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13"/>
  </p:notesMasterIdLst>
  <p:sldIdLst>
    <p:sldId id="261" r:id="rId2"/>
    <p:sldId id="262" r:id="rId3"/>
    <p:sldId id="263" r:id="rId4"/>
    <p:sldId id="264" r:id="rId5"/>
    <p:sldId id="260" r:id="rId6"/>
    <p:sldId id="265" r:id="rId7"/>
    <p:sldId id="266" r:id="rId8"/>
    <p:sldId id="267" r:id="rId9"/>
    <p:sldId id="268" r:id="rId10"/>
    <p:sldId id="269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84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1E7AE-5B43-428C-AE44-54196D7E3774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6261E-34B1-4137-BC0A-B6601EB2A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4188" y="-11796713"/>
            <a:ext cx="22169438" cy="1247140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150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64175" cy="4092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57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A333B3-07BD-E745-85DC-1E7984B6EEE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4663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7110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4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61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94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107756" y="330840"/>
            <a:ext cx="396226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fld id="{260E2A6B-A809-4840-BF14-8648BC0BDF87}" type="slidenum">
              <a:rPr lang="id-ID" sz="900" b="0" i="0" smtClean="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rPr>
              <a:pPr algn="ctr"/>
              <a:t>‹#›</a:t>
            </a:fld>
            <a:r>
              <a:rPr lang="id-ID" sz="900" b="0" i="0" dirty="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rPr>
              <a:t>  </a:t>
            </a:r>
          </a:p>
        </p:txBody>
      </p:sp>
      <p:sp>
        <p:nvSpPr>
          <p:cNvPr id="12" name="Rectangle 11"/>
          <p:cNvSpPr>
            <a:spLocks/>
          </p:cNvSpPr>
          <p:nvPr userDrawn="1"/>
        </p:nvSpPr>
        <p:spPr bwMode="auto">
          <a:xfrm>
            <a:off x="10792860" y="377779"/>
            <a:ext cx="36227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2286000"/>
            <a:r>
              <a:rPr lang="en-US" sz="900" b="0" i="0" spc="150" dirty="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  <a:sym typeface="Bebas Neue" charset="0"/>
              </a:rPr>
              <a:t>Page</a:t>
            </a:r>
          </a:p>
        </p:txBody>
      </p:sp>
    </p:spTree>
    <p:extLst>
      <p:ext uri="{BB962C8B-B14F-4D97-AF65-F5344CB8AC3E}">
        <p14:creationId xmlns:p14="http://schemas.microsoft.com/office/powerpoint/2010/main" val="34936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92" r:id="rId2"/>
    <p:sldLayoutId id="2147483794" r:id="rId3"/>
    <p:sldLayoutId id="2147483814" r:id="rId4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26" Type="http://schemas.openxmlformats.org/officeDocument/2006/relationships/image" Target="../media/image25.emf"/><Relationship Id="rId39" Type="http://schemas.openxmlformats.org/officeDocument/2006/relationships/image" Target="../media/image38.emf"/><Relationship Id="rId21" Type="http://schemas.openxmlformats.org/officeDocument/2006/relationships/image" Target="../media/image20.emf"/><Relationship Id="rId34" Type="http://schemas.openxmlformats.org/officeDocument/2006/relationships/image" Target="../media/image33.emf"/><Relationship Id="rId42" Type="http://schemas.openxmlformats.org/officeDocument/2006/relationships/image" Target="../media/image41.emf"/><Relationship Id="rId47" Type="http://schemas.openxmlformats.org/officeDocument/2006/relationships/image" Target="../media/image46.emf"/><Relationship Id="rId50" Type="http://schemas.openxmlformats.org/officeDocument/2006/relationships/image" Target="../media/image49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29" Type="http://schemas.openxmlformats.org/officeDocument/2006/relationships/image" Target="../media/image28.emf"/><Relationship Id="rId11" Type="http://schemas.openxmlformats.org/officeDocument/2006/relationships/image" Target="../media/image10.emf"/><Relationship Id="rId24" Type="http://schemas.openxmlformats.org/officeDocument/2006/relationships/image" Target="../media/image23.emf"/><Relationship Id="rId32" Type="http://schemas.openxmlformats.org/officeDocument/2006/relationships/image" Target="../media/image31.emf"/><Relationship Id="rId37" Type="http://schemas.openxmlformats.org/officeDocument/2006/relationships/image" Target="../media/image36.emf"/><Relationship Id="rId40" Type="http://schemas.openxmlformats.org/officeDocument/2006/relationships/image" Target="../media/image39.emf"/><Relationship Id="rId45" Type="http://schemas.openxmlformats.org/officeDocument/2006/relationships/image" Target="../media/image44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23" Type="http://schemas.openxmlformats.org/officeDocument/2006/relationships/image" Target="../media/image22.emf"/><Relationship Id="rId28" Type="http://schemas.openxmlformats.org/officeDocument/2006/relationships/image" Target="../media/image27.emf"/><Relationship Id="rId36" Type="http://schemas.openxmlformats.org/officeDocument/2006/relationships/image" Target="../media/image35.emf"/><Relationship Id="rId49" Type="http://schemas.openxmlformats.org/officeDocument/2006/relationships/image" Target="../media/image48.emf"/><Relationship Id="rId10" Type="http://schemas.openxmlformats.org/officeDocument/2006/relationships/image" Target="../media/image9.emf"/><Relationship Id="rId19" Type="http://schemas.openxmlformats.org/officeDocument/2006/relationships/image" Target="../media/image18.emf"/><Relationship Id="rId31" Type="http://schemas.openxmlformats.org/officeDocument/2006/relationships/image" Target="../media/image30.emf"/><Relationship Id="rId44" Type="http://schemas.openxmlformats.org/officeDocument/2006/relationships/image" Target="../media/image43.emf"/><Relationship Id="rId52" Type="http://schemas.openxmlformats.org/officeDocument/2006/relationships/image" Target="../media/image51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Relationship Id="rId22" Type="http://schemas.openxmlformats.org/officeDocument/2006/relationships/image" Target="../media/image21.emf"/><Relationship Id="rId27" Type="http://schemas.openxmlformats.org/officeDocument/2006/relationships/image" Target="../media/image26.emf"/><Relationship Id="rId30" Type="http://schemas.openxmlformats.org/officeDocument/2006/relationships/image" Target="../media/image29.emf"/><Relationship Id="rId35" Type="http://schemas.openxmlformats.org/officeDocument/2006/relationships/image" Target="../media/image34.emf"/><Relationship Id="rId43" Type="http://schemas.openxmlformats.org/officeDocument/2006/relationships/image" Target="../media/image42.emf"/><Relationship Id="rId48" Type="http://schemas.openxmlformats.org/officeDocument/2006/relationships/image" Target="../media/image47.emf"/><Relationship Id="rId8" Type="http://schemas.openxmlformats.org/officeDocument/2006/relationships/image" Target="../media/image7.emf"/><Relationship Id="rId51" Type="http://schemas.openxmlformats.org/officeDocument/2006/relationships/image" Target="../media/image50.emf"/><Relationship Id="rId3" Type="http://schemas.openxmlformats.org/officeDocument/2006/relationships/image" Target="../media/image2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5" Type="http://schemas.openxmlformats.org/officeDocument/2006/relationships/image" Target="../media/image24.emf"/><Relationship Id="rId33" Type="http://schemas.openxmlformats.org/officeDocument/2006/relationships/image" Target="../media/image32.emf"/><Relationship Id="rId38" Type="http://schemas.openxmlformats.org/officeDocument/2006/relationships/image" Target="../media/image37.emf"/><Relationship Id="rId46" Type="http://schemas.openxmlformats.org/officeDocument/2006/relationships/image" Target="../media/image45.emf"/><Relationship Id="rId20" Type="http://schemas.openxmlformats.org/officeDocument/2006/relationships/image" Target="../media/image19.emf"/><Relationship Id="rId41" Type="http://schemas.openxmlformats.org/officeDocument/2006/relationships/image" Target="../media/image4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Shape 2525"/>
          <p:cNvSpPr/>
          <p:nvPr/>
        </p:nvSpPr>
        <p:spPr>
          <a:xfrm>
            <a:off x="880859" y="237138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26" name="Shape 2526"/>
          <p:cNvSpPr/>
          <p:nvPr/>
        </p:nvSpPr>
        <p:spPr>
          <a:xfrm>
            <a:off x="1414120" y="237138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27" name="Shape 2527"/>
          <p:cNvSpPr/>
          <p:nvPr/>
        </p:nvSpPr>
        <p:spPr>
          <a:xfrm>
            <a:off x="1947381" y="237138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28" name="Shape 2528"/>
          <p:cNvSpPr/>
          <p:nvPr/>
        </p:nvSpPr>
        <p:spPr>
          <a:xfrm>
            <a:off x="2518732" y="2371381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29" name="Shape 2529"/>
          <p:cNvSpPr/>
          <p:nvPr/>
        </p:nvSpPr>
        <p:spPr>
          <a:xfrm>
            <a:off x="3051993" y="2371381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0" name="Shape 2530"/>
          <p:cNvSpPr/>
          <p:nvPr/>
        </p:nvSpPr>
        <p:spPr>
          <a:xfrm>
            <a:off x="3572557" y="2371380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1" name="Shape 2531"/>
          <p:cNvSpPr/>
          <p:nvPr/>
        </p:nvSpPr>
        <p:spPr>
          <a:xfrm>
            <a:off x="4105818" y="2371381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2" name="Shape 2532"/>
          <p:cNvSpPr/>
          <p:nvPr/>
        </p:nvSpPr>
        <p:spPr>
          <a:xfrm>
            <a:off x="4639079" y="2371381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3" name="Shape 2533"/>
          <p:cNvSpPr/>
          <p:nvPr/>
        </p:nvSpPr>
        <p:spPr>
          <a:xfrm>
            <a:off x="5172341" y="2371381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4" name="Shape 2534"/>
          <p:cNvSpPr/>
          <p:nvPr/>
        </p:nvSpPr>
        <p:spPr>
          <a:xfrm>
            <a:off x="5705602" y="2371380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5" name="Shape 2535"/>
          <p:cNvSpPr/>
          <p:nvPr/>
        </p:nvSpPr>
        <p:spPr>
          <a:xfrm>
            <a:off x="906252" y="2904642"/>
            <a:ext cx="228541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6" name="Shape 2536"/>
          <p:cNvSpPr/>
          <p:nvPr/>
        </p:nvSpPr>
        <p:spPr>
          <a:xfrm>
            <a:off x="1414120" y="29046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7" name="Shape 2537"/>
          <p:cNvSpPr/>
          <p:nvPr/>
        </p:nvSpPr>
        <p:spPr>
          <a:xfrm>
            <a:off x="1972774" y="29046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8" name="Shape 2538"/>
          <p:cNvSpPr/>
          <p:nvPr/>
        </p:nvSpPr>
        <p:spPr>
          <a:xfrm>
            <a:off x="2506035" y="29046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9" name="Shape 2539"/>
          <p:cNvSpPr/>
          <p:nvPr/>
        </p:nvSpPr>
        <p:spPr>
          <a:xfrm>
            <a:off x="3013903" y="2949080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0" name="Shape 2540"/>
          <p:cNvSpPr/>
          <p:nvPr/>
        </p:nvSpPr>
        <p:spPr>
          <a:xfrm>
            <a:off x="3547164" y="29046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1" name="Shape 2541"/>
          <p:cNvSpPr/>
          <p:nvPr/>
        </p:nvSpPr>
        <p:spPr>
          <a:xfrm>
            <a:off x="4105818" y="2930035"/>
            <a:ext cx="228541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2" name="Shape 2542"/>
          <p:cNvSpPr/>
          <p:nvPr/>
        </p:nvSpPr>
        <p:spPr>
          <a:xfrm>
            <a:off x="4613686" y="29046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3" name="Shape 2543"/>
          <p:cNvSpPr/>
          <p:nvPr/>
        </p:nvSpPr>
        <p:spPr>
          <a:xfrm>
            <a:off x="5146947" y="29046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4" name="Shape 2544"/>
          <p:cNvSpPr/>
          <p:nvPr/>
        </p:nvSpPr>
        <p:spPr>
          <a:xfrm>
            <a:off x="5680208" y="29046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5" name="Shape 2545"/>
          <p:cNvSpPr/>
          <p:nvPr/>
        </p:nvSpPr>
        <p:spPr>
          <a:xfrm>
            <a:off x="880859" y="34379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6" name="Shape 2546"/>
          <p:cNvSpPr/>
          <p:nvPr/>
        </p:nvSpPr>
        <p:spPr>
          <a:xfrm>
            <a:off x="1414120" y="346329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7" name="Shape 2547"/>
          <p:cNvSpPr/>
          <p:nvPr/>
        </p:nvSpPr>
        <p:spPr>
          <a:xfrm>
            <a:off x="1947381" y="34379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8" name="Shape 2548"/>
          <p:cNvSpPr/>
          <p:nvPr/>
        </p:nvSpPr>
        <p:spPr>
          <a:xfrm>
            <a:off x="2480642" y="3545825"/>
            <a:ext cx="279328" cy="63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9" name="Shape 2549"/>
          <p:cNvSpPr/>
          <p:nvPr/>
        </p:nvSpPr>
        <p:spPr>
          <a:xfrm>
            <a:off x="3013903" y="34379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0" name="Shape 2550"/>
          <p:cNvSpPr/>
          <p:nvPr/>
        </p:nvSpPr>
        <p:spPr>
          <a:xfrm>
            <a:off x="3547164" y="34379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1" name="Shape 2551"/>
          <p:cNvSpPr/>
          <p:nvPr/>
        </p:nvSpPr>
        <p:spPr>
          <a:xfrm>
            <a:off x="4080425" y="34379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2" name="Shape 2552"/>
          <p:cNvSpPr/>
          <p:nvPr/>
        </p:nvSpPr>
        <p:spPr>
          <a:xfrm>
            <a:off x="4613686" y="345059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3" name="Shape 2553"/>
          <p:cNvSpPr/>
          <p:nvPr/>
        </p:nvSpPr>
        <p:spPr>
          <a:xfrm>
            <a:off x="5146947" y="345059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4" name="Shape 2554"/>
          <p:cNvSpPr/>
          <p:nvPr/>
        </p:nvSpPr>
        <p:spPr>
          <a:xfrm>
            <a:off x="5680208" y="345059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5" name="Shape 2555"/>
          <p:cNvSpPr/>
          <p:nvPr/>
        </p:nvSpPr>
        <p:spPr>
          <a:xfrm>
            <a:off x="880859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6" name="Shape 2556"/>
          <p:cNvSpPr/>
          <p:nvPr/>
        </p:nvSpPr>
        <p:spPr>
          <a:xfrm>
            <a:off x="1414120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7" name="Shape 2557"/>
          <p:cNvSpPr/>
          <p:nvPr/>
        </p:nvSpPr>
        <p:spPr>
          <a:xfrm>
            <a:off x="1947381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8" name="Shape 2558"/>
          <p:cNvSpPr/>
          <p:nvPr/>
        </p:nvSpPr>
        <p:spPr>
          <a:xfrm>
            <a:off x="2480642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9" name="Shape 2559"/>
          <p:cNvSpPr/>
          <p:nvPr/>
        </p:nvSpPr>
        <p:spPr>
          <a:xfrm>
            <a:off x="3013903" y="399655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0" name="Shape 2560"/>
          <p:cNvSpPr/>
          <p:nvPr/>
        </p:nvSpPr>
        <p:spPr>
          <a:xfrm>
            <a:off x="3547164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1" name="Shape 2561"/>
          <p:cNvSpPr/>
          <p:nvPr/>
        </p:nvSpPr>
        <p:spPr>
          <a:xfrm>
            <a:off x="4080425" y="399655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2" name="Shape 2562"/>
          <p:cNvSpPr/>
          <p:nvPr/>
        </p:nvSpPr>
        <p:spPr>
          <a:xfrm>
            <a:off x="4613686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3" name="Shape 2563"/>
          <p:cNvSpPr/>
          <p:nvPr/>
        </p:nvSpPr>
        <p:spPr>
          <a:xfrm>
            <a:off x="5146947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4" name="Shape 2564"/>
          <p:cNvSpPr/>
          <p:nvPr/>
        </p:nvSpPr>
        <p:spPr>
          <a:xfrm>
            <a:off x="5680208" y="39711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5" name="Shape 2565"/>
          <p:cNvSpPr/>
          <p:nvPr/>
        </p:nvSpPr>
        <p:spPr>
          <a:xfrm>
            <a:off x="880859" y="4529818"/>
            <a:ext cx="279328" cy="228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6" name="Shape 2566"/>
          <p:cNvSpPr/>
          <p:nvPr/>
        </p:nvSpPr>
        <p:spPr>
          <a:xfrm>
            <a:off x="1414120" y="4529818"/>
            <a:ext cx="279328" cy="228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7" name="Shape 2567"/>
          <p:cNvSpPr/>
          <p:nvPr/>
        </p:nvSpPr>
        <p:spPr>
          <a:xfrm>
            <a:off x="1947381" y="4504425"/>
            <a:ext cx="279328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8" name="Shape 2568"/>
          <p:cNvSpPr/>
          <p:nvPr/>
        </p:nvSpPr>
        <p:spPr>
          <a:xfrm>
            <a:off x="2480642" y="4504425"/>
            <a:ext cx="279328" cy="279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9" name="Shape 2569"/>
          <p:cNvSpPr/>
          <p:nvPr/>
        </p:nvSpPr>
        <p:spPr>
          <a:xfrm>
            <a:off x="3013903" y="4504425"/>
            <a:ext cx="279328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0" name="Shape 2570"/>
          <p:cNvSpPr/>
          <p:nvPr/>
        </p:nvSpPr>
        <p:spPr>
          <a:xfrm>
            <a:off x="3547164" y="4510773"/>
            <a:ext cx="279328" cy="272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1" name="Shape 2571"/>
          <p:cNvSpPr/>
          <p:nvPr/>
        </p:nvSpPr>
        <p:spPr>
          <a:xfrm>
            <a:off x="4080425" y="450442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2" name="Shape 2572"/>
          <p:cNvSpPr/>
          <p:nvPr/>
        </p:nvSpPr>
        <p:spPr>
          <a:xfrm>
            <a:off x="4613686" y="450442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3" name="Shape 2573"/>
          <p:cNvSpPr/>
          <p:nvPr/>
        </p:nvSpPr>
        <p:spPr>
          <a:xfrm>
            <a:off x="5146947" y="450442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4" name="Shape 2574"/>
          <p:cNvSpPr/>
          <p:nvPr/>
        </p:nvSpPr>
        <p:spPr>
          <a:xfrm>
            <a:off x="5692905" y="4504425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5" name="Shape 2575"/>
          <p:cNvSpPr/>
          <p:nvPr/>
        </p:nvSpPr>
        <p:spPr>
          <a:xfrm>
            <a:off x="880859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6" name="Shape 2576"/>
          <p:cNvSpPr/>
          <p:nvPr/>
        </p:nvSpPr>
        <p:spPr>
          <a:xfrm>
            <a:off x="1414120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7" name="Shape 2577"/>
          <p:cNvSpPr/>
          <p:nvPr/>
        </p:nvSpPr>
        <p:spPr>
          <a:xfrm>
            <a:off x="1960077" y="5037686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8" name="Shape 2578"/>
          <p:cNvSpPr/>
          <p:nvPr/>
        </p:nvSpPr>
        <p:spPr>
          <a:xfrm>
            <a:off x="2531429" y="5037686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9" name="Shape 2579"/>
          <p:cNvSpPr/>
          <p:nvPr/>
        </p:nvSpPr>
        <p:spPr>
          <a:xfrm>
            <a:off x="3013903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0" name="Shape 2580"/>
          <p:cNvSpPr/>
          <p:nvPr/>
        </p:nvSpPr>
        <p:spPr>
          <a:xfrm>
            <a:off x="3547164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1" name="Shape 2581"/>
          <p:cNvSpPr/>
          <p:nvPr/>
        </p:nvSpPr>
        <p:spPr>
          <a:xfrm>
            <a:off x="4080425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2" name="Shape 2582"/>
          <p:cNvSpPr/>
          <p:nvPr/>
        </p:nvSpPr>
        <p:spPr>
          <a:xfrm>
            <a:off x="4613686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3" name="Shape 2583"/>
          <p:cNvSpPr/>
          <p:nvPr/>
        </p:nvSpPr>
        <p:spPr>
          <a:xfrm>
            <a:off x="5146947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4" name="Shape 2584"/>
          <p:cNvSpPr/>
          <p:nvPr/>
        </p:nvSpPr>
        <p:spPr>
          <a:xfrm>
            <a:off x="5680208" y="503768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5" name="Shape 2585"/>
          <p:cNvSpPr/>
          <p:nvPr/>
        </p:nvSpPr>
        <p:spPr>
          <a:xfrm>
            <a:off x="6276953" y="237139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6" name="Shape 2586"/>
          <p:cNvSpPr/>
          <p:nvPr/>
        </p:nvSpPr>
        <p:spPr>
          <a:xfrm>
            <a:off x="6810214" y="237139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7" name="Shape 2587"/>
          <p:cNvSpPr/>
          <p:nvPr/>
        </p:nvSpPr>
        <p:spPr>
          <a:xfrm>
            <a:off x="7318082" y="237139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8" name="Shape 2588"/>
          <p:cNvSpPr/>
          <p:nvPr/>
        </p:nvSpPr>
        <p:spPr>
          <a:xfrm>
            <a:off x="7851343" y="2384086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9" name="Shape 2589"/>
          <p:cNvSpPr/>
          <p:nvPr/>
        </p:nvSpPr>
        <p:spPr>
          <a:xfrm>
            <a:off x="8384604" y="2384086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0" name="Shape 2590"/>
          <p:cNvSpPr/>
          <p:nvPr/>
        </p:nvSpPr>
        <p:spPr>
          <a:xfrm>
            <a:off x="8917865" y="237139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1" name="Shape 2591"/>
          <p:cNvSpPr/>
          <p:nvPr/>
        </p:nvSpPr>
        <p:spPr>
          <a:xfrm>
            <a:off x="9451126" y="237139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2" name="Shape 2592"/>
          <p:cNvSpPr/>
          <p:nvPr/>
        </p:nvSpPr>
        <p:spPr>
          <a:xfrm>
            <a:off x="9984387" y="237139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3" name="Shape 2593"/>
          <p:cNvSpPr/>
          <p:nvPr/>
        </p:nvSpPr>
        <p:spPr>
          <a:xfrm>
            <a:off x="10517648" y="237139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4" name="Shape 2594"/>
          <p:cNvSpPr/>
          <p:nvPr/>
        </p:nvSpPr>
        <p:spPr>
          <a:xfrm>
            <a:off x="11050909" y="2396783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5" name="Shape 2595"/>
          <p:cNvSpPr/>
          <p:nvPr/>
        </p:nvSpPr>
        <p:spPr>
          <a:xfrm>
            <a:off x="6251560" y="291734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6" name="Shape 2596"/>
          <p:cNvSpPr/>
          <p:nvPr/>
        </p:nvSpPr>
        <p:spPr>
          <a:xfrm>
            <a:off x="6784821" y="2942741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7" name="Shape 2597"/>
          <p:cNvSpPr/>
          <p:nvPr/>
        </p:nvSpPr>
        <p:spPr>
          <a:xfrm>
            <a:off x="7318082" y="293004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8" name="Shape 2598"/>
          <p:cNvSpPr/>
          <p:nvPr/>
        </p:nvSpPr>
        <p:spPr>
          <a:xfrm>
            <a:off x="7851343" y="293004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9" name="Shape 2599"/>
          <p:cNvSpPr/>
          <p:nvPr/>
        </p:nvSpPr>
        <p:spPr>
          <a:xfrm>
            <a:off x="8384604" y="290465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0" name="Shape 2600"/>
          <p:cNvSpPr/>
          <p:nvPr/>
        </p:nvSpPr>
        <p:spPr>
          <a:xfrm>
            <a:off x="8917865" y="290465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1" name="Shape 2601"/>
          <p:cNvSpPr/>
          <p:nvPr/>
        </p:nvSpPr>
        <p:spPr>
          <a:xfrm>
            <a:off x="9451126" y="290465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2" name="Shape 2602"/>
          <p:cNvSpPr/>
          <p:nvPr/>
        </p:nvSpPr>
        <p:spPr>
          <a:xfrm>
            <a:off x="9984387" y="293004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3" name="Shape 2603"/>
          <p:cNvSpPr/>
          <p:nvPr/>
        </p:nvSpPr>
        <p:spPr>
          <a:xfrm>
            <a:off x="10517648" y="291734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4" name="Shape 2604"/>
          <p:cNvSpPr/>
          <p:nvPr/>
        </p:nvSpPr>
        <p:spPr>
          <a:xfrm>
            <a:off x="11050909" y="293004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5" name="Shape 2605"/>
          <p:cNvSpPr/>
          <p:nvPr/>
        </p:nvSpPr>
        <p:spPr>
          <a:xfrm>
            <a:off x="6251559" y="3437912"/>
            <a:ext cx="279460" cy="279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6" name="Shape 2606"/>
          <p:cNvSpPr/>
          <p:nvPr/>
        </p:nvSpPr>
        <p:spPr>
          <a:xfrm>
            <a:off x="6784821" y="343791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7" name="Shape 2607"/>
          <p:cNvSpPr/>
          <p:nvPr/>
        </p:nvSpPr>
        <p:spPr>
          <a:xfrm>
            <a:off x="7318082" y="3463305"/>
            <a:ext cx="279328" cy="22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8" name="Shape 2608"/>
          <p:cNvSpPr/>
          <p:nvPr/>
        </p:nvSpPr>
        <p:spPr>
          <a:xfrm>
            <a:off x="7851343" y="34633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9" name="Shape 2609"/>
          <p:cNvSpPr/>
          <p:nvPr/>
        </p:nvSpPr>
        <p:spPr>
          <a:xfrm>
            <a:off x="8384604" y="346330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0" name="Shape 2610"/>
          <p:cNvSpPr/>
          <p:nvPr/>
        </p:nvSpPr>
        <p:spPr>
          <a:xfrm>
            <a:off x="8917865" y="3463305"/>
            <a:ext cx="279328" cy="228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1" name="Shape 2611"/>
          <p:cNvSpPr/>
          <p:nvPr/>
        </p:nvSpPr>
        <p:spPr>
          <a:xfrm>
            <a:off x="9451126" y="345060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2" name="Shape 2612"/>
          <p:cNvSpPr/>
          <p:nvPr/>
        </p:nvSpPr>
        <p:spPr>
          <a:xfrm>
            <a:off x="9984387" y="3463305"/>
            <a:ext cx="279328" cy="22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3" name="Shape 2613"/>
          <p:cNvSpPr/>
          <p:nvPr/>
        </p:nvSpPr>
        <p:spPr>
          <a:xfrm>
            <a:off x="10517648" y="343791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4" name="Shape 2614"/>
          <p:cNvSpPr/>
          <p:nvPr/>
        </p:nvSpPr>
        <p:spPr>
          <a:xfrm>
            <a:off x="11050909" y="343791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5" name="Shape 2615"/>
          <p:cNvSpPr/>
          <p:nvPr/>
        </p:nvSpPr>
        <p:spPr>
          <a:xfrm>
            <a:off x="6251560" y="39711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6" name="Shape 2616"/>
          <p:cNvSpPr/>
          <p:nvPr/>
        </p:nvSpPr>
        <p:spPr>
          <a:xfrm>
            <a:off x="6784821" y="3983870"/>
            <a:ext cx="279328" cy="253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7" name="Shape 2617"/>
          <p:cNvSpPr/>
          <p:nvPr/>
        </p:nvSpPr>
        <p:spPr>
          <a:xfrm>
            <a:off x="7318082" y="3996567"/>
            <a:ext cx="279328" cy="228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8" name="Shape 2618"/>
          <p:cNvSpPr/>
          <p:nvPr/>
        </p:nvSpPr>
        <p:spPr>
          <a:xfrm>
            <a:off x="7851343" y="3971174"/>
            <a:ext cx="279301" cy="279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9" name="Shape 2619"/>
          <p:cNvSpPr/>
          <p:nvPr/>
        </p:nvSpPr>
        <p:spPr>
          <a:xfrm>
            <a:off x="8384604" y="3971174"/>
            <a:ext cx="279328" cy="2793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0" name="Shape 2620"/>
          <p:cNvSpPr/>
          <p:nvPr/>
        </p:nvSpPr>
        <p:spPr>
          <a:xfrm>
            <a:off x="8917865" y="3983870"/>
            <a:ext cx="279328" cy="254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1" name="Shape 2621"/>
          <p:cNvSpPr/>
          <p:nvPr/>
        </p:nvSpPr>
        <p:spPr>
          <a:xfrm>
            <a:off x="9451126" y="402196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2" name="Shape 2622"/>
          <p:cNvSpPr/>
          <p:nvPr/>
        </p:nvSpPr>
        <p:spPr>
          <a:xfrm>
            <a:off x="9984387" y="39711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3" name="Shape 2623"/>
          <p:cNvSpPr/>
          <p:nvPr/>
        </p:nvSpPr>
        <p:spPr>
          <a:xfrm>
            <a:off x="10517648" y="39711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4" name="Shape 2624"/>
          <p:cNvSpPr/>
          <p:nvPr/>
        </p:nvSpPr>
        <p:spPr>
          <a:xfrm>
            <a:off x="11050909" y="397117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5" name="Shape 2625"/>
          <p:cNvSpPr/>
          <p:nvPr/>
        </p:nvSpPr>
        <p:spPr>
          <a:xfrm>
            <a:off x="6251560" y="452982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6" name="Shape 2626"/>
          <p:cNvSpPr/>
          <p:nvPr/>
        </p:nvSpPr>
        <p:spPr>
          <a:xfrm>
            <a:off x="6810214" y="4504435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7" name="Shape 2627"/>
          <p:cNvSpPr/>
          <p:nvPr/>
        </p:nvSpPr>
        <p:spPr>
          <a:xfrm>
            <a:off x="7362520" y="4504435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8" name="Shape 2628"/>
          <p:cNvSpPr/>
          <p:nvPr/>
        </p:nvSpPr>
        <p:spPr>
          <a:xfrm>
            <a:off x="7851343" y="45044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9" name="Shape 2629"/>
          <p:cNvSpPr/>
          <p:nvPr/>
        </p:nvSpPr>
        <p:spPr>
          <a:xfrm>
            <a:off x="8384604" y="4504435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0" name="Shape 2630"/>
          <p:cNvSpPr/>
          <p:nvPr/>
        </p:nvSpPr>
        <p:spPr>
          <a:xfrm>
            <a:off x="8981348" y="4504435"/>
            <a:ext cx="1523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1" name="Shape 2631"/>
          <p:cNvSpPr/>
          <p:nvPr/>
        </p:nvSpPr>
        <p:spPr>
          <a:xfrm>
            <a:off x="9451126" y="452982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2" name="Shape 2632"/>
          <p:cNvSpPr/>
          <p:nvPr/>
        </p:nvSpPr>
        <p:spPr>
          <a:xfrm>
            <a:off x="10009781" y="4504435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3" name="Shape 2633"/>
          <p:cNvSpPr/>
          <p:nvPr/>
        </p:nvSpPr>
        <p:spPr>
          <a:xfrm>
            <a:off x="10517648" y="45044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4" name="Shape 2634"/>
          <p:cNvSpPr/>
          <p:nvPr/>
        </p:nvSpPr>
        <p:spPr>
          <a:xfrm>
            <a:off x="11050909" y="45044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3" name="Rectangle 112"/>
          <p:cNvSpPr>
            <a:spLocks/>
          </p:cNvSpPr>
          <p:nvPr/>
        </p:nvSpPr>
        <p:spPr bwMode="auto">
          <a:xfrm>
            <a:off x="3036619" y="429475"/>
            <a:ext cx="6141105" cy="47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2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  <a:sym typeface="Bebas Neue" charset="0"/>
              </a:rPr>
              <a:t>450 MADE BY LYNNY ICONS</a:t>
            </a:r>
          </a:p>
        </p:txBody>
      </p:sp>
      <p:grpSp>
        <p:nvGrpSpPr>
          <p:cNvPr id="114" name="Group 113"/>
          <p:cNvGrpSpPr/>
          <p:nvPr/>
        </p:nvGrpSpPr>
        <p:grpSpPr>
          <a:xfrm>
            <a:off x="5498490" y="1192503"/>
            <a:ext cx="1217324" cy="113531"/>
            <a:chOff x="1948342" y="5767817"/>
            <a:chExt cx="2434648" cy="227062"/>
          </a:xfrm>
        </p:grpSpPr>
        <p:grpSp>
          <p:nvGrpSpPr>
            <p:cNvPr id="115" name="Group 114"/>
            <p:cNvGrpSpPr/>
            <p:nvPr/>
          </p:nvGrpSpPr>
          <p:grpSpPr>
            <a:xfrm>
              <a:off x="1948342" y="5922203"/>
              <a:ext cx="2434648" cy="72676"/>
              <a:chOff x="1878897" y="12847070"/>
              <a:chExt cx="2434648" cy="72676"/>
            </a:xfrm>
          </p:grpSpPr>
          <p:sp>
            <p:nvSpPr>
              <p:cNvPr id="129" name="Oval 128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0" name="Oval 129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1" name="Oval 130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2" name="Oval 131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3" name="Oval 132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4" name="Oval 133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5" name="Oval 134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6" name="Oval 135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7" name="Oval 136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8" name="Oval 137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9" name="Oval 138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0" name="Oval 139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1948342" y="5767817"/>
              <a:ext cx="2434648" cy="72676"/>
              <a:chOff x="1878897" y="12847070"/>
              <a:chExt cx="2434648" cy="72676"/>
            </a:xfrm>
          </p:grpSpPr>
          <p:sp>
            <p:nvSpPr>
              <p:cNvPr id="117" name="Oval 116"/>
              <p:cNvSpPr>
                <a:spLocks noChangeAspect="1"/>
              </p:cNvSpPr>
              <p:nvPr/>
            </p:nvSpPr>
            <p:spPr>
              <a:xfrm rot="18861538">
                <a:off x="1878897" y="1285189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18" name="Oval 117"/>
              <p:cNvSpPr>
                <a:spLocks noChangeAspect="1"/>
              </p:cNvSpPr>
              <p:nvPr/>
            </p:nvSpPr>
            <p:spPr>
              <a:xfrm rot="18861538">
                <a:off x="2094410" y="1284948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19" name="Oval 118"/>
              <p:cNvSpPr>
                <a:spLocks noChangeAspect="1"/>
              </p:cNvSpPr>
              <p:nvPr/>
            </p:nvSpPr>
            <p:spPr>
              <a:xfrm rot="18861538">
                <a:off x="2309923" y="12847070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0" name="Oval 119"/>
              <p:cNvSpPr>
                <a:spLocks noChangeAspect="1"/>
              </p:cNvSpPr>
              <p:nvPr/>
            </p:nvSpPr>
            <p:spPr>
              <a:xfrm rot="18861538">
                <a:off x="2525435" y="12852609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1" name="Oval 120"/>
              <p:cNvSpPr>
                <a:spLocks noChangeAspect="1"/>
              </p:cNvSpPr>
              <p:nvPr/>
            </p:nvSpPr>
            <p:spPr>
              <a:xfrm rot="18861538">
                <a:off x="2740948" y="1285019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2" name="Oval 121"/>
              <p:cNvSpPr>
                <a:spLocks noChangeAspect="1"/>
              </p:cNvSpPr>
              <p:nvPr/>
            </p:nvSpPr>
            <p:spPr>
              <a:xfrm rot="18861538">
                <a:off x="2956461" y="12855738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3" name="Oval 122"/>
              <p:cNvSpPr>
                <a:spLocks noChangeAspect="1"/>
              </p:cNvSpPr>
              <p:nvPr/>
            </p:nvSpPr>
            <p:spPr>
              <a:xfrm rot="18861538">
                <a:off x="3171973" y="12853326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4" name="Oval 123"/>
              <p:cNvSpPr>
                <a:spLocks noChangeAspect="1"/>
              </p:cNvSpPr>
              <p:nvPr/>
            </p:nvSpPr>
            <p:spPr>
              <a:xfrm rot="18861538">
                <a:off x="3387486" y="12850915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5" name="Oval 124"/>
              <p:cNvSpPr>
                <a:spLocks noChangeAspect="1"/>
              </p:cNvSpPr>
              <p:nvPr/>
            </p:nvSpPr>
            <p:spPr>
              <a:xfrm rot="18861538">
                <a:off x="3602999" y="12848504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6" name="Oval 125"/>
              <p:cNvSpPr>
                <a:spLocks noChangeAspect="1"/>
              </p:cNvSpPr>
              <p:nvPr/>
            </p:nvSpPr>
            <p:spPr>
              <a:xfrm rot="18861538">
                <a:off x="3818511" y="12854043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7" name="Oval 126"/>
              <p:cNvSpPr>
                <a:spLocks noChangeAspect="1"/>
              </p:cNvSpPr>
              <p:nvPr/>
            </p:nvSpPr>
            <p:spPr>
              <a:xfrm rot="18861538">
                <a:off x="4034024" y="12851632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28" name="Oval 127"/>
              <p:cNvSpPr>
                <a:spLocks noChangeAspect="1"/>
              </p:cNvSpPr>
              <p:nvPr/>
            </p:nvSpPr>
            <p:spPr>
              <a:xfrm rot="18861538">
                <a:off x="4249537" y="12849221"/>
                <a:ext cx="64008" cy="6400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21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1" name="Shape 2707"/>
          <p:cNvSpPr/>
          <p:nvPr/>
        </p:nvSpPr>
        <p:spPr>
          <a:xfrm>
            <a:off x="5565958" y="1666968"/>
            <a:ext cx="862085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GENERAL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61056403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6" name="Shape 4936"/>
          <p:cNvSpPr/>
          <p:nvPr/>
        </p:nvSpPr>
        <p:spPr>
          <a:xfrm>
            <a:off x="1540880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02" y="9175"/>
                </a:moveTo>
                <a:cubicBezTo>
                  <a:pt x="13937" y="9175"/>
                  <a:pt x="13937" y="9175"/>
                  <a:pt x="13937" y="9175"/>
                </a:cubicBezTo>
                <a:cubicBezTo>
                  <a:pt x="13699" y="11240"/>
                  <a:pt x="13699" y="11240"/>
                  <a:pt x="13699" y="11240"/>
                </a:cubicBezTo>
                <a:cubicBezTo>
                  <a:pt x="11902" y="11240"/>
                  <a:pt x="11902" y="11240"/>
                  <a:pt x="11902" y="11240"/>
                </a:cubicBezTo>
                <a:cubicBezTo>
                  <a:pt x="11902" y="17402"/>
                  <a:pt x="11902" y="17402"/>
                  <a:pt x="11902" y="17402"/>
                </a:cubicBezTo>
                <a:cubicBezTo>
                  <a:pt x="9257" y="17402"/>
                  <a:pt x="9257" y="17402"/>
                  <a:pt x="9257" y="17402"/>
                </a:cubicBezTo>
                <a:cubicBezTo>
                  <a:pt x="9257" y="11240"/>
                  <a:pt x="9257" y="11240"/>
                  <a:pt x="9257" y="11240"/>
                </a:cubicBezTo>
                <a:cubicBezTo>
                  <a:pt x="7765" y="11240"/>
                  <a:pt x="7765" y="11240"/>
                  <a:pt x="7765" y="11240"/>
                </a:cubicBezTo>
                <a:cubicBezTo>
                  <a:pt x="7765" y="9175"/>
                  <a:pt x="7765" y="9175"/>
                  <a:pt x="7765" y="9175"/>
                </a:cubicBezTo>
                <a:cubicBezTo>
                  <a:pt x="9257" y="9175"/>
                  <a:pt x="9257" y="9175"/>
                  <a:pt x="9257" y="9175"/>
                </a:cubicBezTo>
                <a:cubicBezTo>
                  <a:pt x="9257" y="7821"/>
                  <a:pt x="9257" y="7821"/>
                  <a:pt x="9257" y="7821"/>
                </a:cubicBezTo>
                <a:cubicBezTo>
                  <a:pt x="9257" y="6094"/>
                  <a:pt x="9969" y="5112"/>
                  <a:pt x="12173" y="5112"/>
                </a:cubicBezTo>
                <a:cubicBezTo>
                  <a:pt x="13937" y="5112"/>
                  <a:pt x="13937" y="5112"/>
                  <a:pt x="13937" y="5112"/>
                </a:cubicBezTo>
                <a:cubicBezTo>
                  <a:pt x="13937" y="7144"/>
                  <a:pt x="13937" y="7144"/>
                  <a:pt x="13937" y="7144"/>
                </a:cubicBezTo>
                <a:cubicBezTo>
                  <a:pt x="12885" y="7144"/>
                  <a:pt x="12885" y="7144"/>
                  <a:pt x="12885" y="7144"/>
                </a:cubicBezTo>
                <a:cubicBezTo>
                  <a:pt x="12038" y="7144"/>
                  <a:pt x="11902" y="7414"/>
                  <a:pt x="11902" y="7956"/>
                </a:cubicBezTo>
                <a:lnTo>
                  <a:pt x="11902" y="9175"/>
                </a:lnTo>
                <a:close/>
                <a:moveTo>
                  <a:pt x="21600" y="10800"/>
                </a:moveTo>
                <a:cubicBezTo>
                  <a:pt x="21600" y="16759"/>
                  <a:pt x="16785" y="21600"/>
                  <a:pt x="10817" y="21600"/>
                </a:cubicBezTo>
                <a:cubicBezTo>
                  <a:pt x="4849" y="21600"/>
                  <a:pt x="0" y="16759"/>
                  <a:pt x="0" y="10800"/>
                </a:cubicBezTo>
                <a:cubicBezTo>
                  <a:pt x="0" y="4841"/>
                  <a:pt x="4849" y="0"/>
                  <a:pt x="10817" y="0"/>
                </a:cubicBezTo>
                <a:cubicBezTo>
                  <a:pt x="16785" y="0"/>
                  <a:pt x="21600" y="4841"/>
                  <a:pt x="21600" y="10800"/>
                </a:cubicBezTo>
                <a:close/>
                <a:moveTo>
                  <a:pt x="20922" y="10800"/>
                </a:moveTo>
                <a:cubicBezTo>
                  <a:pt x="20922" y="8092"/>
                  <a:pt x="19871" y="5552"/>
                  <a:pt x="17972" y="3656"/>
                </a:cubicBezTo>
                <a:cubicBezTo>
                  <a:pt x="16039" y="1727"/>
                  <a:pt x="13496" y="677"/>
                  <a:pt x="10817" y="677"/>
                </a:cubicBezTo>
                <a:cubicBezTo>
                  <a:pt x="8104" y="677"/>
                  <a:pt x="5561" y="1727"/>
                  <a:pt x="3628" y="3656"/>
                </a:cubicBezTo>
                <a:cubicBezTo>
                  <a:pt x="1729" y="5552"/>
                  <a:pt x="678" y="8092"/>
                  <a:pt x="678" y="10800"/>
                </a:cubicBezTo>
                <a:cubicBezTo>
                  <a:pt x="678" y="13508"/>
                  <a:pt x="1729" y="16048"/>
                  <a:pt x="3628" y="17944"/>
                </a:cubicBezTo>
                <a:cubicBezTo>
                  <a:pt x="5561" y="19873"/>
                  <a:pt x="8104" y="20923"/>
                  <a:pt x="10817" y="20923"/>
                </a:cubicBezTo>
                <a:cubicBezTo>
                  <a:pt x="13496" y="20923"/>
                  <a:pt x="16039" y="19873"/>
                  <a:pt x="17972" y="17944"/>
                </a:cubicBezTo>
                <a:cubicBezTo>
                  <a:pt x="19871" y="16048"/>
                  <a:pt x="20922" y="13508"/>
                  <a:pt x="20922" y="108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37" name="Shape 4937"/>
          <p:cNvSpPr/>
          <p:nvPr/>
        </p:nvSpPr>
        <p:spPr>
          <a:xfrm>
            <a:off x="2787914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17" y="8667"/>
                </a:moveTo>
                <a:cubicBezTo>
                  <a:pt x="16717" y="8803"/>
                  <a:pt x="16717" y="8904"/>
                  <a:pt x="16717" y="9039"/>
                </a:cubicBezTo>
                <a:cubicBezTo>
                  <a:pt x="16717" y="12594"/>
                  <a:pt x="14004" y="16691"/>
                  <a:pt x="9054" y="16691"/>
                </a:cubicBezTo>
                <a:cubicBezTo>
                  <a:pt x="7528" y="16691"/>
                  <a:pt x="6104" y="16251"/>
                  <a:pt x="4917" y="15472"/>
                </a:cubicBezTo>
                <a:cubicBezTo>
                  <a:pt x="5120" y="15506"/>
                  <a:pt x="5324" y="15540"/>
                  <a:pt x="5561" y="15540"/>
                </a:cubicBezTo>
                <a:cubicBezTo>
                  <a:pt x="6816" y="15540"/>
                  <a:pt x="7969" y="15100"/>
                  <a:pt x="8884" y="14389"/>
                </a:cubicBezTo>
                <a:cubicBezTo>
                  <a:pt x="7731" y="14355"/>
                  <a:pt x="6714" y="13576"/>
                  <a:pt x="6375" y="12493"/>
                </a:cubicBezTo>
                <a:cubicBezTo>
                  <a:pt x="6544" y="12527"/>
                  <a:pt x="6714" y="12561"/>
                  <a:pt x="6884" y="12561"/>
                </a:cubicBezTo>
                <a:cubicBezTo>
                  <a:pt x="7121" y="12561"/>
                  <a:pt x="7358" y="12527"/>
                  <a:pt x="7596" y="12459"/>
                </a:cubicBezTo>
                <a:cubicBezTo>
                  <a:pt x="6375" y="12222"/>
                  <a:pt x="5425" y="11105"/>
                  <a:pt x="5425" y="9818"/>
                </a:cubicBezTo>
                <a:cubicBezTo>
                  <a:pt x="5425" y="9818"/>
                  <a:pt x="5425" y="9784"/>
                  <a:pt x="5425" y="9784"/>
                </a:cubicBezTo>
                <a:cubicBezTo>
                  <a:pt x="5798" y="9987"/>
                  <a:pt x="6205" y="10089"/>
                  <a:pt x="6646" y="10123"/>
                </a:cubicBezTo>
                <a:cubicBezTo>
                  <a:pt x="5934" y="9649"/>
                  <a:pt x="5459" y="8803"/>
                  <a:pt x="5459" y="7888"/>
                </a:cubicBezTo>
                <a:cubicBezTo>
                  <a:pt x="5459" y="7381"/>
                  <a:pt x="5595" y="6907"/>
                  <a:pt x="5832" y="6534"/>
                </a:cubicBezTo>
                <a:cubicBezTo>
                  <a:pt x="7155" y="8159"/>
                  <a:pt x="9155" y="9209"/>
                  <a:pt x="11393" y="9344"/>
                </a:cubicBezTo>
                <a:cubicBezTo>
                  <a:pt x="11326" y="9141"/>
                  <a:pt x="11326" y="8938"/>
                  <a:pt x="11326" y="8735"/>
                </a:cubicBezTo>
                <a:cubicBezTo>
                  <a:pt x="11326" y="7245"/>
                  <a:pt x="12512" y="6026"/>
                  <a:pt x="14004" y="6026"/>
                </a:cubicBezTo>
                <a:cubicBezTo>
                  <a:pt x="14784" y="6026"/>
                  <a:pt x="15496" y="6365"/>
                  <a:pt x="15971" y="6873"/>
                </a:cubicBezTo>
                <a:cubicBezTo>
                  <a:pt x="16581" y="6771"/>
                  <a:pt x="17192" y="6534"/>
                  <a:pt x="17700" y="6229"/>
                </a:cubicBezTo>
                <a:cubicBezTo>
                  <a:pt x="17497" y="6839"/>
                  <a:pt x="17056" y="7381"/>
                  <a:pt x="16514" y="7719"/>
                </a:cubicBezTo>
                <a:cubicBezTo>
                  <a:pt x="17056" y="7651"/>
                  <a:pt x="17565" y="7516"/>
                  <a:pt x="18073" y="7279"/>
                </a:cubicBezTo>
                <a:cubicBezTo>
                  <a:pt x="17700" y="7821"/>
                  <a:pt x="17226" y="8295"/>
                  <a:pt x="16717" y="8667"/>
                </a:cubicBezTo>
                <a:close/>
                <a:moveTo>
                  <a:pt x="21600" y="10800"/>
                </a:moveTo>
                <a:cubicBezTo>
                  <a:pt x="21600" y="16759"/>
                  <a:pt x="16785" y="21600"/>
                  <a:pt x="10817" y="21600"/>
                </a:cubicBezTo>
                <a:cubicBezTo>
                  <a:pt x="4849" y="21600"/>
                  <a:pt x="0" y="16759"/>
                  <a:pt x="0" y="10800"/>
                </a:cubicBezTo>
                <a:cubicBezTo>
                  <a:pt x="0" y="4841"/>
                  <a:pt x="4849" y="0"/>
                  <a:pt x="10817" y="0"/>
                </a:cubicBezTo>
                <a:cubicBezTo>
                  <a:pt x="16785" y="0"/>
                  <a:pt x="21600" y="4841"/>
                  <a:pt x="21600" y="10800"/>
                </a:cubicBezTo>
                <a:close/>
                <a:moveTo>
                  <a:pt x="20922" y="10800"/>
                </a:moveTo>
                <a:cubicBezTo>
                  <a:pt x="20922" y="8092"/>
                  <a:pt x="19871" y="5552"/>
                  <a:pt x="17972" y="3656"/>
                </a:cubicBezTo>
                <a:cubicBezTo>
                  <a:pt x="16039" y="1727"/>
                  <a:pt x="13496" y="677"/>
                  <a:pt x="10817" y="677"/>
                </a:cubicBezTo>
                <a:cubicBezTo>
                  <a:pt x="8104" y="677"/>
                  <a:pt x="5561" y="1727"/>
                  <a:pt x="3628" y="3656"/>
                </a:cubicBezTo>
                <a:cubicBezTo>
                  <a:pt x="1729" y="5552"/>
                  <a:pt x="678" y="8092"/>
                  <a:pt x="678" y="10800"/>
                </a:cubicBezTo>
                <a:cubicBezTo>
                  <a:pt x="678" y="13508"/>
                  <a:pt x="1729" y="16048"/>
                  <a:pt x="3628" y="17944"/>
                </a:cubicBezTo>
                <a:cubicBezTo>
                  <a:pt x="5561" y="19873"/>
                  <a:pt x="8104" y="20923"/>
                  <a:pt x="10817" y="20923"/>
                </a:cubicBezTo>
                <a:cubicBezTo>
                  <a:pt x="13496" y="20923"/>
                  <a:pt x="16039" y="19873"/>
                  <a:pt x="17972" y="17944"/>
                </a:cubicBezTo>
                <a:cubicBezTo>
                  <a:pt x="19871" y="16048"/>
                  <a:pt x="20922" y="13508"/>
                  <a:pt x="20922" y="108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38" name="Shape 4938"/>
          <p:cNvSpPr/>
          <p:nvPr/>
        </p:nvSpPr>
        <p:spPr>
          <a:xfrm>
            <a:off x="3411828" y="2579291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1"/>
                  <a:pt x="0" y="10800"/>
                </a:cubicBezTo>
                <a:cubicBezTo>
                  <a:pt x="0" y="16759"/>
                  <a:pt x="4849" y="21600"/>
                  <a:pt x="10817" y="21600"/>
                </a:cubicBezTo>
                <a:cubicBezTo>
                  <a:pt x="16785" y="21600"/>
                  <a:pt x="21600" y="16759"/>
                  <a:pt x="21600" y="10800"/>
                </a:cubicBezTo>
                <a:cubicBezTo>
                  <a:pt x="21600" y="4841"/>
                  <a:pt x="16785" y="0"/>
                  <a:pt x="10817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817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817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7053" y="5688"/>
                </a:moveTo>
                <a:cubicBezTo>
                  <a:pt x="14649" y="5688"/>
                  <a:pt x="14649" y="5688"/>
                  <a:pt x="14649" y="5688"/>
                </a:cubicBezTo>
                <a:cubicBezTo>
                  <a:pt x="15395" y="5688"/>
                  <a:pt x="15971" y="6263"/>
                  <a:pt x="15971" y="6974"/>
                </a:cubicBezTo>
                <a:cubicBezTo>
                  <a:pt x="15971" y="14558"/>
                  <a:pt x="15971" y="14558"/>
                  <a:pt x="15971" y="14558"/>
                </a:cubicBezTo>
                <a:cubicBezTo>
                  <a:pt x="15971" y="15303"/>
                  <a:pt x="15395" y="15912"/>
                  <a:pt x="14649" y="15912"/>
                </a:cubicBezTo>
                <a:cubicBezTo>
                  <a:pt x="7053" y="15912"/>
                  <a:pt x="7053" y="15912"/>
                  <a:pt x="7053" y="15912"/>
                </a:cubicBezTo>
                <a:cubicBezTo>
                  <a:pt x="6341" y="15912"/>
                  <a:pt x="5731" y="15303"/>
                  <a:pt x="5731" y="14558"/>
                </a:cubicBezTo>
                <a:cubicBezTo>
                  <a:pt x="5731" y="6974"/>
                  <a:pt x="5731" y="6974"/>
                  <a:pt x="5731" y="6974"/>
                </a:cubicBezTo>
                <a:cubicBezTo>
                  <a:pt x="5731" y="6263"/>
                  <a:pt x="6341" y="5688"/>
                  <a:pt x="7053" y="5688"/>
                </a:cubicBezTo>
                <a:close/>
                <a:moveTo>
                  <a:pt x="13191" y="6839"/>
                </a:moveTo>
                <a:cubicBezTo>
                  <a:pt x="12953" y="6839"/>
                  <a:pt x="12750" y="7008"/>
                  <a:pt x="12750" y="7279"/>
                </a:cubicBezTo>
                <a:cubicBezTo>
                  <a:pt x="12750" y="8362"/>
                  <a:pt x="12750" y="8362"/>
                  <a:pt x="12750" y="8362"/>
                </a:cubicBezTo>
                <a:cubicBezTo>
                  <a:pt x="12750" y="8633"/>
                  <a:pt x="12953" y="8803"/>
                  <a:pt x="13191" y="8803"/>
                </a:cubicBezTo>
                <a:cubicBezTo>
                  <a:pt x="14343" y="8803"/>
                  <a:pt x="14343" y="8803"/>
                  <a:pt x="14343" y="8803"/>
                </a:cubicBezTo>
                <a:cubicBezTo>
                  <a:pt x="14615" y="8803"/>
                  <a:pt x="14818" y="8633"/>
                  <a:pt x="14818" y="8362"/>
                </a:cubicBezTo>
                <a:cubicBezTo>
                  <a:pt x="14818" y="7279"/>
                  <a:pt x="14818" y="7279"/>
                  <a:pt x="14818" y="7279"/>
                </a:cubicBezTo>
                <a:cubicBezTo>
                  <a:pt x="14818" y="7008"/>
                  <a:pt x="14615" y="6839"/>
                  <a:pt x="14343" y="6839"/>
                </a:cubicBezTo>
                <a:cubicBezTo>
                  <a:pt x="13191" y="6839"/>
                  <a:pt x="13191" y="6839"/>
                  <a:pt x="13191" y="6839"/>
                </a:cubicBezTo>
                <a:close/>
                <a:moveTo>
                  <a:pt x="14818" y="9987"/>
                </a:moveTo>
                <a:cubicBezTo>
                  <a:pt x="13937" y="9987"/>
                  <a:pt x="13937" y="9987"/>
                  <a:pt x="13937" y="9987"/>
                </a:cubicBezTo>
                <a:cubicBezTo>
                  <a:pt x="14004" y="10258"/>
                  <a:pt x="14038" y="10563"/>
                  <a:pt x="14038" y="10868"/>
                </a:cubicBezTo>
                <a:cubicBezTo>
                  <a:pt x="14038" y="12561"/>
                  <a:pt x="12614" y="13949"/>
                  <a:pt x="10885" y="13949"/>
                </a:cubicBezTo>
                <a:cubicBezTo>
                  <a:pt x="9122" y="13949"/>
                  <a:pt x="7697" y="12561"/>
                  <a:pt x="7697" y="10868"/>
                </a:cubicBezTo>
                <a:cubicBezTo>
                  <a:pt x="7697" y="10563"/>
                  <a:pt x="7731" y="10258"/>
                  <a:pt x="7833" y="9987"/>
                </a:cubicBezTo>
                <a:cubicBezTo>
                  <a:pt x="6884" y="9987"/>
                  <a:pt x="6884" y="9987"/>
                  <a:pt x="6884" y="9987"/>
                </a:cubicBezTo>
                <a:cubicBezTo>
                  <a:pt x="6884" y="14321"/>
                  <a:pt x="6884" y="14321"/>
                  <a:pt x="6884" y="14321"/>
                </a:cubicBezTo>
                <a:cubicBezTo>
                  <a:pt x="6884" y="14524"/>
                  <a:pt x="7087" y="14727"/>
                  <a:pt x="7290" y="14727"/>
                </a:cubicBezTo>
                <a:cubicBezTo>
                  <a:pt x="14411" y="14727"/>
                  <a:pt x="14411" y="14727"/>
                  <a:pt x="14411" y="14727"/>
                </a:cubicBezTo>
                <a:cubicBezTo>
                  <a:pt x="14649" y="14727"/>
                  <a:pt x="14818" y="14524"/>
                  <a:pt x="14818" y="14321"/>
                </a:cubicBezTo>
                <a:cubicBezTo>
                  <a:pt x="14818" y="9987"/>
                  <a:pt x="14818" y="9987"/>
                  <a:pt x="14818" y="9987"/>
                </a:cubicBezTo>
                <a:close/>
                <a:moveTo>
                  <a:pt x="10885" y="8769"/>
                </a:moveTo>
                <a:cubicBezTo>
                  <a:pt x="9732" y="8769"/>
                  <a:pt x="8816" y="9649"/>
                  <a:pt x="8816" y="10766"/>
                </a:cubicBezTo>
                <a:cubicBezTo>
                  <a:pt x="8816" y="11850"/>
                  <a:pt x="9732" y="12730"/>
                  <a:pt x="10885" y="12730"/>
                </a:cubicBezTo>
                <a:cubicBezTo>
                  <a:pt x="12004" y="12730"/>
                  <a:pt x="12919" y="11850"/>
                  <a:pt x="12919" y="10766"/>
                </a:cubicBezTo>
                <a:cubicBezTo>
                  <a:pt x="12919" y="9649"/>
                  <a:pt x="12004" y="8769"/>
                  <a:pt x="10885" y="876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39" name="Shape 4939"/>
          <p:cNvSpPr/>
          <p:nvPr/>
        </p:nvSpPr>
        <p:spPr>
          <a:xfrm>
            <a:off x="4034949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42" y="14321"/>
                </a:moveTo>
                <a:cubicBezTo>
                  <a:pt x="16242" y="12730"/>
                  <a:pt x="16242" y="12730"/>
                  <a:pt x="16242" y="12730"/>
                </a:cubicBezTo>
                <a:cubicBezTo>
                  <a:pt x="16242" y="11646"/>
                  <a:pt x="15361" y="10766"/>
                  <a:pt x="14276" y="10766"/>
                </a:cubicBezTo>
                <a:cubicBezTo>
                  <a:pt x="7426" y="10766"/>
                  <a:pt x="7426" y="10766"/>
                  <a:pt x="7426" y="10766"/>
                </a:cubicBezTo>
                <a:cubicBezTo>
                  <a:pt x="6341" y="10766"/>
                  <a:pt x="5459" y="11646"/>
                  <a:pt x="5459" y="12730"/>
                </a:cubicBezTo>
                <a:cubicBezTo>
                  <a:pt x="5459" y="14321"/>
                  <a:pt x="5459" y="14321"/>
                  <a:pt x="5459" y="14321"/>
                </a:cubicBezTo>
                <a:cubicBezTo>
                  <a:pt x="5459" y="15404"/>
                  <a:pt x="6341" y="16318"/>
                  <a:pt x="7426" y="16318"/>
                </a:cubicBezTo>
                <a:cubicBezTo>
                  <a:pt x="14276" y="16318"/>
                  <a:pt x="14276" y="16318"/>
                  <a:pt x="14276" y="16318"/>
                </a:cubicBezTo>
                <a:cubicBezTo>
                  <a:pt x="15361" y="16318"/>
                  <a:pt x="16242" y="15404"/>
                  <a:pt x="16242" y="14321"/>
                </a:cubicBezTo>
                <a:close/>
                <a:moveTo>
                  <a:pt x="8850" y="12019"/>
                </a:moveTo>
                <a:cubicBezTo>
                  <a:pt x="8240" y="12019"/>
                  <a:pt x="8240" y="12019"/>
                  <a:pt x="8240" y="12019"/>
                </a:cubicBezTo>
                <a:cubicBezTo>
                  <a:pt x="8240" y="15167"/>
                  <a:pt x="8240" y="15167"/>
                  <a:pt x="8240" y="15167"/>
                </a:cubicBezTo>
                <a:cubicBezTo>
                  <a:pt x="7596" y="15167"/>
                  <a:pt x="7596" y="15167"/>
                  <a:pt x="7596" y="15167"/>
                </a:cubicBezTo>
                <a:cubicBezTo>
                  <a:pt x="7596" y="12019"/>
                  <a:pt x="7596" y="12019"/>
                  <a:pt x="7596" y="12019"/>
                </a:cubicBezTo>
                <a:cubicBezTo>
                  <a:pt x="6951" y="12019"/>
                  <a:pt x="6951" y="12019"/>
                  <a:pt x="6951" y="12019"/>
                </a:cubicBezTo>
                <a:cubicBezTo>
                  <a:pt x="6951" y="11477"/>
                  <a:pt x="6951" y="11477"/>
                  <a:pt x="6951" y="11477"/>
                </a:cubicBezTo>
                <a:cubicBezTo>
                  <a:pt x="8850" y="11477"/>
                  <a:pt x="8850" y="11477"/>
                  <a:pt x="8850" y="11477"/>
                </a:cubicBezTo>
                <a:lnTo>
                  <a:pt x="8850" y="12019"/>
                </a:lnTo>
                <a:close/>
                <a:moveTo>
                  <a:pt x="10681" y="15167"/>
                </a:moveTo>
                <a:cubicBezTo>
                  <a:pt x="10139" y="15167"/>
                  <a:pt x="10139" y="15167"/>
                  <a:pt x="10139" y="15167"/>
                </a:cubicBezTo>
                <a:cubicBezTo>
                  <a:pt x="10139" y="14863"/>
                  <a:pt x="10139" y="14863"/>
                  <a:pt x="10139" y="14863"/>
                </a:cubicBezTo>
                <a:cubicBezTo>
                  <a:pt x="10037" y="14964"/>
                  <a:pt x="9901" y="15066"/>
                  <a:pt x="9800" y="15100"/>
                </a:cubicBezTo>
                <a:cubicBezTo>
                  <a:pt x="9698" y="15167"/>
                  <a:pt x="9596" y="15201"/>
                  <a:pt x="9495" y="15201"/>
                </a:cubicBezTo>
                <a:cubicBezTo>
                  <a:pt x="9359" y="15201"/>
                  <a:pt x="9257" y="15167"/>
                  <a:pt x="9189" y="15066"/>
                </a:cubicBezTo>
                <a:cubicBezTo>
                  <a:pt x="9122" y="14998"/>
                  <a:pt x="9088" y="14863"/>
                  <a:pt x="9088" y="14727"/>
                </a:cubicBezTo>
                <a:cubicBezTo>
                  <a:pt x="9088" y="12425"/>
                  <a:pt x="9088" y="12425"/>
                  <a:pt x="9088" y="12425"/>
                </a:cubicBezTo>
                <a:cubicBezTo>
                  <a:pt x="9630" y="12425"/>
                  <a:pt x="9630" y="12425"/>
                  <a:pt x="9630" y="12425"/>
                </a:cubicBezTo>
                <a:cubicBezTo>
                  <a:pt x="9630" y="14524"/>
                  <a:pt x="9630" y="14524"/>
                  <a:pt x="9630" y="14524"/>
                </a:cubicBezTo>
                <a:cubicBezTo>
                  <a:pt x="9630" y="14592"/>
                  <a:pt x="9664" y="14626"/>
                  <a:pt x="9664" y="14660"/>
                </a:cubicBezTo>
                <a:cubicBezTo>
                  <a:pt x="9698" y="14693"/>
                  <a:pt x="9732" y="14693"/>
                  <a:pt x="9800" y="14693"/>
                </a:cubicBezTo>
                <a:cubicBezTo>
                  <a:pt x="9834" y="14693"/>
                  <a:pt x="9868" y="14693"/>
                  <a:pt x="9935" y="14660"/>
                </a:cubicBezTo>
                <a:cubicBezTo>
                  <a:pt x="10003" y="14626"/>
                  <a:pt x="10071" y="14558"/>
                  <a:pt x="10105" y="14490"/>
                </a:cubicBezTo>
                <a:cubicBezTo>
                  <a:pt x="10139" y="14490"/>
                  <a:pt x="10139" y="14490"/>
                  <a:pt x="10139" y="14490"/>
                </a:cubicBezTo>
                <a:cubicBezTo>
                  <a:pt x="10139" y="12425"/>
                  <a:pt x="10139" y="12425"/>
                  <a:pt x="10139" y="12425"/>
                </a:cubicBezTo>
                <a:cubicBezTo>
                  <a:pt x="10681" y="12425"/>
                  <a:pt x="10681" y="12425"/>
                  <a:pt x="10681" y="12425"/>
                </a:cubicBezTo>
                <a:cubicBezTo>
                  <a:pt x="10681" y="15167"/>
                  <a:pt x="10681" y="15167"/>
                  <a:pt x="10681" y="15167"/>
                </a:cubicBezTo>
                <a:close/>
                <a:moveTo>
                  <a:pt x="12648" y="14592"/>
                </a:moveTo>
                <a:cubicBezTo>
                  <a:pt x="12648" y="14795"/>
                  <a:pt x="12614" y="14930"/>
                  <a:pt x="12512" y="15032"/>
                </a:cubicBezTo>
                <a:cubicBezTo>
                  <a:pt x="12445" y="15134"/>
                  <a:pt x="12309" y="15201"/>
                  <a:pt x="12139" y="15201"/>
                </a:cubicBezTo>
                <a:cubicBezTo>
                  <a:pt x="12038" y="15201"/>
                  <a:pt x="11936" y="15167"/>
                  <a:pt x="11868" y="15134"/>
                </a:cubicBezTo>
                <a:cubicBezTo>
                  <a:pt x="11766" y="15100"/>
                  <a:pt x="11699" y="15032"/>
                  <a:pt x="11631" y="14964"/>
                </a:cubicBezTo>
                <a:cubicBezTo>
                  <a:pt x="11631" y="15167"/>
                  <a:pt x="11631" y="15167"/>
                  <a:pt x="11631" y="15167"/>
                </a:cubicBezTo>
                <a:cubicBezTo>
                  <a:pt x="11088" y="15167"/>
                  <a:pt x="11088" y="15167"/>
                  <a:pt x="11088" y="15167"/>
                </a:cubicBezTo>
                <a:cubicBezTo>
                  <a:pt x="11088" y="11477"/>
                  <a:pt x="11088" y="11477"/>
                  <a:pt x="11088" y="11477"/>
                </a:cubicBezTo>
                <a:cubicBezTo>
                  <a:pt x="11631" y="11477"/>
                  <a:pt x="11631" y="11477"/>
                  <a:pt x="11631" y="11477"/>
                </a:cubicBezTo>
                <a:cubicBezTo>
                  <a:pt x="11631" y="12662"/>
                  <a:pt x="11631" y="12662"/>
                  <a:pt x="11631" y="12662"/>
                </a:cubicBezTo>
                <a:cubicBezTo>
                  <a:pt x="11699" y="12561"/>
                  <a:pt x="11766" y="12493"/>
                  <a:pt x="11868" y="12459"/>
                </a:cubicBezTo>
                <a:cubicBezTo>
                  <a:pt x="11936" y="12425"/>
                  <a:pt x="12038" y="12391"/>
                  <a:pt x="12105" y="12391"/>
                </a:cubicBezTo>
                <a:cubicBezTo>
                  <a:pt x="12275" y="12391"/>
                  <a:pt x="12411" y="12459"/>
                  <a:pt x="12512" y="12561"/>
                </a:cubicBezTo>
                <a:cubicBezTo>
                  <a:pt x="12614" y="12696"/>
                  <a:pt x="12648" y="12865"/>
                  <a:pt x="12648" y="13068"/>
                </a:cubicBezTo>
                <a:cubicBezTo>
                  <a:pt x="12648" y="14592"/>
                  <a:pt x="12648" y="14592"/>
                  <a:pt x="12648" y="14592"/>
                </a:cubicBezTo>
                <a:close/>
                <a:moveTo>
                  <a:pt x="13123" y="14998"/>
                </a:moveTo>
                <a:cubicBezTo>
                  <a:pt x="12987" y="14863"/>
                  <a:pt x="12919" y="14660"/>
                  <a:pt x="12919" y="14389"/>
                </a:cubicBezTo>
                <a:cubicBezTo>
                  <a:pt x="12919" y="13170"/>
                  <a:pt x="12919" y="13170"/>
                  <a:pt x="12919" y="13170"/>
                </a:cubicBezTo>
                <a:cubicBezTo>
                  <a:pt x="12919" y="12933"/>
                  <a:pt x="13021" y="12730"/>
                  <a:pt x="13157" y="12594"/>
                </a:cubicBezTo>
                <a:cubicBezTo>
                  <a:pt x="13326" y="12425"/>
                  <a:pt x="13530" y="12357"/>
                  <a:pt x="13767" y="12357"/>
                </a:cubicBezTo>
                <a:cubicBezTo>
                  <a:pt x="14004" y="12357"/>
                  <a:pt x="14208" y="12425"/>
                  <a:pt x="14343" y="12561"/>
                </a:cubicBezTo>
                <a:cubicBezTo>
                  <a:pt x="14479" y="12696"/>
                  <a:pt x="14547" y="12899"/>
                  <a:pt x="14547" y="13170"/>
                </a:cubicBezTo>
                <a:cubicBezTo>
                  <a:pt x="14547" y="13881"/>
                  <a:pt x="14547" y="13881"/>
                  <a:pt x="14547" y="13881"/>
                </a:cubicBezTo>
                <a:cubicBezTo>
                  <a:pt x="13530" y="13881"/>
                  <a:pt x="13530" y="13881"/>
                  <a:pt x="13530" y="13881"/>
                </a:cubicBezTo>
                <a:cubicBezTo>
                  <a:pt x="13530" y="14389"/>
                  <a:pt x="13530" y="14389"/>
                  <a:pt x="13530" y="14389"/>
                </a:cubicBezTo>
                <a:cubicBezTo>
                  <a:pt x="13530" y="14524"/>
                  <a:pt x="13530" y="14626"/>
                  <a:pt x="13564" y="14693"/>
                </a:cubicBezTo>
                <a:cubicBezTo>
                  <a:pt x="13597" y="14727"/>
                  <a:pt x="13665" y="14761"/>
                  <a:pt x="13733" y="14761"/>
                </a:cubicBezTo>
                <a:cubicBezTo>
                  <a:pt x="13835" y="14761"/>
                  <a:pt x="13869" y="14727"/>
                  <a:pt x="13903" y="14693"/>
                </a:cubicBezTo>
                <a:cubicBezTo>
                  <a:pt x="13970" y="14626"/>
                  <a:pt x="13970" y="14524"/>
                  <a:pt x="13970" y="14389"/>
                </a:cubicBezTo>
                <a:cubicBezTo>
                  <a:pt x="13970" y="14287"/>
                  <a:pt x="13970" y="14287"/>
                  <a:pt x="13970" y="14287"/>
                </a:cubicBezTo>
                <a:cubicBezTo>
                  <a:pt x="14547" y="14287"/>
                  <a:pt x="14547" y="14287"/>
                  <a:pt x="14547" y="14287"/>
                </a:cubicBezTo>
                <a:cubicBezTo>
                  <a:pt x="14547" y="14389"/>
                  <a:pt x="14547" y="14389"/>
                  <a:pt x="14547" y="14389"/>
                </a:cubicBezTo>
                <a:cubicBezTo>
                  <a:pt x="14547" y="14660"/>
                  <a:pt x="14479" y="14897"/>
                  <a:pt x="14343" y="15032"/>
                </a:cubicBezTo>
                <a:cubicBezTo>
                  <a:pt x="14208" y="15167"/>
                  <a:pt x="14004" y="15235"/>
                  <a:pt x="13733" y="15235"/>
                </a:cubicBezTo>
                <a:cubicBezTo>
                  <a:pt x="13462" y="15235"/>
                  <a:pt x="13292" y="15167"/>
                  <a:pt x="13123" y="14998"/>
                </a:cubicBezTo>
                <a:close/>
                <a:moveTo>
                  <a:pt x="13970" y="13407"/>
                </a:moveTo>
                <a:cubicBezTo>
                  <a:pt x="13462" y="13407"/>
                  <a:pt x="13462" y="13407"/>
                  <a:pt x="13462" y="13407"/>
                </a:cubicBezTo>
                <a:cubicBezTo>
                  <a:pt x="13462" y="13170"/>
                  <a:pt x="13462" y="13170"/>
                  <a:pt x="13462" y="13170"/>
                </a:cubicBezTo>
                <a:cubicBezTo>
                  <a:pt x="13462" y="13034"/>
                  <a:pt x="13496" y="12967"/>
                  <a:pt x="13530" y="12933"/>
                </a:cubicBezTo>
                <a:cubicBezTo>
                  <a:pt x="13564" y="12865"/>
                  <a:pt x="13631" y="12831"/>
                  <a:pt x="13733" y="12831"/>
                </a:cubicBezTo>
                <a:cubicBezTo>
                  <a:pt x="13801" y="12831"/>
                  <a:pt x="13869" y="12865"/>
                  <a:pt x="13903" y="12933"/>
                </a:cubicBezTo>
                <a:cubicBezTo>
                  <a:pt x="13937" y="12967"/>
                  <a:pt x="13970" y="13034"/>
                  <a:pt x="13970" y="13170"/>
                </a:cubicBezTo>
                <a:lnTo>
                  <a:pt x="13970" y="13407"/>
                </a:lnTo>
                <a:close/>
                <a:moveTo>
                  <a:pt x="12004" y="12899"/>
                </a:moveTo>
                <a:cubicBezTo>
                  <a:pt x="12072" y="12967"/>
                  <a:pt x="12072" y="13034"/>
                  <a:pt x="12072" y="13102"/>
                </a:cubicBezTo>
                <a:cubicBezTo>
                  <a:pt x="12072" y="14524"/>
                  <a:pt x="12072" y="14524"/>
                  <a:pt x="12072" y="14524"/>
                </a:cubicBezTo>
                <a:cubicBezTo>
                  <a:pt x="12072" y="14626"/>
                  <a:pt x="12072" y="14660"/>
                  <a:pt x="12038" y="14727"/>
                </a:cubicBezTo>
                <a:cubicBezTo>
                  <a:pt x="12004" y="14761"/>
                  <a:pt x="11936" y="14761"/>
                  <a:pt x="11868" y="14761"/>
                </a:cubicBezTo>
                <a:cubicBezTo>
                  <a:pt x="11834" y="14761"/>
                  <a:pt x="11800" y="14761"/>
                  <a:pt x="11732" y="14727"/>
                </a:cubicBezTo>
                <a:cubicBezTo>
                  <a:pt x="11699" y="14727"/>
                  <a:pt x="11665" y="14693"/>
                  <a:pt x="11631" y="14660"/>
                </a:cubicBezTo>
                <a:cubicBezTo>
                  <a:pt x="11631" y="12933"/>
                  <a:pt x="11631" y="12933"/>
                  <a:pt x="11631" y="12933"/>
                </a:cubicBezTo>
                <a:cubicBezTo>
                  <a:pt x="11665" y="12899"/>
                  <a:pt x="11699" y="12865"/>
                  <a:pt x="11732" y="12865"/>
                </a:cubicBezTo>
                <a:cubicBezTo>
                  <a:pt x="11766" y="12831"/>
                  <a:pt x="11800" y="12831"/>
                  <a:pt x="11868" y="12831"/>
                </a:cubicBezTo>
                <a:cubicBezTo>
                  <a:pt x="11936" y="12831"/>
                  <a:pt x="11970" y="12865"/>
                  <a:pt x="12004" y="12899"/>
                </a:cubicBezTo>
                <a:close/>
                <a:moveTo>
                  <a:pt x="8308" y="9818"/>
                </a:moveTo>
                <a:cubicBezTo>
                  <a:pt x="8308" y="8193"/>
                  <a:pt x="8308" y="8193"/>
                  <a:pt x="8308" y="8193"/>
                </a:cubicBezTo>
                <a:cubicBezTo>
                  <a:pt x="7494" y="5755"/>
                  <a:pt x="7494" y="5755"/>
                  <a:pt x="7494" y="5755"/>
                </a:cubicBezTo>
                <a:cubicBezTo>
                  <a:pt x="8206" y="5755"/>
                  <a:pt x="8206" y="5755"/>
                  <a:pt x="8206" y="5755"/>
                </a:cubicBezTo>
                <a:cubicBezTo>
                  <a:pt x="8647" y="7381"/>
                  <a:pt x="8647" y="7381"/>
                  <a:pt x="8647" y="7381"/>
                </a:cubicBezTo>
                <a:cubicBezTo>
                  <a:pt x="8681" y="7381"/>
                  <a:pt x="8681" y="7381"/>
                  <a:pt x="8681" y="7381"/>
                </a:cubicBezTo>
                <a:cubicBezTo>
                  <a:pt x="9122" y="5755"/>
                  <a:pt x="9122" y="5755"/>
                  <a:pt x="9122" y="5755"/>
                </a:cubicBezTo>
                <a:cubicBezTo>
                  <a:pt x="9800" y="5755"/>
                  <a:pt x="9800" y="5755"/>
                  <a:pt x="9800" y="5755"/>
                </a:cubicBezTo>
                <a:cubicBezTo>
                  <a:pt x="8986" y="8125"/>
                  <a:pt x="8986" y="8125"/>
                  <a:pt x="8986" y="8125"/>
                </a:cubicBezTo>
                <a:cubicBezTo>
                  <a:pt x="8986" y="9818"/>
                  <a:pt x="8986" y="9818"/>
                  <a:pt x="8986" y="9818"/>
                </a:cubicBezTo>
                <a:lnTo>
                  <a:pt x="8308" y="9818"/>
                </a:lnTo>
                <a:close/>
                <a:moveTo>
                  <a:pt x="12750" y="6839"/>
                </a:moveTo>
                <a:cubicBezTo>
                  <a:pt x="12750" y="9107"/>
                  <a:pt x="12750" y="9107"/>
                  <a:pt x="12750" y="9107"/>
                </a:cubicBezTo>
                <a:cubicBezTo>
                  <a:pt x="12750" y="9209"/>
                  <a:pt x="12784" y="9243"/>
                  <a:pt x="12784" y="9276"/>
                </a:cubicBezTo>
                <a:cubicBezTo>
                  <a:pt x="12818" y="9310"/>
                  <a:pt x="12885" y="9310"/>
                  <a:pt x="12919" y="9310"/>
                </a:cubicBezTo>
                <a:cubicBezTo>
                  <a:pt x="12987" y="9310"/>
                  <a:pt x="13021" y="9310"/>
                  <a:pt x="13089" y="9276"/>
                </a:cubicBezTo>
                <a:cubicBezTo>
                  <a:pt x="13157" y="9209"/>
                  <a:pt x="13258" y="9175"/>
                  <a:pt x="13292" y="9107"/>
                </a:cubicBezTo>
                <a:cubicBezTo>
                  <a:pt x="13292" y="6839"/>
                  <a:pt x="13292" y="6839"/>
                  <a:pt x="13292" y="6839"/>
                </a:cubicBezTo>
                <a:cubicBezTo>
                  <a:pt x="13937" y="6839"/>
                  <a:pt x="13937" y="6839"/>
                  <a:pt x="13937" y="6839"/>
                </a:cubicBezTo>
                <a:cubicBezTo>
                  <a:pt x="13937" y="9818"/>
                  <a:pt x="13937" y="9818"/>
                  <a:pt x="13937" y="9818"/>
                </a:cubicBezTo>
                <a:cubicBezTo>
                  <a:pt x="13292" y="9818"/>
                  <a:pt x="13292" y="9818"/>
                  <a:pt x="13292" y="9818"/>
                </a:cubicBezTo>
                <a:cubicBezTo>
                  <a:pt x="13292" y="9480"/>
                  <a:pt x="13292" y="9480"/>
                  <a:pt x="13292" y="9480"/>
                </a:cubicBezTo>
                <a:cubicBezTo>
                  <a:pt x="13191" y="9615"/>
                  <a:pt x="13055" y="9717"/>
                  <a:pt x="12953" y="9784"/>
                </a:cubicBezTo>
                <a:cubicBezTo>
                  <a:pt x="12818" y="9818"/>
                  <a:pt x="12682" y="9852"/>
                  <a:pt x="12580" y="9852"/>
                </a:cubicBezTo>
                <a:cubicBezTo>
                  <a:pt x="12445" y="9852"/>
                  <a:pt x="12343" y="9818"/>
                  <a:pt x="12275" y="9717"/>
                </a:cubicBezTo>
                <a:cubicBezTo>
                  <a:pt x="12207" y="9649"/>
                  <a:pt x="12173" y="9513"/>
                  <a:pt x="12173" y="9344"/>
                </a:cubicBezTo>
                <a:cubicBezTo>
                  <a:pt x="12173" y="6839"/>
                  <a:pt x="12173" y="6839"/>
                  <a:pt x="12173" y="6839"/>
                </a:cubicBezTo>
                <a:lnTo>
                  <a:pt x="12750" y="6839"/>
                </a:lnTo>
                <a:close/>
                <a:moveTo>
                  <a:pt x="9868" y="7516"/>
                </a:moveTo>
                <a:cubicBezTo>
                  <a:pt x="9868" y="9073"/>
                  <a:pt x="9868" y="9073"/>
                  <a:pt x="9868" y="9073"/>
                </a:cubicBezTo>
                <a:cubicBezTo>
                  <a:pt x="9868" y="9310"/>
                  <a:pt x="9935" y="9513"/>
                  <a:pt x="10105" y="9683"/>
                </a:cubicBezTo>
                <a:cubicBezTo>
                  <a:pt x="10274" y="9818"/>
                  <a:pt x="10478" y="9886"/>
                  <a:pt x="10749" y="9886"/>
                </a:cubicBezTo>
                <a:cubicBezTo>
                  <a:pt x="11020" y="9886"/>
                  <a:pt x="11258" y="9818"/>
                  <a:pt x="11427" y="9683"/>
                </a:cubicBezTo>
                <a:cubicBezTo>
                  <a:pt x="11563" y="9547"/>
                  <a:pt x="11665" y="9344"/>
                  <a:pt x="11665" y="9073"/>
                </a:cubicBezTo>
                <a:cubicBezTo>
                  <a:pt x="11665" y="7516"/>
                  <a:pt x="11665" y="7516"/>
                  <a:pt x="11665" y="7516"/>
                </a:cubicBezTo>
                <a:cubicBezTo>
                  <a:pt x="11665" y="7279"/>
                  <a:pt x="11563" y="7110"/>
                  <a:pt x="11427" y="6974"/>
                </a:cubicBezTo>
                <a:cubicBezTo>
                  <a:pt x="11258" y="6805"/>
                  <a:pt x="11054" y="6737"/>
                  <a:pt x="10783" y="6737"/>
                </a:cubicBezTo>
                <a:cubicBezTo>
                  <a:pt x="10512" y="6737"/>
                  <a:pt x="10274" y="6805"/>
                  <a:pt x="10105" y="6940"/>
                </a:cubicBezTo>
                <a:cubicBezTo>
                  <a:pt x="9935" y="7076"/>
                  <a:pt x="9868" y="7279"/>
                  <a:pt x="9868" y="7516"/>
                </a:cubicBezTo>
                <a:close/>
                <a:moveTo>
                  <a:pt x="10478" y="7482"/>
                </a:moveTo>
                <a:cubicBezTo>
                  <a:pt x="10478" y="7414"/>
                  <a:pt x="10512" y="7347"/>
                  <a:pt x="10546" y="7313"/>
                </a:cubicBezTo>
                <a:cubicBezTo>
                  <a:pt x="10614" y="7279"/>
                  <a:pt x="10681" y="7245"/>
                  <a:pt x="10749" y="7245"/>
                </a:cubicBezTo>
                <a:cubicBezTo>
                  <a:pt x="10817" y="7245"/>
                  <a:pt x="10885" y="7279"/>
                  <a:pt x="10953" y="7313"/>
                </a:cubicBezTo>
                <a:cubicBezTo>
                  <a:pt x="10986" y="7347"/>
                  <a:pt x="11020" y="7414"/>
                  <a:pt x="11020" y="7482"/>
                </a:cubicBezTo>
                <a:cubicBezTo>
                  <a:pt x="11020" y="9107"/>
                  <a:pt x="11020" y="9107"/>
                  <a:pt x="11020" y="9107"/>
                </a:cubicBezTo>
                <a:cubicBezTo>
                  <a:pt x="11020" y="9209"/>
                  <a:pt x="10986" y="9276"/>
                  <a:pt x="10953" y="9310"/>
                </a:cubicBezTo>
                <a:cubicBezTo>
                  <a:pt x="10919" y="9344"/>
                  <a:pt x="10851" y="9378"/>
                  <a:pt x="10749" y="9378"/>
                </a:cubicBezTo>
                <a:cubicBezTo>
                  <a:pt x="10681" y="9378"/>
                  <a:pt x="10614" y="9344"/>
                  <a:pt x="10546" y="9310"/>
                </a:cubicBezTo>
                <a:cubicBezTo>
                  <a:pt x="10512" y="9276"/>
                  <a:pt x="10478" y="9209"/>
                  <a:pt x="10478" y="9107"/>
                </a:cubicBezTo>
                <a:cubicBezTo>
                  <a:pt x="10478" y="7482"/>
                  <a:pt x="10478" y="7482"/>
                  <a:pt x="10478" y="7482"/>
                </a:cubicBezTo>
                <a:close/>
                <a:moveTo>
                  <a:pt x="10817" y="0"/>
                </a:moveTo>
                <a:cubicBezTo>
                  <a:pt x="4849" y="0"/>
                  <a:pt x="0" y="4841"/>
                  <a:pt x="0" y="10800"/>
                </a:cubicBezTo>
                <a:cubicBezTo>
                  <a:pt x="0" y="16759"/>
                  <a:pt x="4849" y="21600"/>
                  <a:pt x="10817" y="21600"/>
                </a:cubicBezTo>
                <a:cubicBezTo>
                  <a:pt x="16785" y="21600"/>
                  <a:pt x="21600" y="16759"/>
                  <a:pt x="21600" y="10800"/>
                </a:cubicBezTo>
                <a:cubicBezTo>
                  <a:pt x="21600" y="4841"/>
                  <a:pt x="16785" y="0"/>
                  <a:pt x="10817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817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817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0" name="Shape 4940"/>
          <p:cNvSpPr/>
          <p:nvPr/>
        </p:nvSpPr>
        <p:spPr>
          <a:xfrm>
            <a:off x="4658466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1"/>
                  <a:pt x="0" y="10800"/>
                </a:cubicBezTo>
                <a:cubicBezTo>
                  <a:pt x="0" y="16759"/>
                  <a:pt x="4849" y="21600"/>
                  <a:pt x="10817" y="21600"/>
                </a:cubicBezTo>
                <a:cubicBezTo>
                  <a:pt x="16785" y="21600"/>
                  <a:pt x="21600" y="16759"/>
                  <a:pt x="21600" y="10800"/>
                </a:cubicBezTo>
                <a:cubicBezTo>
                  <a:pt x="21600" y="4841"/>
                  <a:pt x="16785" y="0"/>
                  <a:pt x="10817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817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817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13970" y="11409"/>
                </a:moveTo>
                <a:cubicBezTo>
                  <a:pt x="13970" y="9750"/>
                  <a:pt x="13970" y="9750"/>
                  <a:pt x="13970" y="9750"/>
                </a:cubicBezTo>
                <a:cubicBezTo>
                  <a:pt x="12343" y="9750"/>
                  <a:pt x="12343" y="9750"/>
                  <a:pt x="12343" y="9750"/>
                </a:cubicBezTo>
                <a:cubicBezTo>
                  <a:pt x="12241" y="9750"/>
                  <a:pt x="12173" y="9683"/>
                  <a:pt x="12173" y="9547"/>
                </a:cubicBezTo>
                <a:cubicBezTo>
                  <a:pt x="12173" y="9107"/>
                  <a:pt x="12173" y="9107"/>
                  <a:pt x="12173" y="9107"/>
                </a:cubicBezTo>
                <a:cubicBezTo>
                  <a:pt x="12173" y="8972"/>
                  <a:pt x="12241" y="8870"/>
                  <a:pt x="12343" y="8870"/>
                </a:cubicBezTo>
                <a:cubicBezTo>
                  <a:pt x="13970" y="8870"/>
                  <a:pt x="13970" y="8870"/>
                  <a:pt x="13970" y="8870"/>
                </a:cubicBezTo>
                <a:cubicBezTo>
                  <a:pt x="13970" y="7245"/>
                  <a:pt x="13970" y="7245"/>
                  <a:pt x="13970" y="7245"/>
                </a:cubicBezTo>
                <a:cubicBezTo>
                  <a:pt x="13970" y="7110"/>
                  <a:pt x="14072" y="7008"/>
                  <a:pt x="14208" y="7008"/>
                </a:cubicBezTo>
                <a:cubicBezTo>
                  <a:pt x="14683" y="7008"/>
                  <a:pt x="14683" y="7008"/>
                  <a:pt x="14683" y="7008"/>
                </a:cubicBezTo>
                <a:cubicBezTo>
                  <a:pt x="14784" y="7008"/>
                  <a:pt x="14920" y="7110"/>
                  <a:pt x="14920" y="7245"/>
                </a:cubicBezTo>
                <a:cubicBezTo>
                  <a:pt x="14920" y="8870"/>
                  <a:pt x="14920" y="8870"/>
                  <a:pt x="14920" y="8870"/>
                </a:cubicBezTo>
                <a:cubicBezTo>
                  <a:pt x="16514" y="8870"/>
                  <a:pt x="16514" y="8870"/>
                  <a:pt x="16514" y="8870"/>
                </a:cubicBezTo>
                <a:cubicBezTo>
                  <a:pt x="16649" y="8870"/>
                  <a:pt x="16785" y="8972"/>
                  <a:pt x="16785" y="9107"/>
                </a:cubicBezTo>
                <a:cubicBezTo>
                  <a:pt x="16785" y="9547"/>
                  <a:pt x="16785" y="9547"/>
                  <a:pt x="16785" y="9547"/>
                </a:cubicBezTo>
                <a:cubicBezTo>
                  <a:pt x="16751" y="9547"/>
                  <a:pt x="16751" y="9547"/>
                  <a:pt x="16751" y="9547"/>
                </a:cubicBezTo>
                <a:cubicBezTo>
                  <a:pt x="16751" y="9683"/>
                  <a:pt x="16649" y="9750"/>
                  <a:pt x="16514" y="9750"/>
                </a:cubicBezTo>
                <a:cubicBezTo>
                  <a:pt x="14920" y="9750"/>
                  <a:pt x="14920" y="9750"/>
                  <a:pt x="14920" y="9750"/>
                </a:cubicBezTo>
                <a:cubicBezTo>
                  <a:pt x="14920" y="11409"/>
                  <a:pt x="14920" y="11409"/>
                  <a:pt x="14920" y="11409"/>
                </a:cubicBezTo>
                <a:cubicBezTo>
                  <a:pt x="14920" y="11545"/>
                  <a:pt x="14784" y="11613"/>
                  <a:pt x="14683" y="11613"/>
                </a:cubicBezTo>
                <a:cubicBezTo>
                  <a:pt x="14208" y="11613"/>
                  <a:pt x="14208" y="11613"/>
                  <a:pt x="14208" y="11613"/>
                </a:cubicBezTo>
                <a:cubicBezTo>
                  <a:pt x="14072" y="11613"/>
                  <a:pt x="13970" y="11545"/>
                  <a:pt x="13970" y="11409"/>
                </a:cubicBezTo>
                <a:close/>
                <a:moveTo>
                  <a:pt x="11732" y="14186"/>
                </a:moveTo>
                <a:cubicBezTo>
                  <a:pt x="11732" y="13271"/>
                  <a:pt x="11461" y="12696"/>
                  <a:pt x="10647" y="12154"/>
                </a:cubicBezTo>
                <a:cubicBezTo>
                  <a:pt x="10308" y="11917"/>
                  <a:pt x="10003" y="11545"/>
                  <a:pt x="10003" y="11443"/>
                </a:cubicBezTo>
                <a:cubicBezTo>
                  <a:pt x="10003" y="11240"/>
                  <a:pt x="10003" y="11139"/>
                  <a:pt x="10444" y="10800"/>
                </a:cubicBezTo>
                <a:cubicBezTo>
                  <a:pt x="11020" y="10360"/>
                  <a:pt x="11359" y="9750"/>
                  <a:pt x="11359" y="9107"/>
                </a:cubicBezTo>
                <a:cubicBezTo>
                  <a:pt x="11359" y="8566"/>
                  <a:pt x="11190" y="8058"/>
                  <a:pt x="10885" y="7685"/>
                </a:cubicBezTo>
                <a:cubicBezTo>
                  <a:pt x="11122" y="7685"/>
                  <a:pt x="11122" y="7685"/>
                  <a:pt x="11122" y="7685"/>
                </a:cubicBezTo>
                <a:cubicBezTo>
                  <a:pt x="11156" y="7685"/>
                  <a:pt x="11190" y="7685"/>
                  <a:pt x="11258" y="7651"/>
                </a:cubicBezTo>
                <a:cubicBezTo>
                  <a:pt x="11868" y="7211"/>
                  <a:pt x="11868" y="7211"/>
                  <a:pt x="11868" y="7211"/>
                </a:cubicBezTo>
                <a:cubicBezTo>
                  <a:pt x="11970" y="7144"/>
                  <a:pt x="12004" y="7042"/>
                  <a:pt x="11970" y="6940"/>
                </a:cubicBezTo>
                <a:cubicBezTo>
                  <a:pt x="11936" y="6839"/>
                  <a:pt x="11834" y="6771"/>
                  <a:pt x="11766" y="6771"/>
                </a:cubicBezTo>
                <a:cubicBezTo>
                  <a:pt x="8884" y="6771"/>
                  <a:pt x="8884" y="6771"/>
                  <a:pt x="8884" y="6771"/>
                </a:cubicBezTo>
                <a:cubicBezTo>
                  <a:pt x="8579" y="6771"/>
                  <a:pt x="8274" y="6839"/>
                  <a:pt x="7935" y="6940"/>
                </a:cubicBezTo>
                <a:cubicBezTo>
                  <a:pt x="6917" y="7313"/>
                  <a:pt x="6171" y="8193"/>
                  <a:pt x="6171" y="9107"/>
                </a:cubicBezTo>
                <a:cubicBezTo>
                  <a:pt x="6171" y="10394"/>
                  <a:pt x="7189" y="11376"/>
                  <a:pt x="8511" y="11409"/>
                </a:cubicBezTo>
                <a:cubicBezTo>
                  <a:pt x="8477" y="11511"/>
                  <a:pt x="8477" y="11613"/>
                  <a:pt x="8477" y="11714"/>
                </a:cubicBezTo>
                <a:cubicBezTo>
                  <a:pt x="8477" y="11917"/>
                  <a:pt x="8511" y="12120"/>
                  <a:pt x="8647" y="12290"/>
                </a:cubicBezTo>
                <a:cubicBezTo>
                  <a:pt x="8613" y="12290"/>
                  <a:pt x="8613" y="12290"/>
                  <a:pt x="8579" y="12290"/>
                </a:cubicBezTo>
                <a:cubicBezTo>
                  <a:pt x="7324" y="12290"/>
                  <a:pt x="6171" y="12899"/>
                  <a:pt x="5731" y="13847"/>
                </a:cubicBezTo>
                <a:cubicBezTo>
                  <a:pt x="5629" y="14084"/>
                  <a:pt x="5561" y="14321"/>
                  <a:pt x="5561" y="14558"/>
                </a:cubicBezTo>
                <a:cubicBezTo>
                  <a:pt x="5561" y="14795"/>
                  <a:pt x="5629" y="15032"/>
                  <a:pt x="5731" y="15235"/>
                </a:cubicBezTo>
                <a:cubicBezTo>
                  <a:pt x="6002" y="15743"/>
                  <a:pt x="6612" y="16115"/>
                  <a:pt x="7392" y="16318"/>
                </a:cubicBezTo>
                <a:cubicBezTo>
                  <a:pt x="7799" y="16420"/>
                  <a:pt x="8240" y="16454"/>
                  <a:pt x="8715" y="16454"/>
                </a:cubicBezTo>
                <a:cubicBezTo>
                  <a:pt x="9122" y="16454"/>
                  <a:pt x="9528" y="16420"/>
                  <a:pt x="9868" y="16318"/>
                </a:cubicBezTo>
                <a:cubicBezTo>
                  <a:pt x="11020" y="15980"/>
                  <a:pt x="11732" y="15134"/>
                  <a:pt x="11732" y="14186"/>
                </a:cubicBezTo>
                <a:close/>
                <a:moveTo>
                  <a:pt x="7663" y="9073"/>
                </a:moveTo>
                <a:cubicBezTo>
                  <a:pt x="7596" y="8599"/>
                  <a:pt x="7697" y="8159"/>
                  <a:pt x="7935" y="7922"/>
                </a:cubicBezTo>
                <a:cubicBezTo>
                  <a:pt x="8070" y="7719"/>
                  <a:pt x="8274" y="7651"/>
                  <a:pt x="8511" y="7651"/>
                </a:cubicBezTo>
                <a:cubicBezTo>
                  <a:pt x="8511" y="7651"/>
                  <a:pt x="8511" y="7651"/>
                  <a:pt x="8511" y="7651"/>
                </a:cubicBezTo>
                <a:cubicBezTo>
                  <a:pt x="9155" y="7685"/>
                  <a:pt x="9766" y="8362"/>
                  <a:pt x="9868" y="9209"/>
                </a:cubicBezTo>
                <a:cubicBezTo>
                  <a:pt x="9935" y="9683"/>
                  <a:pt x="9834" y="10123"/>
                  <a:pt x="9596" y="10394"/>
                </a:cubicBezTo>
                <a:cubicBezTo>
                  <a:pt x="9427" y="10563"/>
                  <a:pt x="9257" y="10665"/>
                  <a:pt x="9020" y="10665"/>
                </a:cubicBezTo>
                <a:cubicBezTo>
                  <a:pt x="8986" y="10665"/>
                  <a:pt x="8986" y="10665"/>
                  <a:pt x="8986" y="10665"/>
                </a:cubicBezTo>
                <a:cubicBezTo>
                  <a:pt x="8376" y="10665"/>
                  <a:pt x="7765" y="9920"/>
                  <a:pt x="7663" y="9073"/>
                </a:cubicBezTo>
                <a:close/>
                <a:moveTo>
                  <a:pt x="8715" y="15574"/>
                </a:moveTo>
                <a:cubicBezTo>
                  <a:pt x="7765" y="15574"/>
                  <a:pt x="7053" y="14998"/>
                  <a:pt x="7053" y="14253"/>
                </a:cubicBezTo>
                <a:cubicBezTo>
                  <a:pt x="7053" y="13610"/>
                  <a:pt x="7901" y="13001"/>
                  <a:pt x="8884" y="13001"/>
                </a:cubicBezTo>
                <a:cubicBezTo>
                  <a:pt x="8884" y="13001"/>
                  <a:pt x="8884" y="13001"/>
                  <a:pt x="8884" y="13001"/>
                </a:cubicBezTo>
                <a:cubicBezTo>
                  <a:pt x="9122" y="13001"/>
                  <a:pt x="9325" y="13034"/>
                  <a:pt x="9495" y="13102"/>
                </a:cubicBezTo>
                <a:cubicBezTo>
                  <a:pt x="9562" y="13136"/>
                  <a:pt x="9630" y="13170"/>
                  <a:pt x="9698" y="13238"/>
                </a:cubicBezTo>
                <a:cubicBezTo>
                  <a:pt x="10139" y="13542"/>
                  <a:pt x="10444" y="13745"/>
                  <a:pt x="10546" y="14050"/>
                </a:cubicBezTo>
                <a:cubicBezTo>
                  <a:pt x="10546" y="14152"/>
                  <a:pt x="10580" y="14219"/>
                  <a:pt x="10580" y="14287"/>
                </a:cubicBezTo>
                <a:cubicBezTo>
                  <a:pt x="10580" y="15134"/>
                  <a:pt x="9935" y="15574"/>
                  <a:pt x="8715" y="1557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1" name="Shape 4941"/>
          <p:cNvSpPr/>
          <p:nvPr/>
        </p:nvSpPr>
        <p:spPr>
          <a:xfrm>
            <a:off x="5282380" y="2579291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04" y="15946"/>
                </a:moveTo>
                <a:cubicBezTo>
                  <a:pt x="14004" y="12188"/>
                  <a:pt x="14004" y="12188"/>
                  <a:pt x="14004" y="12188"/>
                </a:cubicBezTo>
                <a:cubicBezTo>
                  <a:pt x="14004" y="11274"/>
                  <a:pt x="13665" y="10665"/>
                  <a:pt x="12851" y="10665"/>
                </a:cubicBezTo>
                <a:cubicBezTo>
                  <a:pt x="12241" y="10665"/>
                  <a:pt x="11868" y="11071"/>
                  <a:pt x="11699" y="11477"/>
                </a:cubicBezTo>
                <a:cubicBezTo>
                  <a:pt x="11631" y="11646"/>
                  <a:pt x="11631" y="11850"/>
                  <a:pt x="11631" y="12019"/>
                </a:cubicBezTo>
                <a:cubicBezTo>
                  <a:pt x="11631" y="15946"/>
                  <a:pt x="11631" y="15946"/>
                  <a:pt x="11631" y="15946"/>
                </a:cubicBezTo>
                <a:cubicBezTo>
                  <a:pt x="9393" y="15946"/>
                  <a:pt x="9393" y="15946"/>
                  <a:pt x="9393" y="15946"/>
                </a:cubicBezTo>
                <a:cubicBezTo>
                  <a:pt x="9393" y="9073"/>
                  <a:pt x="9393" y="9073"/>
                  <a:pt x="9393" y="9073"/>
                </a:cubicBezTo>
                <a:cubicBezTo>
                  <a:pt x="11631" y="9073"/>
                  <a:pt x="11631" y="9073"/>
                  <a:pt x="11631" y="9073"/>
                </a:cubicBezTo>
                <a:cubicBezTo>
                  <a:pt x="11631" y="10021"/>
                  <a:pt x="11631" y="10021"/>
                  <a:pt x="11631" y="10021"/>
                </a:cubicBezTo>
                <a:cubicBezTo>
                  <a:pt x="11936" y="9581"/>
                  <a:pt x="12478" y="8904"/>
                  <a:pt x="13631" y="8904"/>
                </a:cubicBezTo>
                <a:cubicBezTo>
                  <a:pt x="15089" y="8904"/>
                  <a:pt x="16242" y="9852"/>
                  <a:pt x="16242" y="11951"/>
                </a:cubicBezTo>
                <a:cubicBezTo>
                  <a:pt x="16242" y="15946"/>
                  <a:pt x="16242" y="15946"/>
                  <a:pt x="16242" y="15946"/>
                </a:cubicBezTo>
                <a:lnTo>
                  <a:pt x="14004" y="15946"/>
                </a:lnTo>
                <a:close/>
                <a:moveTo>
                  <a:pt x="7053" y="5620"/>
                </a:moveTo>
                <a:cubicBezTo>
                  <a:pt x="6341" y="5620"/>
                  <a:pt x="5866" y="6128"/>
                  <a:pt x="5866" y="6805"/>
                </a:cubicBezTo>
                <a:cubicBezTo>
                  <a:pt x="5866" y="7482"/>
                  <a:pt x="6307" y="7990"/>
                  <a:pt x="7019" y="7990"/>
                </a:cubicBezTo>
                <a:cubicBezTo>
                  <a:pt x="7053" y="7990"/>
                  <a:pt x="7053" y="7990"/>
                  <a:pt x="7053" y="7990"/>
                </a:cubicBezTo>
                <a:cubicBezTo>
                  <a:pt x="7799" y="7990"/>
                  <a:pt x="8240" y="7482"/>
                  <a:pt x="8240" y="6805"/>
                </a:cubicBezTo>
                <a:cubicBezTo>
                  <a:pt x="8240" y="6128"/>
                  <a:pt x="7799" y="5620"/>
                  <a:pt x="7053" y="5620"/>
                </a:cubicBezTo>
                <a:close/>
                <a:moveTo>
                  <a:pt x="5866" y="15946"/>
                </a:moveTo>
                <a:cubicBezTo>
                  <a:pt x="8104" y="15946"/>
                  <a:pt x="8104" y="15946"/>
                  <a:pt x="8104" y="15946"/>
                </a:cubicBezTo>
                <a:cubicBezTo>
                  <a:pt x="8104" y="9073"/>
                  <a:pt x="8104" y="9073"/>
                  <a:pt x="8104" y="9073"/>
                </a:cubicBezTo>
                <a:cubicBezTo>
                  <a:pt x="5866" y="9073"/>
                  <a:pt x="5866" y="9073"/>
                  <a:pt x="5866" y="9073"/>
                </a:cubicBezTo>
                <a:lnTo>
                  <a:pt x="5866" y="15946"/>
                </a:lnTo>
                <a:close/>
                <a:moveTo>
                  <a:pt x="21600" y="10800"/>
                </a:moveTo>
                <a:cubicBezTo>
                  <a:pt x="21600" y="16759"/>
                  <a:pt x="16785" y="21600"/>
                  <a:pt x="10817" y="21600"/>
                </a:cubicBezTo>
                <a:cubicBezTo>
                  <a:pt x="4849" y="21600"/>
                  <a:pt x="0" y="16759"/>
                  <a:pt x="0" y="10800"/>
                </a:cubicBezTo>
                <a:cubicBezTo>
                  <a:pt x="0" y="4841"/>
                  <a:pt x="4849" y="0"/>
                  <a:pt x="10817" y="0"/>
                </a:cubicBezTo>
                <a:cubicBezTo>
                  <a:pt x="16785" y="0"/>
                  <a:pt x="21600" y="4841"/>
                  <a:pt x="21600" y="10800"/>
                </a:cubicBezTo>
                <a:close/>
                <a:moveTo>
                  <a:pt x="20922" y="10800"/>
                </a:moveTo>
                <a:cubicBezTo>
                  <a:pt x="20922" y="8092"/>
                  <a:pt x="19871" y="5552"/>
                  <a:pt x="17972" y="3656"/>
                </a:cubicBezTo>
                <a:cubicBezTo>
                  <a:pt x="16039" y="1727"/>
                  <a:pt x="13496" y="677"/>
                  <a:pt x="10817" y="677"/>
                </a:cubicBezTo>
                <a:cubicBezTo>
                  <a:pt x="8104" y="677"/>
                  <a:pt x="5561" y="1727"/>
                  <a:pt x="3628" y="3656"/>
                </a:cubicBezTo>
                <a:cubicBezTo>
                  <a:pt x="1729" y="5552"/>
                  <a:pt x="678" y="8092"/>
                  <a:pt x="678" y="10800"/>
                </a:cubicBezTo>
                <a:cubicBezTo>
                  <a:pt x="678" y="13508"/>
                  <a:pt x="1729" y="16048"/>
                  <a:pt x="3628" y="17944"/>
                </a:cubicBezTo>
                <a:cubicBezTo>
                  <a:pt x="5561" y="19873"/>
                  <a:pt x="8104" y="20923"/>
                  <a:pt x="10817" y="20923"/>
                </a:cubicBezTo>
                <a:cubicBezTo>
                  <a:pt x="13496" y="20923"/>
                  <a:pt x="16039" y="19873"/>
                  <a:pt x="17972" y="17944"/>
                </a:cubicBezTo>
                <a:cubicBezTo>
                  <a:pt x="19871" y="16048"/>
                  <a:pt x="20922" y="13508"/>
                  <a:pt x="20922" y="108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2" name="Shape 4942"/>
          <p:cNvSpPr/>
          <p:nvPr/>
        </p:nvSpPr>
        <p:spPr>
          <a:xfrm>
            <a:off x="5905500" y="2579291"/>
            <a:ext cx="381000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5731" y="14253"/>
                </a:moveTo>
                <a:cubicBezTo>
                  <a:pt x="9630" y="14795"/>
                  <a:pt x="9630" y="14795"/>
                  <a:pt x="9630" y="14795"/>
                </a:cubicBezTo>
                <a:cubicBezTo>
                  <a:pt x="9630" y="11071"/>
                  <a:pt x="9630" y="11071"/>
                  <a:pt x="9630" y="11071"/>
                </a:cubicBezTo>
                <a:cubicBezTo>
                  <a:pt x="5731" y="11071"/>
                  <a:pt x="5731" y="11071"/>
                  <a:pt x="5731" y="11071"/>
                </a:cubicBezTo>
                <a:lnTo>
                  <a:pt x="5731" y="14253"/>
                </a:lnTo>
                <a:close/>
                <a:moveTo>
                  <a:pt x="5731" y="10563"/>
                </a:moveTo>
                <a:cubicBezTo>
                  <a:pt x="9630" y="10563"/>
                  <a:pt x="9630" y="10563"/>
                  <a:pt x="9630" y="10563"/>
                </a:cubicBezTo>
                <a:cubicBezTo>
                  <a:pt x="9630" y="6839"/>
                  <a:pt x="9630" y="6839"/>
                  <a:pt x="9630" y="6839"/>
                </a:cubicBezTo>
                <a:cubicBezTo>
                  <a:pt x="5731" y="7414"/>
                  <a:pt x="5731" y="7414"/>
                  <a:pt x="5731" y="7414"/>
                </a:cubicBezTo>
                <a:lnTo>
                  <a:pt x="5731" y="10563"/>
                </a:lnTo>
                <a:close/>
                <a:moveTo>
                  <a:pt x="10173" y="14863"/>
                </a:moveTo>
                <a:cubicBezTo>
                  <a:pt x="15361" y="15641"/>
                  <a:pt x="15361" y="15641"/>
                  <a:pt x="15361" y="15641"/>
                </a:cubicBezTo>
                <a:cubicBezTo>
                  <a:pt x="15361" y="11071"/>
                  <a:pt x="15361" y="11071"/>
                  <a:pt x="15361" y="11071"/>
                </a:cubicBezTo>
                <a:cubicBezTo>
                  <a:pt x="10173" y="11071"/>
                  <a:pt x="10173" y="11071"/>
                  <a:pt x="10173" y="11071"/>
                </a:cubicBezTo>
                <a:lnTo>
                  <a:pt x="10173" y="14863"/>
                </a:lnTo>
                <a:close/>
                <a:moveTo>
                  <a:pt x="10173" y="6771"/>
                </a:moveTo>
                <a:cubicBezTo>
                  <a:pt x="10173" y="10563"/>
                  <a:pt x="10173" y="10563"/>
                  <a:pt x="10173" y="10563"/>
                </a:cubicBezTo>
                <a:cubicBezTo>
                  <a:pt x="15361" y="10563"/>
                  <a:pt x="15361" y="10563"/>
                  <a:pt x="15361" y="10563"/>
                </a:cubicBezTo>
                <a:cubicBezTo>
                  <a:pt x="15361" y="6026"/>
                  <a:pt x="15361" y="6026"/>
                  <a:pt x="15361" y="6026"/>
                </a:cubicBezTo>
                <a:lnTo>
                  <a:pt x="10173" y="677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3" name="Shape 4943"/>
          <p:cNvSpPr/>
          <p:nvPr/>
        </p:nvSpPr>
        <p:spPr>
          <a:xfrm>
            <a:off x="6529414" y="2579291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15496" y="11003"/>
                </a:moveTo>
                <a:cubicBezTo>
                  <a:pt x="15496" y="8362"/>
                  <a:pt x="13360" y="6229"/>
                  <a:pt x="10715" y="6229"/>
                </a:cubicBezTo>
                <a:cubicBezTo>
                  <a:pt x="10444" y="6229"/>
                  <a:pt x="10173" y="6229"/>
                  <a:pt x="9901" y="6297"/>
                </a:cubicBezTo>
                <a:cubicBezTo>
                  <a:pt x="9461" y="6026"/>
                  <a:pt x="8952" y="5857"/>
                  <a:pt x="8409" y="5857"/>
                </a:cubicBezTo>
                <a:cubicBezTo>
                  <a:pt x="6884" y="5857"/>
                  <a:pt x="5663" y="7110"/>
                  <a:pt x="5663" y="8633"/>
                </a:cubicBezTo>
                <a:cubicBezTo>
                  <a:pt x="5663" y="9141"/>
                  <a:pt x="5798" y="9615"/>
                  <a:pt x="6036" y="10021"/>
                </a:cubicBezTo>
                <a:cubicBezTo>
                  <a:pt x="5968" y="10360"/>
                  <a:pt x="5934" y="10665"/>
                  <a:pt x="5934" y="11003"/>
                </a:cubicBezTo>
                <a:cubicBezTo>
                  <a:pt x="5934" y="13644"/>
                  <a:pt x="8070" y="15777"/>
                  <a:pt x="10715" y="15777"/>
                </a:cubicBezTo>
                <a:cubicBezTo>
                  <a:pt x="11020" y="15777"/>
                  <a:pt x="11326" y="15743"/>
                  <a:pt x="11597" y="15675"/>
                </a:cubicBezTo>
                <a:cubicBezTo>
                  <a:pt x="11970" y="15912"/>
                  <a:pt x="12445" y="16014"/>
                  <a:pt x="12919" y="16014"/>
                </a:cubicBezTo>
                <a:cubicBezTo>
                  <a:pt x="14445" y="16014"/>
                  <a:pt x="15666" y="14795"/>
                  <a:pt x="15666" y="13238"/>
                </a:cubicBezTo>
                <a:cubicBezTo>
                  <a:pt x="15666" y="12797"/>
                  <a:pt x="15564" y="12391"/>
                  <a:pt x="15395" y="12019"/>
                </a:cubicBezTo>
                <a:cubicBezTo>
                  <a:pt x="15462" y="11680"/>
                  <a:pt x="15496" y="11342"/>
                  <a:pt x="15496" y="11003"/>
                </a:cubicBezTo>
                <a:close/>
                <a:moveTo>
                  <a:pt x="13191" y="13271"/>
                </a:moveTo>
                <a:cubicBezTo>
                  <a:pt x="12953" y="13576"/>
                  <a:pt x="12614" y="13847"/>
                  <a:pt x="12207" y="14016"/>
                </a:cubicBezTo>
                <a:cubicBezTo>
                  <a:pt x="11766" y="14186"/>
                  <a:pt x="11292" y="14287"/>
                  <a:pt x="10715" y="14287"/>
                </a:cubicBezTo>
                <a:cubicBezTo>
                  <a:pt x="10003" y="14287"/>
                  <a:pt x="9461" y="14152"/>
                  <a:pt x="8986" y="13915"/>
                </a:cubicBezTo>
                <a:cubicBezTo>
                  <a:pt x="8681" y="13745"/>
                  <a:pt x="8409" y="13508"/>
                  <a:pt x="8206" y="13204"/>
                </a:cubicBezTo>
                <a:cubicBezTo>
                  <a:pt x="8003" y="12933"/>
                  <a:pt x="7901" y="12628"/>
                  <a:pt x="7901" y="12357"/>
                </a:cubicBezTo>
                <a:cubicBezTo>
                  <a:pt x="7901" y="12188"/>
                  <a:pt x="7969" y="12019"/>
                  <a:pt x="8104" y="11917"/>
                </a:cubicBezTo>
                <a:cubicBezTo>
                  <a:pt x="8240" y="11782"/>
                  <a:pt x="8409" y="11714"/>
                  <a:pt x="8613" y="11714"/>
                </a:cubicBezTo>
                <a:cubicBezTo>
                  <a:pt x="8749" y="11714"/>
                  <a:pt x="8918" y="11782"/>
                  <a:pt x="9020" y="11850"/>
                </a:cubicBezTo>
                <a:cubicBezTo>
                  <a:pt x="9122" y="11951"/>
                  <a:pt x="9223" y="12087"/>
                  <a:pt x="9291" y="12290"/>
                </a:cubicBezTo>
                <a:cubicBezTo>
                  <a:pt x="9393" y="12459"/>
                  <a:pt x="9495" y="12628"/>
                  <a:pt x="9562" y="12764"/>
                </a:cubicBezTo>
                <a:cubicBezTo>
                  <a:pt x="9664" y="12899"/>
                  <a:pt x="9800" y="13001"/>
                  <a:pt x="9969" y="13068"/>
                </a:cubicBezTo>
                <a:cubicBezTo>
                  <a:pt x="10139" y="13136"/>
                  <a:pt x="10376" y="13204"/>
                  <a:pt x="10681" y="13204"/>
                </a:cubicBezTo>
                <a:cubicBezTo>
                  <a:pt x="11054" y="13204"/>
                  <a:pt x="11393" y="13102"/>
                  <a:pt x="11631" y="12933"/>
                </a:cubicBezTo>
                <a:cubicBezTo>
                  <a:pt x="11868" y="12764"/>
                  <a:pt x="12004" y="12594"/>
                  <a:pt x="12004" y="12357"/>
                </a:cubicBezTo>
                <a:cubicBezTo>
                  <a:pt x="12004" y="12154"/>
                  <a:pt x="11936" y="12019"/>
                  <a:pt x="11800" y="11883"/>
                </a:cubicBezTo>
                <a:cubicBezTo>
                  <a:pt x="11665" y="11782"/>
                  <a:pt x="11495" y="11680"/>
                  <a:pt x="11292" y="11613"/>
                </a:cubicBezTo>
                <a:cubicBezTo>
                  <a:pt x="11088" y="11545"/>
                  <a:pt x="10783" y="11477"/>
                  <a:pt x="10410" y="11409"/>
                </a:cubicBezTo>
                <a:cubicBezTo>
                  <a:pt x="9935" y="11274"/>
                  <a:pt x="9495" y="11172"/>
                  <a:pt x="9155" y="11037"/>
                </a:cubicBezTo>
                <a:cubicBezTo>
                  <a:pt x="8816" y="10868"/>
                  <a:pt x="8545" y="10665"/>
                  <a:pt x="8342" y="10428"/>
                </a:cubicBezTo>
                <a:cubicBezTo>
                  <a:pt x="8138" y="10157"/>
                  <a:pt x="8036" y="9852"/>
                  <a:pt x="8036" y="9480"/>
                </a:cubicBezTo>
                <a:cubicBezTo>
                  <a:pt x="8036" y="9107"/>
                  <a:pt x="8138" y="8769"/>
                  <a:pt x="8342" y="8498"/>
                </a:cubicBezTo>
                <a:cubicBezTo>
                  <a:pt x="8579" y="8227"/>
                  <a:pt x="8884" y="7990"/>
                  <a:pt x="9291" y="7855"/>
                </a:cubicBezTo>
                <a:cubicBezTo>
                  <a:pt x="9698" y="7719"/>
                  <a:pt x="10139" y="7618"/>
                  <a:pt x="10681" y="7618"/>
                </a:cubicBezTo>
                <a:cubicBezTo>
                  <a:pt x="11122" y="7618"/>
                  <a:pt x="11495" y="7685"/>
                  <a:pt x="11800" y="7787"/>
                </a:cubicBezTo>
                <a:cubicBezTo>
                  <a:pt x="12105" y="7888"/>
                  <a:pt x="12377" y="8024"/>
                  <a:pt x="12580" y="8159"/>
                </a:cubicBezTo>
                <a:cubicBezTo>
                  <a:pt x="12818" y="8329"/>
                  <a:pt x="12953" y="8498"/>
                  <a:pt x="13055" y="8701"/>
                </a:cubicBezTo>
                <a:cubicBezTo>
                  <a:pt x="13157" y="8870"/>
                  <a:pt x="13224" y="9073"/>
                  <a:pt x="13224" y="9243"/>
                </a:cubicBezTo>
                <a:cubicBezTo>
                  <a:pt x="13224" y="9412"/>
                  <a:pt x="13157" y="9581"/>
                  <a:pt x="13021" y="9717"/>
                </a:cubicBezTo>
                <a:cubicBezTo>
                  <a:pt x="12885" y="9852"/>
                  <a:pt x="12716" y="9920"/>
                  <a:pt x="12512" y="9920"/>
                </a:cubicBezTo>
                <a:cubicBezTo>
                  <a:pt x="12343" y="9920"/>
                  <a:pt x="12207" y="9852"/>
                  <a:pt x="12105" y="9784"/>
                </a:cubicBezTo>
                <a:cubicBezTo>
                  <a:pt x="12004" y="9683"/>
                  <a:pt x="11936" y="9581"/>
                  <a:pt x="11834" y="9412"/>
                </a:cubicBezTo>
                <a:cubicBezTo>
                  <a:pt x="11699" y="9175"/>
                  <a:pt x="11563" y="9006"/>
                  <a:pt x="11393" y="8870"/>
                </a:cubicBezTo>
                <a:cubicBezTo>
                  <a:pt x="11224" y="8735"/>
                  <a:pt x="10953" y="8667"/>
                  <a:pt x="10580" y="8667"/>
                </a:cubicBezTo>
                <a:cubicBezTo>
                  <a:pt x="10241" y="8667"/>
                  <a:pt x="9969" y="8769"/>
                  <a:pt x="9766" y="8870"/>
                </a:cubicBezTo>
                <a:cubicBezTo>
                  <a:pt x="9562" y="9006"/>
                  <a:pt x="9461" y="9175"/>
                  <a:pt x="9461" y="9344"/>
                </a:cubicBezTo>
                <a:cubicBezTo>
                  <a:pt x="9461" y="9446"/>
                  <a:pt x="9495" y="9547"/>
                  <a:pt x="9562" y="9615"/>
                </a:cubicBezTo>
                <a:cubicBezTo>
                  <a:pt x="9630" y="9717"/>
                  <a:pt x="9732" y="9784"/>
                  <a:pt x="9868" y="9852"/>
                </a:cubicBezTo>
                <a:cubicBezTo>
                  <a:pt x="9969" y="9886"/>
                  <a:pt x="10105" y="9954"/>
                  <a:pt x="10241" y="9987"/>
                </a:cubicBezTo>
                <a:cubicBezTo>
                  <a:pt x="10376" y="10021"/>
                  <a:pt x="10580" y="10089"/>
                  <a:pt x="10885" y="10157"/>
                </a:cubicBezTo>
                <a:cubicBezTo>
                  <a:pt x="11292" y="10224"/>
                  <a:pt x="11631" y="10326"/>
                  <a:pt x="11970" y="10428"/>
                </a:cubicBezTo>
                <a:cubicBezTo>
                  <a:pt x="12275" y="10529"/>
                  <a:pt x="12546" y="10665"/>
                  <a:pt x="12784" y="10800"/>
                </a:cubicBezTo>
                <a:cubicBezTo>
                  <a:pt x="12987" y="10935"/>
                  <a:pt x="13191" y="11139"/>
                  <a:pt x="13326" y="11376"/>
                </a:cubicBezTo>
                <a:cubicBezTo>
                  <a:pt x="13428" y="11613"/>
                  <a:pt x="13496" y="11883"/>
                  <a:pt x="13496" y="12222"/>
                </a:cubicBezTo>
                <a:cubicBezTo>
                  <a:pt x="13496" y="12594"/>
                  <a:pt x="13394" y="12967"/>
                  <a:pt x="13191" y="1327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4" name="Shape 4944"/>
          <p:cNvSpPr/>
          <p:nvPr/>
        </p:nvSpPr>
        <p:spPr>
          <a:xfrm>
            <a:off x="7152534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5832" y="9446"/>
                </a:moveTo>
                <a:cubicBezTo>
                  <a:pt x="4849" y="9480"/>
                  <a:pt x="4137" y="9987"/>
                  <a:pt x="4137" y="11071"/>
                </a:cubicBezTo>
                <a:cubicBezTo>
                  <a:pt x="4137" y="11545"/>
                  <a:pt x="4306" y="11951"/>
                  <a:pt x="4578" y="12222"/>
                </a:cubicBezTo>
                <a:cubicBezTo>
                  <a:pt x="4917" y="12493"/>
                  <a:pt x="5324" y="12594"/>
                  <a:pt x="5866" y="12594"/>
                </a:cubicBezTo>
                <a:cubicBezTo>
                  <a:pt x="6273" y="12594"/>
                  <a:pt x="6646" y="12527"/>
                  <a:pt x="6917" y="12357"/>
                </a:cubicBezTo>
                <a:cubicBezTo>
                  <a:pt x="7189" y="12154"/>
                  <a:pt x="7358" y="11951"/>
                  <a:pt x="7392" y="11646"/>
                </a:cubicBezTo>
                <a:cubicBezTo>
                  <a:pt x="6748" y="11646"/>
                  <a:pt x="6748" y="11646"/>
                  <a:pt x="6748" y="11646"/>
                </a:cubicBezTo>
                <a:cubicBezTo>
                  <a:pt x="6578" y="12019"/>
                  <a:pt x="6205" y="12154"/>
                  <a:pt x="5866" y="12154"/>
                </a:cubicBezTo>
                <a:cubicBezTo>
                  <a:pt x="5256" y="12154"/>
                  <a:pt x="4849" y="11816"/>
                  <a:pt x="4815" y="11206"/>
                </a:cubicBezTo>
                <a:cubicBezTo>
                  <a:pt x="7494" y="11206"/>
                  <a:pt x="7494" y="11206"/>
                  <a:pt x="7494" y="11206"/>
                </a:cubicBezTo>
                <a:cubicBezTo>
                  <a:pt x="7528" y="10089"/>
                  <a:pt x="6951" y="9446"/>
                  <a:pt x="5832" y="9446"/>
                </a:cubicBezTo>
                <a:close/>
                <a:moveTo>
                  <a:pt x="4849" y="10766"/>
                </a:moveTo>
                <a:cubicBezTo>
                  <a:pt x="4883" y="10191"/>
                  <a:pt x="5358" y="9886"/>
                  <a:pt x="5832" y="9886"/>
                </a:cubicBezTo>
                <a:cubicBezTo>
                  <a:pt x="6409" y="9920"/>
                  <a:pt x="6748" y="10157"/>
                  <a:pt x="6816" y="10766"/>
                </a:cubicBezTo>
                <a:lnTo>
                  <a:pt x="4849" y="10766"/>
                </a:lnTo>
                <a:close/>
                <a:moveTo>
                  <a:pt x="10512" y="9886"/>
                </a:moveTo>
                <a:cubicBezTo>
                  <a:pt x="10173" y="9547"/>
                  <a:pt x="9766" y="9446"/>
                  <a:pt x="9291" y="9446"/>
                </a:cubicBezTo>
                <a:cubicBezTo>
                  <a:pt x="8816" y="9446"/>
                  <a:pt x="8409" y="9683"/>
                  <a:pt x="8172" y="9987"/>
                </a:cubicBezTo>
                <a:cubicBezTo>
                  <a:pt x="8172" y="8295"/>
                  <a:pt x="8172" y="8295"/>
                  <a:pt x="8172" y="8295"/>
                </a:cubicBezTo>
                <a:cubicBezTo>
                  <a:pt x="7494" y="8295"/>
                  <a:pt x="7494" y="8295"/>
                  <a:pt x="7494" y="8295"/>
                </a:cubicBezTo>
                <a:cubicBezTo>
                  <a:pt x="7494" y="11883"/>
                  <a:pt x="7494" y="11883"/>
                  <a:pt x="7494" y="11883"/>
                </a:cubicBezTo>
                <a:cubicBezTo>
                  <a:pt x="7460" y="12493"/>
                  <a:pt x="7460" y="12493"/>
                  <a:pt x="7460" y="12493"/>
                </a:cubicBezTo>
                <a:cubicBezTo>
                  <a:pt x="8138" y="12493"/>
                  <a:pt x="8138" y="12493"/>
                  <a:pt x="8138" y="12493"/>
                </a:cubicBezTo>
                <a:cubicBezTo>
                  <a:pt x="8138" y="12087"/>
                  <a:pt x="8138" y="12087"/>
                  <a:pt x="8138" y="12087"/>
                </a:cubicBezTo>
                <a:cubicBezTo>
                  <a:pt x="8409" y="12391"/>
                  <a:pt x="8749" y="12561"/>
                  <a:pt x="9223" y="12594"/>
                </a:cubicBezTo>
                <a:cubicBezTo>
                  <a:pt x="9698" y="12628"/>
                  <a:pt x="10105" y="12527"/>
                  <a:pt x="10444" y="12256"/>
                </a:cubicBezTo>
                <a:cubicBezTo>
                  <a:pt x="10749" y="11951"/>
                  <a:pt x="10953" y="11579"/>
                  <a:pt x="10953" y="11037"/>
                </a:cubicBezTo>
                <a:cubicBezTo>
                  <a:pt x="10953" y="10597"/>
                  <a:pt x="10783" y="10191"/>
                  <a:pt x="10512" y="9886"/>
                </a:cubicBezTo>
                <a:close/>
                <a:moveTo>
                  <a:pt x="9935" y="11883"/>
                </a:moveTo>
                <a:cubicBezTo>
                  <a:pt x="9698" y="12053"/>
                  <a:pt x="9461" y="12154"/>
                  <a:pt x="9155" y="12154"/>
                </a:cubicBezTo>
                <a:cubicBezTo>
                  <a:pt x="8477" y="12154"/>
                  <a:pt x="8172" y="11613"/>
                  <a:pt x="8138" y="11003"/>
                </a:cubicBezTo>
                <a:cubicBezTo>
                  <a:pt x="8138" y="10394"/>
                  <a:pt x="8613" y="9886"/>
                  <a:pt x="9189" y="9886"/>
                </a:cubicBezTo>
                <a:cubicBezTo>
                  <a:pt x="9495" y="9886"/>
                  <a:pt x="9732" y="9987"/>
                  <a:pt x="9935" y="10191"/>
                </a:cubicBezTo>
                <a:cubicBezTo>
                  <a:pt x="10139" y="10394"/>
                  <a:pt x="10241" y="10631"/>
                  <a:pt x="10241" y="11003"/>
                </a:cubicBezTo>
                <a:cubicBezTo>
                  <a:pt x="10241" y="11409"/>
                  <a:pt x="10139" y="11680"/>
                  <a:pt x="9935" y="11883"/>
                </a:cubicBezTo>
                <a:close/>
                <a:moveTo>
                  <a:pt x="14072" y="11274"/>
                </a:moveTo>
                <a:cubicBezTo>
                  <a:pt x="14072" y="10597"/>
                  <a:pt x="14072" y="10597"/>
                  <a:pt x="14072" y="10597"/>
                </a:cubicBezTo>
                <a:cubicBezTo>
                  <a:pt x="14072" y="9717"/>
                  <a:pt x="13428" y="9480"/>
                  <a:pt x="12614" y="9446"/>
                </a:cubicBezTo>
                <a:cubicBezTo>
                  <a:pt x="12343" y="9446"/>
                  <a:pt x="12072" y="9480"/>
                  <a:pt x="11834" y="9581"/>
                </a:cubicBezTo>
                <a:cubicBezTo>
                  <a:pt x="11393" y="9717"/>
                  <a:pt x="11190" y="9920"/>
                  <a:pt x="11122" y="10360"/>
                </a:cubicBezTo>
                <a:cubicBezTo>
                  <a:pt x="11800" y="10360"/>
                  <a:pt x="11800" y="10360"/>
                  <a:pt x="11800" y="10360"/>
                </a:cubicBezTo>
                <a:cubicBezTo>
                  <a:pt x="11868" y="10021"/>
                  <a:pt x="12139" y="9886"/>
                  <a:pt x="12580" y="9886"/>
                </a:cubicBezTo>
                <a:cubicBezTo>
                  <a:pt x="13021" y="9886"/>
                  <a:pt x="13394" y="10089"/>
                  <a:pt x="13394" y="10495"/>
                </a:cubicBezTo>
                <a:cubicBezTo>
                  <a:pt x="13394" y="10665"/>
                  <a:pt x="13394" y="10665"/>
                  <a:pt x="13394" y="10665"/>
                </a:cubicBezTo>
                <a:cubicBezTo>
                  <a:pt x="13157" y="10665"/>
                  <a:pt x="12818" y="10665"/>
                  <a:pt x="12343" y="10665"/>
                </a:cubicBezTo>
                <a:cubicBezTo>
                  <a:pt x="11868" y="10698"/>
                  <a:pt x="11292" y="10800"/>
                  <a:pt x="11020" y="11206"/>
                </a:cubicBezTo>
                <a:cubicBezTo>
                  <a:pt x="10919" y="11308"/>
                  <a:pt x="10851" y="11545"/>
                  <a:pt x="10885" y="11714"/>
                </a:cubicBezTo>
                <a:cubicBezTo>
                  <a:pt x="10953" y="12391"/>
                  <a:pt x="11597" y="12594"/>
                  <a:pt x="12139" y="12594"/>
                </a:cubicBezTo>
                <a:cubicBezTo>
                  <a:pt x="12648" y="12594"/>
                  <a:pt x="13089" y="12527"/>
                  <a:pt x="13428" y="12087"/>
                </a:cubicBezTo>
                <a:cubicBezTo>
                  <a:pt x="13462" y="12222"/>
                  <a:pt x="13428" y="12324"/>
                  <a:pt x="13462" y="12493"/>
                </a:cubicBezTo>
                <a:cubicBezTo>
                  <a:pt x="14106" y="12493"/>
                  <a:pt x="14106" y="12493"/>
                  <a:pt x="14106" y="12493"/>
                </a:cubicBezTo>
                <a:cubicBezTo>
                  <a:pt x="14038" y="12290"/>
                  <a:pt x="14072" y="11409"/>
                  <a:pt x="14072" y="11274"/>
                </a:cubicBezTo>
                <a:close/>
                <a:moveTo>
                  <a:pt x="13292" y="11714"/>
                </a:moveTo>
                <a:cubicBezTo>
                  <a:pt x="13021" y="12188"/>
                  <a:pt x="12207" y="12357"/>
                  <a:pt x="11766" y="12019"/>
                </a:cubicBezTo>
                <a:cubicBezTo>
                  <a:pt x="11461" y="11782"/>
                  <a:pt x="11529" y="11342"/>
                  <a:pt x="11902" y="11206"/>
                </a:cubicBezTo>
                <a:cubicBezTo>
                  <a:pt x="12343" y="11071"/>
                  <a:pt x="12953" y="11071"/>
                  <a:pt x="13394" y="11105"/>
                </a:cubicBezTo>
                <a:cubicBezTo>
                  <a:pt x="13394" y="11342"/>
                  <a:pt x="13394" y="11477"/>
                  <a:pt x="13292" y="11714"/>
                </a:cubicBezTo>
                <a:close/>
                <a:moveTo>
                  <a:pt x="17463" y="9581"/>
                </a:moveTo>
                <a:cubicBezTo>
                  <a:pt x="15395" y="13610"/>
                  <a:pt x="15395" y="13610"/>
                  <a:pt x="15395" y="13610"/>
                </a:cubicBezTo>
                <a:cubicBezTo>
                  <a:pt x="14649" y="13610"/>
                  <a:pt x="14649" y="13610"/>
                  <a:pt x="14649" y="13610"/>
                </a:cubicBezTo>
                <a:cubicBezTo>
                  <a:pt x="15259" y="12493"/>
                  <a:pt x="15259" y="12493"/>
                  <a:pt x="15259" y="12493"/>
                </a:cubicBezTo>
                <a:cubicBezTo>
                  <a:pt x="13699" y="9581"/>
                  <a:pt x="13699" y="9581"/>
                  <a:pt x="13699" y="9581"/>
                </a:cubicBezTo>
                <a:cubicBezTo>
                  <a:pt x="14479" y="9581"/>
                  <a:pt x="14479" y="9581"/>
                  <a:pt x="14479" y="9581"/>
                </a:cubicBezTo>
                <a:cubicBezTo>
                  <a:pt x="15632" y="11883"/>
                  <a:pt x="15632" y="11883"/>
                  <a:pt x="15632" y="11883"/>
                </a:cubicBezTo>
                <a:cubicBezTo>
                  <a:pt x="16751" y="9581"/>
                  <a:pt x="16751" y="9581"/>
                  <a:pt x="16751" y="9581"/>
                </a:cubicBezTo>
                <a:lnTo>
                  <a:pt x="17463" y="958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5" name="Shape 4945"/>
          <p:cNvSpPr/>
          <p:nvPr/>
        </p:nvSpPr>
        <p:spPr>
          <a:xfrm>
            <a:off x="7776051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82" y="7414"/>
                </a:moveTo>
                <a:cubicBezTo>
                  <a:pt x="15869" y="7414"/>
                  <a:pt x="15869" y="7414"/>
                  <a:pt x="15869" y="7414"/>
                </a:cubicBezTo>
                <a:cubicBezTo>
                  <a:pt x="15869" y="8329"/>
                  <a:pt x="15869" y="8329"/>
                  <a:pt x="15869" y="8329"/>
                </a:cubicBezTo>
                <a:cubicBezTo>
                  <a:pt x="12682" y="8329"/>
                  <a:pt x="12682" y="8329"/>
                  <a:pt x="12682" y="8329"/>
                </a:cubicBezTo>
                <a:lnTo>
                  <a:pt x="12682" y="7414"/>
                </a:lnTo>
                <a:close/>
                <a:moveTo>
                  <a:pt x="17022" y="12256"/>
                </a:moveTo>
                <a:cubicBezTo>
                  <a:pt x="13089" y="12256"/>
                  <a:pt x="13089" y="12256"/>
                  <a:pt x="13089" y="12256"/>
                </a:cubicBezTo>
                <a:cubicBezTo>
                  <a:pt x="13089" y="13610"/>
                  <a:pt x="14411" y="13508"/>
                  <a:pt x="14411" y="13508"/>
                </a:cubicBezTo>
                <a:cubicBezTo>
                  <a:pt x="15666" y="13508"/>
                  <a:pt x="15632" y="12662"/>
                  <a:pt x="15632" y="12662"/>
                </a:cubicBezTo>
                <a:cubicBezTo>
                  <a:pt x="16988" y="12662"/>
                  <a:pt x="16988" y="12662"/>
                  <a:pt x="16988" y="12662"/>
                </a:cubicBezTo>
                <a:cubicBezTo>
                  <a:pt x="16988" y="14863"/>
                  <a:pt x="14377" y="14693"/>
                  <a:pt x="14377" y="14693"/>
                </a:cubicBezTo>
                <a:cubicBezTo>
                  <a:pt x="11258" y="14693"/>
                  <a:pt x="11461" y="11816"/>
                  <a:pt x="11461" y="11816"/>
                </a:cubicBezTo>
                <a:cubicBezTo>
                  <a:pt x="11461" y="11816"/>
                  <a:pt x="11461" y="8938"/>
                  <a:pt x="14377" y="8938"/>
                </a:cubicBezTo>
                <a:cubicBezTo>
                  <a:pt x="17463" y="8938"/>
                  <a:pt x="17022" y="12256"/>
                  <a:pt x="17022" y="12256"/>
                </a:cubicBezTo>
                <a:close/>
                <a:moveTo>
                  <a:pt x="14411" y="10021"/>
                </a:moveTo>
                <a:cubicBezTo>
                  <a:pt x="13224" y="10021"/>
                  <a:pt x="13055" y="11206"/>
                  <a:pt x="13055" y="11206"/>
                </a:cubicBezTo>
                <a:cubicBezTo>
                  <a:pt x="15564" y="11206"/>
                  <a:pt x="15564" y="11206"/>
                  <a:pt x="15564" y="11206"/>
                </a:cubicBezTo>
                <a:cubicBezTo>
                  <a:pt x="15564" y="11206"/>
                  <a:pt x="15564" y="10021"/>
                  <a:pt x="14411" y="10021"/>
                </a:cubicBezTo>
                <a:close/>
                <a:moveTo>
                  <a:pt x="11156" y="12324"/>
                </a:moveTo>
                <a:cubicBezTo>
                  <a:pt x="11156" y="14626"/>
                  <a:pt x="8749" y="14558"/>
                  <a:pt x="8749" y="14558"/>
                </a:cubicBezTo>
                <a:cubicBezTo>
                  <a:pt x="6511" y="14558"/>
                  <a:pt x="6511" y="14558"/>
                  <a:pt x="6511" y="14558"/>
                </a:cubicBezTo>
                <a:cubicBezTo>
                  <a:pt x="6443" y="14558"/>
                  <a:pt x="6443" y="14558"/>
                  <a:pt x="6443" y="14558"/>
                </a:cubicBezTo>
                <a:cubicBezTo>
                  <a:pt x="4747" y="14558"/>
                  <a:pt x="4747" y="14558"/>
                  <a:pt x="4747" y="14558"/>
                </a:cubicBezTo>
                <a:cubicBezTo>
                  <a:pt x="4747" y="6974"/>
                  <a:pt x="4747" y="6974"/>
                  <a:pt x="4747" y="6974"/>
                </a:cubicBezTo>
                <a:cubicBezTo>
                  <a:pt x="6443" y="6974"/>
                  <a:pt x="6443" y="6974"/>
                  <a:pt x="6443" y="6974"/>
                </a:cubicBezTo>
                <a:cubicBezTo>
                  <a:pt x="6511" y="6974"/>
                  <a:pt x="6511" y="6974"/>
                  <a:pt x="6511" y="6974"/>
                </a:cubicBezTo>
                <a:cubicBezTo>
                  <a:pt x="8749" y="6974"/>
                  <a:pt x="8749" y="6974"/>
                  <a:pt x="8749" y="6974"/>
                </a:cubicBezTo>
                <a:cubicBezTo>
                  <a:pt x="9935" y="6974"/>
                  <a:pt x="10885" y="7618"/>
                  <a:pt x="10885" y="8972"/>
                </a:cubicBezTo>
                <a:cubicBezTo>
                  <a:pt x="10885" y="10360"/>
                  <a:pt x="9732" y="10428"/>
                  <a:pt x="9732" y="10428"/>
                </a:cubicBezTo>
                <a:cubicBezTo>
                  <a:pt x="11258" y="10428"/>
                  <a:pt x="11156" y="12324"/>
                  <a:pt x="11156" y="12324"/>
                </a:cubicBezTo>
                <a:close/>
                <a:moveTo>
                  <a:pt x="6511" y="10021"/>
                </a:moveTo>
                <a:cubicBezTo>
                  <a:pt x="8579" y="10021"/>
                  <a:pt x="8579" y="10021"/>
                  <a:pt x="8579" y="10021"/>
                </a:cubicBezTo>
                <a:cubicBezTo>
                  <a:pt x="8952" y="10021"/>
                  <a:pt x="9257" y="9920"/>
                  <a:pt x="9257" y="9107"/>
                </a:cubicBezTo>
                <a:cubicBezTo>
                  <a:pt x="9257" y="8329"/>
                  <a:pt x="8749" y="8329"/>
                  <a:pt x="8749" y="8329"/>
                </a:cubicBezTo>
                <a:cubicBezTo>
                  <a:pt x="8443" y="8329"/>
                  <a:pt x="8443" y="8329"/>
                  <a:pt x="8443" y="8329"/>
                </a:cubicBezTo>
                <a:cubicBezTo>
                  <a:pt x="6511" y="8329"/>
                  <a:pt x="6511" y="8329"/>
                  <a:pt x="6511" y="8329"/>
                </a:cubicBezTo>
                <a:lnTo>
                  <a:pt x="6511" y="10021"/>
                </a:lnTo>
                <a:close/>
                <a:moveTo>
                  <a:pt x="9528" y="12222"/>
                </a:moveTo>
                <a:cubicBezTo>
                  <a:pt x="9528" y="11172"/>
                  <a:pt x="8749" y="11206"/>
                  <a:pt x="8749" y="11206"/>
                </a:cubicBezTo>
                <a:cubicBezTo>
                  <a:pt x="6511" y="11206"/>
                  <a:pt x="6511" y="11206"/>
                  <a:pt x="6511" y="11206"/>
                </a:cubicBezTo>
                <a:cubicBezTo>
                  <a:pt x="6511" y="13204"/>
                  <a:pt x="6511" y="13204"/>
                  <a:pt x="6511" y="13204"/>
                </a:cubicBezTo>
                <a:cubicBezTo>
                  <a:pt x="8477" y="13204"/>
                  <a:pt x="8477" y="13204"/>
                  <a:pt x="8477" y="13204"/>
                </a:cubicBezTo>
                <a:cubicBezTo>
                  <a:pt x="8511" y="13204"/>
                  <a:pt x="8579" y="13204"/>
                  <a:pt x="8613" y="13204"/>
                </a:cubicBezTo>
                <a:cubicBezTo>
                  <a:pt x="8952" y="13204"/>
                  <a:pt x="9528" y="13102"/>
                  <a:pt x="9528" y="12222"/>
                </a:cubicBezTo>
                <a:close/>
                <a:moveTo>
                  <a:pt x="21600" y="10800"/>
                </a:moveTo>
                <a:cubicBezTo>
                  <a:pt x="21600" y="16759"/>
                  <a:pt x="16751" y="21600"/>
                  <a:pt x="10783" y="21600"/>
                </a:cubicBezTo>
                <a:cubicBezTo>
                  <a:pt x="4815" y="21600"/>
                  <a:pt x="0" y="16759"/>
                  <a:pt x="0" y="10800"/>
                </a:cubicBezTo>
                <a:cubicBezTo>
                  <a:pt x="0" y="4841"/>
                  <a:pt x="4815" y="0"/>
                  <a:pt x="10783" y="0"/>
                </a:cubicBezTo>
                <a:cubicBezTo>
                  <a:pt x="16751" y="0"/>
                  <a:pt x="21600" y="4841"/>
                  <a:pt x="21600" y="10800"/>
                </a:cubicBezTo>
                <a:close/>
                <a:moveTo>
                  <a:pt x="20922" y="10800"/>
                </a:moveTo>
                <a:cubicBezTo>
                  <a:pt x="20922" y="8092"/>
                  <a:pt x="19871" y="5552"/>
                  <a:pt x="17972" y="3656"/>
                </a:cubicBezTo>
                <a:cubicBezTo>
                  <a:pt x="16039" y="1727"/>
                  <a:pt x="13496" y="677"/>
                  <a:pt x="10783" y="677"/>
                </a:cubicBezTo>
                <a:cubicBezTo>
                  <a:pt x="8104" y="677"/>
                  <a:pt x="5561" y="1727"/>
                  <a:pt x="3628" y="3656"/>
                </a:cubicBezTo>
                <a:cubicBezTo>
                  <a:pt x="1729" y="5552"/>
                  <a:pt x="678" y="8092"/>
                  <a:pt x="678" y="10800"/>
                </a:cubicBezTo>
                <a:cubicBezTo>
                  <a:pt x="678" y="13508"/>
                  <a:pt x="1729" y="16048"/>
                  <a:pt x="3628" y="17944"/>
                </a:cubicBezTo>
                <a:cubicBezTo>
                  <a:pt x="5561" y="19873"/>
                  <a:pt x="8104" y="20923"/>
                  <a:pt x="10783" y="20923"/>
                </a:cubicBezTo>
                <a:cubicBezTo>
                  <a:pt x="13496" y="20923"/>
                  <a:pt x="16039" y="19873"/>
                  <a:pt x="17972" y="17944"/>
                </a:cubicBezTo>
                <a:cubicBezTo>
                  <a:pt x="19871" y="16048"/>
                  <a:pt x="20922" y="13508"/>
                  <a:pt x="20922" y="108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6" name="Shape 4946"/>
          <p:cNvSpPr/>
          <p:nvPr/>
        </p:nvSpPr>
        <p:spPr>
          <a:xfrm>
            <a:off x="9023086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15937" y="15235"/>
                </a:moveTo>
                <a:cubicBezTo>
                  <a:pt x="14140" y="15235"/>
                  <a:pt x="14140" y="15235"/>
                  <a:pt x="14140" y="15235"/>
                </a:cubicBezTo>
                <a:cubicBezTo>
                  <a:pt x="14140" y="11037"/>
                  <a:pt x="10715" y="7584"/>
                  <a:pt x="6544" y="7584"/>
                </a:cubicBezTo>
                <a:cubicBezTo>
                  <a:pt x="6544" y="5789"/>
                  <a:pt x="6544" y="5789"/>
                  <a:pt x="6544" y="5789"/>
                </a:cubicBezTo>
                <a:cubicBezTo>
                  <a:pt x="11699" y="5789"/>
                  <a:pt x="15937" y="10021"/>
                  <a:pt x="15937" y="15235"/>
                </a:cubicBezTo>
                <a:close/>
                <a:moveTo>
                  <a:pt x="9664" y="12053"/>
                </a:moveTo>
                <a:cubicBezTo>
                  <a:pt x="8816" y="11240"/>
                  <a:pt x="7731" y="10800"/>
                  <a:pt x="6544" y="10800"/>
                </a:cubicBezTo>
                <a:cubicBezTo>
                  <a:pt x="6544" y="8972"/>
                  <a:pt x="6544" y="8972"/>
                  <a:pt x="6544" y="8972"/>
                </a:cubicBezTo>
                <a:cubicBezTo>
                  <a:pt x="9935" y="8972"/>
                  <a:pt x="12750" y="11782"/>
                  <a:pt x="12750" y="15167"/>
                </a:cubicBezTo>
                <a:cubicBezTo>
                  <a:pt x="10919" y="15167"/>
                  <a:pt x="10919" y="15167"/>
                  <a:pt x="10919" y="15167"/>
                </a:cubicBezTo>
                <a:cubicBezTo>
                  <a:pt x="10919" y="14016"/>
                  <a:pt x="10478" y="12899"/>
                  <a:pt x="9664" y="12053"/>
                </a:cubicBezTo>
                <a:close/>
                <a:moveTo>
                  <a:pt x="7799" y="12696"/>
                </a:moveTo>
                <a:cubicBezTo>
                  <a:pt x="8477" y="12696"/>
                  <a:pt x="9054" y="13238"/>
                  <a:pt x="9054" y="13949"/>
                </a:cubicBezTo>
                <a:cubicBezTo>
                  <a:pt x="9054" y="14626"/>
                  <a:pt x="8477" y="15201"/>
                  <a:pt x="7799" y="15201"/>
                </a:cubicBezTo>
                <a:cubicBezTo>
                  <a:pt x="7087" y="15201"/>
                  <a:pt x="6544" y="14626"/>
                  <a:pt x="6544" y="13949"/>
                </a:cubicBezTo>
                <a:cubicBezTo>
                  <a:pt x="6544" y="13238"/>
                  <a:pt x="7087" y="12696"/>
                  <a:pt x="7799" y="1269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7" name="Shape 4947"/>
          <p:cNvSpPr/>
          <p:nvPr/>
        </p:nvSpPr>
        <p:spPr>
          <a:xfrm>
            <a:off x="9647000" y="2579291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15123" y="9513"/>
                </a:moveTo>
                <a:cubicBezTo>
                  <a:pt x="15123" y="12019"/>
                  <a:pt x="13733" y="13881"/>
                  <a:pt x="11665" y="13881"/>
                </a:cubicBezTo>
                <a:cubicBezTo>
                  <a:pt x="10953" y="13881"/>
                  <a:pt x="10308" y="13508"/>
                  <a:pt x="10105" y="13102"/>
                </a:cubicBezTo>
                <a:cubicBezTo>
                  <a:pt x="10105" y="13102"/>
                  <a:pt x="9732" y="14558"/>
                  <a:pt x="9630" y="14863"/>
                </a:cubicBezTo>
                <a:cubicBezTo>
                  <a:pt x="9359" y="15845"/>
                  <a:pt x="8545" y="16860"/>
                  <a:pt x="8477" y="16962"/>
                </a:cubicBezTo>
                <a:cubicBezTo>
                  <a:pt x="8443" y="16996"/>
                  <a:pt x="8342" y="16996"/>
                  <a:pt x="8342" y="16894"/>
                </a:cubicBezTo>
                <a:cubicBezTo>
                  <a:pt x="8308" y="16792"/>
                  <a:pt x="8104" y="15506"/>
                  <a:pt x="8342" y="14490"/>
                </a:cubicBezTo>
                <a:cubicBezTo>
                  <a:pt x="8477" y="13949"/>
                  <a:pt x="9189" y="11003"/>
                  <a:pt x="9189" y="11003"/>
                </a:cubicBezTo>
                <a:cubicBezTo>
                  <a:pt x="9189" y="11003"/>
                  <a:pt x="8952" y="10597"/>
                  <a:pt x="8952" y="9987"/>
                </a:cubicBezTo>
                <a:cubicBezTo>
                  <a:pt x="8952" y="9039"/>
                  <a:pt x="9528" y="8329"/>
                  <a:pt x="10207" y="8329"/>
                </a:cubicBezTo>
                <a:cubicBezTo>
                  <a:pt x="10783" y="8329"/>
                  <a:pt x="11054" y="8769"/>
                  <a:pt x="11054" y="9276"/>
                </a:cubicBezTo>
                <a:cubicBezTo>
                  <a:pt x="11054" y="9852"/>
                  <a:pt x="10681" y="10732"/>
                  <a:pt x="10512" y="11545"/>
                </a:cubicBezTo>
                <a:cubicBezTo>
                  <a:pt x="10342" y="12222"/>
                  <a:pt x="10851" y="12797"/>
                  <a:pt x="11529" y="12797"/>
                </a:cubicBezTo>
                <a:cubicBezTo>
                  <a:pt x="12716" y="12797"/>
                  <a:pt x="13564" y="11240"/>
                  <a:pt x="13564" y="9378"/>
                </a:cubicBezTo>
                <a:cubicBezTo>
                  <a:pt x="13564" y="7990"/>
                  <a:pt x="12614" y="6940"/>
                  <a:pt x="10885" y="6940"/>
                </a:cubicBezTo>
                <a:cubicBezTo>
                  <a:pt x="8952" y="6940"/>
                  <a:pt x="7731" y="8362"/>
                  <a:pt x="7731" y="9987"/>
                </a:cubicBezTo>
                <a:cubicBezTo>
                  <a:pt x="7731" y="10563"/>
                  <a:pt x="7901" y="10935"/>
                  <a:pt x="8138" y="11240"/>
                </a:cubicBezTo>
                <a:cubicBezTo>
                  <a:pt x="8274" y="11376"/>
                  <a:pt x="8274" y="11443"/>
                  <a:pt x="8240" y="11613"/>
                </a:cubicBezTo>
                <a:cubicBezTo>
                  <a:pt x="8206" y="11714"/>
                  <a:pt x="8138" y="12019"/>
                  <a:pt x="8104" y="12120"/>
                </a:cubicBezTo>
                <a:cubicBezTo>
                  <a:pt x="8070" y="12290"/>
                  <a:pt x="7935" y="12357"/>
                  <a:pt x="7799" y="12290"/>
                </a:cubicBezTo>
                <a:cubicBezTo>
                  <a:pt x="6884" y="11917"/>
                  <a:pt x="6477" y="10935"/>
                  <a:pt x="6477" y="9852"/>
                </a:cubicBezTo>
                <a:cubicBezTo>
                  <a:pt x="6477" y="8024"/>
                  <a:pt x="8003" y="5823"/>
                  <a:pt x="11054" y="5823"/>
                </a:cubicBezTo>
                <a:cubicBezTo>
                  <a:pt x="13496" y="5823"/>
                  <a:pt x="15123" y="7618"/>
                  <a:pt x="15123" y="951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8" name="Shape 4948"/>
          <p:cNvSpPr/>
          <p:nvPr/>
        </p:nvSpPr>
        <p:spPr>
          <a:xfrm>
            <a:off x="10270120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1"/>
                  <a:pt x="0" y="10800"/>
                </a:cubicBezTo>
                <a:cubicBezTo>
                  <a:pt x="0" y="16759"/>
                  <a:pt x="4815" y="21600"/>
                  <a:pt x="10783" y="21600"/>
                </a:cubicBezTo>
                <a:cubicBezTo>
                  <a:pt x="16751" y="21600"/>
                  <a:pt x="21600" y="16759"/>
                  <a:pt x="21600" y="10800"/>
                </a:cubicBezTo>
                <a:cubicBezTo>
                  <a:pt x="21600" y="4841"/>
                  <a:pt x="16751" y="0"/>
                  <a:pt x="10783" y="0"/>
                </a:cubicBezTo>
                <a:close/>
                <a:moveTo>
                  <a:pt x="17972" y="17944"/>
                </a:moveTo>
                <a:cubicBezTo>
                  <a:pt x="16039" y="19873"/>
                  <a:pt x="13496" y="20923"/>
                  <a:pt x="10783" y="20923"/>
                </a:cubicBezTo>
                <a:cubicBezTo>
                  <a:pt x="8104" y="20923"/>
                  <a:pt x="5561" y="19873"/>
                  <a:pt x="3628" y="17944"/>
                </a:cubicBezTo>
                <a:cubicBezTo>
                  <a:pt x="1729" y="16048"/>
                  <a:pt x="678" y="13508"/>
                  <a:pt x="678" y="10800"/>
                </a:cubicBezTo>
                <a:cubicBezTo>
                  <a:pt x="678" y="8092"/>
                  <a:pt x="1729" y="5552"/>
                  <a:pt x="3628" y="3656"/>
                </a:cubicBezTo>
                <a:cubicBezTo>
                  <a:pt x="5561" y="1727"/>
                  <a:pt x="8104" y="677"/>
                  <a:pt x="10783" y="677"/>
                </a:cubicBezTo>
                <a:cubicBezTo>
                  <a:pt x="13496" y="677"/>
                  <a:pt x="16039" y="1727"/>
                  <a:pt x="17972" y="3656"/>
                </a:cubicBezTo>
                <a:cubicBezTo>
                  <a:pt x="19871" y="5552"/>
                  <a:pt x="20922" y="8092"/>
                  <a:pt x="20922" y="10800"/>
                </a:cubicBezTo>
                <a:cubicBezTo>
                  <a:pt x="20922" y="13508"/>
                  <a:pt x="19871" y="16048"/>
                  <a:pt x="17972" y="17944"/>
                </a:cubicBezTo>
                <a:close/>
                <a:moveTo>
                  <a:pt x="10851" y="7888"/>
                </a:moveTo>
                <a:cubicBezTo>
                  <a:pt x="7460" y="9987"/>
                  <a:pt x="7460" y="9987"/>
                  <a:pt x="7460" y="9987"/>
                </a:cubicBezTo>
                <a:cubicBezTo>
                  <a:pt x="5154" y="8125"/>
                  <a:pt x="5154" y="8125"/>
                  <a:pt x="5154" y="8125"/>
                </a:cubicBezTo>
                <a:cubicBezTo>
                  <a:pt x="8511" y="5959"/>
                  <a:pt x="8511" y="5959"/>
                  <a:pt x="8511" y="5959"/>
                </a:cubicBezTo>
                <a:lnTo>
                  <a:pt x="10851" y="7888"/>
                </a:lnTo>
                <a:close/>
                <a:moveTo>
                  <a:pt x="7460" y="9987"/>
                </a:moveTo>
                <a:cubicBezTo>
                  <a:pt x="10851" y="12053"/>
                  <a:pt x="10851" y="12053"/>
                  <a:pt x="10851" y="12053"/>
                </a:cubicBezTo>
                <a:cubicBezTo>
                  <a:pt x="8511" y="14016"/>
                  <a:pt x="8511" y="14016"/>
                  <a:pt x="8511" y="14016"/>
                </a:cubicBezTo>
                <a:cubicBezTo>
                  <a:pt x="5154" y="11816"/>
                  <a:pt x="5154" y="11816"/>
                  <a:pt x="5154" y="11816"/>
                </a:cubicBezTo>
                <a:lnTo>
                  <a:pt x="7460" y="9987"/>
                </a:lnTo>
                <a:close/>
                <a:moveTo>
                  <a:pt x="14208" y="9987"/>
                </a:moveTo>
                <a:cubicBezTo>
                  <a:pt x="16548" y="11816"/>
                  <a:pt x="16548" y="11816"/>
                  <a:pt x="16548" y="11816"/>
                </a:cubicBezTo>
                <a:cubicBezTo>
                  <a:pt x="13191" y="14016"/>
                  <a:pt x="13191" y="14016"/>
                  <a:pt x="13191" y="14016"/>
                </a:cubicBezTo>
                <a:cubicBezTo>
                  <a:pt x="10851" y="12053"/>
                  <a:pt x="10851" y="12053"/>
                  <a:pt x="10851" y="12053"/>
                </a:cubicBezTo>
                <a:lnTo>
                  <a:pt x="14208" y="9987"/>
                </a:lnTo>
                <a:close/>
                <a:moveTo>
                  <a:pt x="14208" y="9987"/>
                </a:moveTo>
                <a:cubicBezTo>
                  <a:pt x="10851" y="7888"/>
                  <a:pt x="10851" y="7888"/>
                  <a:pt x="10851" y="7888"/>
                </a:cubicBezTo>
                <a:cubicBezTo>
                  <a:pt x="13191" y="5959"/>
                  <a:pt x="13191" y="5959"/>
                  <a:pt x="13191" y="5959"/>
                </a:cubicBezTo>
                <a:cubicBezTo>
                  <a:pt x="16548" y="8125"/>
                  <a:pt x="16548" y="8125"/>
                  <a:pt x="16548" y="8125"/>
                </a:cubicBezTo>
                <a:lnTo>
                  <a:pt x="14208" y="9987"/>
                </a:lnTo>
                <a:close/>
                <a:moveTo>
                  <a:pt x="13191" y="14423"/>
                </a:moveTo>
                <a:cubicBezTo>
                  <a:pt x="14208" y="13779"/>
                  <a:pt x="14208" y="13779"/>
                  <a:pt x="14208" y="13779"/>
                </a:cubicBezTo>
                <a:cubicBezTo>
                  <a:pt x="14208" y="14524"/>
                  <a:pt x="14208" y="14524"/>
                  <a:pt x="14208" y="14524"/>
                </a:cubicBezTo>
                <a:cubicBezTo>
                  <a:pt x="10851" y="16522"/>
                  <a:pt x="10851" y="16522"/>
                  <a:pt x="10851" y="16522"/>
                </a:cubicBezTo>
                <a:cubicBezTo>
                  <a:pt x="7494" y="14524"/>
                  <a:pt x="7494" y="14524"/>
                  <a:pt x="7494" y="14524"/>
                </a:cubicBezTo>
                <a:cubicBezTo>
                  <a:pt x="7494" y="13779"/>
                  <a:pt x="7494" y="13779"/>
                  <a:pt x="7494" y="13779"/>
                </a:cubicBezTo>
                <a:cubicBezTo>
                  <a:pt x="8511" y="14423"/>
                  <a:pt x="8511" y="14423"/>
                  <a:pt x="8511" y="14423"/>
                </a:cubicBezTo>
                <a:cubicBezTo>
                  <a:pt x="10851" y="12493"/>
                  <a:pt x="10851" y="12493"/>
                  <a:pt x="10851" y="12493"/>
                </a:cubicBezTo>
                <a:lnTo>
                  <a:pt x="13191" y="1442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49" name="Shape 4949"/>
          <p:cNvSpPr/>
          <p:nvPr/>
        </p:nvSpPr>
        <p:spPr>
          <a:xfrm>
            <a:off x="1540880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9"/>
                  <a:pt x="0" y="10817"/>
                </a:cubicBezTo>
                <a:cubicBezTo>
                  <a:pt x="0" y="16785"/>
                  <a:pt x="4849" y="21600"/>
                  <a:pt x="10817" y="21600"/>
                </a:cubicBezTo>
                <a:cubicBezTo>
                  <a:pt x="16785" y="21600"/>
                  <a:pt x="21600" y="16785"/>
                  <a:pt x="21600" y="10817"/>
                </a:cubicBezTo>
                <a:cubicBezTo>
                  <a:pt x="21600" y="4849"/>
                  <a:pt x="16785" y="0"/>
                  <a:pt x="10817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5937" y="9901"/>
                </a:moveTo>
                <a:cubicBezTo>
                  <a:pt x="15768" y="9800"/>
                  <a:pt x="15768" y="9800"/>
                  <a:pt x="15768" y="9800"/>
                </a:cubicBezTo>
                <a:cubicBezTo>
                  <a:pt x="15598" y="9630"/>
                  <a:pt x="14615" y="9800"/>
                  <a:pt x="14377" y="9562"/>
                </a:cubicBezTo>
                <a:cubicBezTo>
                  <a:pt x="14174" y="9393"/>
                  <a:pt x="14174" y="9088"/>
                  <a:pt x="14106" y="8681"/>
                </a:cubicBezTo>
                <a:cubicBezTo>
                  <a:pt x="14004" y="7867"/>
                  <a:pt x="13937" y="7833"/>
                  <a:pt x="13801" y="7562"/>
                </a:cubicBezTo>
                <a:cubicBezTo>
                  <a:pt x="13360" y="6612"/>
                  <a:pt x="12139" y="5866"/>
                  <a:pt x="11292" y="5798"/>
                </a:cubicBezTo>
                <a:cubicBezTo>
                  <a:pt x="8986" y="5798"/>
                  <a:pt x="8986" y="5798"/>
                  <a:pt x="8986" y="5798"/>
                </a:cubicBezTo>
                <a:cubicBezTo>
                  <a:pt x="7189" y="5798"/>
                  <a:pt x="5731" y="7257"/>
                  <a:pt x="5731" y="9054"/>
                </a:cubicBezTo>
                <a:cubicBezTo>
                  <a:pt x="5731" y="12885"/>
                  <a:pt x="5731" y="12885"/>
                  <a:pt x="5731" y="12885"/>
                </a:cubicBezTo>
                <a:cubicBezTo>
                  <a:pt x="5731" y="14649"/>
                  <a:pt x="7189" y="16141"/>
                  <a:pt x="8986" y="16141"/>
                </a:cubicBezTo>
                <a:cubicBezTo>
                  <a:pt x="12750" y="16141"/>
                  <a:pt x="12750" y="16141"/>
                  <a:pt x="12750" y="16141"/>
                </a:cubicBezTo>
                <a:cubicBezTo>
                  <a:pt x="14547" y="16141"/>
                  <a:pt x="16005" y="14683"/>
                  <a:pt x="16005" y="12885"/>
                </a:cubicBezTo>
                <a:cubicBezTo>
                  <a:pt x="16039" y="10241"/>
                  <a:pt x="16039" y="10241"/>
                  <a:pt x="16039" y="10241"/>
                </a:cubicBezTo>
                <a:cubicBezTo>
                  <a:pt x="16005" y="10071"/>
                  <a:pt x="16005" y="10071"/>
                  <a:pt x="16005" y="10071"/>
                </a:cubicBezTo>
                <a:lnTo>
                  <a:pt x="15937" y="9901"/>
                </a:lnTo>
                <a:close/>
                <a:moveTo>
                  <a:pt x="9054" y="8443"/>
                </a:moveTo>
                <a:cubicBezTo>
                  <a:pt x="10851" y="8443"/>
                  <a:pt x="10851" y="8443"/>
                  <a:pt x="10851" y="8443"/>
                </a:cubicBezTo>
                <a:cubicBezTo>
                  <a:pt x="11190" y="8443"/>
                  <a:pt x="11461" y="8749"/>
                  <a:pt x="11461" y="9088"/>
                </a:cubicBezTo>
                <a:cubicBezTo>
                  <a:pt x="11461" y="9427"/>
                  <a:pt x="11190" y="9732"/>
                  <a:pt x="10851" y="9732"/>
                </a:cubicBezTo>
                <a:cubicBezTo>
                  <a:pt x="9054" y="9732"/>
                  <a:pt x="9054" y="9732"/>
                  <a:pt x="9054" y="9732"/>
                </a:cubicBezTo>
                <a:cubicBezTo>
                  <a:pt x="8681" y="9732"/>
                  <a:pt x="8409" y="9427"/>
                  <a:pt x="8409" y="9088"/>
                </a:cubicBezTo>
                <a:cubicBezTo>
                  <a:pt x="8409" y="8749"/>
                  <a:pt x="8681" y="8443"/>
                  <a:pt x="9054" y="8443"/>
                </a:cubicBezTo>
                <a:close/>
                <a:moveTo>
                  <a:pt x="12716" y="13428"/>
                </a:moveTo>
                <a:cubicBezTo>
                  <a:pt x="9054" y="13428"/>
                  <a:pt x="9054" y="13428"/>
                  <a:pt x="9054" y="13428"/>
                </a:cubicBezTo>
                <a:cubicBezTo>
                  <a:pt x="8681" y="13428"/>
                  <a:pt x="8409" y="13157"/>
                  <a:pt x="8409" y="12818"/>
                </a:cubicBezTo>
                <a:cubicBezTo>
                  <a:pt x="8409" y="12478"/>
                  <a:pt x="8681" y="12207"/>
                  <a:pt x="9054" y="12207"/>
                </a:cubicBezTo>
                <a:cubicBezTo>
                  <a:pt x="12716" y="12207"/>
                  <a:pt x="12716" y="12207"/>
                  <a:pt x="12716" y="12207"/>
                </a:cubicBezTo>
                <a:cubicBezTo>
                  <a:pt x="13055" y="12207"/>
                  <a:pt x="13360" y="12478"/>
                  <a:pt x="13360" y="12818"/>
                </a:cubicBezTo>
                <a:cubicBezTo>
                  <a:pt x="13360" y="13157"/>
                  <a:pt x="13055" y="13428"/>
                  <a:pt x="12716" y="1342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0" name="Shape 4950"/>
          <p:cNvSpPr/>
          <p:nvPr/>
        </p:nvSpPr>
        <p:spPr>
          <a:xfrm>
            <a:off x="2787914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9"/>
                  <a:pt x="0" y="10817"/>
                </a:cubicBezTo>
                <a:cubicBezTo>
                  <a:pt x="0" y="16785"/>
                  <a:pt x="4849" y="21600"/>
                  <a:pt x="10817" y="21600"/>
                </a:cubicBezTo>
                <a:cubicBezTo>
                  <a:pt x="16785" y="21600"/>
                  <a:pt x="21600" y="16785"/>
                  <a:pt x="21600" y="10817"/>
                </a:cubicBezTo>
                <a:cubicBezTo>
                  <a:pt x="21600" y="4849"/>
                  <a:pt x="16785" y="0"/>
                  <a:pt x="10817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4883" y="10851"/>
                </a:moveTo>
                <a:cubicBezTo>
                  <a:pt x="4849" y="7596"/>
                  <a:pt x="7562" y="4917"/>
                  <a:pt x="10851" y="4917"/>
                </a:cubicBezTo>
                <a:cubicBezTo>
                  <a:pt x="14072" y="4951"/>
                  <a:pt x="16717" y="7596"/>
                  <a:pt x="16717" y="10851"/>
                </a:cubicBezTo>
                <a:cubicBezTo>
                  <a:pt x="16717" y="14106"/>
                  <a:pt x="14038" y="16785"/>
                  <a:pt x="10783" y="16785"/>
                </a:cubicBezTo>
                <a:cubicBezTo>
                  <a:pt x="7528" y="16785"/>
                  <a:pt x="4883" y="14106"/>
                  <a:pt x="4883" y="10851"/>
                </a:cubicBezTo>
                <a:close/>
                <a:moveTo>
                  <a:pt x="8443" y="15598"/>
                </a:moveTo>
                <a:cubicBezTo>
                  <a:pt x="8443" y="15598"/>
                  <a:pt x="8443" y="15598"/>
                  <a:pt x="8443" y="15598"/>
                </a:cubicBezTo>
                <a:cubicBezTo>
                  <a:pt x="8443" y="15598"/>
                  <a:pt x="8443" y="15598"/>
                  <a:pt x="8443" y="15598"/>
                </a:cubicBezTo>
                <a:cubicBezTo>
                  <a:pt x="8443" y="15530"/>
                  <a:pt x="8409" y="15496"/>
                  <a:pt x="8409" y="15429"/>
                </a:cubicBezTo>
                <a:cubicBezTo>
                  <a:pt x="7596" y="13224"/>
                  <a:pt x="6782" y="11054"/>
                  <a:pt x="6002" y="8850"/>
                </a:cubicBezTo>
                <a:cubicBezTo>
                  <a:pt x="5968" y="8816"/>
                  <a:pt x="5968" y="8749"/>
                  <a:pt x="5934" y="8749"/>
                </a:cubicBezTo>
                <a:cubicBezTo>
                  <a:pt x="5866" y="8749"/>
                  <a:pt x="5866" y="8816"/>
                  <a:pt x="5866" y="8850"/>
                </a:cubicBezTo>
                <a:cubicBezTo>
                  <a:pt x="5561" y="9596"/>
                  <a:pt x="5425" y="10376"/>
                  <a:pt x="5493" y="11190"/>
                </a:cubicBezTo>
                <a:cubicBezTo>
                  <a:pt x="5595" y="12716"/>
                  <a:pt x="6239" y="14004"/>
                  <a:pt x="7426" y="14988"/>
                </a:cubicBezTo>
                <a:cubicBezTo>
                  <a:pt x="7731" y="15225"/>
                  <a:pt x="8070" y="15462"/>
                  <a:pt x="8443" y="15598"/>
                </a:cubicBezTo>
                <a:close/>
                <a:moveTo>
                  <a:pt x="13462" y="14004"/>
                </a:moveTo>
                <a:cubicBezTo>
                  <a:pt x="13496" y="13970"/>
                  <a:pt x="13496" y="13970"/>
                  <a:pt x="13496" y="13937"/>
                </a:cubicBezTo>
                <a:cubicBezTo>
                  <a:pt x="13767" y="13055"/>
                  <a:pt x="14038" y="12173"/>
                  <a:pt x="14310" y="11258"/>
                </a:cubicBezTo>
                <a:cubicBezTo>
                  <a:pt x="14479" y="10647"/>
                  <a:pt x="14411" y="10003"/>
                  <a:pt x="14140" y="9427"/>
                </a:cubicBezTo>
                <a:cubicBezTo>
                  <a:pt x="14038" y="9223"/>
                  <a:pt x="13903" y="9020"/>
                  <a:pt x="13767" y="8816"/>
                </a:cubicBezTo>
                <a:cubicBezTo>
                  <a:pt x="13631" y="8579"/>
                  <a:pt x="13496" y="8342"/>
                  <a:pt x="13462" y="8070"/>
                </a:cubicBezTo>
                <a:cubicBezTo>
                  <a:pt x="13360" y="7494"/>
                  <a:pt x="13699" y="6985"/>
                  <a:pt x="14276" y="6917"/>
                </a:cubicBezTo>
                <a:cubicBezTo>
                  <a:pt x="14310" y="6917"/>
                  <a:pt x="14343" y="6917"/>
                  <a:pt x="14343" y="6884"/>
                </a:cubicBezTo>
                <a:cubicBezTo>
                  <a:pt x="14343" y="6850"/>
                  <a:pt x="14310" y="6850"/>
                  <a:pt x="14276" y="6816"/>
                </a:cubicBezTo>
                <a:cubicBezTo>
                  <a:pt x="13089" y="5798"/>
                  <a:pt x="11699" y="5392"/>
                  <a:pt x="10173" y="5561"/>
                </a:cubicBezTo>
                <a:cubicBezTo>
                  <a:pt x="9020" y="5697"/>
                  <a:pt x="8036" y="6171"/>
                  <a:pt x="7189" y="6951"/>
                </a:cubicBezTo>
                <a:cubicBezTo>
                  <a:pt x="6884" y="7189"/>
                  <a:pt x="6646" y="7494"/>
                  <a:pt x="6443" y="7799"/>
                </a:cubicBezTo>
                <a:cubicBezTo>
                  <a:pt x="6409" y="7833"/>
                  <a:pt x="6375" y="7867"/>
                  <a:pt x="6375" y="7901"/>
                </a:cubicBezTo>
                <a:cubicBezTo>
                  <a:pt x="6409" y="7935"/>
                  <a:pt x="6443" y="7935"/>
                  <a:pt x="6477" y="7935"/>
                </a:cubicBezTo>
                <a:cubicBezTo>
                  <a:pt x="6578" y="7935"/>
                  <a:pt x="6680" y="7935"/>
                  <a:pt x="6782" y="7935"/>
                </a:cubicBezTo>
                <a:cubicBezTo>
                  <a:pt x="7223" y="7935"/>
                  <a:pt x="7630" y="7867"/>
                  <a:pt x="8070" y="7867"/>
                </a:cubicBezTo>
                <a:cubicBezTo>
                  <a:pt x="8240" y="7867"/>
                  <a:pt x="8342" y="7935"/>
                  <a:pt x="8342" y="8070"/>
                </a:cubicBezTo>
                <a:cubicBezTo>
                  <a:pt x="8342" y="8172"/>
                  <a:pt x="8274" y="8274"/>
                  <a:pt x="8104" y="8308"/>
                </a:cubicBezTo>
                <a:cubicBezTo>
                  <a:pt x="7969" y="8308"/>
                  <a:pt x="7867" y="8342"/>
                  <a:pt x="7731" y="8342"/>
                </a:cubicBezTo>
                <a:cubicBezTo>
                  <a:pt x="7528" y="8342"/>
                  <a:pt x="7528" y="8342"/>
                  <a:pt x="7596" y="8545"/>
                </a:cubicBezTo>
                <a:cubicBezTo>
                  <a:pt x="8206" y="10342"/>
                  <a:pt x="8816" y="12139"/>
                  <a:pt x="9427" y="13937"/>
                </a:cubicBezTo>
                <a:cubicBezTo>
                  <a:pt x="9427" y="13970"/>
                  <a:pt x="9427" y="14038"/>
                  <a:pt x="9495" y="14038"/>
                </a:cubicBezTo>
                <a:cubicBezTo>
                  <a:pt x="9528" y="14038"/>
                  <a:pt x="9528" y="14004"/>
                  <a:pt x="9528" y="13970"/>
                </a:cubicBezTo>
                <a:cubicBezTo>
                  <a:pt x="9901" y="12885"/>
                  <a:pt x="10241" y="11800"/>
                  <a:pt x="10614" y="10715"/>
                </a:cubicBezTo>
                <a:cubicBezTo>
                  <a:pt x="10614" y="10681"/>
                  <a:pt x="10647" y="10614"/>
                  <a:pt x="10614" y="10546"/>
                </a:cubicBezTo>
                <a:cubicBezTo>
                  <a:pt x="10376" y="9868"/>
                  <a:pt x="10105" y="9155"/>
                  <a:pt x="9834" y="8443"/>
                </a:cubicBezTo>
                <a:cubicBezTo>
                  <a:pt x="9834" y="8376"/>
                  <a:pt x="9766" y="8342"/>
                  <a:pt x="9698" y="8342"/>
                </a:cubicBezTo>
                <a:cubicBezTo>
                  <a:pt x="9562" y="8342"/>
                  <a:pt x="9393" y="8308"/>
                  <a:pt x="9223" y="8308"/>
                </a:cubicBezTo>
                <a:cubicBezTo>
                  <a:pt x="9122" y="8274"/>
                  <a:pt x="9054" y="8172"/>
                  <a:pt x="9054" y="8070"/>
                </a:cubicBezTo>
                <a:cubicBezTo>
                  <a:pt x="9054" y="7935"/>
                  <a:pt x="9155" y="7867"/>
                  <a:pt x="9291" y="7867"/>
                </a:cubicBezTo>
                <a:cubicBezTo>
                  <a:pt x="9291" y="7867"/>
                  <a:pt x="9325" y="7867"/>
                  <a:pt x="9359" y="7867"/>
                </a:cubicBezTo>
                <a:cubicBezTo>
                  <a:pt x="9935" y="7901"/>
                  <a:pt x="10512" y="7935"/>
                  <a:pt x="11122" y="7935"/>
                </a:cubicBezTo>
                <a:cubicBezTo>
                  <a:pt x="11427" y="7901"/>
                  <a:pt x="11766" y="7867"/>
                  <a:pt x="12105" y="7867"/>
                </a:cubicBezTo>
                <a:cubicBezTo>
                  <a:pt x="12241" y="7867"/>
                  <a:pt x="12309" y="7935"/>
                  <a:pt x="12343" y="8070"/>
                </a:cubicBezTo>
                <a:cubicBezTo>
                  <a:pt x="12343" y="8172"/>
                  <a:pt x="12275" y="8274"/>
                  <a:pt x="12139" y="8308"/>
                </a:cubicBezTo>
                <a:cubicBezTo>
                  <a:pt x="12004" y="8308"/>
                  <a:pt x="11868" y="8342"/>
                  <a:pt x="11732" y="8342"/>
                </a:cubicBezTo>
                <a:cubicBezTo>
                  <a:pt x="11529" y="8342"/>
                  <a:pt x="11529" y="8342"/>
                  <a:pt x="11597" y="8545"/>
                </a:cubicBezTo>
                <a:cubicBezTo>
                  <a:pt x="12207" y="10308"/>
                  <a:pt x="12784" y="12105"/>
                  <a:pt x="13394" y="13869"/>
                </a:cubicBezTo>
                <a:cubicBezTo>
                  <a:pt x="13394" y="13937"/>
                  <a:pt x="13428" y="13970"/>
                  <a:pt x="13462" y="14004"/>
                </a:cubicBezTo>
                <a:close/>
                <a:moveTo>
                  <a:pt x="10919" y="11359"/>
                </a:moveTo>
                <a:cubicBezTo>
                  <a:pt x="10851" y="11427"/>
                  <a:pt x="10851" y="11461"/>
                  <a:pt x="10817" y="11495"/>
                </a:cubicBezTo>
                <a:cubicBezTo>
                  <a:pt x="10681" y="11902"/>
                  <a:pt x="10580" y="12275"/>
                  <a:pt x="10444" y="12648"/>
                </a:cubicBezTo>
                <a:cubicBezTo>
                  <a:pt x="10071" y="13699"/>
                  <a:pt x="9698" y="14750"/>
                  <a:pt x="9359" y="15802"/>
                </a:cubicBezTo>
                <a:cubicBezTo>
                  <a:pt x="9325" y="15903"/>
                  <a:pt x="9291" y="15971"/>
                  <a:pt x="9427" y="16005"/>
                </a:cubicBezTo>
                <a:cubicBezTo>
                  <a:pt x="10444" y="16242"/>
                  <a:pt x="11427" y="16242"/>
                  <a:pt x="12445" y="15937"/>
                </a:cubicBezTo>
                <a:cubicBezTo>
                  <a:pt x="12546" y="15903"/>
                  <a:pt x="12546" y="15835"/>
                  <a:pt x="12512" y="15768"/>
                </a:cubicBezTo>
                <a:cubicBezTo>
                  <a:pt x="12038" y="14445"/>
                  <a:pt x="11563" y="13123"/>
                  <a:pt x="11054" y="11800"/>
                </a:cubicBezTo>
                <a:cubicBezTo>
                  <a:pt x="11020" y="11665"/>
                  <a:pt x="10953" y="11529"/>
                  <a:pt x="10919" y="11359"/>
                </a:cubicBezTo>
                <a:close/>
                <a:moveTo>
                  <a:pt x="13530" y="15395"/>
                </a:moveTo>
                <a:cubicBezTo>
                  <a:pt x="14242" y="15225"/>
                  <a:pt x="15496" y="13699"/>
                  <a:pt x="15869" y="12512"/>
                </a:cubicBezTo>
                <a:cubicBezTo>
                  <a:pt x="16310" y="11088"/>
                  <a:pt x="16208" y="9698"/>
                  <a:pt x="15530" y="8376"/>
                </a:cubicBezTo>
                <a:cubicBezTo>
                  <a:pt x="15496" y="8376"/>
                  <a:pt x="15496" y="8409"/>
                  <a:pt x="15496" y="8443"/>
                </a:cubicBezTo>
                <a:cubicBezTo>
                  <a:pt x="15564" y="9122"/>
                  <a:pt x="15462" y="9766"/>
                  <a:pt x="15225" y="10410"/>
                </a:cubicBezTo>
                <a:cubicBezTo>
                  <a:pt x="14683" y="12004"/>
                  <a:pt x="14106" y="13631"/>
                  <a:pt x="13564" y="15225"/>
                </a:cubicBezTo>
                <a:cubicBezTo>
                  <a:pt x="13530" y="15293"/>
                  <a:pt x="13496" y="15327"/>
                  <a:pt x="13530" y="1539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1" name="Shape 4951"/>
          <p:cNvSpPr/>
          <p:nvPr/>
        </p:nvSpPr>
        <p:spPr>
          <a:xfrm>
            <a:off x="3411828" y="3237045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9"/>
                  <a:pt x="0" y="10817"/>
                </a:cubicBezTo>
                <a:cubicBezTo>
                  <a:pt x="0" y="16785"/>
                  <a:pt x="4849" y="21600"/>
                  <a:pt x="10817" y="21600"/>
                </a:cubicBezTo>
                <a:cubicBezTo>
                  <a:pt x="16785" y="21600"/>
                  <a:pt x="21600" y="16785"/>
                  <a:pt x="21600" y="10817"/>
                </a:cubicBezTo>
                <a:cubicBezTo>
                  <a:pt x="21600" y="4849"/>
                  <a:pt x="16785" y="0"/>
                  <a:pt x="10817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7833" y="14072"/>
                </a:moveTo>
                <a:cubicBezTo>
                  <a:pt x="12343" y="14072"/>
                  <a:pt x="12343" y="14072"/>
                  <a:pt x="12343" y="14072"/>
                </a:cubicBezTo>
                <a:cubicBezTo>
                  <a:pt x="12343" y="15022"/>
                  <a:pt x="12343" y="15022"/>
                  <a:pt x="12343" y="15022"/>
                </a:cubicBezTo>
                <a:cubicBezTo>
                  <a:pt x="7833" y="15022"/>
                  <a:pt x="7833" y="15022"/>
                  <a:pt x="7833" y="15022"/>
                </a:cubicBezTo>
                <a:lnTo>
                  <a:pt x="7833" y="14072"/>
                </a:lnTo>
                <a:close/>
                <a:moveTo>
                  <a:pt x="14615" y="5120"/>
                </a:moveTo>
                <a:cubicBezTo>
                  <a:pt x="15395" y="9562"/>
                  <a:pt x="15395" y="9562"/>
                  <a:pt x="15395" y="9562"/>
                </a:cubicBezTo>
                <a:cubicBezTo>
                  <a:pt x="14445" y="9732"/>
                  <a:pt x="14445" y="9732"/>
                  <a:pt x="14445" y="9732"/>
                </a:cubicBezTo>
                <a:cubicBezTo>
                  <a:pt x="13665" y="5290"/>
                  <a:pt x="13665" y="5290"/>
                  <a:pt x="13665" y="5290"/>
                </a:cubicBezTo>
                <a:lnTo>
                  <a:pt x="14615" y="5120"/>
                </a:lnTo>
                <a:close/>
                <a:moveTo>
                  <a:pt x="12377" y="13801"/>
                </a:moveTo>
                <a:cubicBezTo>
                  <a:pt x="7867" y="13394"/>
                  <a:pt x="7867" y="13394"/>
                  <a:pt x="7867" y="13394"/>
                </a:cubicBezTo>
                <a:cubicBezTo>
                  <a:pt x="7969" y="12411"/>
                  <a:pt x="7969" y="12411"/>
                  <a:pt x="7969" y="12411"/>
                </a:cubicBezTo>
                <a:cubicBezTo>
                  <a:pt x="12445" y="12818"/>
                  <a:pt x="12445" y="12818"/>
                  <a:pt x="12445" y="12818"/>
                </a:cubicBezTo>
                <a:lnTo>
                  <a:pt x="12377" y="13801"/>
                </a:lnTo>
                <a:close/>
                <a:moveTo>
                  <a:pt x="8409" y="10410"/>
                </a:moveTo>
                <a:cubicBezTo>
                  <a:pt x="12750" y="11563"/>
                  <a:pt x="12750" y="11563"/>
                  <a:pt x="12750" y="11563"/>
                </a:cubicBezTo>
                <a:cubicBezTo>
                  <a:pt x="12512" y="12512"/>
                  <a:pt x="12512" y="12512"/>
                  <a:pt x="12512" y="12512"/>
                </a:cubicBezTo>
                <a:cubicBezTo>
                  <a:pt x="8138" y="11326"/>
                  <a:pt x="8138" y="11326"/>
                  <a:pt x="8138" y="11326"/>
                </a:cubicBezTo>
                <a:lnTo>
                  <a:pt x="8409" y="10410"/>
                </a:lnTo>
                <a:close/>
                <a:moveTo>
                  <a:pt x="12851" y="11292"/>
                </a:moveTo>
                <a:cubicBezTo>
                  <a:pt x="8952" y="9020"/>
                  <a:pt x="8952" y="9020"/>
                  <a:pt x="8952" y="9020"/>
                </a:cubicBezTo>
                <a:cubicBezTo>
                  <a:pt x="9427" y="8172"/>
                  <a:pt x="9427" y="8172"/>
                  <a:pt x="9427" y="8172"/>
                </a:cubicBezTo>
                <a:cubicBezTo>
                  <a:pt x="13326" y="10478"/>
                  <a:pt x="13326" y="10478"/>
                  <a:pt x="13326" y="10478"/>
                </a:cubicBezTo>
                <a:lnTo>
                  <a:pt x="12851" y="11292"/>
                </a:lnTo>
                <a:close/>
                <a:moveTo>
                  <a:pt x="13496" y="10342"/>
                </a:moveTo>
                <a:cubicBezTo>
                  <a:pt x="10953" y="6612"/>
                  <a:pt x="10953" y="6612"/>
                  <a:pt x="10953" y="6612"/>
                </a:cubicBezTo>
                <a:cubicBezTo>
                  <a:pt x="11732" y="6070"/>
                  <a:pt x="11732" y="6070"/>
                  <a:pt x="11732" y="6070"/>
                </a:cubicBezTo>
                <a:cubicBezTo>
                  <a:pt x="14276" y="9800"/>
                  <a:pt x="14276" y="9800"/>
                  <a:pt x="14276" y="9800"/>
                </a:cubicBezTo>
                <a:lnTo>
                  <a:pt x="13496" y="10342"/>
                </a:lnTo>
                <a:close/>
                <a:moveTo>
                  <a:pt x="13869" y="11834"/>
                </a:moveTo>
                <a:cubicBezTo>
                  <a:pt x="13869" y="16344"/>
                  <a:pt x="13869" y="16344"/>
                  <a:pt x="13869" y="16344"/>
                </a:cubicBezTo>
                <a:cubicBezTo>
                  <a:pt x="13869" y="16548"/>
                  <a:pt x="13869" y="16548"/>
                  <a:pt x="13869" y="16548"/>
                </a:cubicBezTo>
                <a:cubicBezTo>
                  <a:pt x="13869" y="16548"/>
                  <a:pt x="13869" y="16548"/>
                  <a:pt x="13869" y="16548"/>
                </a:cubicBezTo>
                <a:cubicBezTo>
                  <a:pt x="6646" y="16548"/>
                  <a:pt x="6646" y="16548"/>
                  <a:pt x="6646" y="16548"/>
                </a:cubicBezTo>
                <a:cubicBezTo>
                  <a:pt x="6443" y="16548"/>
                  <a:pt x="6443" y="16548"/>
                  <a:pt x="6443" y="16548"/>
                </a:cubicBezTo>
                <a:cubicBezTo>
                  <a:pt x="6409" y="16548"/>
                  <a:pt x="6409" y="16548"/>
                  <a:pt x="6409" y="16548"/>
                </a:cubicBezTo>
                <a:cubicBezTo>
                  <a:pt x="6409" y="11834"/>
                  <a:pt x="6409" y="11834"/>
                  <a:pt x="6409" y="11834"/>
                </a:cubicBezTo>
                <a:cubicBezTo>
                  <a:pt x="7189" y="11834"/>
                  <a:pt x="7189" y="11834"/>
                  <a:pt x="7189" y="11834"/>
                </a:cubicBezTo>
                <a:cubicBezTo>
                  <a:pt x="7189" y="15835"/>
                  <a:pt x="7189" y="15835"/>
                  <a:pt x="7189" y="15835"/>
                </a:cubicBezTo>
                <a:cubicBezTo>
                  <a:pt x="13123" y="15835"/>
                  <a:pt x="13123" y="15835"/>
                  <a:pt x="13123" y="15835"/>
                </a:cubicBezTo>
                <a:cubicBezTo>
                  <a:pt x="13123" y="11834"/>
                  <a:pt x="13123" y="11834"/>
                  <a:pt x="13123" y="11834"/>
                </a:cubicBezTo>
                <a:lnTo>
                  <a:pt x="13869" y="1183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2" name="Shape 4952"/>
          <p:cNvSpPr/>
          <p:nvPr/>
        </p:nvSpPr>
        <p:spPr>
          <a:xfrm>
            <a:off x="4034949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9"/>
                  <a:pt x="0" y="10817"/>
                </a:cubicBezTo>
                <a:cubicBezTo>
                  <a:pt x="0" y="16785"/>
                  <a:pt x="4849" y="21600"/>
                  <a:pt x="10817" y="21600"/>
                </a:cubicBezTo>
                <a:cubicBezTo>
                  <a:pt x="16785" y="21600"/>
                  <a:pt x="21600" y="16785"/>
                  <a:pt x="21600" y="10817"/>
                </a:cubicBezTo>
                <a:cubicBezTo>
                  <a:pt x="21600" y="4849"/>
                  <a:pt x="16785" y="0"/>
                  <a:pt x="10817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1156" y="15700"/>
                </a:moveTo>
                <a:cubicBezTo>
                  <a:pt x="10105" y="16378"/>
                  <a:pt x="9189" y="15429"/>
                  <a:pt x="8850" y="14750"/>
                </a:cubicBezTo>
                <a:cubicBezTo>
                  <a:pt x="8443" y="13937"/>
                  <a:pt x="7290" y="9562"/>
                  <a:pt x="6985" y="9189"/>
                </a:cubicBezTo>
                <a:cubicBezTo>
                  <a:pt x="6680" y="8850"/>
                  <a:pt x="5765" y="9562"/>
                  <a:pt x="5765" y="9562"/>
                </a:cubicBezTo>
                <a:cubicBezTo>
                  <a:pt x="5290" y="8986"/>
                  <a:pt x="5290" y="8986"/>
                  <a:pt x="5290" y="8986"/>
                </a:cubicBezTo>
                <a:cubicBezTo>
                  <a:pt x="5290" y="8986"/>
                  <a:pt x="7155" y="6748"/>
                  <a:pt x="8579" y="6477"/>
                </a:cubicBezTo>
                <a:cubicBezTo>
                  <a:pt x="10105" y="6171"/>
                  <a:pt x="10071" y="8782"/>
                  <a:pt x="10444" y="10241"/>
                </a:cubicBezTo>
                <a:cubicBezTo>
                  <a:pt x="10783" y="11631"/>
                  <a:pt x="11020" y="12411"/>
                  <a:pt x="11326" y="12411"/>
                </a:cubicBezTo>
                <a:cubicBezTo>
                  <a:pt x="11631" y="12411"/>
                  <a:pt x="12241" y="11665"/>
                  <a:pt x="12885" y="10444"/>
                </a:cubicBezTo>
                <a:cubicBezTo>
                  <a:pt x="13496" y="9257"/>
                  <a:pt x="12851" y="8206"/>
                  <a:pt x="11597" y="8952"/>
                </a:cubicBezTo>
                <a:cubicBezTo>
                  <a:pt x="12105" y="5934"/>
                  <a:pt x="16819" y="5222"/>
                  <a:pt x="16208" y="8681"/>
                </a:cubicBezTo>
                <a:cubicBezTo>
                  <a:pt x="15598" y="12105"/>
                  <a:pt x="12173" y="15056"/>
                  <a:pt x="11156" y="157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3" name="Shape 4953"/>
          <p:cNvSpPr/>
          <p:nvPr/>
        </p:nvSpPr>
        <p:spPr>
          <a:xfrm>
            <a:off x="4658466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42" y="13292"/>
                </a:moveTo>
                <a:cubicBezTo>
                  <a:pt x="8240" y="11868"/>
                  <a:pt x="8240" y="11868"/>
                  <a:pt x="8240" y="11868"/>
                </a:cubicBezTo>
                <a:cubicBezTo>
                  <a:pt x="8342" y="8749"/>
                  <a:pt x="8342" y="8749"/>
                  <a:pt x="8342" y="8749"/>
                </a:cubicBezTo>
                <a:cubicBezTo>
                  <a:pt x="8342" y="8681"/>
                  <a:pt x="8409" y="8613"/>
                  <a:pt x="8477" y="8613"/>
                </a:cubicBezTo>
                <a:cubicBezTo>
                  <a:pt x="8545" y="8613"/>
                  <a:pt x="8613" y="8681"/>
                  <a:pt x="8613" y="8749"/>
                </a:cubicBezTo>
                <a:cubicBezTo>
                  <a:pt x="8715" y="11868"/>
                  <a:pt x="8715" y="11868"/>
                  <a:pt x="8715" y="11868"/>
                </a:cubicBezTo>
                <a:cubicBezTo>
                  <a:pt x="8613" y="13292"/>
                  <a:pt x="8613" y="13292"/>
                  <a:pt x="8613" y="13292"/>
                </a:cubicBezTo>
                <a:cubicBezTo>
                  <a:pt x="8613" y="13292"/>
                  <a:pt x="8613" y="13292"/>
                  <a:pt x="8613" y="13292"/>
                </a:cubicBezTo>
                <a:cubicBezTo>
                  <a:pt x="8613" y="13394"/>
                  <a:pt x="8545" y="13428"/>
                  <a:pt x="8477" y="13428"/>
                </a:cubicBezTo>
                <a:cubicBezTo>
                  <a:pt x="8409" y="13428"/>
                  <a:pt x="8342" y="13394"/>
                  <a:pt x="8342" y="13292"/>
                </a:cubicBezTo>
                <a:close/>
                <a:moveTo>
                  <a:pt x="9630" y="13428"/>
                </a:moveTo>
                <a:cubicBezTo>
                  <a:pt x="9698" y="13428"/>
                  <a:pt x="9766" y="13360"/>
                  <a:pt x="9766" y="13292"/>
                </a:cubicBezTo>
                <a:cubicBezTo>
                  <a:pt x="9766" y="13292"/>
                  <a:pt x="9766" y="13292"/>
                  <a:pt x="9766" y="13292"/>
                </a:cubicBezTo>
                <a:cubicBezTo>
                  <a:pt x="9868" y="11868"/>
                  <a:pt x="9868" y="11868"/>
                  <a:pt x="9868" y="11868"/>
                </a:cubicBezTo>
                <a:cubicBezTo>
                  <a:pt x="9766" y="8952"/>
                  <a:pt x="9766" y="8952"/>
                  <a:pt x="9766" y="8952"/>
                </a:cubicBezTo>
                <a:cubicBezTo>
                  <a:pt x="9766" y="8850"/>
                  <a:pt x="9698" y="8782"/>
                  <a:pt x="9630" y="8782"/>
                </a:cubicBezTo>
                <a:cubicBezTo>
                  <a:pt x="9528" y="8782"/>
                  <a:pt x="9461" y="8850"/>
                  <a:pt x="9461" y="8952"/>
                </a:cubicBezTo>
                <a:cubicBezTo>
                  <a:pt x="9393" y="11868"/>
                  <a:pt x="9393" y="11868"/>
                  <a:pt x="9393" y="11868"/>
                </a:cubicBezTo>
                <a:cubicBezTo>
                  <a:pt x="9461" y="13292"/>
                  <a:pt x="9461" y="13292"/>
                  <a:pt x="9461" y="13292"/>
                </a:cubicBezTo>
                <a:cubicBezTo>
                  <a:pt x="9461" y="13360"/>
                  <a:pt x="9528" y="13428"/>
                  <a:pt x="9630" y="13428"/>
                </a:cubicBezTo>
                <a:close/>
                <a:moveTo>
                  <a:pt x="11292" y="13462"/>
                </a:moveTo>
                <a:cubicBezTo>
                  <a:pt x="11292" y="13462"/>
                  <a:pt x="15937" y="13462"/>
                  <a:pt x="15971" y="13462"/>
                </a:cubicBezTo>
                <a:cubicBezTo>
                  <a:pt x="16887" y="13462"/>
                  <a:pt x="17667" y="12682"/>
                  <a:pt x="17667" y="11766"/>
                </a:cubicBezTo>
                <a:cubicBezTo>
                  <a:pt x="17667" y="10817"/>
                  <a:pt x="16887" y="10071"/>
                  <a:pt x="15971" y="10071"/>
                </a:cubicBezTo>
                <a:cubicBezTo>
                  <a:pt x="15734" y="10071"/>
                  <a:pt x="15530" y="10139"/>
                  <a:pt x="15327" y="10207"/>
                </a:cubicBezTo>
                <a:cubicBezTo>
                  <a:pt x="15191" y="8681"/>
                  <a:pt x="13903" y="7494"/>
                  <a:pt x="12343" y="7494"/>
                </a:cubicBezTo>
                <a:cubicBezTo>
                  <a:pt x="11970" y="7494"/>
                  <a:pt x="11597" y="7562"/>
                  <a:pt x="11292" y="7697"/>
                </a:cubicBezTo>
                <a:cubicBezTo>
                  <a:pt x="11156" y="7731"/>
                  <a:pt x="11122" y="7799"/>
                  <a:pt x="11122" y="7901"/>
                </a:cubicBezTo>
                <a:cubicBezTo>
                  <a:pt x="11122" y="13258"/>
                  <a:pt x="11122" y="13258"/>
                  <a:pt x="11122" y="13258"/>
                </a:cubicBezTo>
                <a:cubicBezTo>
                  <a:pt x="11122" y="13360"/>
                  <a:pt x="11190" y="13428"/>
                  <a:pt x="11292" y="13462"/>
                </a:cubicBezTo>
                <a:close/>
                <a:moveTo>
                  <a:pt x="7901" y="13428"/>
                </a:moveTo>
                <a:cubicBezTo>
                  <a:pt x="7969" y="13428"/>
                  <a:pt x="8036" y="13394"/>
                  <a:pt x="8036" y="13326"/>
                </a:cubicBezTo>
                <a:cubicBezTo>
                  <a:pt x="8138" y="11868"/>
                  <a:pt x="8138" y="11868"/>
                  <a:pt x="8138" y="11868"/>
                </a:cubicBezTo>
                <a:cubicBezTo>
                  <a:pt x="8036" y="8850"/>
                  <a:pt x="8036" y="8850"/>
                  <a:pt x="8036" y="8850"/>
                </a:cubicBezTo>
                <a:cubicBezTo>
                  <a:pt x="8036" y="8782"/>
                  <a:pt x="7969" y="8715"/>
                  <a:pt x="7901" y="8715"/>
                </a:cubicBezTo>
                <a:cubicBezTo>
                  <a:pt x="7833" y="8715"/>
                  <a:pt x="7765" y="8782"/>
                  <a:pt x="7765" y="8850"/>
                </a:cubicBezTo>
                <a:cubicBezTo>
                  <a:pt x="7765" y="8850"/>
                  <a:pt x="7697" y="11868"/>
                  <a:pt x="7697" y="11868"/>
                </a:cubicBezTo>
                <a:cubicBezTo>
                  <a:pt x="7765" y="13326"/>
                  <a:pt x="7765" y="13326"/>
                  <a:pt x="7765" y="13326"/>
                </a:cubicBezTo>
                <a:cubicBezTo>
                  <a:pt x="7765" y="13394"/>
                  <a:pt x="7833" y="13428"/>
                  <a:pt x="7901" y="13428"/>
                </a:cubicBezTo>
                <a:close/>
                <a:moveTo>
                  <a:pt x="10783" y="13428"/>
                </a:moveTo>
                <a:cubicBezTo>
                  <a:pt x="10885" y="13428"/>
                  <a:pt x="10953" y="13360"/>
                  <a:pt x="10953" y="13258"/>
                </a:cubicBezTo>
                <a:cubicBezTo>
                  <a:pt x="10953" y="13258"/>
                  <a:pt x="10953" y="13258"/>
                  <a:pt x="10953" y="13258"/>
                </a:cubicBezTo>
                <a:cubicBezTo>
                  <a:pt x="11020" y="11868"/>
                  <a:pt x="11020" y="11868"/>
                  <a:pt x="11020" y="11868"/>
                </a:cubicBezTo>
                <a:cubicBezTo>
                  <a:pt x="10953" y="8070"/>
                  <a:pt x="10953" y="8070"/>
                  <a:pt x="10953" y="8070"/>
                </a:cubicBezTo>
                <a:cubicBezTo>
                  <a:pt x="10953" y="7969"/>
                  <a:pt x="10885" y="7901"/>
                  <a:pt x="10783" y="7901"/>
                </a:cubicBezTo>
                <a:cubicBezTo>
                  <a:pt x="10681" y="7901"/>
                  <a:pt x="10580" y="7969"/>
                  <a:pt x="10580" y="8070"/>
                </a:cubicBezTo>
                <a:cubicBezTo>
                  <a:pt x="10512" y="11868"/>
                  <a:pt x="10512" y="11868"/>
                  <a:pt x="10512" y="11868"/>
                </a:cubicBezTo>
                <a:cubicBezTo>
                  <a:pt x="10580" y="13258"/>
                  <a:pt x="10580" y="13258"/>
                  <a:pt x="10580" y="13258"/>
                </a:cubicBezTo>
                <a:cubicBezTo>
                  <a:pt x="10580" y="13360"/>
                  <a:pt x="10681" y="13428"/>
                  <a:pt x="10783" y="13428"/>
                </a:cubicBezTo>
                <a:close/>
                <a:moveTo>
                  <a:pt x="10207" y="13428"/>
                </a:moveTo>
                <a:cubicBezTo>
                  <a:pt x="10274" y="13428"/>
                  <a:pt x="10376" y="13360"/>
                  <a:pt x="10376" y="13258"/>
                </a:cubicBezTo>
                <a:cubicBezTo>
                  <a:pt x="10444" y="11868"/>
                  <a:pt x="10444" y="11868"/>
                  <a:pt x="10444" y="11868"/>
                </a:cubicBezTo>
                <a:cubicBezTo>
                  <a:pt x="10376" y="8376"/>
                  <a:pt x="10376" y="8376"/>
                  <a:pt x="10376" y="8376"/>
                </a:cubicBezTo>
                <a:cubicBezTo>
                  <a:pt x="10376" y="8308"/>
                  <a:pt x="10274" y="8206"/>
                  <a:pt x="10207" y="8206"/>
                </a:cubicBezTo>
                <a:cubicBezTo>
                  <a:pt x="10105" y="8206"/>
                  <a:pt x="10003" y="8308"/>
                  <a:pt x="10003" y="8376"/>
                </a:cubicBezTo>
                <a:cubicBezTo>
                  <a:pt x="9969" y="11868"/>
                  <a:pt x="9969" y="11868"/>
                  <a:pt x="9969" y="11868"/>
                </a:cubicBezTo>
                <a:cubicBezTo>
                  <a:pt x="9969" y="11868"/>
                  <a:pt x="10003" y="13258"/>
                  <a:pt x="10003" y="13258"/>
                </a:cubicBezTo>
                <a:cubicBezTo>
                  <a:pt x="10003" y="13360"/>
                  <a:pt x="10105" y="13428"/>
                  <a:pt x="10207" y="13428"/>
                </a:cubicBezTo>
                <a:close/>
                <a:moveTo>
                  <a:pt x="9054" y="13428"/>
                </a:moveTo>
                <a:cubicBezTo>
                  <a:pt x="9122" y="13428"/>
                  <a:pt x="9189" y="13360"/>
                  <a:pt x="9189" y="13292"/>
                </a:cubicBezTo>
                <a:cubicBezTo>
                  <a:pt x="9189" y="13292"/>
                  <a:pt x="9189" y="13292"/>
                  <a:pt x="9189" y="13292"/>
                </a:cubicBezTo>
                <a:cubicBezTo>
                  <a:pt x="9291" y="11868"/>
                  <a:pt x="9291" y="11868"/>
                  <a:pt x="9291" y="11868"/>
                </a:cubicBezTo>
                <a:cubicBezTo>
                  <a:pt x="9189" y="8850"/>
                  <a:pt x="9189" y="8850"/>
                  <a:pt x="9189" y="8850"/>
                </a:cubicBezTo>
                <a:cubicBezTo>
                  <a:pt x="9189" y="8749"/>
                  <a:pt x="9122" y="8681"/>
                  <a:pt x="9054" y="8681"/>
                </a:cubicBezTo>
                <a:cubicBezTo>
                  <a:pt x="8952" y="8681"/>
                  <a:pt x="8884" y="8749"/>
                  <a:pt x="8884" y="8850"/>
                </a:cubicBezTo>
                <a:cubicBezTo>
                  <a:pt x="8816" y="11868"/>
                  <a:pt x="8816" y="11868"/>
                  <a:pt x="8816" y="11868"/>
                </a:cubicBezTo>
                <a:cubicBezTo>
                  <a:pt x="8884" y="13292"/>
                  <a:pt x="8884" y="13292"/>
                  <a:pt x="8884" y="13292"/>
                </a:cubicBezTo>
                <a:cubicBezTo>
                  <a:pt x="8884" y="13360"/>
                  <a:pt x="8952" y="13428"/>
                  <a:pt x="9054" y="13428"/>
                </a:cubicBezTo>
                <a:close/>
                <a:moveTo>
                  <a:pt x="4612" y="13123"/>
                </a:moveTo>
                <a:cubicBezTo>
                  <a:pt x="4646" y="13123"/>
                  <a:pt x="4646" y="13123"/>
                  <a:pt x="4679" y="13089"/>
                </a:cubicBezTo>
                <a:cubicBezTo>
                  <a:pt x="4815" y="11868"/>
                  <a:pt x="4815" y="11868"/>
                  <a:pt x="4815" y="11868"/>
                </a:cubicBezTo>
                <a:cubicBezTo>
                  <a:pt x="4679" y="10647"/>
                  <a:pt x="4679" y="10647"/>
                  <a:pt x="4679" y="10647"/>
                </a:cubicBezTo>
                <a:cubicBezTo>
                  <a:pt x="4646" y="10614"/>
                  <a:pt x="4646" y="10580"/>
                  <a:pt x="4612" y="10580"/>
                </a:cubicBezTo>
                <a:cubicBezTo>
                  <a:pt x="4578" y="10580"/>
                  <a:pt x="4544" y="10614"/>
                  <a:pt x="4544" y="10647"/>
                </a:cubicBezTo>
                <a:cubicBezTo>
                  <a:pt x="4544" y="10647"/>
                  <a:pt x="4408" y="11868"/>
                  <a:pt x="4408" y="11868"/>
                </a:cubicBezTo>
                <a:cubicBezTo>
                  <a:pt x="4544" y="13089"/>
                  <a:pt x="4544" y="13089"/>
                  <a:pt x="4544" y="13089"/>
                </a:cubicBezTo>
                <a:cubicBezTo>
                  <a:pt x="4544" y="13123"/>
                  <a:pt x="4578" y="13123"/>
                  <a:pt x="4612" y="13123"/>
                </a:cubicBezTo>
                <a:close/>
                <a:moveTo>
                  <a:pt x="4103" y="12682"/>
                </a:moveTo>
                <a:cubicBezTo>
                  <a:pt x="4137" y="12682"/>
                  <a:pt x="4137" y="12648"/>
                  <a:pt x="4171" y="12614"/>
                </a:cubicBezTo>
                <a:cubicBezTo>
                  <a:pt x="4273" y="11868"/>
                  <a:pt x="4273" y="11868"/>
                  <a:pt x="4273" y="11868"/>
                </a:cubicBezTo>
                <a:cubicBezTo>
                  <a:pt x="4171" y="11122"/>
                  <a:pt x="4171" y="11122"/>
                  <a:pt x="4171" y="11122"/>
                </a:cubicBezTo>
                <a:cubicBezTo>
                  <a:pt x="4137" y="11088"/>
                  <a:pt x="4137" y="11054"/>
                  <a:pt x="4103" y="11054"/>
                </a:cubicBezTo>
                <a:cubicBezTo>
                  <a:pt x="4069" y="11054"/>
                  <a:pt x="4035" y="11088"/>
                  <a:pt x="4035" y="11122"/>
                </a:cubicBezTo>
                <a:cubicBezTo>
                  <a:pt x="3933" y="11868"/>
                  <a:pt x="3933" y="11868"/>
                  <a:pt x="3933" y="11868"/>
                </a:cubicBezTo>
                <a:cubicBezTo>
                  <a:pt x="4035" y="12614"/>
                  <a:pt x="4035" y="12614"/>
                  <a:pt x="4035" y="12614"/>
                </a:cubicBezTo>
                <a:cubicBezTo>
                  <a:pt x="4035" y="12648"/>
                  <a:pt x="4069" y="12682"/>
                  <a:pt x="4103" y="12682"/>
                </a:cubicBezTo>
                <a:close/>
                <a:moveTo>
                  <a:pt x="5154" y="13360"/>
                </a:moveTo>
                <a:cubicBezTo>
                  <a:pt x="5188" y="13360"/>
                  <a:pt x="5222" y="13326"/>
                  <a:pt x="5222" y="13292"/>
                </a:cubicBezTo>
                <a:cubicBezTo>
                  <a:pt x="5358" y="11868"/>
                  <a:pt x="5358" y="11868"/>
                  <a:pt x="5358" y="11868"/>
                </a:cubicBezTo>
                <a:cubicBezTo>
                  <a:pt x="5222" y="10410"/>
                  <a:pt x="5222" y="10410"/>
                  <a:pt x="5222" y="10410"/>
                </a:cubicBezTo>
                <a:cubicBezTo>
                  <a:pt x="5222" y="10376"/>
                  <a:pt x="5188" y="10342"/>
                  <a:pt x="5154" y="10342"/>
                </a:cubicBezTo>
                <a:cubicBezTo>
                  <a:pt x="5120" y="10342"/>
                  <a:pt x="5086" y="10376"/>
                  <a:pt x="5086" y="10410"/>
                </a:cubicBezTo>
                <a:cubicBezTo>
                  <a:pt x="5086" y="10410"/>
                  <a:pt x="4951" y="11868"/>
                  <a:pt x="4951" y="11868"/>
                </a:cubicBezTo>
                <a:cubicBezTo>
                  <a:pt x="5086" y="13292"/>
                  <a:pt x="5086" y="13292"/>
                  <a:pt x="5086" y="13292"/>
                </a:cubicBezTo>
                <a:cubicBezTo>
                  <a:pt x="5086" y="13326"/>
                  <a:pt x="5120" y="13360"/>
                  <a:pt x="5154" y="13360"/>
                </a:cubicBezTo>
                <a:close/>
                <a:moveTo>
                  <a:pt x="5697" y="13394"/>
                </a:moveTo>
                <a:cubicBezTo>
                  <a:pt x="5731" y="13394"/>
                  <a:pt x="5765" y="13360"/>
                  <a:pt x="5765" y="13326"/>
                </a:cubicBezTo>
                <a:cubicBezTo>
                  <a:pt x="5900" y="11868"/>
                  <a:pt x="5900" y="11868"/>
                  <a:pt x="5900" y="11868"/>
                </a:cubicBezTo>
                <a:cubicBezTo>
                  <a:pt x="5765" y="10376"/>
                  <a:pt x="5765" y="10376"/>
                  <a:pt x="5765" y="10376"/>
                </a:cubicBezTo>
                <a:cubicBezTo>
                  <a:pt x="5765" y="10308"/>
                  <a:pt x="5731" y="10274"/>
                  <a:pt x="5697" y="10274"/>
                </a:cubicBezTo>
                <a:cubicBezTo>
                  <a:pt x="5663" y="10274"/>
                  <a:pt x="5595" y="10308"/>
                  <a:pt x="5595" y="10376"/>
                </a:cubicBezTo>
                <a:cubicBezTo>
                  <a:pt x="5493" y="11868"/>
                  <a:pt x="5493" y="11868"/>
                  <a:pt x="5493" y="11868"/>
                </a:cubicBezTo>
                <a:cubicBezTo>
                  <a:pt x="5595" y="13326"/>
                  <a:pt x="5595" y="13326"/>
                  <a:pt x="5595" y="13326"/>
                </a:cubicBezTo>
                <a:cubicBezTo>
                  <a:pt x="5595" y="13360"/>
                  <a:pt x="5663" y="13394"/>
                  <a:pt x="5697" y="13394"/>
                </a:cubicBezTo>
                <a:close/>
                <a:moveTo>
                  <a:pt x="6782" y="13428"/>
                </a:moveTo>
                <a:cubicBezTo>
                  <a:pt x="6850" y="13428"/>
                  <a:pt x="6884" y="13394"/>
                  <a:pt x="6884" y="13326"/>
                </a:cubicBezTo>
                <a:cubicBezTo>
                  <a:pt x="6884" y="13326"/>
                  <a:pt x="6884" y="13326"/>
                  <a:pt x="6884" y="13326"/>
                </a:cubicBezTo>
                <a:cubicBezTo>
                  <a:pt x="7019" y="11868"/>
                  <a:pt x="7019" y="11868"/>
                  <a:pt x="7019" y="11868"/>
                </a:cubicBezTo>
                <a:cubicBezTo>
                  <a:pt x="6884" y="9596"/>
                  <a:pt x="6884" y="9596"/>
                  <a:pt x="6884" y="9596"/>
                </a:cubicBezTo>
                <a:cubicBezTo>
                  <a:pt x="6884" y="9562"/>
                  <a:pt x="6850" y="9495"/>
                  <a:pt x="6782" y="9495"/>
                </a:cubicBezTo>
                <a:cubicBezTo>
                  <a:pt x="6748" y="9495"/>
                  <a:pt x="6680" y="9562"/>
                  <a:pt x="6680" y="9596"/>
                </a:cubicBezTo>
                <a:cubicBezTo>
                  <a:pt x="6578" y="11868"/>
                  <a:pt x="6578" y="11868"/>
                  <a:pt x="6578" y="11868"/>
                </a:cubicBezTo>
                <a:cubicBezTo>
                  <a:pt x="6680" y="13326"/>
                  <a:pt x="6680" y="13326"/>
                  <a:pt x="6680" y="13326"/>
                </a:cubicBezTo>
                <a:cubicBezTo>
                  <a:pt x="6680" y="13394"/>
                  <a:pt x="6748" y="13428"/>
                  <a:pt x="6782" y="13428"/>
                </a:cubicBezTo>
                <a:close/>
                <a:moveTo>
                  <a:pt x="6239" y="13428"/>
                </a:moveTo>
                <a:cubicBezTo>
                  <a:pt x="6273" y="13428"/>
                  <a:pt x="6341" y="13394"/>
                  <a:pt x="6341" y="13326"/>
                </a:cubicBezTo>
                <a:cubicBezTo>
                  <a:pt x="6443" y="11868"/>
                  <a:pt x="6443" y="11868"/>
                  <a:pt x="6443" y="11868"/>
                </a:cubicBezTo>
                <a:cubicBezTo>
                  <a:pt x="6341" y="10478"/>
                  <a:pt x="6341" y="10478"/>
                  <a:pt x="6341" y="10478"/>
                </a:cubicBezTo>
                <a:cubicBezTo>
                  <a:pt x="6341" y="10410"/>
                  <a:pt x="6273" y="10376"/>
                  <a:pt x="6239" y="10376"/>
                </a:cubicBezTo>
                <a:cubicBezTo>
                  <a:pt x="6171" y="10376"/>
                  <a:pt x="6138" y="10410"/>
                  <a:pt x="6138" y="10478"/>
                </a:cubicBezTo>
                <a:cubicBezTo>
                  <a:pt x="6036" y="11868"/>
                  <a:pt x="6036" y="11868"/>
                  <a:pt x="6036" y="11868"/>
                </a:cubicBezTo>
                <a:cubicBezTo>
                  <a:pt x="6138" y="13326"/>
                  <a:pt x="6138" y="13326"/>
                  <a:pt x="6138" y="13326"/>
                </a:cubicBezTo>
                <a:cubicBezTo>
                  <a:pt x="6138" y="13394"/>
                  <a:pt x="6171" y="13428"/>
                  <a:pt x="6239" y="13428"/>
                </a:cubicBezTo>
                <a:close/>
                <a:moveTo>
                  <a:pt x="7358" y="13428"/>
                </a:moveTo>
                <a:cubicBezTo>
                  <a:pt x="7392" y="13428"/>
                  <a:pt x="7460" y="13394"/>
                  <a:pt x="7460" y="13326"/>
                </a:cubicBezTo>
                <a:cubicBezTo>
                  <a:pt x="7562" y="11868"/>
                  <a:pt x="7562" y="11868"/>
                  <a:pt x="7562" y="11868"/>
                </a:cubicBezTo>
                <a:cubicBezTo>
                  <a:pt x="7460" y="9088"/>
                  <a:pt x="7460" y="9088"/>
                  <a:pt x="7460" y="9088"/>
                </a:cubicBezTo>
                <a:cubicBezTo>
                  <a:pt x="7460" y="9020"/>
                  <a:pt x="7392" y="8986"/>
                  <a:pt x="7358" y="8986"/>
                </a:cubicBezTo>
                <a:cubicBezTo>
                  <a:pt x="7290" y="8986"/>
                  <a:pt x="7223" y="9020"/>
                  <a:pt x="7223" y="9088"/>
                </a:cubicBezTo>
                <a:cubicBezTo>
                  <a:pt x="7223" y="9088"/>
                  <a:pt x="7121" y="11868"/>
                  <a:pt x="7121" y="11868"/>
                </a:cubicBezTo>
                <a:cubicBezTo>
                  <a:pt x="7223" y="13326"/>
                  <a:pt x="7223" y="13326"/>
                  <a:pt x="7223" y="13326"/>
                </a:cubicBezTo>
                <a:cubicBezTo>
                  <a:pt x="7223" y="13394"/>
                  <a:pt x="7290" y="13428"/>
                  <a:pt x="7358" y="13428"/>
                </a:cubicBezTo>
                <a:close/>
                <a:moveTo>
                  <a:pt x="21600" y="10817"/>
                </a:moveTo>
                <a:cubicBezTo>
                  <a:pt x="21600" y="16785"/>
                  <a:pt x="16785" y="21600"/>
                  <a:pt x="10817" y="21600"/>
                </a:cubicBezTo>
                <a:cubicBezTo>
                  <a:pt x="4849" y="21600"/>
                  <a:pt x="0" y="16785"/>
                  <a:pt x="0" y="10817"/>
                </a:cubicBezTo>
                <a:cubicBezTo>
                  <a:pt x="0" y="4849"/>
                  <a:pt x="4849" y="0"/>
                  <a:pt x="10817" y="0"/>
                </a:cubicBezTo>
                <a:cubicBezTo>
                  <a:pt x="16785" y="0"/>
                  <a:pt x="21600" y="4849"/>
                  <a:pt x="21600" y="10817"/>
                </a:cubicBezTo>
                <a:close/>
                <a:moveTo>
                  <a:pt x="20922" y="10817"/>
                </a:moveTo>
                <a:cubicBezTo>
                  <a:pt x="20922" y="8104"/>
                  <a:pt x="19871" y="5561"/>
                  <a:pt x="17972" y="3628"/>
                </a:cubicBezTo>
                <a:cubicBezTo>
                  <a:pt x="16039" y="1729"/>
                  <a:pt x="13496" y="678"/>
                  <a:pt x="10817" y="678"/>
                </a:cubicBezTo>
                <a:cubicBezTo>
                  <a:pt x="8104" y="678"/>
                  <a:pt x="5561" y="1729"/>
                  <a:pt x="3628" y="3628"/>
                </a:cubicBezTo>
                <a:cubicBezTo>
                  <a:pt x="1729" y="5561"/>
                  <a:pt x="678" y="8104"/>
                  <a:pt x="678" y="10817"/>
                </a:cubicBezTo>
                <a:cubicBezTo>
                  <a:pt x="678" y="13496"/>
                  <a:pt x="1729" y="16039"/>
                  <a:pt x="3628" y="17972"/>
                </a:cubicBezTo>
                <a:cubicBezTo>
                  <a:pt x="5561" y="19871"/>
                  <a:pt x="8104" y="20922"/>
                  <a:pt x="10817" y="20922"/>
                </a:cubicBezTo>
                <a:cubicBezTo>
                  <a:pt x="13496" y="20922"/>
                  <a:pt x="16039" y="19871"/>
                  <a:pt x="17972" y="17972"/>
                </a:cubicBezTo>
                <a:cubicBezTo>
                  <a:pt x="19871" y="16039"/>
                  <a:pt x="20922" y="13496"/>
                  <a:pt x="20922" y="1081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4" name="Shape 4954"/>
          <p:cNvSpPr/>
          <p:nvPr/>
        </p:nvSpPr>
        <p:spPr>
          <a:xfrm>
            <a:off x="5282380" y="3237045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49"/>
                  <a:pt x="0" y="10817"/>
                </a:cubicBezTo>
                <a:cubicBezTo>
                  <a:pt x="0" y="16785"/>
                  <a:pt x="4849" y="21600"/>
                  <a:pt x="10817" y="21600"/>
                </a:cubicBezTo>
                <a:cubicBezTo>
                  <a:pt x="16785" y="21600"/>
                  <a:pt x="21600" y="16785"/>
                  <a:pt x="21600" y="10817"/>
                </a:cubicBezTo>
                <a:cubicBezTo>
                  <a:pt x="21600" y="4849"/>
                  <a:pt x="16785" y="0"/>
                  <a:pt x="10817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1529" y="9664"/>
                </a:moveTo>
                <a:cubicBezTo>
                  <a:pt x="12377" y="10037"/>
                  <a:pt x="12377" y="10037"/>
                  <a:pt x="12377" y="10037"/>
                </a:cubicBezTo>
                <a:cubicBezTo>
                  <a:pt x="13665" y="9664"/>
                  <a:pt x="13665" y="9664"/>
                  <a:pt x="13665" y="9664"/>
                </a:cubicBezTo>
                <a:cubicBezTo>
                  <a:pt x="13665" y="8782"/>
                  <a:pt x="13665" y="8782"/>
                  <a:pt x="13665" y="8782"/>
                </a:cubicBezTo>
                <a:cubicBezTo>
                  <a:pt x="13597" y="7290"/>
                  <a:pt x="12377" y="6104"/>
                  <a:pt x="10885" y="6104"/>
                </a:cubicBezTo>
                <a:cubicBezTo>
                  <a:pt x="9359" y="6104"/>
                  <a:pt x="8138" y="7290"/>
                  <a:pt x="8104" y="8782"/>
                </a:cubicBezTo>
                <a:cubicBezTo>
                  <a:pt x="8104" y="12784"/>
                  <a:pt x="8104" y="12784"/>
                  <a:pt x="8104" y="12784"/>
                </a:cubicBezTo>
                <a:cubicBezTo>
                  <a:pt x="8104" y="13157"/>
                  <a:pt x="7799" y="13462"/>
                  <a:pt x="7426" y="13462"/>
                </a:cubicBezTo>
                <a:cubicBezTo>
                  <a:pt x="7053" y="13462"/>
                  <a:pt x="6782" y="13157"/>
                  <a:pt x="6782" y="12784"/>
                </a:cubicBezTo>
                <a:cubicBezTo>
                  <a:pt x="6782" y="11088"/>
                  <a:pt x="6782" y="11088"/>
                  <a:pt x="6782" y="11088"/>
                </a:cubicBezTo>
                <a:cubicBezTo>
                  <a:pt x="4646" y="11088"/>
                  <a:pt x="4646" y="11088"/>
                  <a:pt x="4646" y="11088"/>
                </a:cubicBezTo>
                <a:cubicBezTo>
                  <a:pt x="4646" y="11088"/>
                  <a:pt x="4646" y="12784"/>
                  <a:pt x="4646" y="12818"/>
                </a:cubicBezTo>
                <a:cubicBezTo>
                  <a:pt x="4646" y="14343"/>
                  <a:pt x="5900" y="15598"/>
                  <a:pt x="7426" y="15598"/>
                </a:cubicBezTo>
                <a:cubicBezTo>
                  <a:pt x="8952" y="15598"/>
                  <a:pt x="10173" y="14377"/>
                  <a:pt x="10207" y="12851"/>
                </a:cubicBezTo>
                <a:cubicBezTo>
                  <a:pt x="10207" y="8884"/>
                  <a:pt x="10207" y="8884"/>
                  <a:pt x="10207" y="8884"/>
                </a:cubicBezTo>
                <a:cubicBezTo>
                  <a:pt x="10207" y="8511"/>
                  <a:pt x="10512" y="8240"/>
                  <a:pt x="10851" y="8240"/>
                </a:cubicBezTo>
                <a:cubicBezTo>
                  <a:pt x="11224" y="8240"/>
                  <a:pt x="11529" y="8511"/>
                  <a:pt x="11529" y="8884"/>
                </a:cubicBezTo>
                <a:lnTo>
                  <a:pt x="11529" y="9664"/>
                </a:lnTo>
                <a:close/>
                <a:moveTo>
                  <a:pt x="14954" y="11088"/>
                </a:moveTo>
                <a:cubicBezTo>
                  <a:pt x="14954" y="12851"/>
                  <a:pt x="14954" y="12851"/>
                  <a:pt x="14954" y="12851"/>
                </a:cubicBezTo>
                <a:cubicBezTo>
                  <a:pt x="14954" y="13224"/>
                  <a:pt x="14683" y="13530"/>
                  <a:pt x="14310" y="13530"/>
                </a:cubicBezTo>
                <a:cubicBezTo>
                  <a:pt x="13937" y="13530"/>
                  <a:pt x="13665" y="13224"/>
                  <a:pt x="13665" y="12851"/>
                </a:cubicBezTo>
                <a:cubicBezTo>
                  <a:pt x="13665" y="11122"/>
                  <a:pt x="13665" y="11122"/>
                  <a:pt x="13665" y="11122"/>
                </a:cubicBezTo>
                <a:cubicBezTo>
                  <a:pt x="12377" y="11495"/>
                  <a:pt x="12377" y="11495"/>
                  <a:pt x="12377" y="11495"/>
                </a:cubicBezTo>
                <a:cubicBezTo>
                  <a:pt x="11529" y="11088"/>
                  <a:pt x="11529" y="11088"/>
                  <a:pt x="11529" y="11088"/>
                </a:cubicBezTo>
                <a:cubicBezTo>
                  <a:pt x="11529" y="12851"/>
                  <a:pt x="11529" y="12851"/>
                  <a:pt x="11529" y="12851"/>
                </a:cubicBezTo>
                <a:cubicBezTo>
                  <a:pt x="11529" y="14343"/>
                  <a:pt x="12784" y="15598"/>
                  <a:pt x="14310" y="15598"/>
                </a:cubicBezTo>
                <a:cubicBezTo>
                  <a:pt x="15835" y="15598"/>
                  <a:pt x="17090" y="14343"/>
                  <a:pt x="17090" y="12818"/>
                </a:cubicBezTo>
                <a:cubicBezTo>
                  <a:pt x="17090" y="12784"/>
                  <a:pt x="17090" y="11088"/>
                  <a:pt x="17090" y="11088"/>
                </a:cubicBezTo>
                <a:cubicBezTo>
                  <a:pt x="14954" y="11088"/>
                  <a:pt x="14954" y="11088"/>
                  <a:pt x="14954" y="1108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5" name="Shape 4955"/>
          <p:cNvSpPr/>
          <p:nvPr/>
        </p:nvSpPr>
        <p:spPr>
          <a:xfrm>
            <a:off x="5905500" y="3237045"/>
            <a:ext cx="381000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1326" y="4985"/>
                </a:moveTo>
                <a:cubicBezTo>
                  <a:pt x="11326" y="7833"/>
                  <a:pt x="11326" y="7833"/>
                  <a:pt x="11326" y="7833"/>
                </a:cubicBezTo>
                <a:cubicBezTo>
                  <a:pt x="14140" y="7833"/>
                  <a:pt x="14140" y="7833"/>
                  <a:pt x="14140" y="7833"/>
                </a:cubicBezTo>
                <a:cubicBezTo>
                  <a:pt x="14140" y="10003"/>
                  <a:pt x="14140" y="10003"/>
                  <a:pt x="14140" y="10003"/>
                </a:cubicBezTo>
                <a:cubicBezTo>
                  <a:pt x="11326" y="10003"/>
                  <a:pt x="11326" y="10003"/>
                  <a:pt x="11326" y="10003"/>
                </a:cubicBezTo>
                <a:cubicBezTo>
                  <a:pt x="11326" y="13123"/>
                  <a:pt x="11326" y="13123"/>
                  <a:pt x="11326" y="13123"/>
                </a:cubicBezTo>
                <a:cubicBezTo>
                  <a:pt x="11326" y="13835"/>
                  <a:pt x="11326" y="14242"/>
                  <a:pt x="11393" y="14445"/>
                </a:cubicBezTo>
                <a:cubicBezTo>
                  <a:pt x="11461" y="14649"/>
                  <a:pt x="11665" y="14852"/>
                  <a:pt x="11868" y="14954"/>
                </a:cubicBezTo>
                <a:cubicBezTo>
                  <a:pt x="12139" y="15123"/>
                  <a:pt x="12445" y="15191"/>
                  <a:pt x="12784" y="15191"/>
                </a:cubicBezTo>
                <a:cubicBezTo>
                  <a:pt x="13394" y="15191"/>
                  <a:pt x="14004" y="14988"/>
                  <a:pt x="14649" y="14615"/>
                </a:cubicBezTo>
                <a:cubicBezTo>
                  <a:pt x="14649" y="16514"/>
                  <a:pt x="14649" y="16514"/>
                  <a:pt x="14649" y="16514"/>
                </a:cubicBezTo>
                <a:cubicBezTo>
                  <a:pt x="14106" y="16785"/>
                  <a:pt x="13631" y="16954"/>
                  <a:pt x="13224" y="17056"/>
                </a:cubicBezTo>
                <a:cubicBezTo>
                  <a:pt x="12784" y="17124"/>
                  <a:pt x="12343" y="17192"/>
                  <a:pt x="11834" y="17192"/>
                </a:cubicBezTo>
                <a:cubicBezTo>
                  <a:pt x="11292" y="17192"/>
                  <a:pt x="10953" y="17124"/>
                  <a:pt x="10512" y="16988"/>
                </a:cubicBezTo>
                <a:cubicBezTo>
                  <a:pt x="10105" y="16853"/>
                  <a:pt x="9732" y="16649"/>
                  <a:pt x="9427" y="16378"/>
                </a:cubicBezTo>
                <a:cubicBezTo>
                  <a:pt x="9122" y="16107"/>
                  <a:pt x="8918" y="15835"/>
                  <a:pt x="8816" y="15530"/>
                </a:cubicBezTo>
                <a:cubicBezTo>
                  <a:pt x="8681" y="15259"/>
                  <a:pt x="8613" y="14818"/>
                  <a:pt x="8613" y="14276"/>
                </a:cubicBezTo>
                <a:cubicBezTo>
                  <a:pt x="8613" y="10003"/>
                  <a:pt x="8613" y="10003"/>
                  <a:pt x="8613" y="10003"/>
                </a:cubicBezTo>
                <a:cubicBezTo>
                  <a:pt x="6951" y="10003"/>
                  <a:pt x="6951" y="10003"/>
                  <a:pt x="6951" y="10003"/>
                </a:cubicBezTo>
                <a:cubicBezTo>
                  <a:pt x="6951" y="8274"/>
                  <a:pt x="6951" y="8274"/>
                  <a:pt x="6951" y="8274"/>
                </a:cubicBezTo>
                <a:cubicBezTo>
                  <a:pt x="7460" y="8104"/>
                  <a:pt x="8003" y="7867"/>
                  <a:pt x="8342" y="7596"/>
                </a:cubicBezTo>
                <a:cubicBezTo>
                  <a:pt x="8681" y="7290"/>
                  <a:pt x="8952" y="6951"/>
                  <a:pt x="9155" y="6544"/>
                </a:cubicBezTo>
                <a:cubicBezTo>
                  <a:pt x="9359" y="6138"/>
                  <a:pt x="9528" y="5595"/>
                  <a:pt x="9596" y="4985"/>
                </a:cubicBezTo>
                <a:cubicBezTo>
                  <a:pt x="11326" y="4985"/>
                  <a:pt x="11326" y="4985"/>
                  <a:pt x="11326" y="498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6" name="Shape 4956"/>
          <p:cNvSpPr/>
          <p:nvPr/>
        </p:nvSpPr>
        <p:spPr>
          <a:xfrm>
            <a:off x="6529414" y="3237045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5530" y="14377"/>
                </a:moveTo>
                <a:cubicBezTo>
                  <a:pt x="15530" y="15395"/>
                  <a:pt x="14683" y="16242"/>
                  <a:pt x="13665" y="16242"/>
                </a:cubicBezTo>
                <a:cubicBezTo>
                  <a:pt x="12614" y="16242"/>
                  <a:pt x="11800" y="15395"/>
                  <a:pt x="11800" y="14377"/>
                </a:cubicBezTo>
                <a:cubicBezTo>
                  <a:pt x="7969" y="12377"/>
                  <a:pt x="7969" y="12377"/>
                  <a:pt x="7969" y="12377"/>
                </a:cubicBezTo>
                <a:cubicBezTo>
                  <a:pt x="7663" y="12580"/>
                  <a:pt x="7290" y="12716"/>
                  <a:pt x="6917" y="12716"/>
                </a:cubicBezTo>
                <a:cubicBezTo>
                  <a:pt x="5866" y="12716"/>
                  <a:pt x="5052" y="11868"/>
                  <a:pt x="5052" y="10851"/>
                </a:cubicBezTo>
                <a:cubicBezTo>
                  <a:pt x="5052" y="9800"/>
                  <a:pt x="5866" y="8986"/>
                  <a:pt x="6917" y="8986"/>
                </a:cubicBezTo>
                <a:cubicBezTo>
                  <a:pt x="7392" y="8986"/>
                  <a:pt x="7867" y="9155"/>
                  <a:pt x="8206" y="9495"/>
                </a:cubicBezTo>
                <a:cubicBezTo>
                  <a:pt x="11800" y="7596"/>
                  <a:pt x="11800" y="7596"/>
                  <a:pt x="11800" y="7596"/>
                </a:cubicBezTo>
                <a:cubicBezTo>
                  <a:pt x="11800" y="7562"/>
                  <a:pt x="11800" y="7528"/>
                  <a:pt x="11800" y="7460"/>
                </a:cubicBezTo>
                <a:cubicBezTo>
                  <a:pt x="11800" y="6443"/>
                  <a:pt x="12614" y="5595"/>
                  <a:pt x="13665" y="5595"/>
                </a:cubicBezTo>
                <a:cubicBezTo>
                  <a:pt x="14683" y="5595"/>
                  <a:pt x="15530" y="6443"/>
                  <a:pt x="15530" y="7460"/>
                </a:cubicBezTo>
                <a:cubicBezTo>
                  <a:pt x="15530" y="8511"/>
                  <a:pt x="14683" y="9325"/>
                  <a:pt x="13665" y="9325"/>
                </a:cubicBezTo>
                <a:cubicBezTo>
                  <a:pt x="13157" y="9325"/>
                  <a:pt x="12750" y="9155"/>
                  <a:pt x="12411" y="8850"/>
                </a:cubicBezTo>
                <a:cubicBezTo>
                  <a:pt x="8782" y="10749"/>
                  <a:pt x="8782" y="10749"/>
                  <a:pt x="8782" y="10749"/>
                </a:cubicBezTo>
                <a:cubicBezTo>
                  <a:pt x="8782" y="10783"/>
                  <a:pt x="8782" y="10817"/>
                  <a:pt x="8782" y="10851"/>
                </a:cubicBezTo>
                <a:cubicBezTo>
                  <a:pt x="8782" y="10953"/>
                  <a:pt x="8749" y="11088"/>
                  <a:pt x="8749" y="11190"/>
                </a:cubicBezTo>
                <a:cubicBezTo>
                  <a:pt x="12309" y="13055"/>
                  <a:pt x="12309" y="13055"/>
                  <a:pt x="12309" y="13055"/>
                </a:cubicBezTo>
                <a:cubicBezTo>
                  <a:pt x="12648" y="12716"/>
                  <a:pt x="13123" y="12478"/>
                  <a:pt x="13665" y="12478"/>
                </a:cubicBezTo>
                <a:cubicBezTo>
                  <a:pt x="14683" y="12478"/>
                  <a:pt x="15530" y="13326"/>
                  <a:pt x="15530" y="1437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7" name="Shape 4957"/>
          <p:cNvSpPr/>
          <p:nvPr/>
        </p:nvSpPr>
        <p:spPr>
          <a:xfrm>
            <a:off x="7152534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6988" y="10817"/>
                </a:moveTo>
                <a:cubicBezTo>
                  <a:pt x="16988" y="13564"/>
                  <a:pt x="15225" y="15903"/>
                  <a:pt x="12750" y="16717"/>
                </a:cubicBezTo>
                <a:cubicBezTo>
                  <a:pt x="12445" y="16785"/>
                  <a:pt x="12309" y="16581"/>
                  <a:pt x="12309" y="16412"/>
                </a:cubicBezTo>
                <a:cubicBezTo>
                  <a:pt x="12309" y="16208"/>
                  <a:pt x="12309" y="15530"/>
                  <a:pt x="12309" y="14716"/>
                </a:cubicBezTo>
                <a:cubicBezTo>
                  <a:pt x="12309" y="14140"/>
                  <a:pt x="12139" y="13767"/>
                  <a:pt x="11902" y="13564"/>
                </a:cubicBezTo>
                <a:cubicBezTo>
                  <a:pt x="13292" y="13394"/>
                  <a:pt x="14750" y="12885"/>
                  <a:pt x="14750" y="10478"/>
                </a:cubicBezTo>
                <a:cubicBezTo>
                  <a:pt x="14750" y="9800"/>
                  <a:pt x="14513" y="9257"/>
                  <a:pt x="14106" y="8816"/>
                </a:cubicBezTo>
                <a:cubicBezTo>
                  <a:pt x="14174" y="8681"/>
                  <a:pt x="14377" y="8036"/>
                  <a:pt x="14038" y="7189"/>
                </a:cubicBezTo>
                <a:cubicBezTo>
                  <a:pt x="14038" y="7189"/>
                  <a:pt x="13530" y="7019"/>
                  <a:pt x="12343" y="7799"/>
                </a:cubicBezTo>
                <a:cubicBezTo>
                  <a:pt x="11834" y="7663"/>
                  <a:pt x="11292" y="7596"/>
                  <a:pt x="10783" y="7596"/>
                </a:cubicBezTo>
                <a:cubicBezTo>
                  <a:pt x="10241" y="7596"/>
                  <a:pt x="9732" y="7663"/>
                  <a:pt x="9223" y="7799"/>
                </a:cubicBezTo>
                <a:cubicBezTo>
                  <a:pt x="8036" y="7019"/>
                  <a:pt x="7494" y="7189"/>
                  <a:pt x="7494" y="7189"/>
                </a:cubicBezTo>
                <a:cubicBezTo>
                  <a:pt x="7155" y="8036"/>
                  <a:pt x="7392" y="8681"/>
                  <a:pt x="7460" y="8816"/>
                </a:cubicBezTo>
                <a:cubicBezTo>
                  <a:pt x="7053" y="9257"/>
                  <a:pt x="6816" y="9800"/>
                  <a:pt x="6816" y="10478"/>
                </a:cubicBezTo>
                <a:cubicBezTo>
                  <a:pt x="6816" y="12885"/>
                  <a:pt x="8274" y="13394"/>
                  <a:pt x="9630" y="13564"/>
                </a:cubicBezTo>
                <a:cubicBezTo>
                  <a:pt x="9461" y="13733"/>
                  <a:pt x="9291" y="14004"/>
                  <a:pt x="9257" y="14411"/>
                </a:cubicBezTo>
                <a:cubicBezTo>
                  <a:pt x="8884" y="14547"/>
                  <a:pt x="8003" y="14818"/>
                  <a:pt x="7426" y="13869"/>
                </a:cubicBezTo>
                <a:cubicBezTo>
                  <a:pt x="7426" y="13869"/>
                  <a:pt x="7121" y="13292"/>
                  <a:pt x="6477" y="13224"/>
                </a:cubicBezTo>
                <a:cubicBezTo>
                  <a:pt x="6477" y="13224"/>
                  <a:pt x="5866" y="13224"/>
                  <a:pt x="6443" y="13631"/>
                </a:cubicBezTo>
                <a:cubicBezTo>
                  <a:pt x="6443" y="13631"/>
                  <a:pt x="6850" y="13801"/>
                  <a:pt x="7121" y="14513"/>
                </a:cubicBezTo>
                <a:cubicBezTo>
                  <a:pt x="7121" y="14513"/>
                  <a:pt x="7494" y="15632"/>
                  <a:pt x="9223" y="15259"/>
                </a:cubicBezTo>
                <a:cubicBezTo>
                  <a:pt x="9223" y="15768"/>
                  <a:pt x="9223" y="16276"/>
                  <a:pt x="9223" y="16412"/>
                </a:cubicBezTo>
                <a:cubicBezTo>
                  <a:pt x="9223" y="16581"/>
                  <a:pt x="9122" y="16785"/>
                  <a:pt x="8816" y="16717"/>
                </a:cubicBezTo>
                <a:cubicBezTo>
                  <a:pt x="6341" y="15903"/>
                  <a:pt x="4544" y="13564"/>
                  <a:pt x="4544" y="10817"/>
                </a:cubicBezTo>
                <a:cubicBezTo>
                  <a:pt x="4544" y="7392"/>
                  <a:pt x="7324" y="4612"/>
                  <a:pt x="10783" y="4612"/>
                </a:cubicBezTo>
                <a:cubicBezTo>
                  <a:pt x="14208" y="4612"/>
                  <a:pt x="16988" y="7392"/>
                  <a:pt x="16988" y="1081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8" name="Shape 4958"/>
          <p:cNvSpPr/>
          <p:nvPr/>
        </p:nvSpPr>
        <p:spPr>
          <a:xfrm>
            <a:off x="7776051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0783" y="4917"/>
                </a:moveTo>
                <a:cubicBezTo>
                  <a:pt x="7528" y="4917"/>
                  <a:pt x="4849" y="7562"/>
                  <a:pt x="4849" y="10851"/>
                </a:cubicBezTo>
                <a:cubicBezTo>
                  <a:pt x="4849" y="14140"/>
                  <a:pt x="7528" y="16819"/>
                  <a:pt x="10783" y="16819"/>
                </a:cubicBezTo>
                <a:cubicBezTo>
                  <a:pt x="14072" y="16819"/>
                  <a:pt x="16751" y="14140"/>
                  <a:pt x="16751" y="10851"/>
                </a:cubicBezTo>
                <a:cubicBezTo>
                  <a:pt x="16751" y="7562"/>
                  <a:pt x="14072" y="4917"/>
                  <a:pt x="10783" y="4917"/>
                </a:cubicBezTo>
                <a:close/>
                <a:moveTo>
                  <a:pt x="14716" y="7630"/>
                </a:moveTo>
                <a:cubicBezTo>
                  <a:pt x="15462" y="8477"/>
                  <a:pt x="15869" y="9596"/>
                  <a:pt x="15903" y="10817"/>
                </a:cubicBezTo>
                <a:cubicBezTo>
                  <a:pt x="15835" y="10783"/>
                  <a:pt x="14106" y="10410"/>
                  <a:pt x="12343" y="10647"/>
                </a:cubicBezTo>
                <a:cubicBezTo>
                  <a:pt x="12309" y="10546"/>
                  <a:pt x="12275" y="10478"/>
                  <a:pt x="12241" y="10376"/>
                </a:cubicBezTo>
                <a:cubicBezTo>
                  <a:pt x="12105" y="10139"/>
                  <a:pt x="12004" y="9868"/>
                  <a:pt x="11902" y="9630"/>
                </a:cubicBezTo>
                <a:cubicBezTo>
                  <a:pt x="13903" y="8816"/>
                  <a:pt x="14716" y="7630"/>
                  <a:pt x="14716" y="7630"/>
                </a:cubicBezTo>
                <a:close/>
                <a:moveTo>
                  <a:pt x="10783" y="5765"/>
                </a:moveTo>
                <a:cubicBezTo>
                  <a:pt x="12072" y="5765"/>
                  <a:pt x="13258" y="6239"/>
                  <a:pt x="14174" y="7019"/>
                </a:cubicBezTo>
                <a:cubicBezTo>
                  <a:pt x="14140" y="7053"/>
                  <a:pt x="13428" y="8172"/>
                  <a:pt x="11495" y="8884"/>
                </a:cubicBezTo>
                <a:cubicBezTo>
                  <a:pt x="10614" y="7290"/>
                  <a:pt x="9664" y="6002"/>
                  <a:pt x="9596" y="5900"/>
                </a:cubicBezTo>
                <a:cubicBezTo>
                  <a:pt x="9969" y="5798"/>
                  <a:pt x="10376" y="5765"/>
                  <a:pt x="10783" y="5765"/>
                </a:cubicBezTo>
                <a:close/>
                <a:moveTo>
                  <a:pt x="8613" y="6239"/>
                </a:moveTo>
                <a:cubicBezTo>
                  <a:pt x="8681" y="6341"/>
                  <a:pt x="9630" y="7630"/>
                  <a:pt x="10512" y="9189"/>
                </a:cubicBezTo>
                <a:cubicBezTo>
                  <a:pt x="8070" y="9834"/>
                  <a:pt x="5934" y="9800"/>
                  <a:pt x="5798" y="9800"/>
                </a:cubicBezTo>
                <a:cubicBezTo>
                  <a:pt x="6138" y="8240"/>
                  <a:pt x="7189" y="6917"/>
                  <a:pt x="8613" y="6239"/>
                </a:cubicBezTo>
                <a:close/>
                <a:moveTo>
                  <a:pt x="5697" y="10851"/>
                </a:moveTo>
                <a:cubicBezTo>
                  <a:pt x="5697" y="10817"/>
                  <a:pt x="5697" y="10749"/>
                  <a:pt x="5697" y="10715"/>
                </a:cubicBezTo>
                <a:cubicBezTo>
                  <a:pt x="5765" y="10715"/>
                  <a:pt x="8308" y="10749"/>
                  <a:pt x="10919" y="9969"/>
                </a:cubicBezTo>
                <a:cubicBezTo>
                  <a:pt x="11088" y="10274"/>
                  <a:pt x="11224" y="10546"/>
                  <a:pt x="11359" y="10851"/>
                </a:cubicBezTo>
                <a:cubicBezTo>
                  <a:pt x="11292" y="10851"/>
                  <a:pt x="11224" y="10885"/>
                  <a:pt x="11156" y="10885"/>
                </a:cubicBezTo>
                <a:cubicBezTo>
                  <a:pt x="8376" y="11800"/>
                  <a:pt x="6985" y="14276"/>
                  <a:pt x="6985" y="14276"/>
                </a:cubicBezTo>
                <a:cubicBezTo>
                  <a:pt x="6985" y="14276"/>
                  <a:pt x="6985" y="14276"/>
                  <a:pt x="6985" y="14276"/>
                </a:cubicBezTo>
                <a:cubicBezTo>
                  <a:pt x="6171" y="13360"/>
                  <a:pt x="5697" y="12173"/>
                  <a:pt x="5697" y="10851"/>
                </a:cubicBezTo>
                <a:close/>
                <a:moveTo>
                  <a:pt x="10783" y="15971"/>
                </a:moveTo>
                <a:cubicBezTo>
                  <a:pt x="9596" y="15971"/>
                  <a:pt x="8511" y="15564"/>
                  <a:pt x="7663" y="14886"/>
                </a:cubicBezTo>
                <a:cubicBezTo>
                  <a:pt x="7663" y="14852"/>
                  <a:pt x="8647" y="12750"/>
                  <a:pt x="11665" y="11699"/>
                </a:cubicBezTo>
                <a:cubicBezTo>
                  <a:pt x="11665" y="11699"/>
                  <a:pt x="11665" y="11699"/>
                  <a:pt x="11699" y="11699"/>
                </a:cubicBezTo>
                <a:cubicBezTo>
                  <a:pt x="12411" y="13564"/>
                  <a:pt x="12716" y="15123"/>
                  <a:pt x="12784" y="15564"/>
                </a:cubicBezTo>
                <a:cubicBezTo>
                  <a:pt x="12173" y="15835"/>
                  <a:pt x="11495" y="15971"/>
                  <a:pt x="10783" y="15971"/>
                </a:cubicBezTo>
                <a:close/>
                <a:moveTo>
                  <a:pt x="13631" y="15089"/>
                </a:moveTo>
                <a:cubicBezTo>
                  <a:pt x="13597" y="14784"/>
                  <a:pt x="13326" y="13292"/>
                  <a:pt x="12648" y="11461"/>
                </a:cubicBezTo>
                <a:cubicBezTo>
                  <a:pt x="14310" y="11190"/>
                  <a:pt x="15734" y="11631"/>
                  <a:pt x="15835" y="11665"/>
                </a:cubicBezTo>
                <a:cubicBezTo>
                  <a:pt x="15598" y="13089"/>
                  <a:pt x="14784" y="14310"/>
                  <a:pt x="13631" y="1508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59" name="Shape 4959"/>
          <p:cNvSpPr/>
          <p:nvPr/>
        </p:nvSpPr>
        <p:spPr>
          <a:xfrm>
            <a:off x="8399965" y="3237045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2105" y="10139"/>
                </a:moveTo>
                <a:cubicBezTo>
                  <a:pt x="11597" y="10037"/>
                  <a:pt x="11020" y="10037"/>
                  <a:pt x="10410" y="10139"/>
                </a:cubicBezTo>
                <a:cubicBezTo>
                  <a:pt x="11699" y="12716"/>
                  <a:pt x="11699" y="12716"/>
                  <a:pt x="11699" y="12716"/>
                </a:cubicBezTo>
                <a:cubicBezTo>
                  <a:pt x="17192" y="11122"/>
                  <a:pt x="17192" y="11122"/>
                  <a:pt x="17192" y="11122"/>
                </a:cubicBezTo>
                <a:cubicBezTo>
                  <a:pt x="17192" y="11122"/>
                  <a:pt x="15191" y="8003"/>
                  <a:pt x="9223" y="9020"/>
                </a:cubicBezTo>
                <a:cubicBezTo>
                  <a:pt x="9189" y="9020"/>
                  <a:pt x="9189" y="9020"/>
                  <a:pt x="9122" y="9020"/>
                </a:cubicBezTo>
                <a:cubicBezTo>
                  <a:pt x="8545" y="7867"/>
                  <a:pt x="8545" y="7867"/>
                  <a:pt x="8545" y="7867"/>
                </a:cubicBezTo>
                <a:cubicBezTo>
                  <a:pt x="6850" y="8036"/>
                  <a:pt x="6850" y="8036"/>
                  <a:pt x="6850" y="8036"/>
                </a:cubicBezTo>
                <a:cubicBezTo>
                  <a:pt x="7528" y="9461"/>
                  <a:pt x="7528" y="9461"/>
                  <a:pt x="7528" y="9461"/>
                </a:cubicBezTo>
                <a:cubicBezTo>
                  <a:pt x="3933" y="10986"/>
                  <a:pt x="5527" y="14513"/>
                  <a:pt x="5527" y="14513"/>
                </a:cubicBezTo>
                <a:cubicBezTo>
                  <a:pt x="11054" y="12919"/>
                  <a:pt x="11054" y="12919"/>
                  <a:pt x="11054" y="12919"/>
                </a:cubicBezTo>
                <a:cubicBezTo>
                  <a:pt x="9528" y="9834"/>
                  <a:pt x="9528" y="9834"/>
                  <a:pt x="9528" y="9834"/>
                </a:cubicBezTo>
                <a:cubicBezTo>
                  <a:pt x="12241" y="9054"/>
                  <a:pt x="14547" y="10647"/>
                  <a:pt x="14547" y="10647"/>
                </a:cubicBezTo>
                <a:cubicBezTo>
                  <a:pt x="12648" y="11156"/>
                  <a:pt x="12648" y="11156"/>
                  <a:pt x="12648" y="11156"/>
                </a:cubicBezTo>
                <a:lnTo>
                  <a:pt x="12105" y="10139"/>
                </a:lnTo>
                <a:close/>
                <a:moveTo>
                  <a:pt x="7019" y="12682"/>
                </a:moveTo>
                <a:cubicBezTo>
                  <a:pt x="7019" y="12682"/>
                  <a:pt x="6477" y="11495"/>
                  <a:pt x="8036" y="10478"/>
                </a:cubicBezTo>
                <a:cubicBezTo>
                  <a:pt x="8850" y="12173"/>
                  <a:pt x="8850" y="12173"/>
                  <a:pt x="8850" y="12173"/>
                </a:cubicBezTo>
                <a:lnTo>
                  <a:pt x="7019" y="1268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0" name="Shape 4960"/>
          <p:cNvSpPr/>
          <p:nvPr/>
        </p:nvSpPr>
        <p:spPr>
          <a:xfrm>
            <a:off x="9023086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4988" y="10986"/>
                </a:moveTo>
                <a:cubicBezTo>
                  <a:pt x="13903" y="10986"/>
                  <a:pt x="13021" y="10105"/>
                  <a:pt x="13021" y="9020"/>
                </a:cubicBezTo>
                <a:cubicBezTo>
                  <a:pt x="13021" y="7935"/>
                  <a:pt x="13903" y="7053"/>
                  <a:pt x="14988" y="7053"/>
                </a:cubicBezTo>
                <a:cubicBezTo>
                  <a:pt x="16073" y="7053"/>
                  <a:pt x="16954" y="7935"/>
                  <a:pt x="16954" y="9020"/>
                </a:cubicBezTo>
                <a:cubicBezTo>
                  <a:pt x="16954" y="10105"/>
                  <a:pt x="16073" y="10986"/>
                  <a:pt x="14988" y="10986"/>
                </a:cubicBezTo>
                <a:moveTo>
                  <a:pt x="15157" y="11427"/>
                </a:moveTo>
                <a:cubicBezTo>
                  <a:pt x="16276" y="11529"/>
                  <a:pt x="17158" y="12512"/>
                  <a:pt x="17158" y="13665"/>
                </a:cubicBezTo>
                <a:cubicBezTo>
                  <a:pt x="17158" y="14411"/>
                  <a:pt x="17158" y="14411"/>
                  <a:pt x="17158" y="14411"/>
                </a:cubicBezTo>
                <a:cubicBezTo>
                  <a:pt x="17158" y="14513"/>
                  <a:pt x="17056" y="14615"/>
                  <a:pt x="16954" y="14615"/>
                </a:cubicBezTo>
                <a:cubicBezTo>
                  <a:pt x="16887" y="14615"/>
                  <a:pt x="16887" y="14615"/>
                  <a:pt x="16887" y="14615"/>
                </a:cubicBezTo>
                <a:cubicBezTo>
                  <a:pt x="13089" y="14615"/>
                  <a:pt x="13089" y="14615"/>
                  <a:pt x="13089" y="14615"/>
                </a:cubicBezTo>
                <a:cubicBezTo>
                  <a:pt x="13021" y="14615"/>
                  <a:pt x="13021" y="14615"/>
                  <a:pt x="13021" y="14615"/>
                </a:cubicBezTo>
                <a:cubicBezTo>
                  <a:pt x="12919" y="14615"/>
                  <a:pt x="12818" y="14513"/>
                  <a:pt x="12818" y="14411"/>
                </a:cubicBezTo>
                <a:cubicBezTo>
                  <a:pt x="12818" y="13665"/>
                  <a:pt x="12818" y="13665"/>
                  <a:pt x="12818" y="13665"/>
                </a:cubicBezTo>
                <a:cubicBezTo>
                  <a:pt x="12818" y="12512"/>
                  <a:pt x="13699" y="11529"/>
                  <a:pt x="14818" y="11427"/>
                </a:cubicBezTo>
                <a:cubicBezTo>
                  <a:pt x="14818" y="11427"/>
                  <a:pt x="14852" y="11427"/>
                  <a:pt x="14852" y="11427"/>
                </a:cubicBezTo>
                <a:cubicBezTo>
                  <a:pt x="14852" y="11427"/>
                  <a:pt x="14886" y="11427"/>
                  <a:pt x="14886" y="11427"/>
                </a:cubicBezTo>
                <a:cubicBezTo>
                  <a:pt x="14920" y="11427"/>
                  <a:pt x="14954" y="11427"/>
                  <a:pt x="14988" y="11427"/>
                </a:cubicBezTo>
                <a:cubicBezTo>
                  <a:pt x="14988" y="11427"/>
                  <a:pt x="14988" y="11427"/>
                  <a:pt x="14988" y="11427"/>
                </a:cubicBezTo>
                <a:cubicBezTo>
                  <a:pt x="14988" y="11427"/>
                  <a:pt x="14988" y="11427"/>
                  <a:pt x="14988" y="11427"/>
                </a:cubicBezTo>
                <a:cubicBezTo>
                  <a:pt x="15022" y="11427"/>
                  <a:pt x="15056" y="11427"/>
                  <a:pt x="15089" y="11427"/>
                </a:cubicBezTo>
                <a:cubicBezTo>
                  <a:pt x="15089" y="11427"/>
                  <a:pt x="15123" y="11427"/>
                  <a:pt x="15123" y="11427"/>
                </a:cubicBezTo>
                <a:cubicBezTo>
                  <a:pt x="15123" y="11427"/>
                  <a:pt x="15157" y="11427"/>
                  <a:pt x="15157" y="11427"/>
                </a:cubicBezTo>
                <a:moveTo>
                  <a:pt x="10410" y="11359"/>
                </a:moveTo>
                <a:cubicBezTo>
                  <a:pt x="9461" y="11359"/>
                  <a:pt x="8647" y="10546"/>
                  <a:pt x="8647" y="9562"/>
                </a:cubicBezTo>
                <a:cubicBezTo>
                  <a:pt x="8647" y="8613"/>
                  <a:pt x="9461" y="7799"/>
                  <a:pt x="10410" y="7799"/>
                </a:cubicBezTo>
                <a:cubicBezTo>
                  <a:pt x="11393" y="7799"/>
                  <a:pt x="12207" y="8613"/>
                  <a:pt x="12207" y="9562"/>
                </a:cubicBezTo>
                <a:cubicBezTo>
                  <a:pt x="12207" y="10546"/>
                  <a:pt x="11393" y="11359"/>
                  <a:pt x="10410" y="11359"/>
                </a:cubicBezTo>
                <a:moveTo>
                  <a:pt x="10580" y="11766"/>
                </a:moveTo>
                <a:cubicBezTo>
                  <a:pt x="11597" y="11834"/>
                  <a:pt x="12377" y="12716"/>
                  <a:pt x="12377" y="13767"/>
                </a:cubicBezTo>
                <a:cubicBezTo>
                  <a:pt x="12377" y="14445"/>
                  <a:pt x="12377" y="14445"/>
                  <a:pt x="12377" y="14445"/>
                </a:cubicBezTo>
                <a:cubicBezTo>
                  <a:pt x="12377" y="14445"/>
                  <a:pt x="12377" y="14445"/>
                  <a:pt x="12377" y="14445"/>
                </a:cubicBezTo>
                <a:cubicBezTo>
                  <a:pt x="12377" y="14547"/>
                  <a:pt x="12309" y="14615"/>
                  <a:pt x="12207" y="14615"/>
                </a:cubicBezTo>
                <a:cubicBezTo>
                  <a:pt x="12139" y="14615"/>
                  <a:pt x="12139" y="14615"/>
                  <a:pt x="12139" y="14615"/>
                </a:cubicBezTo>
                <a:cubicBezTo>
                  <a:pt x="8715" y="14615"/>
                  <a:pt x="8715" y="14615"/>
                  <a:pt x="8715" y="14615"/>
                </a:cubicBezTo>
                <a:cubicBezTo>
                  <a:pt x="8647" y="14615"/>
                  <a:pt x="8647" y="14615"/>
                  <a:pt x="8647" y="14615"/>
                </a:cubicBezTo>
                <a:cubicBezTo>
                  <a:pt x="8545" y="14615"/>
                  <a:pt x="8477" y="14547"/>
                  <a:pt x="8477" y="14445"/>
                </a:cubicBezTo>
                <a:cubicBezTo>
                  <a:pt x="8477" y="14445"/>
                  <a:pt x="8477" y="14445"/>
                  <a:pt x="8477" y="14445"/>
                </a:cubicBezTo>
                <a:cubicBezTo>
                  <a:pt x="8477" y="13767"/>
                  <a:pt x="8477" y="13767"/>
                  <a:pt x="8477" y="13767"/>
                </a:cubicBezTo>
                <a:cubicBezTo>
                  <a:pt x="8477" y="12716"/>
                  <a:pt x="9257" y="11834"/>
                  <a:pt x="10274" y="11766"/>
                </a:cubicBezTo>
                <a:cubicBezTo>
                  <a:pt x="10274" y="11766"/>
                  <a:pt x="10308" y="11766"/>
                  <a:pt x="10308" y="11766"/>
                </a:cubicBezTo>
                <a:cubicBezTo>
                  <a:pt x="10308" y="11766"/>
                  <a:pt x="10342" y="11766"/>
                  <a:pt x="10342" y="11766"/>
                </a:cubicBezTo>
                <a:cubicBezTo>
                  <a:pt x="10376" y="11766"/>
                  <a:pt x="10410" y="11766"/>
                  <a:pt x="10410" y="11766"/>
                </a:cubicBezTo>
                <a:cubicBezTo>
                  <a:pt x="10410" y="11766"/>
                  <a:pt x="10410" y="11766"/>
                  <a:pt x="10410" y="11766"/>
                </a:cubicBezTo>
                <a:cubicBezTo>
                  <a:pt x="10410" y="11766"/>
                  <a:pt x="10410" y="11766"/>
                  <a:pt x="10410" y="11766"/>
                </a:cubicBezTo>
                <a:cubicBezTo>
                  <a:pt x="10444" y="11766"/>
                  <a:pt x="10478" y="11766"/>
                  <a:pt x="10512" y="11766"/>
                </a:cubicBezTo>
                <a:cubicBezTo>
                  <a:pt x="10512" y="11766"/>
                  <a:pt x="10546" y="11732"/>
                  <a:pt x="10546" y="11766"/>
                </a:cubicBezTo>
                <a:cubicBezTo>
                  <a:pt x="10546" y="11766"/>
                  <a:pt x="10580" y="11766"/>
                  <a:pt x="10580" y="11766"/>
                </a:cubicBezTo>
                <a:moveTo>
                  <a:pt x="6273" y="11665"/>
                </a:moveTo>
                <a:cubicBezTo>
                  <a:pt x="5392" y="11665"/>
                  <a:pt x="4679" y="10953"/>
                  <a:pt x="4679" y="10071"/>
                </a:cubicBezTo>
                <a:cubicBezTo>
                  <a:pt x="4679" y="9189"/>
                  <a:pt x="5392" y="8477"/>
                  <a:pt x="6273" y="8477"/>
                </a:cubicBezTo>
                <a:cubicBezTo>
                  <a:pt x="7155" y="8477"/>
                  <a:pt x="7867" y="9189"/>
                  <a:pt x="7867" y="10071"/>
                </a:cubicBezTo>
                <a:cubicBezTo>
                  <a:pt x="7867" y="10953"/>
                  <a:pt x="7155" y="11665"/>
                  <a:pt x="6273" y="11665"/>
                </a:cubicBezTo>
                <a:moveTo>
                  <a:pt x="6409" y="12038"/>
                </a:moveTo>
                <a:cubicBezTo>
                  <a:pt x="7324" y="12105"/>
                  <a:pt x="8036" y="12919"/>
                  <a:pt x="8036" y="13835"/>
                </a:cubicBezTo>
                <a:cubicBezTo>
                  <a:pt x="8036" y="14445"/>
                  <a:pt x="8036" y="14445"/>
                  <a:pt x="8036" y="14445"/>
                </a:cubicBezTo>
                <a:cubicBezTo>
                  <a:pt x="8036" y="14547"/>
                  <a:pt x="7969" y="14615"/>
                  <a:pt x="7867" y="14615"/>
                </a:cubicBezTo>
                <a:cubicBezTo>
                  <a:pt x="7799" y="14615"/>
                  <a:pt x="7799" y="14615"/>
                  <a:pt x="7799" y="14615"/>
                </a:cubicBezTo>
                <a:cubicBezTo>
                  <a:pt x="4747" y="14615"/>
                  <a:pt x="4747" y="14615"/>
                  <a:pt x="4747" y="14615"/>
                </a:cubicBezTo>
                <a:cubicBezTo>
                  <a:pt x="4679" y="14615"/>
                  <a:pt x="4679" y="14615"/>
                  <a:pt x="4679" y="14615"/>
                </a:cubicBezTo>
                <a:cubicBezTo>
                  <a:pt x="4612" y="14615"/>
                  <a:pt x="4510" y="14547"/>
                  <a:pt x="4510" y="14445"/>
                </a:cubicBezTo>
                <a:cubicBezTo>
                  <a:pt x="4510" y="13835"/>
                  <a:pt x="4510" y="13835"/>
                  <a:pt x="4510" y="13835"/>
                </a:cubicBezTo>
                <a:cubicBezTo>
                  <a:pt x="4510" y="12919"/>
                  <a:pt x="5222" y="12105"/>
                  <a:pt x="6138" y="12038"/>
                </a:cubicBezTo>
                <a:cubicBezTo>
                  <a:pt x="6138" y="12038"/>
                  <a:pt x="6171" y="12038"/>
                  <a:pt x="6171" y="12038"/>
                </a:cubicBezTo>
                <a:cubicBezTo>
                  <a:pt x="6171" y="12038"/>
                  <a:pt x="6205" y="12038"/>
                  <a:pt x="6205" y="12038"/>
                </a:cubicBezTo>
                <a:cubicBezTo>
                  <a:pt x="6239" y="12038"/>
                  <a:pt x="6239" y="12038"/>
                  <a:pt x="6273" y="12038"/>
                </a:cubicBezTo>
                <a:cubicBezTo>
                  <a:pt x="6273" y="12038"/>
                  <a:pt x="6273" y="12038"/>
                  <a:pt x="6273" y="12038"/>
                </a:cubicBezTo>
                <a:cubicBezTo>
                  <a:pt x="6273" y="12038"/>
                  <a:pt x="6273" y="12038"/>
                  <a:pt x="6273" y="12038"/>
                </a:cubicBezTo>
                <a:cubicBezTo>
                  <a:pt x="6307" y="12038"/>
                  <a:pt x="6341" y="12038"/>
                  <a:pt x="6341" y="12038"/>
                </a:cubicBezTo>
                <a:cubicBezTo>
                  <a:pt x="6375" y="12038"/>
                  <a:pt x="6375" y="12038"/>
                  <a:pt x="6375" y="12038"/>
                </a:cubicBezTo>
                <a:cubicBezTo>
                  <a:pt x="6409" y="12038"/>
                  <a:pt x="6409" y="12038"/>
                  <a:pt x="6409" y="12038"/>
                </a:cubicBezTo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1" name="Shape 4961"/>
          <p:cNvSpPr/>
          <p:nvPr/>
        </p:nvSpPr>
        <p:spPr>
          <a:xfrm>
            <a:off x="9647000" y="3237045"/>
            <a:ext cx="381001" cy="382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0783" y="4951"/>
                </a:moveTo>
                <a:cubicBezTo>
                  <a:pt x="7528" y="4951"/>
                  <a:pt x="4883" y="7596"/>
                  <a:pt x="4883" y="10851"/>
                </a:cubicBezTo>
                <a:cubicBezTo>
                  <a:pt x="4883" y="14106"/>
                  <a:pt x="7528" y="16751"/>
                  <a:pt x="10783" y="16751"/>
                </a:cubicBezTo>
                <a:cubicBezTo>
                  <a:pt x="14038" y="16751"/>
                  <a:pt x="16649" y="14106"/>
                  <a:pt x="16649" y="10851"/>
                </a:cubicBezTo>
                <a:cubicBezTo>
                  <a:pt x="16649" y="7596"/>
                  <a:pt x="14038" y="4951"/>
                  <a:pt x="10783" y="4951"/>
                </a:cubicBezTo>
                <a:close/>
                <a:moveTo>
                  <a:pt x="8850" y="7426"/>
                </a:moveTo>
                <a:cubicBezTo>
                  <a:pt x="8782" y="7426"/>
                  <a:pt x="8681" y="7392"/>
                  <a:pt x="8681" y="7426"/>
                </a:cubicBezTo>
                <a:cubicBezTo>
                  <a:pt x="8681" y="7528"/>
                  <a:pt x="8681" y="7528"/>
                  <a:pt x="8681" y="7528"/>
                </a:cubicBezTo>
                <a:cubicBezTo>
                  <a:pt x="8681" y="7630"/>
                  <a:pt x="8681" y="7697"/>
                  <a:pt x="8681" y="7765"/>
                </a:cubicBezTo>
                <a:cubicBezTo>
                  <a:pt x="8782" y="8579"/>
                  <a:pt x="8816" y="9427"/>
                  <a:pt x="8579" y="10241"/>
                </a:cubicBezTo>
                <a:cubicBezTo>
                  <a:pt x="8443" y="10681"/>
                  <a:pt x="8172" y="11054"/>
                  <a:pt x="7867" y="11359"/>
                </a:cubicBezTo>
                <a:cubicBezTo>
                  <a:pt x="7562" y="11631"/>
                  <a:pt x="7189" y="11868"/>
                  <a:pt x="6782" y="11868"/>
                </a:cubicBezTo>
                <a:cubicBezTo>
                  <a:pt x="6714" y="11868"/>
                  <a:pt x="6646" y="11834"/>
                  <a:pt x="6578" y="11800"/>
                </a:cubicBezTo>
                <a:cubicBezTo>
                  <a:pt x="6171" y="11665"/>
                  <a:pt x="6138" y="11224"/>
                  <a:pt x="6138" y="10851"/>
                </a:cubicBezTo>
                <a:cubicBezTo>
                  <a:pt x="6138" y="10444"/>
                  <a:pt x="6171" y="10037"/>
                  <a:pt x="6273" y="9664"/>
                </a:cubicBezTo>
                <a:cubicBezTo>
                  <a:pt x="6307" y="9528"/>
                  <a:pt x="6341" y="9427"/>
                  <a:pt x="6375" y="9325"/>
                </a:cubicBezTo>
                <a:cubicBezTo>
                  <a:pt x="6850" y="7969"/>
                  <a:pt x="7901" y="6917"/>
                  <a:pt x="9223" y="6443"/>
                </a:cubicBezTo>
                <a:cubicBezTo>
                  <a:pt x="9732" y="6239"/>
                  <a:pt x="10241" y="6171"/>
                  <a:pt x="10783" y="6171"/>
                </a:cubicBezTo>
                <a:cubicBezTo>
                  <a:pt x="12343" y="6171"/>
                  <a:pt x="13801" y="6951"/>
                  <a:pt x="14683" y="8274"/>
                </a:cubicBezTo>
                <a:cubicBezTo>
                  <a:pt x="14886" y="8579"/>
                  <a:pt x="15056" y="8952"/>
                  <a:pt x="15191" y="9325"/>
                </a:cubicBezTo>
                <a:cubicBezTo>
                  <a:pt x="15191" y="9325"/>
                  <a:pt x="15191" y="9325"/>
                  <a:pt x="15191" y="9325"/>
                </a:cubicBezTo>
                <a:cubicBezTo>
                  <a:pt x="15225" y="9427"/>
                  <a:pt x="15259" y="9528"/>
                  <a:pt x="15293" y="9664"/>
                </a:cubicBezTo>
                <a:cubicBezTo>
                  <a:pt x="15395" y="10037"/>
                  <a:pt x="15429" y="10444"/>
                  <a:pt x="15429" y="10851"/>
                </a:cubicBezTo>
                <a:cubicBezTo>
                  <a:pt x="15429" y="11597"/>
                  <a:pt x="15191" y="12445"/>
                  <a:pt x="14242" y="12038"/>
                </a:cubicBezTo>
                <a:cubicBezTo>
                  <a:pt x="13801" y="11834"/>
                  <a:pt x="13428" y="11461"/>
                  <a:pt x="13157" y="11088"/>
                </a:cubicBezTo>
                <a:cubicBezTo>
                  <a:pt x="12818" y="10647"/>
                  <a:pt x="12512" y="10207"/>
                  <a:pt x="12139" y="9766"/>
                </a:cubicBezTo>
                <a:cubicBezTo>
                  <a:pt x="11800" y="9393"/>
                  <a:pt x="11461" y="9020"/>
                  <a:pt x="11054" y="8681"/>
                </a:cubicBezTo>
                <a:cubicBezTo>
                  <a:pt x="10681" y="8342"/>
                  <a:pt x="10274" y="8036"/>
                  <a:pt x="9800" y="7799"/>
                </a:cubicBezTo>
                <a:cubicBezTo>
                  <a:pt x="9495" y="7663"/>
                  <a:pt x="9155" y="7528"/>
                  <a:pt x="8850" y="742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2" name="Shape 4962"/>
          <p:cNvSpPr/>
          <p:nvPr/>
        </p:nvSpPr>
        <p:spPr>
          <a:xfrm>
            <a:off x="10270120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49"/>
                  <a:pt x="0" y="10817"/>
                </a:cubicBezTo>
                <a:cubicBezTo>
                  <a:pt x="0" y="16785"/>
                  <a:pt x="4815" y="21600"/>
                  <a:pt x="10783" y="21600"/>
                </a:cubicBezTo>
                <a:cubicBezTo>
                  <a:pt x="16751" y="21600"/>
                  <a:pt x="21600" y="16785"/>
                  <a:pt x="21600" y="10817"/>
                </a:cubicBezTo>
                <a:cubicBezTo>
                  <a:pt x="21600" y="4849"/>
                  <a:pt x="16751" y="0"/>
                  <a:pt x="10783" y="0"/>
                </a:cubicBezTo>
                <a:close/>
                <a:moveTo>
                  <a:pt x="17972" y="17972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72"/>
                </a:cubicBezTo>
                <a:cubicBezTo>
                  <a:pt x="1729" y="16039"/>
                  <a:pt x="678" y="13496"/>
                  <a:pt x="678" y="10817"/>
                </a:cubicBezTo>
                <a:cubicBezTo>
                  <a:pt x="678" y="8104"/>
                  <a:pt x="1729" y="5561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61"/>
                  <a:pt x="20922" y="8104"/>
                  <a:pt x="20922" y="10817"/>
                </a:cubicBezTo>
                <a:cubicBezTo>
                  <a:pt x="20922" y="13496"/>
                  <a:pt x="19871" y="16039"/>
                  <a:pt x="17972" y="17972"/>
                </a:cubicBezTo>
                <a:close/>
                <a:moveTo>
                  <a:pt x="14920" y="7596"/>
                </a:moveTo>
                <a:cubicBezTo>
                  <a:pt x="14818" y="7189"/>
                  <a:pt x="14581" y="6985"/>
                  <a:pt x="14343" y="6884"/>
                </a:cubicBezTo>
                <a:cubicBezTo>
                  <a:pt x="14106" y="6816"/>
                  <a:pt x="13631" y="6714"/>
                  <a:pt x="12987" y="6646"/>
                </a:cubicBezTo>
                <a:cubicBezTo>
                  <a:pt x="12512" y="6578"/>
                  <a:pt x="11936" y="6578"/>
                  <a:pt x="11563" y="6612"/>
                </a:cubicBezTo>
                <a:cubicBezTo>
                  <a:pt x="11529" y="6307"/>
                  <a:pt x="11326" y="6036"/>
                  <a:pt x="11088" y="5968"/>
                </a:cubicBezTo>
                <a:cubicBezTo>
                  <a:pt x="10478" y="5731"/>
                  <a:pt x="9562" y="5765"/>
                  <a:pt x="9291" y="5832"/>
                </a:cubicBezTo>
                <a:cubicBezTo>
                  <a:pt x="9122" y="5900"/>
                  <a:pt x="8918" y="6002"/>
                  <a:pt x="8782" y="6171"/>
                </a:cubicBezTo>
                <a:cubicBezTo>
                  <a:pt x="8715" y="6273"/>
                  <a:pt x="8647" y="6443"/>
                  <a:pt x="8647" y="6612"/>
                </a:cubicBezTo>
                <a:cubicBezTo>
                  <a:pt x="8647" y="6748"/>
                  <a:pt x="8647" y="7019"/>
                  <a:pt x="8647" y="7257"/>
                </a:cubicBezTo>
                <a:cubicBezTo>
                  <a:pt x="8647" y="7494"/>
                  <a:pt x="8681" y="7697"/>
                  <a:pt x="8681" y="7697"/>
                </a:cubicBezTo>
                <a:cubicBezTo>
                  <a:pt x="8681" y="7901"/>
                  <a:pt x="8477" y="8070"/>
                  <a:pt x="8274" y="8070"/>
                </a:cubicBezTo>
                <a:cubicBezTo>
                  <a:pt x="7290" y="8070"/>
                  <a:pt x="7290" y="8070"/>
                  <a:pt x="7290" y="8070"/>
                </a:cubicBezTo>
                <a:cubicBezTo>
                  <a:pt x="7087" y="8070"/>
                  <a:pt x="6917" y="8104"/>
                  <a:pt x="6816" y="8172"/>
                </a:cubicBezTo>
                <a:cubicBezTo>
                  <a:pt x="6680" y="8240"/>
                  <a:pt x="6578" y="8308"/>
                  <a:pt x="6511" y="8376"/>
                </a:cubicBezTo>
                <a:cubicBezTo>
                  <a:pt x="6409" y="8579"/>
                  <a:pt x="6375" y="8782"/>
                  <a:pt x="6375" y="8986"/>
                </a:cubicBezTo>
                <a:cubicBezTo>
                  <a:pt x="6375" y="8986"/>
                  <a:pt x="6375" y="9189"/>
                  <a:pt x="6409" y="9528"/>
                </a:cubicBezTo>
                <a:cubicBezTo>
                  <a:pt x="6443" y="9800"/>
                  <a:pt x="6748" y="11699"/>
                  <a:pt x="7019" y="12275"/>
                </a:cubicBezTo>
                <a:cubicBezTo>
                  <a:pt x="7121" y="12478"/>
                  <a:pt x="7223" y="12580"/>
                  <a:pt x="7426" y="12682"/>
                </a:cubicBezTo>
                <a:cubicBezTo>
                  <a:pt x="7901" y="12885"/>
                  <a:pt x="8986" y="13089"/>
                  <a:pt x="9495" y="13157"/>
                </a:cubicBezTo>
                <a:cubicBezTo>
                  <a:pt x="10003" y="13224"/>
                  <a:pt x="10308" y="13360"/>
                  <a:pt x="10512" y="12953"/>
                </a:cubicBezTo>
                <a:cubicBezTo>
                  <a:pt x="10512" y="12953"/>
                  <a:pt x="10546" y="12885"/>
                  <a:pt x="10614" y="12716"/>
                </a:cubicBezTo>
                <a:cubicBezTo>
                  <a:pt x="10749" y="12241"/>
                  <a:pt x="10783" y="11800"/>
                  <a:pt x="10783" y="11461"/>
                </a:cubicBezTo>
                <a:cubicBezTo>
                  <a:pt x="10783" y="11427"/>
                  <a:pt x="10851" y="11427"/>
                  <a:pt x="10851" y="11461"/>
                </a:cubicBezTo>
                <a:cubicBezTo>
                  <a:pt x="10851" y="11699"/>
                  <a:pt x="10783" y="12478"/>
                  <a:pt x="11393" y="12716"/>
                </a:cubicBezTo>
                <a:cubicBezTo>
                  <a:pt x="11631" y="12784"/>
                  <a:pt x="12139" y="12851"/>
                  <a:pt x="12648" y="12919"/>
                </a:cubicBezTo>
                <a:cubicBezTo>
                  <a:pt x="13089" y="12987"/>
                  <a:pt x="13428" y="13157"/>
                  <a:pt x="13428" y="14310"/>
                </a:cubicBezTo>
                <a:cubicBezTo>
                  <a:pt x="13428" y="15022"/>
                  <a:pt x="13292" y="15123"/>
                  <a:pt x="12478" y="15123"/>
                </a:cubicBezTo>
                <a:cubicBezTo>
                  <a:pt x="11868" y="15123"/>
                  <a:pt x="11631" y="15123"/>
                  <a:pt x="11631" y="14649"/>
                </a:cubicBezTo>
                <a:cubicBezTo>
                  <a:pt x="11631" y="14242"/>
                  <a:pt x="12038" y="14276"/>
                  <a:pt x="12309" y="14276"/>
                </a:cubicBezTo>
                <a:cubicBezTo>
                  <a:pt x="12445" y="14276"/>
                  <a:pt x="12343" y="14174"/>
                  <a:pt x="12343" y="13937"/>
                </a:cubicBezTo>
                <a:cubicBezTo>
                  <a:pt x="12343" y="13665"/>
                  <a:pt x="12512" y="13530"/>
                  <a:pt x="12377" y="13530"/>
                </a:cubicBezTo>
                <a:cubicBezTo>
                  <a:pt x="11326" y="13496"/>
                  <a:pt x="10715" y="13530"/>
                  <a:pt x="10715" y="14818"/>
                </a:cubicBezTo>
                <a:cubicBezTo>
                  <a:pt x="10715" y="15971"/>
                  <a:pt x="11190" y="16175"/>
                  <a:pt x="12648" y="16175"/>
                </a:cubicBezTo>
                <a:cubicBezTo>
                  <a:pt x="13801" y="16175"/>
                  <a:pt x="14208" y="16141"/>
                  <a:pt x="14649" y="14683"/>
                </a:cubicBezTo>
                <a:cubicBezTo>
                  <a:pt x="14750" y="14411"/>
                  <a:pt x="14988" y="13530"/>
                  <a:pt x="15123" y="12038"/>
                </a:cubicBezTo>
                <a:cubicBezTo>
                  <a:pt x="15225" y="11122"/>
                  <a:pt x="15056" y="8308"/>
                  <a:pt x="14920" y="7596"/>
                </a:cubicBezTo>
                <a:close/>
                <a:moveTo>
                  <a:pt x="12919" y="10715"/>
                </a:moveTo>
                <a:cubicBezTo>
                  <a:pt x="12750" y="10715"/>
                  <a:pt x="12614" y="10715"/>
                  <a:pt x="12512" y="10715"/>
                </a:cubicBezTo>
                <a:cubicBezTo>
                  <a:pt x="12546" y="10444"/>
                  <a:pt x="12648" y="10105"/>
                  <a:pt x="13089" y="10105"/>
                </a:cubicBezTo>
                <a:cubicBezTo>
                  <a:pt x="13564" y="10105"/>
                  <a:pt x="13597" y="10546"/>
                  <a:pt x="13631" y="10851"/>
                </a:cubicBezTo>
                <a:cubicBezTo>
                  <a:pt x="13428" y="10783"/>
                  <a:pt x="13157" y="10715"/>
                  <a:pt x="12919" y="10715"/>
                </a:cubicBezTo>
                <a:close/>
                <a:moveTo>
                  <a:pt x="7257" y="7799"/>
                </a:moveTo>
                <a:cubicBezTo>
                  <a:pt x="7257" y="7799"/>
                  <a:pt x="7257" y="7799"/>
                  <a:pt x="7257" y="7799"/>
                </a:cubicBezTo>
                <a:cubicBezTo>
                  <a:pt x="8240" y="7799"/>
                  <a:pt x="8240" y="7799"/>
                  <a:pt x="8240" y="7799"/>
                </a:cubicBezTo>
                <a:cubicBezTo>
                  <a:pt x="8274" y="7799"/>
                  <a:pt x="8342" y="7765"/>
                  <a:pt x="8342" y="7697"/>
                </a:cubicBezTo>
                <a:cubicBezTo>
                  <a:pt x="8342" y="7697"/>
                  <a:pt x="8308" y="6850"/>
                  <a:pt x="8308" y="6612"/>
                </a:cubicBezTo>
                <a:cubicBezTo>
                  <a:pt x="8308" y="6612"/>
                  <a:pt x="8308" y="6612"/>
                  <a:pt x="8308" y="6612"/>
                </a:cubicBezTo>
                <a:cubicBezTo>
                  <a:pt x="8308" y="6443"/>
                  <a:pt x="8376" y="6273"/>
                  <a:pt x="8443" y="6138"/>
                </a:cubicBezTo>
                <a:cubicBezTo>
                  <a:pt x="8477" y="6070"/>
                  <a:pt x="8477" y="6070"/>
                  <a:pt x="8477" y="6070"/>
                </a:cubicBezTo>
                <a:cubicBezTo>
                  <a:pt x="8477" y="6070"/>
                  <a:pt x="8443" y="6070"/>
                  <a:pt x="8443" y="6070"/>
                </a:cubicBezTo>
                <a:cubicBezTo>
                  <a:pt x="6544" y="7969"/>
                  <a:pt x="6544" y="7969"/>
                  <a:pt x="6544" y="7969"/>
                </a:cubicBezTo>
                <a:cubicBezTo>
                  <a:pt x="6544" y="7969"/>
                  <a:pt x="6544" y="7969"/>
                  <a:pt x="6544" y="7969"/>
                </a:cubicBezTo>
                <a:cubicBezTo>
                  <a:pt x="6578" y="7935"/>
                  <a:pt x="6612" y="7901"/>
                  <a:pt x="6646" y="7901"/>
                </a:cubicBezTo>
                <a:cubicBezTo>
                  <a:pt x="6816" y="7833"/>
                  <a:pt x="7019" y="7799"/>
                  <a:pt x="7257" y="779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3" name="Shape 4963"/>
          <p:cNvSpPr/>
          <p:nvPr/>
        </p:nvSpPr>
        <p:spPr>
          <a:xfrm>
            <a:off x="2164397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15"/>
                  <a:pt x="0" y="10783"/>
                </a:cubicBezTo>
                <a:cubicBezTo>
                  <a:pt x="0" y="16751"/>
                  <a:pt x="4849" y="21600"/>
                  <a:pt x="10817" y="21600"/>
                </a:cubicBezTo>
                <a:cubicBezTo>
                  <a:pt x="16785" y="21600"/>
                  <a:pt x="21600" y="16751"/>
                  <a:pt x="21600" y="10783"/>
                </a:cubicBezTo>
                <a:cubicBezTo>
                  <a:pt x="21600" y="4815"/>
                  <a:pt x="16785" y="0"/>
                  <a:pt x="10817" y="0"/>
                </a:cubicBezTo>
                <a:close/>
                <a:moveTo>
                  <a:pt x="17972" y="17938"/>
                </a:moveTo>
                <a:cubicBezTo>
                  <a:pt x="16039" y="19871"/>
                  <a:pt x="13496" y="20922"/>
                  <a:pt x="10817" y="20922"/>
                </a:cubicBezTo>
                <a:cubicBezTo>
                  <a:pt x="8104" y="20922"/>
                  <a:pt x="5561" y="19871"/>
                  <a:pt x="3628" y="17938"/>
                </a:cubicBezTo>
                <a:cubicBezTo>
                  <a:pt x="1729" y="16039"/>
                  <a:pt x="678" y="13496"/>
                  <a:pt x="678" y="10783"/>
                </a:cubicBezTo>
                <a:cubicBezTo>
                  <a:pt x="678" y="8070"/>
                  <a:pt x="1729" y="5527"/>
                  <a:pt x="3628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27"/>
                  <a:pt x="20922" y="8070"/>
                  <a:pt x="20922" y="10783"/>
                </a:cubicBezTo>
                <a:cubicBezTo>
                  <a:pt x="20922" y="13496"/>
                  <a:pt x="19871" y="16039"/>
                  <a:pt x="17972" y="17938"/>
                </a:cubicBezTo>
                <a:close/>
                <a:moveTo>
                  <a:pt x="11529" y="10003"/>
                </a:moveTo>
                <a:cubicBezTo>
                  <a:pt x="11529" y="10885"/>
                  <a:pt x="11529" y="10885"/>
                  <a:pt x="11529" y="10885"/>
                </a:cubicBezTo>
                <a:cubicBezTo>
                  <a:pt x="11529" y="11563"/>
                  <a:pt x="11088" y="12139"/>
                  <a:pt x="10715" y="12241"/>
                </a:cubicBezTo>
                <a:cubicBezTo>
                  <a:pt x="9969" y="12478"/>
                  <a:pt x="9495" y="11902"/>
                  <a:pt x="9528" y="11292"/>
                </a:cubicBezTo>
                <a:cubicBezTo>
                  <a:pt x="9528" y="10546"/>
                  <a:pt x="10207" y="10071"/>
                  <a:pt x="10783" y="10037"/>
                </a:cubicBezTo>
                <a:lnTo>
                  <a:pt x="11529" y="10003"/>
                </a:lnTo>
                <a:close/>
                <a:moveTo>
                  <a:pt x="13394" y="7935"/>
                </a:moveTo>
                <a:cubicBezTo>
                  <a:pt x="13394" y="6782"/>
                  <a:pt x="12377" y="6070"/>
                  <a:pt x="10478" y="6138"/>
                </a:cubicBezTo>
                <a:cubicBezTo>
                  <a:pt x="9325" y="6171"/>
                  <a:pt x="8206" y="6612"/>
                  <a:pt x="7935" y="8003"/>
                </a:cubicBezTo>
                <a:cubicBezTo>
                  <a:pt x="7901" y="8070"/>
                  <a:pt x="7901" y="8138"/>
                  <a:pt x="7969" y="8206"/>
                </a:cubicBezTo>
                <a:cubicBezTo>
                  <a:pt x="8003" y="8240"/>
                  <a:pt x="8036" y="8274"/>
                  <a:pt x="8104" y="8308"/>
                </a:cubicBezTo>
                <a:cubicBezTo>
                  <a:pt x="9291" y="8443"/>
                  <a:pt x="9291" y="8443"/>
                  <a:pt x="9291" y="8443"/>
                </a:cubicBezTo>
                <a:cubicBezTo>
                  <a:pt x="9427" y="8443"/>
                  <a:pt x="9528" y="8342"/>
                  <a:pt x="9562" y="8240"/>
                </a:cubicBezTo>
                <a:cubicBezTo>
                  <a:pt x="9630" y="7799"/>
                  <a:pt x="9969" y="7460"/>
                  <a:pt x="10478" y="7460"/>
                </a:cubicBezTo>
                <a:cubicBezTo>
                  <a:pt x="11224" y="7460"/>
                  <a:pt x="11529" y="7867"/>
                  <a:pt x="11529" y="8342"/>
                </a:cubicBezTo>
                <a:cubicBezTo>
                  <a:pt x="11529" y="9020"/>
                  <a:pt x="11529" y="9020"/>
                  <a:pt x="11529" y="9020"/>
                </a:cubicBezTo>
                <a:cubicBezTo>
                  <a:pt x="10071" y="9122"/>
                  <a:pt x="10071" y="9122"/>
                  <a:pt x="10071" y="9122"/>
                </a:cubicBezTo>
                <a:cubicBezTo>
                  <a:pt x="8816" y="9223"/>
                  <a:pt x="7663" y="10037"/>
                  <a:pt x="7630" y="11563"/>
                </a:cubicBezTo>
                <a:cubicBezTo>
                  <a:pt x="7630" y="13021"/>
                  <a:pt x="8579" y="13699"/>
                  <a:pt x="9868" y="13631"/>
                </a:cubicBezTo>
                <a:cubicBezTo>
                  <a:pt x="10614" y="13564"/>
                  <a:pt x="11292" y="13258"/>
                  <a:pt x="11800" y="12682"/>
                </a:cubicBezTo>
                <a:cubicBezTo>
                  <a:pt x="12546" y="13496"/>
                  <a:pt x="12546" y="13496"/>
                  <a:pt x="12546" y="13496"/>
                </a:cubicBezTo>
                <a:cubicBezTo>
                  <a:pt x="12580" y="13530"/>
                  <a:pt x="12648" y="13564"/>
                  <a:pt x="12716" y="13564"/>
                </a:cubicBezTo>
                <a:cubicBezTo>
                  <a:pt x="12784" y="13564"/>
                  <a:pt x="12818" y="13564"/>
                  <a:pt x="12885" y="13496"/>
                </a:cubicBezTo>
                <a:cubicBezTo>
                  <a:pt x="13835" y="12614"/>
                  <a:pt x="13835" y="12614"/>
                  <a:pt x="13835" y="12614"/>
                </a:cubicBezTo>
                <a:cubicBezTo>
                  <a:pt x="13903" y="12512"/>
                  <a:pt x="13937" y="12377"/>
                  <a:pt x="13869" y="12309"/>
                </a:cubicBezTo>
                <a:cubicBezTo>
                  <a:pt x="13530" y="11834"/>
                  <a:pt x="13530" y="11834"/>
                  <a:pt x="13530" y="11834"/>
                </a:cubicBezTo>
                <a:cubicBezTo>
                  <a:pt x="13428" y="11732"/>
                  <a:pt x="13394" y="11326"/>
                  <a:pt x="13394" y="11088"/>
                </a:cubicBezTo>
                <a:cubicBezTo>
                  <a:pt x="13394" y="7935"/>
                  <a:pt x="13394" y="7935"/>
                  <a:pt x="13394" y="7935"/>
                </a:cubicBezTo>
                <a:close/>
                <a:moveTo>
                  <a:pt x="15327" y="14004"/>
                </a:moveTo>
                <a:cubicBezTo>
                  <a:pt x="15395" y="13733"/>
                  <a:pt x="15395" y="13597"/>
                  <a:pt x="15123" y="13597"/>
                </a:cubicBezTo>
                <a:cubicBezTo>
                  <a:pt x="14852" y="13564"/>
                  <a:pt x="14513" y="13597"/>
                  <a:pt x="14174" y="13597"/>
                </a:cubicBezTo>
                <a:cubicBezTo>
                  <a:pt x="13970" y="13631"/>
                  <a:pt x="13835" y="13597"/>
                  <a:pt x="14038" y="13462"/>
                </a:cubicBezTo>
                <a:cubicBezTo>
                  <a:pt x="14513" y="13123"/>
                  <a:pt x="15564" y="13089"/>
                  <a:pt x="15802" y="13326"/>
                </a:cubicBezTo>
                <a:cubicBezTo>
                  <a:pt x="15971" y="13462"/>
                  <a:pt x="15666" y="14547"/>
                  <a:pt x="15293" y="14920"/>
                </a:cubicBezTo>
                <a:cubicBezTo>
                  <a:pt x="15259" y="14954"/>
                  <a:pt x="14954" y="15123"/>
                  <a:pt x="15056" y="14852"/>
                </a:cubicBezTo>
                <a:cubicBezTo>
                  <a:pt x="15191" y="14513"/>
                  <a:pt x="15259" y="14343"/>
                  <a:pt x="15327" y="14004"/>
                </a:cubicBezTo>
                <a:close/>
                <a:moveTo>
                  <a:pt x="14954" y="13970"/>
                </a:moveTo>
                <a:cubicBezTo>
                  <a:pt x="14988" y="14038"/>
                  <a:pt x="14954" y="14140"/>
                  <a:pt x="14852" y="14208"/>
                </a:cubicBezTo>
                <a:cubicBezTo>
                  <a:pt x="14038" y="14818"/>
                  <a:pt x="12614" y="15361"/>
                  <a:pt x="11088" y="15429"/>
                </a:cubicBezTo>
                <a:cubicBezTo>
                  <a:pt x="9122" y="15530"/>
                  <a:pt x="7290" y="14852"/>
                  <a:pt x="5798" y="13496"/>
                </a:cubicBezTo>
                <a:cubicBezTo>
                  <a:pt x="5765" y="13462"/>
                  <a:pt x="5731" y="13428"/>
                  <a:pt x="5765" y="13394"/>
                </a:cubicBezTo>
                <a:cubicBezTo>
                  <a:pt x="5798" y="13360"/>
                  <a:pt x="5798" y="13360"/>
                  <a:pt x="5934" y="13428"/>
                </a:cubicBezTo>
                <a:cubicBezTo>
                  <a:pt x="6070" y="13496"/>
                  <a:pt x="6205" y="13564"/>
                  <a:pt x="6239" y="13564"/>
                </a:cubicBezTo>
                <a:cubicBezTo>
                  <a:pt x="8782" y="14920"/>
                  <a:pt x="11936" y="15089"/>
                  <a:pt x="14649" y="13970"/>
                </a:cubicBezTo>
                <a:cubicBezTo>
                  <a:pt x="14750" y="13937"/>
                  <a:pt x="14886" y="13903"/>
                  <a:pt x="14954" y="1397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4" name="Shape 4964"/>
          <p:cNvSpPr/>
          <p:nvPr/>
        </p:nvSpPr>
        <p:spPr>
          <a:xfrm>
            <a:off x="1540880" y="3897709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15"/>
                  <a:pt x="0" y="10783"/>
                </a:cubicBezTo>
                <a:cubicBezTo>
                  <a:pt x="0" y="16751"/>
                  <a:pt x="4815" y="21600"/>
                  <a:pt x="10783" y="21600"/>
                </a:cubicBezTo>
                <a:cubicBezTo>
                  <a:pt x="16751" y="21600"/>
                  <a:pt x="21600" y="16751"/>
                  <a:pt x="21600" y="10783"/>
                </a:cubicBezTo>
                <a:cubicBezTo>
                  <a:pt x="21600" y="4815"/>
                  <a:pt x="16751" y="0"/>
                  <a:pt x="10783" y="0"/>
                </a:cubicBezTo>
                <a:close/>
                <a:moveTo>
                  <a:pt x="17972" y="17938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38"/>
                </a:cubicBezTo>
                <a:cubicBezTo>
                  <a:pt x="1729" y="16039"/>
                  <a:pt x="678" y="13496"/>
                  <a:pt x="678" y="10783"/>
                </a:cubicBezTo>
                <a:cubicBezTo>
                  <a:pt x="678" y="8070"/>
                  <a:pt x="1729" y="5527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27"/>
                  <a:pt x="20922" y="8070"/>
                  <a:pt x="20922" y="10783"/>
                </a:cubicBezTo>
                <a:cubicBezTo>
                  <a:pt x="20922" y="13496"/>
                  <a:pt x="19871" y="16039"/>
                  <a:pt x="17972" y="17938"/>
                </a:cubicBezTo>
                <a:close/>
                <a:moveTo>
                  <a:pt x="15869" y="15632"/>
                </a:moveTo>
                <a:cubicBezTo>
                  <a:pt x="15869" y="15632"/>
                  <a:pt x="15869" y="15632"/>
                  <a:pt x="15869" y="15632"/>
                </a:cubicBezTo>
                <a:cubicBezTo>
                  <a:pt x="15869" y="5968"/>
                  <a:pt x="15869" y="5968"/>
                  <a:pt x="15869" y="5968"/>
                </a:cubicBezTo>
                <a:cubicBezTo>
                  <a:pt x="15869" y="5832"/>
                  <a:pt x="15768" y="5765"/>
                  <a:pt x="15666" y="5765"/>
                </a:cubicBezTo>
                <a:cubicBezTo>
                  <a:pt x="5968" y="5765"/>
                  <a:pt x="5968" y="5765"/>
                  <a:pt x="5968" y="5765"/>
                </a:cubicBezTo>
                <a:cubicBezTo>
                  <a:pt x="5866" y="5765"/>
                  <a:pt x="5765" y="5832"/>
                  <a:pt x="5765" y="5968"/>
                </a:cubicBezTo>
                <a:cubicBezTo>
                  <a:pt x="5765" y="15632"/>
                  <a:pt x="5765" y="15632"/>
                  <a:pt x="5765" y="15632"/>
                </a:cubicBezTo>
                <a:cubicBezTo>
                  <a:pt x="5765" y="15768"/>
                  <a:pt x="5866" y="15869"/>
                  <a:pt x="5968" y="15869"/>
                </a:cubicBezTo>
                <a:cubicBezTo>
                  <a:pt x="15666" y="15869"/>
                  <a:pt x="15666" y="15869"/>
                  <a:pt x="15666" y="15869"/>
                </a:cubicBezTo>
                <a:cubicBezTo>
                  <a:pt x="15768" y="15869"/>
                  <a:pt x="15869" y="15768"/>
                  <a:pt x="15869" y="15632"/>
                </a:cubicBezTo>
                <a:close/>
                <a:moveTo>
                  <a:pt x="15462" y="15462"/>
                </a:moveTo>
                <a:cubicBezTo>
                  <a:pt x="10783" y="15462"/>
                  <a:pt x="10783" y="15462"/>
                  <a:pt x="10783" y="15462"/>
                </a:cubicBezTo>
                <a:cubicBezTo>
                  <a:pt x="10783" y="10783"/>
                  <a:pt x="10783" y="10783"/>
                  <a:pt x="10783" y="10783"/>
                </a:cubicBezTo>
                <a:cubicBezTo>
                  <a:pt x="6171" y="10783"/>
                  <a:pt x="6171" y="10783"/>
                  <a:pt x="6171" y="10783"/>
                </a:cubicBezTo>
                <a:cubicBezTo>
                  <a:pt x="6171" y="6171"/>
                  <a:pt x="6171" y="6171"/>
                  <a:pt x="6171" y="6171"/>
                </a:cubicBezTo>
                <a:cubicBezTo>
                  <a:pt x="10783" y="6171"/>
                  <a:pt x="10783" y="6171"/>
                  <a:pt x="10783" y="6171"/>
                </a:cubicBezTo>
                <a:cubicBezTo>
                  <a:pt x="10783" y="10783"/>
                  <a:pt x="10783" y="10783"/>
                  <a:pt x="10783" y="10783"/>
                </a:cubicBezTo>
                <a:cubicBezTo>
                  <a:pt x="15462" y="10783"/>
                  <a:pt x="15462" y="10783"/>
                  <a:pt x="15462" y="10783"/>
                </a:cubicBezTo>
                <a:lnTo>
                  <a:pt x="15462" y="1546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5" name="Shape 4965"/>
          <p:cNvSpPr/>
          <p:nvPr/>
        </p:nvSpPr>
        <p:spPr>
          <a:xfrm>
            <a:off x="2164398" y="3897709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3" y="0"/>
                </a:moveTo>
                <a:cubicBezTo>
                  <a:pt x="4815" y="0"/>
                  <a:pt x="0" y="4815"/>
                  <a:pt x="0" y="10783"/>
                </a:cubicBezTo>
                <a:cubicBezTo>
                  <a:pt x="0" y="16751"/>
                  <a:pt x="4815" y="21600"/>
                  <a:pt x="10783" y="21600"/>
                </a:cubicBezTo>
                <a:cubicBezTo>
                  <a:pt x="16751" y="21600"/>
                  <a:pt x="21600" y="16751"/>
                  <a:pt x="21600" y="10783"/>
                </a:cubicBezTo>
                <a:cubicBezTo>
                  <a:pt x="21600" y="4815"/>
                  <a:pt x="16751" y="0"/>
                  <a:pt x="10783" y="0"/>
                </a:cubicBezTo>
                <a:close/>
                <a:moveTo>
                  <a:pt x="17972" y="17938"/>
                </a:moveTo>
                <a:cubicBezTo>
                  <a:pt x="16039" y="19871"/>
                  <a:pt x="13496" y="20922"/>
                  <a:pt x="10783" y="20922"/>
                </a:cubicBezTo>
                <a:cubicBezTo>
                  <a:pt x="8104" y="20922"/>
                  <a:pt x="5561" y="19871"/>
                  <a:pt x="3628" y="17938"/>
                </a:cubicBezTo>
                <a:cubicBezTo>
                  <a:pt x="1729" y="16039"/>
                  <a:pt x="678" y="13496"/>
                  <a:pt x="678" y="10783"/>
                </a:cubicBezTo>
                <a:cubicBezTo>
                  <a:pt x="678" y="8070"/>
                  <a:pt x="1729" y="5527"/>
                  <a:pt x="3628" y="3628"/>
                </a:cubicBezTo>
                <a:cubicBezTo>
                  <a:pt x="5561" y="1729"/>
                  <a:pt x="8104" y="678"/>
                  <a:pt x="10783" y="678"/>
                </a:cubicBezTo>
                <a:cubicBezTo>
                  <a:pt x="13496" y="678"/>
                  <a:pt x="16039" y="1729"/>
                  <a:pt x="17972" y="3628"/>
                </a:cubicBezTo>
                <a:cubicBezTo>
                  <a:pt x="19871" y="5527"/>
                  <a:pt x="20922" y="8070"/>
                  <a:pt x="20922" y="10783"/>
                </a:cubicBezTo>
                <a:cubicBezTo>
                  <a:pt x="20922" y="13496"/>
                  <a:pt x="19871" y="16039"/>
                  <a:pt x="17972" y="17938"/>
                </a:cubicBezTo>
                <a:close/>
                <a:moveTo>
                  <a:pt x="13258" y="10071"/>
                </a:moveTo>
                <a:cubicBezTo>
                  <a:pt x="15666" y="15768"/>
                  <a:pt x="15666" y="15768"/>
                  <a:pt x="15666" y="15768"/>
                </a:cubicBezTo>
                <a:cubicBezTo>
                  <a:pt x="11326" y="15768"/>
                  <a:pt x="11326" y="15768"/>
                  <a:pt x="11326" y="15768"/>
                </a:cubicBezTo>
                <a:cubicBezTo>
                  <a:pt x="11326" y="13970"/>
                  <a:pt x="11326" y="13970"/>
                  <a:pt x="11326" y="13970"/>
                </a:cubicBezTo>
                <a:cubicBezTo>
                  <a:pt x="13191" y="13021"/>
                  <a:pt x="13191" y="13021"/>
                  <a:pt x="13191" y="13021"/>
                </a:cubicBezTo>
                <a:cubicBezTo>
                  <a:pt x="13055" y="12716"/>
                  <a:pt x="13055" y="12716"/>
                  <a:pt x="13055" y="12716"/>
                </a:cubicBezTo>
                <a:cubicBezTo>
                  <a:pt x="11326" y="13564"/>
                  <a:pt x="11326" y="13564"/>
                  <a:pt x="11326" y="13564"/>
                </a:cubicBezTo>
                <a:cubicBezTo>
                  <a:pt x="11326" y="12648"/>
                  <a:pt x="11326" y="12648"/>
                  <a:pt x="11326" y="12648"/>
                </a:cubicBezTo>
                <a:cubicBezTo>
                  <a:pt x="12445" y="12105"/>
                  <a:pt x="12445" y="12105"/>
                  <a:pt x="12445" y="12105"/>
                </a:cubicBezTo>
                <a:cubicBezTo>
                  <a:pt x="12275" y="11766"/>
                  <a:pt x="12275" y="11766"/>
                  <a:pt x="12275" y="11766"/>
                </a:cubicBezTo>
                <a:cubicBezTo>
                  <a:pt x="11326" y="12275"/>
                  <a:pt x="11326" y="12275"/>
                  <a:pt x="11326" y="12275"/>
                </a:cubicBezTo>
                <a:cubicBezTo>
                  <a:pt x="11326" y="11054"/>
                  <a:pt x="11326" y="11054"/>
                  <a:pt x="11326" y="11054"/>
                </a:cubicBezTo>
                <a:cubicBezTo>
                  <a:pt x="9901" y="11054"/>
                  <a:pt x="9901" y="11054"/>
                  <a:pt x="9901" y="11054"/>
                </a:cubicBezTo>
                <a:cubicBezTo>
                  <a:pt x="9901" y="12953"/>
                  <a:pt x="9901" y="12953"/>
                  <a:pt x="9901" y="12953"/>
                </a:cubicBezTo>
                <a:cubicBezTo>
                  <a:pt x="9122" y="12309"/>
                  <a:pt x="9122" y="12309"/>
                  <a:pt x="9122" y="12309"/>
                </a:cubicBezTo>
                <a:cubicBezTo>
                  <a:pt x="8986" y="12580"/>
                  <a:pt x="8986" y="12580"/>
                  <a:pt x="8986" y="12580"/>
                </a:cubicBezTo>
                <a:cubicBezTo>
                  <a:pt x="9901" y="13394"/>
                  <a:pt x="9901" y="13394"/>
                  <a:pt x="9901" y="13394"/>
                </a:cubicBezTo>
                <a:cubicBezTo>
                  <a:pt x="9901" y="15768"/>
                  <a:pt x="9901" y="15768"/>
                  <a:pt x="9901" y="15768"/>
                </a:cubicBezTo>
                <a:cubicBezTo>
                  <a:pt x="5968" y="15768"/>
                  <a:pt x="5968" y="15768"/>
                  <a:pt x="5968" y="15768"/>
                </a:cubicBezTo>
                <a:cubicBezTo>
                  <a:pt x="8376" y="10071"/>
                  <a:pt x="8376" y="10071"/>
                  <a:pt x="8376" y="10071"/>
                </a:cubicBezTo>
                <a:cubicBezTo>
                  <a:pt x="10817" y="4408"/>
                  <a:pt x="10817" y="4408"/>
                  <a:pt x="10817" y="4408"/>
                </a:cubicBezTo>
                <a:lnTo>
                  <a:pt x="13258" y="1007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6" name="Shape 4966"/>
          <p:cNvSpPr/>
          <p:nvPr/>
        </p:nvSpPr>
        <p:spPr>
          <a:xfrm>
            <a:off x="2787915" y="3897709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1" y="0"/>
                  <a:pt x="0" y="4815"/>
                  <a:pt x="0" y="10783"/>
                </a:cubicBezTo>
                <a:cubicBezTo>
                  <a:pt x="0" y="16751"/>
                  <a:pt x="4841" y="21600"/>
                  <a:pt x="10800" y="21600"/>
                </a:cubicBezTo>
                <a:cubicBezTo>
                  <a:pt x="16759" y="21600"/>
                  <a:pt x="21600" y="16751"/>
                  <a:pt x="21600" y="10783"/>
                </a:cubicBezTo>
                <a:cubicBezTo>
                  <a:pt x="21600" y="4815"/>
                  <a:pt x="16759" y="0"/>
                  <a:pt x="10800" y="0"/>
                </a:cubicBezTo>
                <a:close/>
                <a:moveTo>
                  <a:pt x="17944" y="17938"/>
                </a:moveTo>
                <a:cubicBezTo>
                  <a:pt x="16048" y="19871"/>
                  <a:pt x="13508" y="20922"/>
                  <a:pt x="10800" y="20922"/>
                </a:cubicBezTo>
                <a:cubicBezTo>
                  <a:pt x="8092" y="20922"/>
                  <a:pt x="5552" y="19871"/>
                  <a:pt x="3656" y="17938"/>
                </a:cubicBezTo>
                <a:cubicBezTo>
                  <a:pt x="1761" y="16039"/>
                  <a:pt x="677" y="13496"/>
                  <a:pt x="677" y="10783"/>
                </a:cubicBezTo>
                <a:cubicBezTo>
                  <a:pt x="677" y="8070"/>
                  <a:pt x="1761" y="5527"/>
                  <a:pt x="3656" y="3628"/>
                </a:cubicBezTo>
                <a:cubicBezTo>
                  <a:pt x="5552" y="1729"/>
                  <a:pt x="8092" y="678"/>
                  <a:pt x="10800" y="678"/>
                </a:cubicBezTo>
                <a:cubicBezTo>
                  <a:pt x="13508" y="678"/>
                  <a:pt x="16048" y="1729"/>
                  <a:pt x="17944" y="3628"/>
                </a:cubicBezTo>
                <a:cubicBezTo>
                  <a:pt x="19873" y="5527"/>
                  <a:pt x="20923" y="8070"/>
                  <a:pt x="20923" y="10783"/>
                </a:cubicBezTo>
                <a:cubicBezTo>
                  <a:pt x="20923" y="13496"/>
                  <a:pt x="19873" y="16039"/>
                  <a:pt x="17944" y="17938"/>
                </a:cubicBezTo>
                <a:close/>
                <a:moveTo>
                  <a:pt x="6060" y="10885"/>
                </a:moveTo>
                <a:cubicBezTo>
                  <a:pt x="6060" y="12207"/>
                  <a:pt x="7110" y="13258"/>
                  <a:pt x="8430" y="13258"/>
                </a:cubicBezTo>
                <a:cubicBezTo>
                  <a:pt x="9310" y="13258"/>
                  <a:pt x="10123" y="12784"/>
                  <a:pt x="10529" y="11970"/>
                </a:cubicBezTo>
                <a:cubicBezTo>
                  <a:pt x="10529" y="11970"/>
                  <a:pt x="10563" y="11936"/>
                  <a:pt x="10597" y="11936"/>
                </a:cubicBezTo>
                <a:cubicBezTo>
                  <a:pt x="10631" y="11936"/>
                  <a:pt x="10665" y="11970"/>
                  <a:pt x="10665" y="12004"/>
                </a:cubicBezTo>
                <a:cubicBezTo>
                  <a:pt x="11105" y="12987"/>
                  <a:pt x="11105" y="12987"/>
                  <a:pt x="11105" y="12987"/>
                </a:cubicBezTo>
                <a:cubicBezTo>
                  <a:pt x="11105" y="13021"/>
                  <a:pt x="11105" y="13055"/>
                  <a:pt x="11105" y="13089"/>
                </a:cubicBezTo>
                <a:cubicBezTo>
                  <a:pt x="10428" y="13869"/>
                  <a:pt x="9446" y="14343"/>
                  <a:pt x="8430" y="14343"/>
                </a:cubicBezTo>
                <a:cubicBezTo>
                  <a:pt x="6500" y="14343"/>
                  <a:pt x="4977" y="12784"/>
                  <a:pt x="4977" y="10885"/>
                </a:cubicBezTo>
                <a:cubicBezTo>
                  <a:pt x="4977" y="8986"/>
                  <a:pt x="6500" y="7426"/>
                  <a:pt x="8430" y="7426"/>
                </a:cubicBezTo>
                <a:cubicBezTo>
                  <a:pt x="9852" y="7426"/>
                  <a:pt x="11037" y="8206"/>
                  <a:pt x="11613" y="9562"/>
                </a:cubicBezTo>
                <a:cubicBezTo>
                  <a:pt x="11613" y="9562"/>
                  <a:pt x="12188" y="10953"/>
                  <a:pt x="12730" y="12105"/>
                </a:cubicBezTo>
                <a:cubicBezTo>
                  <a:pt x="13034" y="12818"/>
                  <a:pt x="13271" y="13224"/>
                  <a:pt x="14050" y="13258"/>
                </a:cubicBezTo>
                <a:cubicBezTo>
                  <a:pt x="14829" y="13292"/>
                  <a:pt x="15371" y="12851"/>
                  <a:pt x="15371" y="12207"/>
                </a:cubicBezTo>
                <a:cubicBezTo>
                  <a:pt x="15371" y="11665"/>
                  <a:pt x="15032" y="11529"/>
                  <a:pt x="14253" y="11292"/>
                </a:cubicBezTo>
                <a:cubicBezTo>
                  <a:pt x="12933" y="10851"/>
                  <a:pt x="12222" y="10376"/>
                  <a:pt x="12222" y="9291"/>
                </a:cubicBezTo>
                <a:cubicBezTo>
                  <a:pt x="12222" y="8206"/>
                  <a:pt x="12967" y="7494"/>
                  <a:pt x="14118" y="7494"/>
                </a:cubicBezTo>
                <a:cubicBezTo>
                  <a:pt x="14863" y="7494"/>
                  <a:pt x="15438" y="7833"/>
                  <a:pt x="15811" y="8511"/>
                </a:cubicBezTo>
                <a:cubicBezTo>
                  <a:pt x="15811" y="8545"/>
                  <a:pt x="15811" y="8545"/>
                  <a:pt x="15811" y="8579"/>
                </a:cubicBezTo>
                <a:cubicBezTo>
                  <a:pt x="15811" y="8613"/>
                  <a:pt x="15811" y="8613"/>
                  <a:pt x="15777" y="8613"/>
                </a:cubicBezTo>
                <a:cubicBezTo>
                  <a:pt x="15066" y="8986"/>
                  <a:pt x="15066" y="8986"/>
                  <a:pt x="15066" y="8986"/>
                </a:cubicBezTo>
                <a:cubicBezTo>
                  <a:pt x="15032" y="9020"/>
                  <a:pt x="14964" y="9020"/>
                  <a:pt x="14964" y="8986"/>
                </a:cubicBezTo>
                <a:cubicBezTo>
                  <a:pt x="14693" y="8613"/>
                  <a:pt x="14423" y="8477"/>
                  <a:pt x="14084" y="8477"/>
                </a:cubicBezTo>
                <a:cubicBezTo>
                  <a:pt x="13576" y="8477"/>
                  <a:pt x="13238" y="8816"/>
                  <a:pt x="13238" y="9257"/>
                </a:cubicBezTo>
                <a:cubicBezTo>
                  <a:pt x="13238" y="9800"/>
                  <a:pt x="13678" y="9935"/>
                  <a:pt x="14389" y="10173"/>
                </a:cubicBezTo>
                <a:cubicBezTo>
                  <a:pt x="14490" y="10207"/>
                  <a:pt x="14592" y="10241"/>
                  <a:pt x="14693" y="10274"/>
                </a:cubicBezTo>
                <a:cubicBezTo>
                  <a:pt x="15811" y="10647"/>
                  <a:pt x="16454" y="11088"/>
                  <a:pt x="16454" y="12241"/>
                </a:cubicBezTo>
                <a:cubicBezTo>
                  <a:pt x="16454" y="13428"/>
                  <a:pt x="15438" y="14310"/>
                  <a:pt x="14118" y="14310"/>
                </a:cubicBezTo>
                <a:cubicBezTo>
                  <a:pt x="13001" y="14310"/>
                  <a:pt x="12290" y="13801"/>
                  <a:pt x="11782" y="12648"/>
                </a:cubicBezTo>
                <a:cubicBezTo>
                  <a:pt x="11680" y="12377"/>
                  <a:pt x="11680" y="12377"/>
                  <a:pt x="11680" y="12377"/>
                </a:cubicBezTo>
                <a:cubicBezTo>
                  <a:pt x="10597" y="9935"/>
                  <a:pt x="10597" y="9935"/>
                  <a:pt x="10597" y="9935"/>
                </a:cubicBezTo>
                <a:cubicBezTo>
                  <a:pt x="10258" y="9088"/>
                  <a:pt x="9378" y="8511"/>
                  <a:pt x="8430" y="8511"/>
                </a:cubicBezTo>
                <a:cubicBezTo>
                  <a:pt x="7110" y="8511"/>
                  <a:pt x="6060" y="9562"/>
                  <a:pt x="6060" y="1088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7" name="Shape 4967"/>
          <p:cNvSpPr/>
          <p:nvPr/>
        </p:nvSpPr>
        <p:spPr>
          <a:xfrm>
            <a:off x="8399965" y="2579291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1" y="0"/>
                  <a:pt x="0" y="4815"/>
                  <a:pt x="0" y="10783"/>
                </a:cubicBezTo>
                <a:cubicBezTo>
                  <a:pt x="0" y="16751"/>
                  <a:pt x="4841" y="21600"/>
                  <a:pt x="10800" y="21600"/>
                </a:cubicBezTo>
                <a:cubicBezTo>
                  <a:pt x="16759" y="21600"/>
                  <a:pt x="21600" y="16751"/>
                  <a:pt x="21600" y="10783"/>
                </a:cubicBezTo>
                <a:cubicBezTo>
                  <a:pt x="21600" y="4815"/>
                  <a:pt x="16759" y="0"/>
                  <a:pt x="10800" y="0"/>
                </a:cubicBezTo>
                <a:close/>
                <a:moveTo>
                  <a:pt x="17944" y="17938"/>
                </a:moveTo>
                <a:cubicBezTo>
                  <a:pt x="16048" y="19871"/>
                  <a:pt x="13508" y="20922"/>
                  <a:pt x="10800" y="20922"/>
                </a:cubicBezTo>
                <a:cubicBezTo>
                  <a:pt x="8092" y="20922"/>
                  <a:pt x="5552" y="19871"/>
                  <a:pt x="3656" y="17938"/>
                </a:cubicBezTo>
                <a:cubicBezTo>
                  <a:pt x="1727" y="16039"/>
                  <a:pt x="677" y="13496"/>
                  <a:pt x="677" y="10783"/>
                </a:cubicBezTo>
                <a:cubicBezTo>
                  <a:pt x="677" y="8070"/>
                  <a:pt x="1727" y="5527"/>
                  <a:pt x="3656" y="3628"/>
                </a:cubicBezTo>
                <a:cubicBezTo>
                  <a:pt x="5552" y="1729"/>
                  <a:pt x="8092" y="678"/>
                  <a:pt x="10800" y="678"/>
                </a:cubicBezTo>
                <a:cubicBezTo>
                  <a:pt x="13508" y="678"/>
                  <a:pt x="16048" y="1729"/>
                  <a:pt x="17944" y="3628"/>
                </a:cubicBezTo>
                <a:cubicBezTo>
                  <a:pt x="19873" y="5527"/>
                  <a:pt x="20923" y="8070"/>
                  <a:pt x="20923" y="10783"/>
                </a:cubicBezTo>
                <a:cubicBezTo>
                  <a:pt x="20923" y="13496"/>
                  <a:pt x="19873" y="16039"/>
                  <a:pt x="17944" y="17938"/>
                </a:cubicBezTo>
                <a:close/>
                <a:moveTo>
                  <a:pt x="11917" y="5019"/>
                </a:moveTo>
                <a:cubicBezTo>
                  <a:pt x="14084" y="7189"/>
                  <a:pt x="14084" y="7189"/>
                  <a:pt x="14084" y="7189"/>
                </a:cubicBezTo>
                <a:cubicBezTo>
                  <a:pt x="10834" y="10410"/>
                  <a:pt x="10834" y="10410"/>
                  <a:pt x="10834" y="10410"/>
                </a:cubicBezTo>
                <a:cubicBezTo>
                  <a:pt x="9310" y="8884"/>
                  <a:pt x="9310" y="8884"/>
                  <a:pt x="9310" y="8884"/>
                </a:cubicBezTo>
                <a:cubicBezTo>
                  <a:pt x="9107" y="8681"/>
                  <a:pt x="8803" y="8545"/>
                  <a:pt x="8498" y="8545"/>
                </a:cubicBezTo>
                <a:cubicBezTo>
                  <a:pt x="8227" y="8545"/>
                  <a:pt x="7922" y="8681"/>
                  <a:pt x="7719" y="8884"/>
                </a:cubicBezTo>
                <a:cubicBezTo>
                  <a:pt x="6737" y="9868"/>
                  <a:pt x="6737" y="9868"/>
                  <a:pt x="6737" y="9868"/>
                </a:cubicBezTo>
                <a:cubicBezTo>
                  <a:pt x="6500" y="10071"/>
                  <a:pt x="6399" y="10376"/>
                  <a:pt x="6399" y="10681"/>
                </a:cubicBezTo>
                <a:cubicBezTo>
                  <a:pt x="6399" y="10986"/>
                  <a:pt x="6500" y="11258"/>
                  <a:pt x="6737" y="11495"/>
                </a:cubicBezTo>
                <a:cubicBezTo>
                  <a:pt x="10021" y="14784"/>
                  <a:pt x="10021" y="14784"/>
                  <a:pt x="10021" y="14784"/>
                </a:cubicBezTo>
                <a:cubicBezTo>
                  <a:pt x="10191" y="14954"/>
                  <a:pt x="10360" y="15056"/>
                  <a:pt x="10563" y="15089"/>
                </a:cubicBezTo>
                <a:cubicBezTo>
                  <a:pt x="10631" y="15123"/>
                  <a:pt x="10631" y="15123"/>
                  <a:pt x="10631" y="15123"/>
                </a:cubicBezTo>
                <a:cubicBezTo>
                  <a:pt x="10834" y="15123"/>
                  <a:pt x="10834" y="15123"/>
                  <a:pt x="10834" y="15123"/>
                </a:cubicBezTo>
                <a:cubicBezTo>
                  <a:pt x="11139" y="15123"/>
                  <a:pt x="11443" y="15022"/>
                  <a:pt x="11646" y="14784"/>
                </a:cubicBezTo>
                <a:cubicBezTo>
                  <a:pt x="16657" y="9766"/>
                  <a:pt x="16657" y="9766"/>
                  <a:pt x="16657" y="9766"/>
                </a:cubicBezTo>
                <a:cubicBezTo>
                  <a:pt x="16691" y="9800"/>
                  <a:pt x="16691" y="9800"/>
                  <a:pt x="16691" y="9800"/>
                </a:cubicBezTo>
                <a:cubicBezTo>
                  <a:pt x="17233" y="10376"/>
                  <a:pt x="17233" y="11292"/>
                  <a:pt x="16691" y="11868"/>
                </a:cubicBezTo>
                <a:cubicBezTo>
                  <a:pt x="11917" y="16649"/>
                  <a:pt x="11917" y="16649"/>
                  <a:pt x="11917" y="16649"/>
                </a:cubicBezTo>
                <a:cubicBezTo>
                  <a:pt x="11342" y="17226"/>
                  <a:pt x="10428" y="17226"/>
                  <a:pt x="9852" y="16649"/>
                </a:cubicBezTo>
                <a:cubicBezTo>
                  <a:pt x="5078" y="11868"/>
                  <a:pt x="5078" y="11868"/>
                  <a:pt x="5078" y="11868"/>
                </a:cubicBezTo>
                <a:cubicBezTo>
                  <a:pt x="4503" y="11292"/>
                  <a:pt x="4503" y="10376"/>
                  <a:pt x="5078" y="9800"/>
                </a:cubicBezTo>
                <a:cubicBezTo>
                  <a:pt x="9852" y="5019"/>
                  <a:pt x="9852" y="5019"/>
                  <a:pt x="9852" y="5019"/>
                </a:cubicBezTo>
                <a:cubicBezTo>
                  <a:pt x="10428" y="4476"/>
                  <a:pt x="11342" y="4476"/>
                  <a:pt x="11917" y="5019"/>
                </a:cubicBezTo>
                <a:close/>
                <a:moveTo>
                  <a:pt x="17029" y="7799"/>
                </a:moveTo>
                <a:cubicBezTo>
                  <a:pt x="17199" y="7969"/>
                  <a:pt x="17165" y="8240"/>
                  <a:pt x="17029" y="8409"/>
                </a:cubicBezTo>
                <a:cubicBezTo>
                  <a:pt x="11105" y="14343"/>
                  <a:pt x="11105" y="14343"/>
                  <a:pt x="11105" y="14343"/>
                </a:cubicBezTo>
                <a:cubicBezTo>
                  <a:pt x="11037" y="14411"/>
                  <a:pt x="10935" y="14513"/>
                  <a:pt x="10800" y="14513"/>
                </a:cubicBezTo>
                <a:cubicBezTo>
                  <a:pt x="10800" y="14513"/>
                  <a:pt x="10800" y="14513"/>
                  <a:pt x="10800" y="14513"/>
                </a:cubicBezTo>
                <a:cubicBezTo>
                  <a:pt x="10766" y="14445"/>
                  <a:pt x="10766" y="14445"/>
                  <a:pt x="10766" y="14445"/>
                </a:cubicBezTo>
                <a:cubicBezTo>
                  <a:pt x="10665" y="14445"/>
                  <a:pt x="10597" y="14310"/>
                  <a:pt x="10529" y="14242"/>
                </a:cubicBezTo>
                <a:cubicBezTo>
                  <a:pt x="7211" y="10953"/>
                  <a:pt x="7211" y="10953"/>
                  <a:pt x="7211" y="10953"/>
                </a:cubicBezTo>
                <a:cubicBezTo>
                  <a:pt x="7076" y="10783"/>
                  <a:pt x="7076" y="10546"/>
                  <a:pt x="7211" y="10376"/>
                </a:cubicBezTo>
                <a:cubicBezTo>
                  <a:pt x="8193" y="9427"/>
                  <a:pt x="8193" y="9427"/>
                  <a:pt x="8193" y="9427"/>
                </a:cubicBezTo>
                <a:cubicBezTo>
                  <a:pt x="8261" y="9325"/>
                  <a:pt x="8396" y="9291"/>
                  <a:pt x="8498" y="9291"/>
                </a:cubicBezTo>
                <a:cubicBezTo>
                  <a:pt x="8599" y="9291"/>
                  <a:pt x="8701" y="9325"/>
                  <a:pt x="8769" y="9427"/>
                </a:cubicBezTo>
                <a:cubicBezTo>
                  <a:pt x="10800" y="11461"/>
                  <a:pt x="10800" y="11461"/>
                  <a:pt x="10800" y="11461"/>
                </a:cubicBezTo>
                <a:cubicBezTo>
                  <a:pt x="15472" y="6782"/>
                  <a:pt x="15472" y="6782"/>
                  <a:pt x="15472" y="6782"/>
                </a:cubicBezTo>
                <a:cubicBezTo>
                  <a:pt x="15540" y="6714"/>
                  <a:pt x="15641" y="6680"/>
                  <a:pt x="15743" y="6680"/>
                </a:cubicBezTo>
                <a:cubicBezTo>
                  <a:pt x="15878" y="6680"/>
                  <a:pt x="15980" y="6714"/>
                  <a:pt x="16048" y="6782"/>
                </a:cubicBezTo>
                <a:lnTo>
                  <a:pt x="17029" y="779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68" name="Shape 4968"/>
          <p:cNvSpPr/>
          <p:nvPr/>
        </p:nvSpPr>
        <p:spPr>
          <a:xfrm>
            <a:off x="2164397" y="3237045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7" y="0"/>
                </a:moveTo>
                <a:cubicBezTo>
                  <a:pt x="4849" y="0"/>
                  <a:pt x="0" y="4815"/>
                  <a:pt x="0" y="10783"/>
                </a:cubicBezTo>
                <a:cubicBezTo>
                  <a:pt x="0" y="16751"/>
                  <a:pt x="4849" y="21600"/>
                  <a:pt x="10817" y="21600"/>
                </a:cubicBezTo>
                <a:cubicBezTo>
                  <a:pt x="16785" y="21600"/>
                  <a:pt x="21600" y="16751"/>
                  <a:pt x="21600" y="10783"/>
                </a:cubicBezTo>
                <a:cubicBezTo>
                  <a:pt x="21600" y="4815"/>
                  <a:pt x="16785" y="0"/>
                  <a:pt x="10817" y="0"/>
                </a:cubicBezTo>
                <a:close/>
                <a:moveTo>
                  <a:pt x="17972" y="17938"/>
                </a:moveTo>
                <a:cubicBezTo>
                  <a:pt x="16073" y="19871"/>
                  <a:pt x="13530" y="20922"/>
                  <a:pt x="10817" y="20922"/>
                </a:cubicBezTo>
                <a:cubicBezTo>
                  <a:pt x="8104" y="20922"/>
                  <a:pt x="5561" y="19871"/>
                  <a:pt x="3662" y="17938"/>
                </a:cubicBezTo>
                <a:cubicBezTo>
                  <a:pt x="1729" y="16039"/>
                  <a:pt x="678" y="13496"/>
                  <a:pt x="678" y="10783"/>
                </a:cubicBezTo>
                <a:cubicBezTo>
                  <a:pt x="678" y="8070"/>
                  <a:pt x="1729" y="5527"/>
                  <a:pt x="3662" y="3628"/>
                </a:cubicBezTo>
                <a:cubicBezTo>
                  <a:pt x="5561" y="1729"/>
                  <a:pt x="8104" y="678"/>
                  <a:pt x="10817" y="678"/>
                </a:cubicBezTo>
                <a:cubicBezTo>
                  <a:pt x="13530" y="678"/>
                  <a:pt x="16073" y="1729"/>
                  <a:pt x="17972" y="3628"/>
                </a:cubicBezTo>
                <a:cubicBezTo>
                  <a:pt x="19871" y="5527"/>
                  <a:pt x="20922" y="8070"/>
                  <a:pt x="20922" y="10783"/>
                </a:cubicBezTo>
                <a:cubicBezTo>
                  <a:pt x="20922" y="13496"/>
                  <a:pt x="19871" y="16039"/>
                  <a:pt x="17972" y="17938"/>
                </a:cubicBezTo>
                <a:close/>
                <a:moveTo>
                  <a:pt x="16988" y="8850"/>
                </a:moveTo>
                <a:cubicBezTo>
                  <a:pt x="13937" y="8850"/>
                  <a:pt x="13937" y="8850"/>
                  <a:pt x="13937" y="8850"/>
                </a:cubicBezTo>
                <a:cubicBezTo>
                  <a:pt x="13937" y="12614"/>
                  <a:pt x="13937" y="12614"/>
                  <a:pt x="13937" y="12614"/>
                </a:cubicBezTo>
                <a:cubicBezTo>
                  <a:pt x="15768" y="12614"/>
                  <a:pt x="15768" y="12614"/>
                  <a:pt x="15768" y="12614"/>
                </a:cubicBezTo>
                <a:cubicBezTo>
                  <a:pt x="15768" y="13191"/>
                  <a:pt x="15768" y="13191"/>
                  <a:pt x="15768" y="13191"/>
                </a:cubicBezTo>
                <a:cubicBezTo>
                  <a:pt x="13869" y="13191"/>
                  <a:pt x="13869" y="13191"/>
                  <a:pt x="13869" y="13191"/>
                </a:cubicBezTo>
                <a:cubicBezTo>
                  <a:pt x="13869" y="14242"/>
                  <a:pt x="13869" y="14242"/>
                  <a:pt x="13869" y="14242"/>
                </a:cubicBezTo>
                <a:cubicBezTo>
                  <a:pt x="16446" y="14242"/>
                  <a:pt x="16446" y="14242"/>
                  <a:pt x="16446" y="14242"/>
                </a:cubicBezTo>
                <a:cubicBezTo>
                  <a:pt x="16988" y="14242"/>
                  <a:pt x="16988" y="14242"/>
                  <a:pt x="16988" y="14242"/>
                </a:cubicBezTo>
                <a:lnTo>
                  <a:pt x="16988" y="8850"/>
                </a:lnTo>
                <a:close/>
                <a:moveTo>
                  <a:pt x="15768" y="11563"/>
                </a:moveTo>
                <a:cubicBezTo>
                  <a:pt x="15157" y="11563"/>
                  <a:pt x="15157" y="11563"/>
                  <a:pt x="15157" y="11563"/>
                </a:cubicBezTo>
                <a:cubicBezTo>
                  <a:pt x="15157" y="9834"/>
                  <a:pt x="15157" y="9834"/>
                  <a:pt x="15157" y="9834"/>
                </a:cubicBezTo>
                <a:cubicBezTo>
                  <a:pt x="15768" y="9834"/>
                  <a:pt x="15768" y="9834"/>
                  <a:pt x="15768" y="9834"/>
                </a:cubicBezTo>
                <a:lnTo>
                  <a:pt x="15768" y="11563"/>
                </a:lnTo>
                <a:close/>
                <a:moveTo>
                  <a:pt x="8308" y="7257"/>
                </a:moveTo>
                <a:cubicBezTo>
                  <a:pt x="9596" y="7257"/>
                  <a:pt x="9596" y="7257"/>
                  <a:pt x="9596" y="7257"/>
                </a:cubicBezTo>
                <a:cubicBezTo>
                  <a:pt x="9596" y="8274"/>
                  <a:pt x="9596" y="8274"/>
                  <a:pt x="9596" y="8274"/>
                </a:cubicBezTo>
                <a:cubicBezTo>
                  <a:pt x="8308" y="8274"/>
                  <a:pt x="8308" y="8274"/>
                  <a:pt x="8308" y="8274"/>
                </a:cubicBezTo>
                <a:lnTo>
                  <a:pt x="8308" y="7257"/>
                </a:lnTo>
                <a:close/>
                <a:moveTo>
                  <a:pt x="10207" y="13191"/>
                </a:moveTo>
                <a:cubicBezTo>
                  <a:pt x="10207" y="14242"/>
                  <a:pt x="10207" y="14242"/>
                  <a:pt x="10207" y="14242"/>
                </a:cubicBezTo>
                <a:cubicBezTo>
                  <a:pt x="12750" y="14242"/>
                  <a:pt x="12750" y="14242"/>
                  <a:pt x="12750" y="14242"/>
                </a:cubicBezTo>
                <a:cubicBezTo>
                  <a:pt x="13292" y="14242"/>
                  <a:pt x="13292" y="14242"/>
                  <a:pt x="13292" y="14242"/>
                </a:cubicBezTo>
                <a:cubicBezTo>
                  <a:pt x="13292" y="8850"/>
                  <a:pt x="13292" y="8850"/>
                  <a:pt x="13292" y="8850"/>
                </a:cubicBezTo>
                <a:cubicBezTo>
                  <a:pt x="10207" y="8850"/>
                  <a:pt x="10207" y="8850"/>
                  <a:pt x="10207" y="8850"/>
                </a:cubicBezTo>
                <a:cubicBezTo>
                  <a:pt x="10207" y="12614"/>
                  <a:pt x="10207" y="12614"/>
                  <a:pt x="10207" y="12614"/>
                </a:cubicBezTo>
                <a:cubicBezTo>
                  <a:pt x="12072" y="12614"/>
                  <a:pt x="12072" y="12614"/>
                  <a:pt x="12072" y="12614"/>
                </a:cubicBezTo>
                <a:cubicBezTo>
                  <a:pt x="12072" y="13191"/>
                  <a:pt x="12072" y="13191"/>
                  <a:pt x="12072" y="13191"/>
                </a:cubicBezTo>
                <a:lnTo>
                  <a:pt x="10207" y="13191"/>
                </a:lnTo>
                <a:close/>
                <a:moveTo>
                  <a:pt x="11427" y="11563"/>
                </a:moveTo>
                <a:cubicBezTo>
                  <a:pt x="11427" y="9834"/>
                  <a:pt x="11427" y="9834"/>
                  <a:pt x="11427" y="9834"/>
                </a:cubicBezTo>
                <a:cubicBezTo>
                  <a:pt x="12072" y="9834"/>
                  <a:pt x="12072" y="9834"/>
                  <a:pt x="12072" y="9834"/>
                </a:cubicBezTo>
                <a:cubicBezTo>
                  <a:pt x="12072" y="11563"/>
                  <a:pt x="12072" y="11563"/>
                  <a:pt x="12072" y="11563"/>
                </a:cubicBezTo>
                <a:lnTo>
                  <a:pt x="11427" y="11563"/>
                </a:lnTo>
                <a:close/>
                <a:moveTo>
                  <a:pt x="4612" y="8816"/>
                </a:moveTo>
                <a:cubicBezTo>
                  <a:pt x="4612" y="12546"/>
                  <a:pt x="4612" y="12546"/>
                  <a:pt x="4612" y="12546"/>
                </a:cubicBezTo>
                <a:cubicBezTo>
                  <a:pt x="7697" y="12546"/>
                  <a:pt x="7697" y="12546"/>
                  <a:pt x="7697" y="12546"/>
                </a:cubicBezTo>
                <a:cubicBezTo>
                  <a:pt x="7697" y="7189"/>
                  <a:pt x="7697" y="7189"/>
                  <a:pt x="7697" y="7189"/>
                </a:cubicBezTo>
                <a:cubicBezTo>
                  <a:pt x="6511" y="7189"/>
                  <a:pt x="6511" y="7189"/>
                  <a:pt x="6511" y="7189"/>
                </a:cubicBezTo>
                <a:cubicBezTo>
                  <a:pt x="6511" y="8816"/>
                  <a:pt x="6511" y="8816"/>
                  <a:pt x="6511" y="8816"/>
                </a:cubicBezTo>
                <a:lnTo>
                  <a:pt x="4612" y="8816"/>
                </a:lnTo>
                <a:close/>
                <a:moveTo>
                  <a:pt x="6511" y="11563"/>
                </a:moveTo>
                <a:cubicBezTo>
                  <a:pt x="5866" y="11563"/>
                  <a:pt x="5866" y="11563"/>
                  <a:pt x="5866" y="11563"/>
                </a:cubicBezTo>
                <a:cubicBezTo>
                  <a:pt x="5866" y="9834"/>
                  <a:pt x="5866" y="9834"/>
                  <a:pt x="5866" y="9834"/>
                </a:cubicBezTo>
                <a:cubicBezTo>
                  <a:pt x="6511" y="9834"/>
                  <a:pt x="6511" y="9834"/>
                  <a:pt x="6511" y="9834"/>
                </a:cubicBezTo>
                <a:lnTo>
                  <a:pt x="6511" y="11563"/>
                </a:lnTo>
                <a:close/>
                <a:moveTo>
                  <a:pt x="8308" y="8816"/>
                </a:moveTo>
                <a:cubicBezTo>
                  <a:pt x="9596" y="8816"/>
                  <a:pt x="9596" y="8816"/>
                  <a:pt x="9596" y="8816"/>
                </a:cubicBezTo>
                <a:cubicBezTo>
                  <a:pt x="9596" y="12614"/>
                  <a:pt x="9596" y="12614"/>
                  <a:pt x="9596" y="12614"/>
                </a:cubicBezTo>
                <a:cubicBezTo>
                  <a:pt x="8308" y="12614"/>
                  <a:pt x="8308" y="12614"/>
                  <a:pt x="8308" y="12614"/>
                </a:cubicBezTo>
                <a:lnTo>
                  <a:pt x="8308" y="881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67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2705478" y="2755853"/>
            <a:ext cx="366257" cy="2973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8823774" y="4536757"/>
            <a:ext cx="349021" cy="3533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242027" y="4536757"/>
            <a:ext cx="413654" cy="35333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683133" y="4523830"/>
            <a:ext cx="370565" cy="37918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7169801" y="4523830"/>
            <a:ext cx="349021" cy="37918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6670989" y="4536757"/>
            <a:ext cx="409346" cy="35333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6200067" y="4551838"/>
            <a:ext cx="323168" cy="32316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5648658" y="4508749"/>
            <a:ext cx="383492" cy="40934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5087304" y="4549683"/>
            <a:ext cx="409346" cy="32747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biLevel thresh="75000"/>
          </a:blip>
          <a:stretch>
            <a:fillRect/>
          </a:stretch>
        </p:blipFill>
        <p:spPr>
          <a:xfrm>
            <a:off x="4634177" y="4564765"/>
            <a:ext cx="361948" cy="29731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4104505" y="4551838"/>
            <a:ext cx="409346" cy="32316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3534162" y="4551838"/>
            <a:ext cx="383492" cy="32316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4">
            <a:biLevel thresh="75000"/>
          </a:blip>
          <a:stretch>
            <a:fillRect/>
          </a:stretch>
        </p:blipFill>
        <p:spPr>
          <a:xfrm>
            <a:off x="3011273" y="4564276"/>
            <a:ext cx="379183" cy="32747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5">
            <a:biLevel thresh="75000"/>
          </a:blip>
          <a:stretch>
            <a:fillRect/>
          </a:stretch>
        </p:blipFill>
        <p:spPr>
          <a:xfrm>
            <a:off x="8711891" y="3941218"/>
            <a:ext cx="409346" cy="32747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6">
            <a:biLevel thresh="75000"/>
          </a:blip>
          <a:stretch>
            <a:fillRect/>
          </a:stretch>
        </p:blipFill>
        <p:spPr>
          <a:xfrm>
            <a:off x="8101523" y="3941218"/>
            <a:ext cx="392110" cy="32747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7">
            <a:biLevel thresh="75000"/>
          </a:blip>
          <a:stretch>
            <a:fillRect/>
          </a:stretch>
        </p:blipFill>
        <p:spPr>
          <a:xfrm>
            <a:off x="7539525" y="3943372"/>
            <a:ext cx="439508" cy="32316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8">
            <a:biLevel thresh="75000"/>
          </a:blip>
          <a:stretch>
            <a:fillRect/>
          </a:stretch>
        </p:blipFill>
        <p:spPr>
          <a:xfrm>
            <a:off x="6897057" y="3928291"/>
            <a:ext cx="409346" cy="35333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9">
            <a:biLevel thresh="75000"/>
          </a:blip>
          <a:stretch>
            <a:fillRect/>
          </a:stretch>
        </p:blipFill>
        <p:spPr>
          <a:xfrm>
            <a:off x="6346417" y="3921828"/>
            <a:ext cx="383492" cy="36625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0">
            <a:biLevel thresh="75000"/>
          </a:blip>
          <a:stretch>
            <a:fillRect/>
          </a:stretch>
        </p:blipFill>
        <p:spPr>
          <a:xfrm>
            <a:off x="9310273" y="3915364"/>
            <a:ext cx="206827" cy="37918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1">
            <a:biLevel thresh="75000"/>
          </a:blip>
          <a:stretch>
            <a:fillRect/>
          </a:stretch>
        </p:blipFill>
        <p:spPr>
          <a:xfrm>
            <a:off x="5874134" y="3936909"/>
            <a:ext cx="349021" cy="33609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2">
            <a:biLevel thresh="75000"/>
          </a:blip>
          <a:stretch>
            <a:fillRect/>
          </a:stretch>
        </p:blipFill>
        <p:spPr>
          <a:xfrm>
            <a:off x="5311299" y="3928291"/>
            <a:ext cx="353330" cy="35333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3">
            <a:biLevel thresh="75000"/>
          </a:blip>
          <a:stretch>
            <a:fillRect/>
          </a:stretch>
        </p:blipFill>
        <p:spPr>
          <a:xfrm>
            <a:off x="4780885" y="3917519"/>
            <a:ext cx="370565" cy="37487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4">
            <a:biLevel thresh="75000"/>
          </a:blip>
          <a:stretch>
            <a:fillRect/>
          </a:stretch>
        </p:blipFill>
        <p:spPr>
          <a:xfrm>
            <a:off x="4215856" y="3900283"/>
            <a:ext cx="413654" cy="40934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5">
            <a:biLevel thresh="75000"/>
          </a:blip>
          <a:stretch>
            <a:fillRect/>
          </a:stretch>
        </p:blipFill>
        <p:spPr>
          <a:xfrm>
            <a:off x="3690766" y="3900283"/>
            <a:ext cx="353330" cy="40934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6">
            <a:biLevel thresh="75000"/>
          </a:blip>
          <a:stretch>
            <a:fillRect/>
          </a:stretch>
        </p:blipFill>
        <p:spPr>
          <a:xfrm>
            <a:off x="3188021" y="3928291"/>
            <a:ext cx="353330" cy="35333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7">
            <a:biLevel thresh="75000"/>
          </a:blip>
          <a:stretch>
            <a:fillRect/>
          </a:stretch>
        </p:blipFill>
        <p:spPr>
          <a:xfrm>
            <a:off x="2685276" y="3928291"/>
            <a:ext cx="353330" cy="353330"/>
          </a:xfrm>
          <a:prstGeom prst="rect">
            <a:avLst/>
          </a:prstGeom>
          <a:noFill/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8">
            <a:biLevel thresh="75000"/>
          </a:blip>
          <a:stretch>
            <a:fillRect/>
          </a:stretch>
        </p:blipFill>
        <p:spPr>
          <a:xfrm>
            <a:off x="9200062" y="3303339"/>
            <a:ext cx="353330" cy="40934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9">
            <a:biLevel thresh="75000"/>
          </a:blip>
          <a:stretch>
            <a:fillRect/>
          </a:stretch>
        </p:blipFill>
        <p:spPr>
          <a:xfrm>
            <a:off x="8540378" y="3361509"/>
            <a:ext cx="525686" cy="29300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0">
            <a:biLevel thresh="75000"/>
          </a:blip>
          <a:stretch>
            <a:fillRect/>
          </a:stretch>
        </p:blipFill>
        <p:spPr>
          <a:xfrm>
            <a:off x="7979184" y="3331347"/>
            <a:ext cx="469670" cy="35333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1">
            <a:biLevel thresh="75000"/>
          </a:blip>
          <a:stretch>
            <a:fillRect/>
          </a:stretch>
        </p:blipFill>
        <p:spPr>
          <a:xfrm>
            <a:off x="7417989" y="3316266"/>
            <a:ext cx="396419" cy="38349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2">
            <a:biLevel thresh="75000"/>
          </a:blip>
          <a:stretch>
            <a:fillRect/>
          </a:stretch>
        </p:blipFill>
        <p:spPr>
          <a:xfrm>
            <a:off x="6783544" y="3318420"/>
            <a:ext cx="469670" cy="37918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3">
            <a:biLevel thresh="75000"/>
          </a:blip>
          <a:stretch>
            <a:fillRect/>
          </a:stretch>
        </p:blipFill>
        <p:spPr>
          <a:xfrm>
            <a:off x="6381779" y="3307648"/>
            <a:ext cx="236990" cy="40072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4">
            <a:biLevel thresh="75000"/>
          </a:blip>
          <a:stretch>
            <a:fillRect/>
          </a:stretch>
        </p:blipFill>
        <p:spPr>
          <a:xfrm>
            <a:off x="5957331" y="3307648"/>
            <a:ext cx="293005" cy="40072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5">
            <a:biLevel thresh="75000"/>
          </a:blip>
          <a:stretch>
            <a:fillRect/>
          </a:stretch>
        </p:blipFill>
        <p:spPr>
          <a:xfrm>
            <a:off x="5322725" y="3389517"/>
            <a:ext cx="439508" cy="23699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6">
            <a:biLevel thresh="75000"/>
          </a:blip>
          <a:stretch>
            <a:fillRect/>
          </a:stretch>
        </p:blipFill>
        <p:spPr>
          <a:xfrm>
            <a:off x="4804460" y="3303339"/>
            <a:ext cx="323168" cy="40934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7">
            <a:biLevel thresh="75000"/>
          </a:blip>
          <a:stretch>
            <a:fillRect/>
          </a:stretch>
        </p:blipFill>
        <p:spPr>
          <a:xfrm>
            <a:off x="4187917" y="3346428"/>
            <a:ext cx="422272" cy="32316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8">
            <a:biLevel thresh="75000"/>
          </a:blip>
          <a:stretch>
            <a:fillRect/>
          </a:stretch>
        </p:blipFill>
        <p:spPr>
          <a:xfrm>
            <a:off x="3679516" y="3324051"/>
            <a:ext cx="318859" cy="35333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9">
            <a:biLevel thresh="75000"/>
          </a:blip>
          <a:stretch>
            <a:fillRect/>
          </a:stretch>
        </p:blipFill>
        <p:spPr>
          <a:xfrm>
            <a:off x="2685023" y="3331347"/>
            <a:ext cx="353330" cy="35333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0">
            <a:biLevel thresh="75000"/>
          </a:blip>
          <a:stretch>
            <a:fillRect/>
          </a:stretch>
        </p:blipFill>
        <p:spPr>
          <a:xfrm>
            <a:off x="3208229" y="3339132"/>
            <a:ext cx="267152" cy="323168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1">
            <a:biLevel thresh="75000"/>
          </a:blip>
          <a:stretch>
            <a:fillRect/>
          </a:stretch>
        </p:blipFill>
        <p:spPr>
          <a:xfrm>
            <a:off x="8697967" y="2730000"/>
            <a:ext cx="349021" cy="34902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2">
            <a:biLevel thresh="75000"/>
          </a:blip>
          <a:stretch>
            <a:fillRect/>
          </a:stretch>
        </p:blipFill>
        <p:spPr>
          <a:xfrm>
            <a:off x="9258232" y="2736463"/>
            <a:ext cx="236990" cy="33609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3">
            <a:biLevel thresh="75000"/>
          </a:blip>
          <a:stretch>
            <a:fillRect/>
          </a:stretch>
        </p:blipFill>
        <p:spPr>
          <a:xfrm>
            <a:off x="8131764" y="2727846"/>
            <a:ext cx="353330" cy="35333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4">
            <a:biLevel thresh="75000"/>
          </a:blip>
          <a:stretch>
            <a:fillRect/>
          </a:stretch>
        </p:blipFill>
        <p:spPr>
          <a:xfrm>
            <a:off x="7524444" y="2727846"/>
            <a:ext cx="469670" cy="35333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5">
            <a:biLevel thresh="75000"/>
          </a:blip>
          <a:stretch>
            <a:fillRect/>
          </a:stretch>
        </p:blipFill>
        <p:spPr>
          <a:xfrm>
            <a:off x="7136224" y="2727846"/>
            <a:ext cx="236990" cy="35333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46">
            <a:biLevel thresh="75000"/>
          </a:blip>
          <a:stretch>
            <a:fillRect/>
          </a:stretch>
        </p:blipFill>
        <p:spPr>
          <a:xfrm>
            <a:off x="6613634" y="2742927"/>
            <a:ext cx="323168" cy="323168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7">
            <a:biLevel thresh="75000"/>
          </a:blip>
          <a:stretch>
            <a:fillRect/>
          </a:stretch>
        </p:blipFill>
        <p:spPr>
          <a:xfrm>
            <a:off x="5988320" y="2721382"/>
            <a:ext cx="469670" cy="366257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8">
            <a:biLevel thresh="75000"/>
          </a:blip>
          <a:stretch>
            <a:fillRect/>
          </a:stretch>
        </p:blipFill>
        <p:spPr>
          <a:xfrm>
            <a:off x="5496582" y="2697683"/>
            <a:ext cx="336094" cy="41365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9">
            <a:biLevel thresh="75000"/>
          </a:blip>
          <a:stretch>
            <a:fillRect/>
          </a:stretch>
        </p:blipFill>
        <p:spPr>
          <a:xfrm>
            <a:off x="4946778" y="2697683"/>
            <a:ext cx="409346" cy="413655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50">
            <a:biLevel thresh="75000"/>
          </a:blip>
          <a:stretch>
            <a:fillRect/>
          </a:stretch>
        </p:blipFill>
        <p:spPr>
          <a:xfrm>
            <a:off x="4434110" y="2697683"/>
            <a:ext cx="409346" cy="413655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51">
            <a:biLevel thresh="75000"/>
          </a:blip>
          <a:stretch>
            <a:fillRect/>
          </a:stretch>
        </p:blipFill>
        <p:spPr>
          <a:xfrm>
            <a:off x="3911825" y="2742927"/>
            <a:ext cx="396419" cy="323168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52">
            <a:biLevel thresh="75000"/>
          </a:blip>
          <a:stretch>
            <a:fillRect/>
          </a:stretch>
        </p:blipFill>
        <p:spPr>
          <a:xfrm>
            <a:off x="3364686" y="2742927"/>
            <a:ext cx="430890" cy="32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96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" name="Shape 2637"/>
          <p:cNvSpPr/>
          <p:nvPr/>
        </p:nvSpPr>
        <p:spPr>
          <a:xfrm>
            <a:off x="944342" y="142654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8" name="Shape 2638"/>
          <p:cNvSpPr/>
          <p:nvPr/>
        </p:nvSpPr>
        <p:spPr>
          <a:xfrm>
            <a:off x="1414119" y="1426542"/>
            <a:ext cx="279232" cy="279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9" name="Shape 2639"/>
          <p:cNvSpPr/>
          <p:nvPr/>
        </p:nvSpPr>
        <p:spPr>
          <a:xfrm>
            <a:off x="1947381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0" name="Shape 2640"/>
          <p:cNvSpPr/>
          <p:nvPr/>
        </p:nvSpPr>
        <p:spPr>
          <a:xfrm>
            <a:off x="2480642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1" name="Shape 2641"/>
          <p:cNvSpPr/>
          <p:nvPr/>
        </p:nvSpPr>
        <p:spPr>
          <a:xfrm>
            <a:off x="3013903" y="1477329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2" name="Shape 2642"/>
          <p:cNvSpPr/>
          <p:nvPr/>
        </p:nvSpPr>
        <p:spPr>
          <a:xfrm>
            <a:off x="3547164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3" name="Shape 2643"/>
          <p:cNvSpPr/>
          <p:nvPr/>
        </p:nvSpPr>
        <p:spPr>
          <a:xfrm>
            <a:off x="4143908" y="142654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4" name="Shape 2644"/>
          <p:cNvSpPr/>
          <p:nvPr/>
        </p:nvSpPr>
        <p:spPr>
          <a:xfrm>
            <a:off x="4651776" y="142654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5" name="Shape 2645"/>
          <p:cNvSpPr/>
          <p:nvPr/>
        </p:nvSpPr>
        <p:spPr>
          <a:xfrm>
            <a:off x="5146947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6" name="Shape 2646"/>
          <p:cNvSpPr/>
          <p:nvPr/>
        </p:nvSpPr>
        <p:spPr>
          <a:xfrm>
            <a:off x="5680208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7" name="Shape 2647"/>
          <p:cNvSpPr/>
          <p:nvPr/>
        </p:nvSpPr>
        <p:spPr>
          <a:xfrm>
            <a:off x="88085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8" name="Shape 2648"/>
          <p:cNvSpPr/>
          <p:nvPr/>
        </p:nvSpPr>
        <p:spPr>
          <a:xfrm>
            <a:off x="1414120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9" name="Shape 2649"/>
          <p:cNvSpPr/>
          <p:nvPr/>
        </p:nvSpPr>
        <p:spPr>
          <a:xfrm>
            <a:off x="1947381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0" name="Shape 2650"/>
          <p:cNvSpPr/>
          <p:nvPr/>
        </p:nvSpPr>
        <p:spPr>
          <a:xfrm>
            <a:off x="2480642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1" name="Shape 2651"/>
          <p:cNvSpPr/>
          <p:nvPr/>
        </p:nvSpPr>
        <p:spPr>
          <a:xfrm>
            <a:off x="3013903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2" name="Shape 2652"/>
          <p:cNvSpPr/>
          <p:nvPr/>
        </p:nvSpPr>
        <p:spPr>
          <a:xfrm>
            <a:off x="3547164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3" name="Shape 2653"/>
          <p:cNvSpPr/>
          <p:nvPr/>
        </p:nvSpPr>
        <p:spPr>
          <a:xfrm>
            <a:off x="4080425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4" name="Shape 2654"/>
          <p:cNvSpPr/>
          <p:nvPr/>
        </p:nvSpPr>
        <p:spPr>
          <a:xfrm>
            <a:off x="4613686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5" name="Shape 2655"/>
          <p:cNvSpPr/>
          <p:nvPr/>
        </p:nvSpPr>
        <p:spPr>
          <a:xfrm>
            <a:off x="5146947" y="198519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6" name="Shape 2656"/>
          <p:cNvSpPr/>
          <p:nvPr/>
        </p:nvSpPr>
        <p:spPr>
          <a:xfrm>
            <a:off x="568020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7" name="Shape 2657"/>
          <p:cNvSpPr/>
          <p:nvPr/>
        </p:nvSpPr>
        <p:spPr>
          <a:xfrm>
            <a:off x="880859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8" name="Shape 2658"/>
          <p:cNvSpPr/>
          <p:nvPr/>
        </p:nvSpPr>
        <p:spPr>
          <a:xfrm>
            <a:off x="1414120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9" name="Shape 2659"/>
          <p:cNvSpPr/>
          <p:nvPr/>
        </p:nvSpPr>
        <p:spPr>
          <a:xfrm>
            <a:off x="1947381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0" name="Shape 2660"/>
          <p:cNvSpPr/>
          <p:nvPr/>
        </p:nvSpPr>
        <p:spPr>
          <a:xfrm>
            <a:off x="2480642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1" name="Shape 2661"/>
          <p:cNvSpPr/>
          <p:nvPr/>
        </p:nvSpPr>
        <p:spPr>
          <a:xfrm>
            <a:off x="3013903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2" name="Shape 2662"/>
          <p:cNvSpPr/>
          <p:nvPr/>
        </p:nvSpPr>
        <p:spPr>
          <a:xfrm>
            <a:off x="3547164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3" name="Shape 2663"/>
          <p:cNvSpPr/>
          <p:nvPr/>
        </p:nvSpPr>
        <p:spPr>
          <a:xfrm>
            <a:off x="4080425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4" name="Shape 2664"/>
          <p:cNvSpPr/>
          <p:nvPr/>
        </p:nvSpPr>
        <p:spPr>
          <a:xfrm>
            <a:off x="4613686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5" name="Shape 2665"/>
          <p:cNvSpPr/>
          <p:nvPr/>
        </p:nvSpPr>
        <p:spPr>
          <a:xfrm>
            <a:off x="5146947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6" name="Shape 2666"/>
          <p:cNvSpPr/>
          <p:nvPr/>
        </p:nvSpPr>
        <p:spPr>
          <a:xfrm>
            <a:off x="5680208" y="255654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7" name="Shape 2667"/>
          <p:cNvSpPr/>
          <p:nvPr/>
        </p:nvSpPr>
        <p:spPr>
          <a:xfrm>
            <a:off x="880859" y="3089809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8" name="Shape 2668"/>
          <p:cNvSpPr/>
          <p:nvPr/>
        </p:nvSpPr>
        <p:spPr>
          <a:xfrm>
            <a:off x="1414120" y="3089809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9" name="Shape 2669"/>
          <p:cNvSpPr/>
          <p:nvPr/>
        </p:nvSpPr>
        <p:spPr>
          <a:xfrm>
            <a:off x="1960077" y="3026325"/>
            <a:ext cx="253935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0" name="Shape 2670"/>
          <p:cNvSpPr/>
          <p:nvPr/>
        </p:nvSpPr>
        <p:spPr>
          <a:xfrm>
            <a:off x="2480642" y="306441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1" name="Shape 2671"/>
          <p:cNvSpPr/>
          <p:nvPr/>
        </p:nvSpPr>
        <p:spPr>
          <a:xfrm>
            <a:off x="3013903" y="3026325"/>
            <a:ext cx="279328" cy="279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2" name="Shape 2672"/>
          <p:cNvSpPr/>
          <p:nvPr/>
        </p:nvSpPr>
        <p:spPr>
          <a:xfrm>
            <a:off x="3547164" y="306441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3" name="Shape 2673"/>
          <p:cNvSpPr/>
          <p:nvPr/>
        </p:nvSpPr>
        <p:spPr>
          <a:xfrm>
            <a:off x="4080425" y="302632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4" name="Shape 2674"/>
          <p:cNvSpPr/>
          <p:nvPr/>
        </p:nvSpPr>
        <p:spPr>
          <a:xfrm>
            <a:off x="4626383" y="3026326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5" name="Shape 2675"/>
          <p:cNvSpPr/>
          <p:nvPr/>
        </p:nvSpPr>
        <p:spPr>
          <a:xfrm>
            <a:off x="5210430" y="3026326"/>
            <a:ext cx="152436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6" name="Shape 2676"/>
          <p:cNvSpPr/>
          <p:nvPr/>
        </p:nvSpPr>
        <p:spPr>
          <a:xfrm>
            <a:off x="5718298" y="302632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7" name="Shape 2677"/>
          <p:cNvSpPr/>
          <p:nvPr/>
        </p:nvSpPr>
        <p:spPr>
          <a:xfrm>
            <a:off x="6289746" y="1426542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8" name="Shape 2678"/>
          <p:cNvSpPr/>
          <p:nvPr/>
        </p:nvSpPr>
        <p:spPr>
          <a:xfrm>
            <a:off x="6810311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9" name="Shape 2679"/>
          <p:cNvSpPr/>
          <p:nvPr/>
        </p:nvSpPr>
        <p:spPr>
          <a:xfrm>
            <a:off x="7343572" y="1439239"/>
            <a:ext cx="279328" cy="253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0" name="Shape 2680"/>
          <p:cNvSpPr/>
          <p:nvPr/>
        </p:nvSpPr>
        <p:spPr>
          <a:xfrm>
            <a:off x="7876833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1" name="Shape 2681"/>
          <p:cNvSpPr/>
          <p:nvPr/>
        </p:nvSpPr>
        <p:spPr>
          <a:xfrm>
            <a:off x="8410094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2" name="Shape 2682"/>
          <p:cNvSpPr/>
          <p:nvPr/>
        </p:nvSpPr>
        <p:spPr>
          <a:xfrm>
            <a:off x="8943355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3" name="Shape 2683"/>
          <p:cNvSpPr/>
          <p:nvPr/>
        </p:nvSpPr>
        <p:spPr>
          <a:xfrm>
            <a:off x="9514706" y="1426542"/>
            <a:ext cx="203145" cy="279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4" name="Shape 2684"/>
          <p:cNvSpPr/>
          <p:nvPr/>
        </p:nvSpPr>
        <p:spPr>
          <a:xfrm>
            <a:off x="10009878" y="1426542"/>
            <a:ext cx="279328" cy="27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5" name="Shape 2685"/>
          <p:cNvSpPr/>
          <p:nvPr/>
        </p:nvSpPr>
        <p:spPr>
          <a:xfrm>
            <a:off x="10543139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6" name="Shape 2686"/>
          <p:cNvSpPr/>
          <p:nvPr/>
        </p:nvSpPr>
        <p:spPr>
          <a:xfrm>
            <a:off x="11076400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7" name="Shape 2687"/>
          <p:cNvSpPr/>
          <p:nvPr/>
        </p:nvSpPr>
        <p:spPr>
          <a:xfrm>
            <a:off x="627704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8" name="Shape 2688"/>
          <p:cNvSpPr/>
          <p:nvPr/>
        </p:nvSpPr>
        <p:spPr>
          <a:xfrm>
            <a:off x="6810311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9" name="Shape 2689"/>
          <p:cNvSpPr/>
          <p:nvPr/>
        </p:nvSpPr>
        <p:spPr>
          <a:xfrm>
            <a:off x="7343572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0" name="Shape 2690"/>
          <p:cNvSpPr/>
          <p:nvPr/>
        </p:nvSpPr>
        <p:spPr>
          <a:xfrm>
            <a:off x="7876833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1" name="Shape 2691"/>
          <p:cNvSpPr/>
          <p:nvPr/>
        </p:nvSpPr>
        <p:spPr>
          <a:xfrm>
            <a:off x="8473578" y="1959803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2" name="Shape 2692"/>
          <p:cNvSpPr/>
          <p:nvPr/>
        </p:nvSpPr>
        <p:spPr>
          <a:xfrm>
            <a:off x="8968749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3" name="Shape 2693"/>
          <p:cNvSpPr/>
          <p:nvPr/>
        </p:nvSpPr>
        <p:spPr>
          <a:xfrm>
            <a:off x="947661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4" name="Shape 2694"/>
          <p:cNvSpPr/>
          <p:nvPr/>
        </p:nvSpPr>
        <p:spPr>
          <a:xfrm>
            <a:off x="1000987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5" name="Shape 2695"/>
          <p:cNvSpPr/>
          <p:nvPr/>
        </p:nvSpPr>
        <p:spPr>
          <a:xfrm>
            <a:off x="10543139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6" name="Shape 2696"/>
          <p:cNvSpPr/>
          <p:nvPr/>
        </p:nvSpPr>
        <p:spPr>
          <a:xfrm>
            <a:off x="11076400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7" name="Shape 2697"/>
          <p:cNvSpPr/>
          <p:nvPr/>
        </p:nvSpPr>
        <p:spPr>
          <a:xfrm>
            <a:off x="6289746" y="2493064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8" name="Shape 2698"/>
          <p:cNvSpPr/>
          <p:nvPr/>
        </p:nvSpPr>
        <p:spPr>
          <a:xfrm>
            <a:off x="6823008" y="2493064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9" name="Shape 2699"/>
          <p:cNvSpPr/>
          <p:nvPr/>
        </p:nvSpPr>
        <p:spPr>
          <a:xfrm>
            <a:off x="7343572" y="251845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0" name="Shape 2700"/>
          <p:cNvSpPr/>
          <p:nvPr/>
        </p:nvSpPr>
        <p:spPr>
          <a:xfrm>
            <a:off x="7876833" y="249306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1" name="Shape 2701"/>
          <p:cNvSpPr/>
          <p:nvPr/>
        </p:nvSpPr>
        <p:spPr>
          <a:xfrm>
            <a:off x="8410094" y="2562896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2" name="Shape 2702"/>
          <p:cNvSpPr/>
          <p:nvPr/>
        </p:nvSpPr>
        <p:spPr>
          <a:xfrm>
            <a:off x="8943355" y="250576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3" name="Shape 2703"/>
          <p:cNvSpPr/>
          <p:nvPr/>
        </p:nvSpPr>
        <p:spPr>
          <a:xfrm>
            <a:off x="9489313" y="2493064"/>
            <a:ext cx="253935" cy="279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8"/>
                </a:cubicBezTo>
                <a:lnTo>
                  <a:pt x="16200" y="6386"/>
                </a:lnTo>
                <a:cubicBezTo>
                  <a:pt x="16200" y="6115"/>
                  <a:pt x="15958" y="5896"/>
                  <a:pt x="15660" y="5896"/>
                </a:cubicBezTo>
                <a:cubicBezTo>
                  <a:pt x="15362" y="5896"/>
                  <a:pt x="15120" y="6115"/>
                  <a:pt x="15120" y="6386"/>
                </a:cubicBezTo>
                <a:lnTo>
                  <a:pt x="15120" y="8348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8"/>
                </a:lnTo>
                <a:cubicBezTo>
                  <a:pt x="18059" y="13289"/>
                  <a:pt x="15906" y="14245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8"/>
                </a:moveTo>
                <a:cubicBezTo>
                  <a:pt x="11096" y="15678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1"/>
                  <a:pt x="8520" y="8577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3"/>
                  <a:pt x="11771" y="13665"/>
                  <a:pt x="11736" y="14669"/>
                </a:cubicBezTo>
                <a:cubicBezTo>
                  <a:pt x="11418" y="14686"/>
                  <a:pt x="11097" y="14697"/>
                  <a:pt x="10766" y="14697"/>
                </a:cubicBezTo>
                <a:cubicBezTo>
                  <a:pt x="6636" y="14697"/>
                  <a:pt x="3478" y="13292"/>
                  <a:pt x="3447" y="13278"/>
                </a:cubicBezTo>
                <a:lnTo>
                  <a:pt x="2965" y="14155"/>
                </a:lnTo>
                <a:cubicBezTo>
                  <a:pt x="3102" y="14218"/>
                  <a:pt x="6369" y="15678"/>
                  <a:pt x="10766" y="15678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90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1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3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8"/>
                </a:cubicBezTo>
                <a:lnTo>
                  <a:pt x="6480" y="6386"/>
                </a:lnTo>
                <a:cubicBezTo>
                  <a:pt x="6480" y="6115"/>
                  <a:pt x="6238" y="5896"/>
                  <a:pt x="5940" y="5896"/>
                </a:cubicBezTo>
                <a:cubicBezTo>
                  <a:pt x="5642" y="5896"/>
                  <a:pt x="5400" y="6115"/>
                  <a:pt x="5400" y="6386"/>
                </a:cubicBezTo>
                <a:lnTo>
                  <a:pt x="5400" y="8348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4" name="Shape 2704"/>
          <p:cNvSpPr/>
          <p:nvPr/>
        </p:nvSpPr>
        <p:spPr>
          <a:xfrm>
            <a:off x="10009878" y="2493064"/>
            <a:ext cx="279328" cy="2793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5628" y="4904"/>
                </a:moveTo>
                <a:lnTo>
                  <a:pt x="14334" y="4904"/>
                </a:lnTo>
                <a:lnTo>
                  <a:pt x="10776" y="9842"/>
                </a:lnTo>
                <a:lnTo>
                  <a:pt x="7337" y="4904"/>
                </a:lnTo>
                <a:lnTo>
                  <a:pt x="5975" y="4904"/>
                </a:lnTo>
                <a:lnTo>
                  <a:pt x="10094" y="10618"/>
                </a:lnTo>
                <a:lnTo>
                  <a:pt x="5736" y="16696"/>
                </a:lnTo>
                <a:lnTo>
                  <a:pt x="7030" y="16696"/>
                </a:lnTo>
                <a:lnTo>
                  <a:pt x="10776" y="11493"/>
                </a:lnTo>
                <a:lnTo>
                  <a:pt x="14470" y="16696"/>
                </a:lnTo>
                <a:lnTo>
                  <a:pt x="15866" y="16696"/>
                </a:lnTo>
                <a:lnTo>
                  <a:pt x="11474" y="10651"/>
                </a:lnTo>
                <a:cubicBezTo>
                  <a:pt x="11474" y="10651"/>
                  <a:pt x="15628" y="4904"/>
                  <a:pt x="15628" y="490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5" name="Shape 2705"/>
          <p:cNvSpPr/>
          <p:nvPr/>
        </p:nvSpPr>
        <p:spPr>
          <a:xfrm>
            <a:off x="10543138" y="2493064"/>
            <a:ext cx="279260" cy="279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6" name="Shape 2706"/>
          <p:cNvSpPr/>
          <p:nvPr/>
        </p:nvSpPr>
        <p:spPr>
          <a:xfrm>
            <a:off x="11114490" y="249306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8" name="Shape 2708"/>
          <p:cNvSpPr/>
          <p:nvPr/>
        </p:nvSpPr>
        <p:spPr>
          <a:xfrm>
            <a:off x="880859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9" name="Shape 2709"/>
          <p:cNvSpPr/>
          <p:nvPr/>
        </p:nvSpPr>
        <p:spPr>
          <a:xfrm>
            <a:off x="1414120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0" name="Shape 2710"/>
          <p:cNvSpPr/>
          <p:nvPr/>
        </p:nvSpPr>
        <p:spPr>
          <a:xfrm>
            <a:off x="1947381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1" name="Shape 2711"/>
          <p:cNvSpPr/>
          <p:nvPr/>
        </p:nvSpPr>
        <p:spPr>
          <a:xfrm>
            <a:off x="2480642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2" name="Shape 2712"/>
          <p:cNvSpPr/>
          <p:nvPr/>
        </p:nvSpPr>
        <p:spPr>
          <a:xfrm>
            <a:off x="3013903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3" name="Shape 2713"/>
          <p:cNvSpPr/>
          <p:nvPr/>
        </p:nvSpPr>
        <p:spPr>
          <a:xfrm>
            <a:off x="3547164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4" name="Shape 2714"/>
          <p:cNvSpPr/>
          <p:nvPr/>
        </p:nvSpPr>
        <p:spPr>
          <a:xfrm>
            <a:off x="4080425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5" name="Shape 2715"/>
          <p:cNvSpPr/>
          <p:nvPr/>
        </p:nvSpPr>
        <p:spPr>
          <a:xfrm>
            <a:off x="4613686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6" name="Shape 2716"/>
          <p:cNvSpPr/>
          <p:nvPr/>
        </p:nvSpPr>
        <p:spPr>
          <a:xfrm>
            <a:off x="5146947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7" name="Shape 2717"/>
          <p:cNvSpPr/>
          <p:nvPr/>
        </p:nvSpPr>
        <p:spPr>
          <a:xfrm>
            <a:off x="5680208" y="410596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8" name="Shape 2718"/>
          <p:cNvSpPr/>
          <p:nvPr/>
        </p:nvSpPr>
        <p:spPr>
          <a:xfrm>
            <a:off x="880859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9" name="Shape 2719"/>
          <p:cNvSpPr/>
          <p:nvPr/>
        </p:nvSpPr>
        <p:spPr>
          <a:xfrm>
            <a:off x="1414119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0" name="Shape 2720"/>
          <p:cNvSpPr/>
          <p:nvPr/>
        </p:nvSpPr>
        <p:spPr>
          <a:xfrm>
            <a:off x="1947380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1" name="Shape 2721"/>
          <p:cNvSpPr/>
          <p:nvPr/>
        </p:nvSpPr>
        <p:spPr>
          <a:xfrm>
            <a:off x="2480642" y="4639224"/>
            <a:ext cx="278212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2" name="Shape 2722"/>
          <p:cNvSpPr/>
          <p:nvPr/>
        </p:nvSpPr>
        <p:spPr>
          <a:xfrm>
            <a:off x="3013903" y="4639224"/>
            <a:ext cx="278206" cy="278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3" name="Shape 2723"/>
          <p:cNvSpPr/>
          <p:nvPr/>
        </p:nvSpPr>
        <p:spPr>
          <a:xfrm>
            <a:off x="3547164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4" name="Shape 2724"/>
          <p:cNvSpPr/>
          <p:nvPr/>
        </p:nvSpPr>
        <p:spPr>
          <a:xfrm>
            <a:off x="4080425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5" name="Shape 2725"/>
          <p:cNvSpPr/>
          <p:nvPr/>
        </p:nvSpPr>
        <p:spPr>
          <a:xfrm>
            <a:off x="4613686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6" name="Shape 2726"/>
          <p:cNvSpPr/>
          <p:nvPr/>
        </p:nvSpPr>
        <p:spPr>
          <a:xfrm>
            <a:off x="5172341" y="463922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7" name="Shape 2727"/>
          <p:cNvSpPr/>
          <p:nvPr/>
        </p:nvSpPr>
        <p:spPr>
          <a:xfrm>
            <a:off x="5680208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8" name="Shape 2728"/>
          <p:cNvSpPr/>
          <p:nvPr/>
        </p:nvSpPr>
        <p:spPr>
          <a:xfrm>
            <a:off x="880859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9" name="Shape 2729"/>
          <p:cNvSpPr/>
          <p:nvPr/>
        </p:nvSpPr>
        <p:spPr>
          <a:xfrm>
            <a:off x="1414120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0" name="Shape 2730"/>
          <p:cNvSpPr/>
          <p:nvPr/>
        </p:nvSpPr>
        <p:spPr>
          <a:xfrm>
            <a:off x="1947381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1" name="Shape 2731"/>
          <p:cNvSpPr/>
          <p:nvPr/>
        </p:nvSpPr>
        <p:spPr>
          <a:xfrm>
            <a:off x="2480642" y="518518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2" name="Shape 2732"/>
          <p:cNvSpPr/>
          <p:nvPr/>
        </p:nvSpPr>
        <p:spPr>
          <a:xfrm>
            <a:off x="3013903" y="5248665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3" name="Shape 2733"/>
          <p:cNvSpPr/>
          <p:nvPr/>
        </p:nvSpPr>
        <p:spPr>
          <a:xfrm>
            <a:off x="3636041" y="5172485"/>
            <a:ext cx="10157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4" name="Shape 2734"/>
          <p:cNvSpPr/>
          <p:nvPr/>
        </p:nvSpPr>
        <p:spPr>
          <a:xfrm>
            <a:off x="4080425" y="5210575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5" name="Shape 2735"/>
          <p:cNvSpPr/>
          <p:nvPr/>
        </p:nvSpPr>
        <p:spPr>
          <a:xfrm>
            <a:off x="4613686" y="5197878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6" name="Shape 2736"/>
          <p:cNvSpPr/>
          <p:nvPr/>
        </p:nvSpPr>
        <p:spPr>
          <a:xfrm>
            <a:off x="5146947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7" name="Shape 2737"/>
          <p:cNvSpPr/>
          <p:nvPr/>
        </p:nvSpPr>
        <p:spPr>
          <a:xfrm>
            <a:off x="5680208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8" name="Shape 2738"/>
          <p:cNvSpPr/>
          <p:nvPr/>
        </p:nvSpPr>
        <p:spPr>
          <a:xfrm>
            <a:off x="880859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9" name="Shape 2739"/>
          <p:cNvSpPr/>
          <p:nvPr/>
        </p:nvSpPr>
        <p:spPr>
          <a:xfrm>
            <a:off x="1414120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0" name="Shape 2740"/>
          <p:cNvSpPr/>
          <p:nvPr/>
        </p:nvSpPr>
        <p:spPr>
          <a:xfrm>
            <a:off x="1947381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1" name="Shape 2741"/>
          <p:cNvSpPr/>
          <p:nvPr/>
        </p:nvSpPr>
        <p:spPr>
          <a:xfrm>
            <a:off x="2480642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2" name="Shape 2742"/>
          <p:cNvSpPr/>
          <p:nvPr/>
        </p:nvSpPr>
        <p:spPr>
          <a:xfrm>
            <a:off x="3013903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3" name="Shape 2743"/>
          <p:cNvSpPr/>
          <p:nvPr/>
        </p:nvSpPr>
        <p:spPr>
          <a:xfrm>
            <a:off x="3547164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4" name="Shape 2744"/>
          <p:cNvSpPr/>
          <p:nvPr/>
        </p:nvSpPr>
        <p:spPr>
          <a:xfrm>
            <a:off x="4080425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5" name="Shape 2745"/>
          <p:cNvSpPr/>
          <p:nvPr/>
        </p:nvSpPr>
        <p:spPr>
          <a:xfrm>
            <a:off x="4613686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6" name="Shape 2746"/>
          <p:cNvSpPr/>
          <p:nvPr/>
        </p:nvSpPr>
        <p:spPr>
          <a:xfrm>
            <a:off x="5146947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7" name="Shape 2747"/>
          <p:cNvSpPr/>
          <p:nvPr/>
        </p:nvSpPr>
        <p:spPr>
          <a:xfrm>
            <a:off x="5680208" y="57057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8" name="Shape 2748"/>
          <p:cNvSpPr/>
          <p:nvPr/>
        </p:nvSpPr>
        <p:spPr>
          <a:xfrm>
            <a:off x="6238863" y="410595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9" name="Shape 2749"/>
          <p:cNvSpPr/>
          <p:nvPr/>
        </p:nvSpPr>
        <p:spPr>
          <a:xfrm>
            <a:off x="6822911" y="4105950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0" name="Shape 2750"/>
          <p:cNvSpPr/>
          <p:nvPr/>
        </p:nvSpPr>
        <p:spPr>
          <a:xfrm>
            <a:off x="7381565" y="4105950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1" name="Shape 2751"/>
          <p:cNvSpPr/>
          <p:nvPr/>
        </p:nvSpPr>
        <p:spPr>
          <a:xfrm>
            <a:off x="7889433" y="4105950"/>
            <a:ext cx="17775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2" name="Shape 2752"/>
          <p:cNvSpPr/>
          <p:nvPr/>
        </p:nvSpPr>
        <p:spPr>
          <a:xfrm>
            <a:off x="8397301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3" name="Shape 2753"/>
          <p:cNvSpPr/>
          <p:nvPr/>
        </p:nvSpPr>
        <p:spPr>
          <a:xfrm>
            <a:off x="8930562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4" name="Shape 2754"/>
          <p:cNvSpPr/>
          <p:nvPr/>
        </p:nvSpPr>
        <p:spPr>
          <a:xfrm>
            <a:off x="9451126" y="4105950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5" name="Shape 2755"/>
          <p:cNvSpPr/>
          <p:nvPr/>
        </p:nvSpPr>
        <p:spPr>
          <a:xfrm>
            <a:off x="9997084" y="4105950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6" name="Shape 2756"/>
          <p:cNvSpPr/>
          <p:nvPr/>
        </p:nvSpPr>
        <p:spPr>
          <a:xfrm>
            <a:off x="10504952" y="4182130"/>
            <a:ext cx="279328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7" name="Shape 2757"/>
          <p:cNvSpPr/>
          <p:nvPr/>
        </p:nvSpPr>
        <p:spPr>
          <a:xfrm>
            <a:off x="11038212" y="4105950"/>
            <a:ext cx="279399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8" name="Shape 2758"/>
          <p:cNvSpPr/>
          <p:nvPr/>
        </p:nvSpPr>
        <p:spPr>
          <a:xfrm>
            <a:off x="6238863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9" name="Shape 2759"/>
          <p:cNvSpPr/>
          <p:nvPr/>
        </p:nvSpPr>
        <p:spPr>
          <a:xfrm>
            <a:off x="6772124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0" name="Shape 2760"/>
          <p:cNvSpPr/>
          <p:nvPr/>
        </p:nvSpPr>
        <p:spPr>
          <a:xfrm>
            <a:off x="7305385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1" name="Shape 2761"/>
          <p:cNvSpPr/>
          <p:nvPr/>
        </p:nvSpPr>
        <p:spPr>
          <a:xfrm>
            <a:off x="7838646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2" name="Shape 2762"/>
          <p:cNvSpPr/>
          <p:nvPr/>
        </p:nvSpPr>
        <p:spPr>
          <a:xfrm>
            <a:off x="8371907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3" name="Shape 2763"/>
          <p:cNvSpPr/>
          <p:nvPr/>
        </p:nvSpPr>
        <p:spPr>
          <a:xfrm>
            <a:off x="8905168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4" name="Shape 2764"/>
          <p:cNvSpPr/>
          <p:nvPr/>
        </p:nvSpPr>
        <p:spPr>
          <a:xfrm>
            <a:off x="9438429" y="465190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5" name="Shape 2765"/>
          <p:cNvSpPr/>
          <p:nvPr/>
        </p:nvSpPr>
        <p:spPr>
          <a:xfrm>
            <a:off x="9971691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6" name="Shape 2766"/>
          <p:cNvSpPr/>
          <p:nvPr/>
        </p:nvSpPr>
        <p:spPr>
          <a:xfrm>
            <a:off x="10504952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7" name="Shape 2767"/>
          <p:cNvSpPr/>
          <p:nvPr/>
        </p:nvSpPr>
        <p:spPr>
          <a:xfrm>
            <a:off x="11038213" y="46392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8" name="Shape 2768"/>
          <p:cNvSpPr/>
          <p:nvPr/>
        </p:nvSpPr>
        <p:spPr>
          <a:xfrm>
            <a:off x="6238863" y="5261349"/>
            <a:ext cx="279328" cy="101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9" name="Shape 2769"/>
          <p:cNvSpPr/>
          <p:nvPr/>
        </p:nvSpPr>
        <p:spPr>
          <a:xfrm>
            <a:off x="6810214" y="517247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0" name="Shape 2770"/>
          <p:cNvSpPr/>
          <p:nvPr/>
        </p:nvSpPr>
        <p:spPr>
          <a:xfrm>
            <a:off x="7305385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1" name="Shape 2771"/>
          <p:cNvSpPr/>
          <p:nvPr/>
        </p:nvSpPr>
        <p:spPr>
          <a:xfrm>
            <a:off x="7838646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2" name="Shape 2772"/>
          <p:cNvSpPr/>
          <p:nvPr/>
        </p:nvSpPr>
        <p:spPr>
          <a:xfrm>
            <a:off x="8371907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3" name="Shape 2773"/>
          <p:cNvSpPr/>
          <p:nvPr/>
        </p:nvSpPr>
        <p:spPr>
          <a:xfrm>
            <a:off x="8905168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4" name="Shape 2774"/>
          <p:cNvSpPr/>
          <p:nvPr/>
        </p:nvSpPr>
        <p:spPr>
          <a:xfrm>
            <a:off x="9438429" y="51724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5" name="Shape 2775"/>
          <p:cNvSpPr/>
          <p:nvPr/>
        </p:nvSpPr>
        <p:spPr>
          <a:xfrm>
            <a:off x="9971691" y="5216911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6" name="Shape 2776"/>
          <p:cNvSpPr/>
          <p:nvPr/>
        </p:nvSpPr>
        <p:spPr>
          <a:xfrm>
            <a:off x="10568435" y="5172472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7" name="Shape 2777"/>
          <p:cNvSpPr/>
          <p:nvPr/>
        </p:nvSpPr>
        <p:spPr>
          <a:xfrm>
            <a:off x="11076303" y="5172472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8" name="Shape 2778"/>
          <p:cNvSpPr/>
          <p:nvPr/>
        </p:nvSpPr>
        <p:spPr>
          <a:xfrm>
            <a:off x="6238863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9" name="Shape 2779"/>
          <p:cNvSpPr/>
          <p:nvPr/>
        </p:nvSpPr>
        <p:spPr>
          <a:xfrm>
            <a:off x="6810214" y="570573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0" name="Shape 2780"/>
          <p:cNvSpPr/>
          <p:nvPr/>
        </p:nvSpPr>
        <p:spPr>
          <a:xfrm>
            <a:off x="7381565" y="570573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1" name="Shape 2781"/>
          <p:cNvSpPr/>
          <p:nvPr/>
        </p:nvSpPr>
        <p:spPr>
          <a:xfrm>
            <a:off x="7838646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2" name="Shape 2782"/>
          <p:cNvSpPr/>
          <p:nvPr/>
        </p:nvSpPr>
        <p:spPr>
          <a:xfrm>
            <a:off x="8371907" y="5724779"/>
            <a:ext cx="279597" cy="241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3" name="Shape 2783"/>
          <p:cNvSpPr/>
          <p:nvPr/>
        </p:nvSpPr>
        <p:spPr>
          <a:xfrm>
            <a:off x="8905168" y="5724779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4" name="Shape 2784"/>
          <p:cNvSpPr/>
          <p:nvPr/>
        </p:nvSpPr>
        <p:spPr>
          <a:xfrm>
            <a:off x="9438429" y="570573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5" name="Shape 2785"/>
          <p:cNvSpPr/>
          <p:nvPr/>
        </p:nvSpPr>
        <p:spPr>
          <a:xfrm>
            <a:off x="9971691" y="5731127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6" name="Shape 2786"/>
          <p:cNvSpPr/>
          <p:nvPr/>
        </p:nvSpPr>
        <p:spPr>
          <a:xfrm>
            <a:off x="10504951" y="5718430"/>
            <a:ext cx="279127" cy="2539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7" name="Shape 2787"/>
          <p:cNvSpPr/>
          <p:nvPr/>
        </p:nvSpPr>
        <p:spPr>
          <a:xfrm>
            <a:off x="11038212" y="5705734"/>
            <a:ext cx="279155" cy="279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5" name="Shape 2707"/>
          <p:cNvSpPr/>
          <p:nvPr/>
        </p:nvSpPr>
        <p:spPr>
          <a:xfrm>
            <a:off x="5369913" y="898298"/>
            <a:ext cx="1254179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ELECTRONICS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  <p:sp>
        <p:nvSpPr>
          <p:cNvPr id="157" name="Shape 2707"/>
          <p:cNvSpPr/>
          <p:nvPr/>
        </p:nvSpPr>
        <p:spPr>
          <a:xfrm>
            <a:off x="5227407" y="3585654"/>
            <a:ext cx="1539194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MISCELLANEOUS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7771344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0" name="Shape 2790"/>
          <p:cNvSpPr/>
          <p:nvPr/>
        </p:nvSpPr>
        <p:spPr>
          <a:xfrm>
            <a:off x="880859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1" name="Shape 2791"/>
          <p:cNvSpPr/>
          <p:nvPr/>
        </p:nvSpPr>
        <p:spPr>
          <a:xfrm>
            <a:off x="1414120" y="145193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2" name="Shape 2792"/>
          <p:cNvSpPr/>
          <p:nvPr/>
        </p:nvSpPr>
        <p:spPr>
          <a:xfrm>
            <a:off x="1947381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3" name="Shape 2793"/>
          <p:cNvSpPr/>
          <p:nvPr/>
        </p:nvSpPr>
        <p:spPr>
          <a:xfrm>
            <a:off x="2480642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4" name="Shape 2794"/>
          <p:cNvSpPr/>
          <p:nvPr/>
        </p:nvSpPr>
        <p:spPr>
          <a:xfrm>
            <a:off x="3013903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5" name="Shape 2795"/>
          <p:cNvSpPr/>
          <p:nvPr/>
        </p:nvSpPr>
        <p:spPr>
          <a:xfrm>
            <a:off x="3547164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6" name="Shape 2796"/>
          <p:cNvSpPr/>
          <p:nvPr/>
        </p:nvSpPr>
        <p:spPr>
          <a:xfrm>
            <a:off x="4080425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7" name="Shape 2797"/>
          <p:cNvSpPr/>
          <p:nvPr/>
        </p:nvSpPr>
        <p:spPr>
          <a:xfrm>
            <a:off x="4613686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8" name="Shape 2798"/>
          <p:cNvSpPr/>
          <p:nvPr/>
        </p:nvSpPr>
        <p:spPr>
          <a:xfrm>
            <a:off x="5146947" y="1490025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9" name="Shape 2799"/>
          <p:cNvSpPr/>
          <p:nvPr/>
        </p:nvSpPr>
        <p:spPr>
          <a:xfrm>
            <a:off x="5680208" y="1464632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0" name="Shape 2800"/>
          <p:cNvSpPr/>
          <p:nvPr/>
        </p:nvSpPr>
        <p:spPr>
          <a:xfrm>
            <a:off x="880859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1" name="Shape 2801"/>
          <p:cNvSpPr/>
          <p:nvPr/>
        </p:nvSpPr>
        <p:spPr>
          <a:xfrm>
            <a:off x="1414120" y="2023286"/>
            <a:ext cx="279328" cy="152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2" name="Shape 2802"/>
          <p:cNvSpPr/>
          <p:nvPr/>
        </p:nvSpPr>
        <p:spPr>
          <a:xfrm>
            <a:off x="1947381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3" name="Shape 2803"/>
          <p:cNvSpPr/>
          <p:nvPr/>
        </p:nvSpPr>
        <p:spPr>
          <a:xfrm>
            <a:off x="2480642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4" name="Shape 2804"/>
          <p:cNvSpPr/>
          <p:nvPr/>
        </p:nvSpPr>
        <p:spPr>
          <a:xfrm>
            <a:off x="3013903" y="2023287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5" name="Shape 2805"/>
          <p:cNvSpPr/>
          <p:nvPr/>
        </p:nvSpPr>
        <p:spPr>
          <a:xfrm>
            <a:off x="3547164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6" name="Shape 2806"/>
          <p:cNvSpPr/>
          <p:nvPr/>
        </p:nvSpPr>
        <p:spPr>
          <a:xfrm>
            <a:off x="4080425" y="2010590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7" name="Shape 2807"/>
          <p:cNvSpPr/>
          <p:nvPr/>
        </p:nvSpPr>
        <p:spPr>
          <a:xfrm>
            <a:off x="4613686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8" name="Shape 2808"/>
          <p:cNvSpPr/>
          <p:nvPr/>
        </p:nvSpPr>
        <p:spPr>
          <a:xfrm>
            <a:off x="514694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9" name="Shape 2809"/>
          <p:cNvSpPr/>
          <p:nvPr/>
        </p:nvSpPr>
        <p:spPr>
          <a:xfrm>
            <a:off x="5680208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0" name="Shape 2810"/>
          <p:cNvSpPr/>
          <p:nvPr/>
        </p:nvSpPr>
        <p:spPr>
          <a:xfrm>
            <a:off x="6229117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1" name="Shape 2811"/>
          <p:cNvSpPr/>
          <p:nvPr/>
        </p:nvSpPr>
        <p:spPr>
          <a:xfrm>
            <a:off x="6762379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2" name="Shape 2812"/>
          <p:cNvSpPr/>
          <p:nvPr/>
        </p:nvSpPr>
        <p:spPr>
          <a:xfrm>
            <a:off x="7295640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3" name="Shape 2813"/>
          <p:cNvSpPr/>
          <p:nvPr/>
        </p:nvSpPr>
        <p:spPr>
          <a:xfrm>
            <a:off x="7828901" y="1458284"/>
            <a:ext cx="279328" cy="222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4" name="Shape 2814"/>
          <p:cNvSpPr/>
          <p:nvPr/>
        </p:nvSpPr>
        <p:spPr>
          <a:xfrm>
            <a:off x="8387555" y="1426542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5" name="Shape 2815"/>
          <p:cNvSpPr/>
          <p:nvPr/>
        </p:nvSpPr>
        <p:spPr>
          <a:xfrm>
            <a:off x="8908119" y="1426542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6" name="Shape 2816"/>
          <p:cNvSpPr/>
          <p:nvPr/>
        </p:nvSpPr>
        <p:spPr>
          <a:xfrm>
            <a:off x="9422336" y="14265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7" name="Shape 2817"/>
          <p:cNvSpPr/>
          <p:nvPr/>
        </p:nvSpPr>
        <p:spPr>
          <a:xfrm>
            <a:off x="9961945" y="1451935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8" name="Shape 2818"/>
          <p:cNvSpPr/>
          <p:nvPr/>
        </p:nvSpPr>
        <p:spPr>
          <a:xfrm>
            <a:off x="10495206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9" name="Shape 2819"/>
          <p:cNvSpPr/>
          <p:nvPr/>
        </p:nvSpPr>
        <p:spPr>
          <a:xfrm>
            <a:off x="11028467" y="1439239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0" name="Shape 2820"/>
          <p:cNvSpPr/>
          <p:nvPr/>
        </p:nvSpPr>
        <p:spPr>
          <a:xfrm>
            <a:off x="6229117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1" name="Shape 2821"/>
          <p:cNvSpPr/>
          <p:nvPr/>
        </p:nvSpPr>
        <p:spPr>
          <a:xfrm>
            <a:off x="6762379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2" name="Shape 2822"/>
          <p:cNvSpPr/>
          <p:nvPr/>
        </p:nvSpPr>
        <p:spPr>
          <a:xfrm>
            <a:off x="7295640" y="1972500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3" name="Shape 2823"/>
          <p:cNvSpPr/>
          <p:nvPr/>
        </p:nvSpPr>
        <p:spPr>
          <a:xfrm>
            <a:off x="7828901" y="1991545"/>
            <a:ext cx="279328" cy="222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4" name="Shape 2824"/>
          <p:cNvSpPr/>
          <p:nvPr/>
        </p:nvSpPr>
        <p:spPr>
          <a:xfrm>
            <a:off x="8362162" y="1959803"/>
            <a:ext cx="279328" cy="279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5" name="Shape 2825"/>
          <p:cNvSpPr/>
          <p:nvPr/>
        </p:nvSpPr>
        <p:spPr>
          <a:xfrm>
            <a:off x="8895423" y="1997893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5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5"/>
                </a:cubicBezTo>
                <a:cubicBezTo>
                  <a:pt x="982" y="3075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6" name="Shape 2826"/>
          <p:cNvSpPr/>
          <p:nvPr/>
        </p:nvSpPr>
        <p:spPr>
          <a:xfrm>
            <a:off x="9428684" y="1985196"/>
            <a:ext cx="279328" cy="228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2"/>
                  <a:pt x="8836" y="18603"/>
                </a:cubicBezTo>
                <a:cubicBezTo>
                  <a:pt x="8836" y="18935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5"/>
                  <a:pt x="10800" y="18603"/>
                </a:cubicBezTo>
                <a:cubicBezTo>
                  <a:pt x="10800" y="18272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2"/>
                  <a:pt x="11782" y="18603"/>
                </a:cubicBezTo>
                <a:cubicBezTo>
                  <a:pt x="11782" y="18935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5"/>
                  <a:pt x="13745" y="18603"/>
                </a:cubicBezTo>
                <a:cubicBezTo>
                  <a:pt x="13745" y="18272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9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9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8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6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2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2"/>
                  <a:pt x="16776" y="2582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5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4"/>
                  <a:pt x="18655" y="4237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79"/>
                  <a:pt x="17750" y="2428"/>
                </a:cubicBezTo>
                <a:lnTo>
                  <a:pt x="17633" y="1247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2"/>
                  <a:pt x="14727" y="18603"/>
                </a:cubicBezTo>
                <a:cubicBezTo>
                  <a:pt x="14727" y="18935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5"/>
                  <a:pt x="16691" y="18603"/>
                </a:cubicBezTo>
                <a:cubicBezTo>
                  <a:pt x="16691" y="18272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2"/>
                  <a:pt x="5891" y="18603"/>
                </a:cubicBezTo>
                <a:cubicBezTo>
                  <a:pt x="5891" y="18935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5"/>
                  <a:pt x="7855" y="18603"/>
                </a:cubicBezTo>
                <a:cubicBezTo>
                  <a:pt x="7855" y="18272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2"/>
                  <a:pt x="2945" y="18603"/>
                </a:cubicBezTo>
                <a:cubicBezTo>
                  <a:pt x="2945" y="18935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5"/>
                  <a:pt x="4909" y="18603"/>
                </a:cubicBezTo>
                <a:cubicBezTo>
                  <a:pt x="4909" y="18272"/>
                  <a:pt x="4690" y="18004"/>
                  <a:pt x="4418" y="1800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7" name="Shape 2827"/>
          <p:cNvSpPr/>
          <p:nvPr/>
        </p:nvSpPr>
        <p:spPr>
          <a:xfrm>
            <a:off x="10000035" y="1959803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3"/>
                </a:lnTo>
                <a:lnTo>
                  <a:pt x="10260" y="21404"/>
                </a:lnTo>
                <a:lnTo>
                  <a:pt x="10269" y="21399"/>
                </a:lnTo>
                <a:cubicBezTo>
                  <a:pt x="10393" y="21518"/>
                  <a:pt x="10579" y="21600"/>
                  <a:pt x="10800" y="21600"/>
                </a:cubicBezTo>
                <a:cubicBezTo>
                  <a:pt x="11021" y="21600"/>
                  <a:pt x="11207" y="21518"/>
                  <a:pt x="11331" y="21399"/>
                </a:cubicBezTo>
                <a:lnTo>
                  <a:pt x="11340" y="21404"/>
                </a:lnTo>
                <a:lnTo>
                  <a:pt x="12898" y="19893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8" name="Shape 2828"/>
          <p:cNvSpPr/>
          <p:nvPr/>
        </p:nvSpPr>
        <p:spPr>
          <a:xfrm>
            <a:off x="10520599" y="1959803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0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599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0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9" name="Shape 2829"/>
          <p:cNvSpPr/>
          <p:nvPr/>
        </p:nvSpPr>
        <p:spPr>
          <a:xfrm>
            <a:off x="11028467" y="19598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6"/>
                  <a:pt x="9987" y="13745"/>
                  <a:pt x="10800" y="13745"/>
                </a:cubicBezTo>
                <a:cubicBezTo>
                  <a:pt x="11613" y="13745"/>
                  <a:pt x="12273" y="13086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6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0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0"/>
                  <a:pt x="3960" y="19860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6"/>
                  <a:pt x="19304" y="14981"/>
                </a:cubicBezTo>
                <a:cubicBezTo>
                  <a:pt x="19304" y="14981"/>
                  <a:pt x="17640" y="19860"/>
                  <a:pt x="17640" y="19860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4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1" name="Shape 2831"/>
          <p:cNvSpPr/>
          <p:nvPr/>
        </p:nvSpPr>
        <p:spPr>
          <a:xfrm>
            <a:off x="918949" y="333104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2" name="Shape 2832"/>
          <p:cNvSpPr/>
          <p:nvPr/>
        </p:nvSpPr>
        <p:spPr>
          <a:xfrm>
            <a:off x="1452210" y="3331046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3" name="Shape 2833"/>
          <p:cNvSpPr/>
          <p:nvPr/>
        </p:nvSpPr>
        <p:spPr>
          <a:xfrm>
            <a:off x="1947381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4" name="Shape 2834"/>
          <p:cNvSpPr/>
          <p:nvPr/>
        </p:nvSpPr>
        <p:spPr>
          <a:xfrm>
            <a:off x="2480642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5" name="Shape 2835"/>
          <p:cNvSpPr/>
          <p:nvPr/>
        </p:nvSpPr>
        <p:spPr>
          <a:xfrm>
            <a:off x="3013903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6" name="Shape 2836"/>
          <p:cNvSpPr/>
          <p:nvPr/>
        </p:nvSpPr>
        <p:spPr>
          <a:xfrm>
            <a:off x="3547164" y="3369136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7" name="Shape 2837"/>
          <p:cNvSpPr/>
          <p:nvPr/>
        </p:nvSpPr>
        <p:spPr>
          <a:xfrm>
            <a:off x="4080425" y="3362788"/>
            <a:ext cx="279328" cy="215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8" name="Shape 2838"/>
          <p:cNvSpPr/>
          <p:nvPr/>
        </p:nvSpPr>
        <p:spPr>
          <a:xfrm>
            <a:off x="4613686" y="335643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9" name="Shape 2839"/>
          <p:cNvSpPr/>
          <p:nvPr/>
        </p:nvSpPr>
        <p:spPr>
          <a:xfrm>
            <a:off x="5146947" y="3343743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0" name="Shape 2840"/>
          <p:cNvSpPr/>
          <p:nvPr/>
        </p:nvSpPr>
        <p:spPr>
          <a:xfrm>
            <a:off x="5680208" y="3343743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1" name="Shape 2841"/>
          <p:cNvSpPr/>
          <p:nvPr/>
        </p:nvSpPr>
        <p:spPr>
          <a:xfrm>
            <a:off x="880859" y="3889700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2" name="Shape 2842"/>
          <p:cNvSpPr/>
          <p:nvPr/>
        </p:nvSpPr>
        <p:spPr>
          <a:xfrm>
            <a:off x="1414120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3" name="Shape 2843"/>
          <p:cNvSpPr/>
          <p:nvPr/>
        </p:nvSpPr>
        <p:spPr>
          <a:xfrm>
            <a:off x="1947381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4" name="Shape 2844"/>
          <p:cNvSpPr/>
          <p:nvPr/>
        </p:nvSpPr>
        <p:spPr>
          <a:xfrm>
            <a:off x="2480642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5" name="Shape 2845"/>
          <p:cNvSpPr/>
          <p:nvPr/>
        </p:nvSpPr>
        <p:spPr>
          <a:xfrm>
            <a:off x="3039296" y="3864307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6" name="Shape 2846"/>
          <p:cNvSpPr/>
          <p:nvPr/>
        </p:nvSpPr>
        <p:spPr>
          <a:xfrm>
            <a:off x="3572557" y="3864307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7" name="Shape 2847"/>
          <p:cNvSpPr/>
          <p:nvPr/>
        </p:nvSpPr>
        <p:spPr>
          <a:xfrm>
            <a:off x="4080425" y="3864307"/>
            <a:ext cx="279328" cy="279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8" name="Shape 2848"/>
          <p:cNvSpPr/>
          <p:nvPr/>
        </p:nvSpPr>
        <p:spPr>
          <a:xfrm>
            <a:off x="4613686" y="3864307"/>
            <a:ext cx="279328" cy="279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9" name="Shape 2849"/>
          <p:cNvSpPr/>
          <p:nvPr/>
        </p:nvSpPr>
        <p:spPr>
          <a:xfrm>
            <a:off x="5146947" y="3883352"/>
            <a:ext cx="279328" cy="241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0" name="Shape 2850"/>
          <p:cNvSpPr/>
          <p:nvPr/>
        </p:nvSpPr>
        <p:spPr>
          <a:xfrm>
            <a:off x="5680208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1" name="Shape 2851"/>
          <p:cNvSpPr/>
          <p:nvPr/>
        </p:nvSpPr>
        <p:spPr>
          <a:xfrm>
            <a:off x="880859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2" name="Shape 2852"/>
          <p:cNvSpPr/>
          <p:nvPr/>
        </p:nvSpPr>
        <p:spPr>
          <a:xfrm>
            <a:off x="1426816" y="4397568"/>
            <a:ext cx="25393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3" name="Shape 2853"/>
          <p:cNvSpPr/>
          <p:nvPr/>
        </p:nvSpPr>
        <p:spPr>
          <a:xfrm>
            <a:off x="1972774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4" name="Shape 2854"/>
          <p:cNvSpPr/>
          <p:nvPr/>
        </p:nvSpPr>
        <p:spPr>
          <a:xfrm>
            <a:off x="2480641" y="4397568"/>
            <a:ext cx="279263" cy="27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5" name="Shape 2855"/>
          <p:cNvSpPr/>
          <p:nvPr/>
        </p:nvSpPr>
        <p:spPr>
          <a:xfrm>
            <a:off x="3026599" y="4397568"/>
            <a:ext cx="253869" cy="279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6" name="Shape 2856"/>
          <p:cNvSpPr/>
          <p:nvPr/>
        </p:nvSpPr>
        <p:spPr>
          <a:xfrm>
            <a:off x="3547164" y="4397568"/>
            <a:ext cx="279464" cy="279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7" name="Shape 2857"/>
          <p:cNvSpPr/>
          <p:nvPr/>
        </p:nvSpPr>
        <p:spPr>
          <a:xfrm>
            <a:off x="4080425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8" name="Shape 2858"/>
          <p:cNvSpPr/>
          <p:nvPr/>
        </p:nvSpPr>
        <p:spPr>
          <a:xfrm>
            <a:off x="4639079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9" name="Shape 2859"/>
          <p:cNvSpPr/>
          <p:nvPr/>
        </p:nvSpPr>
        <p:spPr>
          <a:xfrm>
            <a:off x="5146947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0" name="Shape 2860"/>
          <p:cNvSpPr/>
          <p:nvPr/>
        </p:nvSpPr>
        <p:spPr>
          <a:xfrm>
            <a:off x="5680208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1" name="Shape 2861"/>
          <p:cNvSpPr/>
          <p:nvPr/>
        </p:nvSpPr>
        <p:spPr>
          <a:xfrm>
            <a:off x="6251560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2" name="Shape 2862"/>
          <p:cNvSpPr/>
          <p:nvPr/>
        </p:nvSpPr>
        <p:spPr>
          <a:xfrm>
            <a:off x="6784821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3" name="Shape 2863"/>
          <p:cNvSpPr/>
          <p:nvPr/>
        </p:nvSpPr>
        <p:spPr>
          <a:xfrm>
            <a:off x="7318082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4" name="Shape 2864"/>
          <p:cNvSpPr/>
          <p:nvPr/>
        </p:nvSpPr>
        <p:spPr>
          <a:xfrm>
            <a:off x="7851343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5" name="Shape 2865"/>
          <p:cNvSpPr/>
          <p:nvPr/>
        </p:nvSpPr>
        <p:spPr>
          <a:xfrm>
            <a:off x="8384604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6" name="Shape 2866"/>
          <p:cNvSpPr/>
          <p:nvPr/>
        </p:nvSpPr>
        <p:spPr>
          <a:xfrm>
            <a:off x="8917865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7" name="Shape 2867"/>
          <p:cNvSpPr/>
          <p:nvPr/>
        </p:nvSpPr>
        <p:spPr>
          <a:xfrm>
            <a:off x="9451126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8" name="Shape 2868"/>
          <p:cNvSpPr/>
          <p:nvPr/>
        </p:nvSpPr>
        <p:spPr>
          <a:xfrm>
            <a:off x="9984387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9" name="Shape 2869"/>
          <p:cNvSpPr/>
          <p:nvPr/>
        </p:nvSpPr>
        <p:spPr>
          <a:xfrm>
            <a:off x="10517648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0" name="Shape 2870"/>
          <p:cNvSpPr/>
          <p:nvPr/>
        </p:nvSpPr>
        <p:spPr>
          <a:xfrm>
            <a:off x="11050909" y="333104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1" name="Shape 2871"/>
          <p:cNvSpPr/>
          <p:nvPr/>
        </p:nvSpPr>
        <p:spPr>
          <a:xfrm>
            <a:off x="6251560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2" name="Shape 2872"/>
          <p:cNvSpPr/>
          <p:nvPr/>
        </p:nvSpPr>
        <p:spPr>
          <a:xfrm>
            <a:off x="6784821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3" name="Shape 2873"/>
          <p:cNvSpPr/>
          <p:nvPr/>
        </p:nvSpPr>
        <p:spPr>
          <a:xfrm>
            <a:off x="7318082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4" name="Shape 2874"/>
          <p:cNvSpPr/>
          <p:nvPr/>
        </p:nvSpPr>
        <p:spPr>
          <a:xfrm>
            <a:off x="7851343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5" name="Shape 2875"/>
          <p:cNvSpPr/>
          <p:nvPr/>
        </p:nvSpPr>
        <p:spPr>
          <a:xfrm>
            <a:off x="8384604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6" name="Shape 2876"/>
          <p:cNvSpPr/>
          <p:nvPr/>
        </p:nvSpPr>
        <p:spPr>
          <a:xfrm>
            <a:off x="8917865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7" name="Shape 2877"/>
          <p:cNvSpPr/>
          <p:nvPr/>
        </p:nvSpPr>
        <p:spPr>
          <a:xfrm>
            <a:off x="9451126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8" name="Shape 2878"/>
          <p:cNvSpPr/>
          <p:nvPr/>
        </p:nvSpPr>
        <p:spPr>
          <a:xfrm>
            <a:off x="9984387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9" name="Shape 2879"/>
          <p:cNvSpPr/>
          <p:nvPr/>
        </p:nvSpPr>
        <p:spPr>
          <a:xfrm>
            <a:off x="10517648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0" name="Shape 2880"/>
          <p:cNvSpPr/>
          <p:nvPr/>
        </p:nvSpPr>
        <p:spPr>
          <a:xfrm>
            <a:off x="11050909" y="386430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1" name="Shape 2881"/>
          <p:cNvSpPr/>
          <p:nvPr/>
        </p:nvSpPr>
        <p:spPr>
          <a:xfrm>
            <a:off x="6251560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2" name="Shape 2882"/>
          <p:cNvSpPr/>
          <p:nvPr/>
        </p:nvSpPr>
        <p:spPr>
          <a:xfrm>
            <a:off x="6784821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3" name="Shape 2883"/>
          <p:cNvSpPr/>
          <p:nvPr/>
        </p:nvSpPr>
        <p:spPr>
          <a:xfrm>
            <a:off x="7318082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4" name="Shape 2884"/>
          <p:cNvSpPr/>
          <p:nvPr/>
        </p:nvSpPr>
        <p:spPr>
          <a:xfrm>
            <a:off x="7851343" y="4397568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5" name="Shape 2885"/>
          <p:cNvSpPr/>
          <p:nvPr/>
        </p:nvSpPr>
        <p:spPr>
          <a:xfrm>
            <a:off x="8409997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6" name="Shape 2886"/>
          <p:cNvSpPr/>
          <p:nvPr/>
        </p:nvSpPr>
        <p:spPr>
          <a:xfrm>
            <a:off x="8943258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7" name="Shape 2887"/>
          <p:cNvSpPr/>
          <p:nvPr/>
        </p:nvSpPr>
        <p:spPr>
          <a:xfrm>
            <a:off x="9476519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8" name="Shape 2888"/>
          <p:cNvSpPr/>
          <p:nvPr/>
        </p:nvSpPr>
        <p:spPr>
          <a:xfrm>
            <a:off x="10009781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9" name="Shape 2889"/>
          <p:cNvSpPr/>
          <p:nvPr/>
        </p:nvSpPr>
        <p:spPr>
          <a:xfrm>
            <a:off x="10543042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0" name="Shape 2890"/>
          <p:cNvSpPr/>
          <p:nvPr/>
        </p:nvSpPr>
        <p:spPr>
          <a:xfrm>
            <a:off x="11076303" y="4397568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4" name="Shape 2707"/>
          <p:cNvSpPr/>
          <p:nvPr/>
        </p:nvSpPr>
        <p:spPr>
          <a:xfrm>
            <a:off x="5357410" y="808686"/>
            <a:ext cx="1279187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E-COMMERCE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  <p:sp>
        <p:nvSpPr>
          <p:cNvPr id="105" name="Shape 2707"/>
          <p:cNvSpPr/>
          <p:nvPr/>
        </p:nvSpPr>
        <p:spPr>
          <a:xfrm>
            <a:off x="5766816" y="2746966"/>
            <a:ext cx="460373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WEB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6603437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" name="Shape 2893"/>
          <p:cNvSpPr/>
          <p:nvPr/>
        </p:nvSpPr>
        <p:spPr>
          <a:xfrm>
            <a:off x="880859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4" name="Shape 2894"/>
          <p:cNvSpPr/>
          <p:nvPr/>
        </p:nvSpPr>
        <p:spPr>
          <a:xfrm>
            <a:off x="1414120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5" name="Shape 2895"/>
          <p:cNvSpPr/>
          <p:nvPr/>
        </p:nvSpPr>
        <p:spPr>
          <a:xfrm>
            <a:off x="2017213" y="1433100"/>
            <a:ext cx="13966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6" name="Shape 2896"/>
          <p:cNvSpPr/>
          <p:nvPr/>
        </p:nvSpPr>
        <p:spPr>
          <a:xfrm>
            <a:off x="2550474" y="1433100"/>
            <a:ext cx="13966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7" name="Shape 2897"/>
          <p:cNvSpPr/>
          <p:nvPr/>
        </p:nvSpPr>
        <p:spPr>
          <a:xfrm>
            <a:off x="3013903" y="1502932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8" name="Shape 2898"/>
          <p:cNvSpPr/>
          <p:nvPr/>
        </p:nvSpPr>
        <p:spPr>
          <a:xfrm>
            <a:off x="3547164" y="1502932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9" name="Shape 2899"/>
          <p:cNvSpPr/>
          <p:nvPr/>
        </p:nvSpPr>
        <p:spPr>
          <a:xfrm>
            <a:off x="4093122" y="1509280"/>
            <a:ext cx="253935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0" name="Shape 2900"/>
          <p:cNvSpPr/>
          <p:nvPr/>
        </p:nvSpPr>
        <p:spPr>
          <a:xfrm>
            <a:off x="4626383" y="1509280"/>
            <a:ext cx="253935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1" name="Shape 2901"/>
          <p:cNvSpPr/>
          <p:nvPr/>
        </p:nvSpPr>
        <p:spPr>
          <a:xfrm>
            <a:off x="5223127" y="1445797"/>
            <a:ext cx="12696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2" name="Shape 2902"/>
          <p:cNvSpPr/>
          <p:nvPr/>
        </p:nvSpPr>
        <p:spPr>
          <a:xfrm>
            <a:off x="5756388" y="1445797"/>
            <a:ext cx="12696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3" name="Shape 2903"/>
          <p:cNvSpPr/>
          <p:nvPr/>
        </p:nvSpPr>
        <p:spPr>
          <a:xfrm>
            <a:off x="880859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4" name="Shape 2904"/>
          <p:cNvSpPr/>
          <p:nvPr/>
        </p:nvSpPr>
        <p:spPr>
          <a:xfrm>
            <a:off x="1414120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5" name="Shape 2905"/>
          <p:cNvSpPr/>
          <p:nvPr/>
        </p:nvSpPr>
        <p:spPr>
          <a:xfrm>
            <a:off x="1947381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6" name="Shape 2906"/>
          <p:cNvSpPr/>
          <p:nvPr/>
        </p:nvSpPr>
        <p:spPr>
          <a:xfrm>
            <a:off x="2480642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7" name="Shape 2907"/>
          <p:cNvSpPr/>
          <p:nvPr/>
        </p:nvSpPr>
        <p:spPr>
          <a:xfrm>
            <a:off x="3013903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8" name="Shape 2908"/>
          <p:cNvSpPr/>
          <p:nvPr/>
        </p:nvSpPr>
        <p:spPr>
          <a:xfrm>
            <a:off x="3547164" y="2029844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9" name="Shape 2909"/>
          <p:cNvSpPr/>
          <p:nvPr/>
        </p:nvSpPr>
        <p:spPr>
          <a:xfrm>
            <a:off x="4080425" y="2029844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0" name="Shape 2910"/>
          <p:cNvSpPr/>
          <p:nvPr/>
        </p:nvSpPr>
        <p:spPr>
          <a:xfrm>
            <a:off x="4677169" y="1966361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1" name="Shape 2911"/>
          <p:cNvSpPr/>
          <p:nvPr/>
        </p:nvSpPr>
        <p:spPr>
          <a:xfrm>
            <a:off x="5210431" y="1966361"/>
            <a:ext cx="15236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2" name="Shape 2912"/>
          <p:cNvSpPr/>
          <p:nvPr/>
        </p:nvSpPr>
        <p:spPr>
          <a:xfrm>
            <a:off x="5680208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3" name="Shape 2913"/>
          <p:cNvSpPr/>
          <p:nvPr/>
        </p:nvSpPr>
        <p:spPr>
          <a:xfrm>
            <a:off x="6213470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4" name="Shape 2914"/>
          <p:cNvSpPr/>
          <p:nvPr/>
        </p:nvSpPr>
        <p:spPr>
          <a:xfrm>
            <a:off x="6746731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5" name="Shape 2915"/>
          <p:cNvSpPr/>
          <p:nvPr/>
        </p:nvSpPr>
        <p:spPr>
          <a:xfrm>
            <a:off x="7279992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6" name="Shape 2916"/>
          <p:cNvSpPr/>
          <p:nvPr/>
        </p:nvSpPr>
        <p:spPr>
          <a:xfrm>
            <a:off x="7813253" y="143310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7" name="Shape 2917"/>
          <p:cNvSpPr/>
          <p:nvPr/>
        </p:nvSpPr>
        <p:spPr>
          <a:xfrm>
            <a:off x="8390952" y="1433100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8" name="Shape 2918"/>
          <p:cNvSpPr/>
          <p:nvPr/>
        </p:nvSpPr>
        <p:spPr>
          <a:xfrm>
            <a:off x="8924213" y="1433100"/>
            <a:ext cx="19045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9" name="Shape 2919"/>
          <p:cNvSpPr/>
          <p:nvPr/>
        </p:nvSpPr>
        <p:spPr>
          <a:xfrm>
            <a:off x="9413036" y="1477538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0" name="Shape 2920"/>
          <p:cNvSpPr/>
          <p:nvPr/>
        </p:nvSpPr>
        <p:spPr>
          <a:xfrm>
            <a:off x="9946297" y="1477538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1" name="Shape 2921"/>
          <p:cNvSpPr/>
          <p:nvPr/>
        </p:nvSpPr>
        <p:spPr>
          <a:xfrm>
            <a:off x="10517648" y="1433100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2" name="Shape 2922"/>
          <p:cNvSpPr/>
          <p:nvPr/>
        </p:nvSpPr>
        <p:spPr>
          <a:xfrm>
            <a:off x="11012819" y="1471190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3" name="Shape 2923"/>
          <p:cNvSpPr/>
          <p:nvPr/>
        </p:nvSpPr>
        <p:spPr>
          <a:xfrm>
            <a:off x="6213470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4" name="Shape 2924"/>
          <p:cNvSpPr/>
          <p:nvPr/>
        </p:nvSpPr>
        <p:spPr>
          <a:xfrm>
            <a:off x="6746731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5" name="Shape 2925"/>
          <p:cNvSpPr/>
          <p:nvPr/>
        </p:nvSpPr>
        <p:spPr>
          <a:xfrm>
            <a:off x="7279992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6" name="Shape 2926"/>
          <p:cNvSpPr/>
          <p:nvPr/>
        </p:nvSpPr>
        <p:spPr>
          <a:xfrm>
            <a:off x="7813253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7" name="Shape 2927"/>
          <p:cNvSpPr/>
          <p:nvPr/>
        </p:nvSpPr>
        <p:spPr>
          <a:xfrm>
            <a:off x="8346514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8" name="Shape 2928"/>
          <p:cNvSpPr/>
          <p:nvPr/>
        </p:nvSpPr>
        <p:spPr>
          <a:xfrm>
            <a:off x="8879775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9" name="Shape 2929"/>
          <p:cNvSpPr/>
          <p:nvPr/>
        </p:nvSpPr>
        <p:spPr>
          <a:xfrm>
            <a:off x="9413036" y="196636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0" name="Shape 2930"/>
          <p:cNvSpPr/>
          <p:nvPr/>
        </p:nvSpPr>
        <p:spPr>
          <a:xfrm>
            <a:off x="9946297" y="2017148"/>
            <a:ext cx="279328" cy="1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1" name="Shape 2931"/>
          <p:cNvSpPr/>
          <p:nvPr/>
        </p:nvSpPr>
        <p:spPr>
          <a:xfrm>
            <a:off x="10479558" y="2004451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2" name="Shape 2932"/>
          <p:cNvSpPr/>
          <p:nvPr/>
        </p:nvSpPr>
        <p:spPr>
          <a:xfrm>
            <a:off x="11012819" y="1991754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4" name="Shape 2934"/>
          <p:cNvSpPr/>
          <p:nvPr/>
        </p:nvSpPr>
        <p:spPr>
          <a:xfrm>
            <a:off x="918949" y="329589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5" name="Shape 2935"/>
          <p:cNvSpPr/>
          <p:nvPr/>
        </p:nvSpPr>
        <p:spPr>
          <a:xfrm>
            <a:off x="1414119" y="3295894"/>
            <a:ext cx="279126" cy="279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6" name="Shape 2936"/>
          <p:cNvSpPr/>
          <p:nvPr/>
        </p:nvSpPr>
        <p:spPr>
          <a:xfrm>
            <a:off x="2023561" y="329589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7" name="Shape 2937"/>
          <p:cNvSpPr/>
          <p:nvPr/>
        </p:nvSpPr>
        <p:spPr>
          <a:xfrm>
            <a:off x="2480642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8" name="Shape 2938"/>
          <p:cNvSpPr/>
          <p:nvPr/>
        </p:nvSpPr>
        <p:spPr>
          <a:xfrm>
            <a:off x="3013903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9" name="Shape 2939"/>
          <p:cNvSpPr/>
          <p:nvPr/>
        </p:nvSpPr>
        <p:spPr>
          <a:xfrm>
            <a:off x="3547164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0" name="Shape 2940"/>
          <p:cNvSpPr/>
          <p:nvPr/>
        </p:nvSpPr>
        <p:spPr>
          <a:xfrm>
            <a:off x="4080425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1" name="Shape 2941"/>
          <p:cNvSpPr/>
          <p:nvPr/>
        </p:nvSpPr>
        <p:spPr>
          <a:xfrm>
            <a:off x="4613686" y="32958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2" name="Shape 2942"/>
          <p:cNvSpPr/>
          <p:nvPr/>
        </p:nvSpPr>
        <p:spPr>
          <a:xfrm>
            <a:off x="5172341" y="329589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3" name="Shape 2943"/>
          <p:cNvSpPr/>
          <p:nvPr/>
        </p:nvSpPr>
        <p:spPr>
          <a:xfrm>
            <a:off x="5705602" y="3295894"/>
            <a:ext cx="228541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4" name="Shape 2944"/>
          <p:cNvSpPr/>
          <p:nvPr/>
        </p:nvSpPr>
        <p:spPr>
          <a:xfrm>
            <a:off x="6251560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5" name="Shape 2945"/>
          <p:cNvSpPr/>
          <p:nvPr/>
        </p:nvSpPr>
        <p:spPr>
          <a:xfrm>
            <a:off x="6784821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6" name="Shape 2946"/>
          <p:cNvSpPr/>
          <p:nvPr/>
        </p:nvSpPr>
        <p:spPr>
          <a:xfrm>
            <a:off x="7318082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7" name="Shape 2947"/>
          <p:cNvSpPr/>
          <p:nvPr/>
        </p:nvSpPr>
        <p:spPr>
          <a:xfrm>
            <a:off x="7851343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8" name="Shape 2948"/>
          <p:cNvSpPr/>
          <p:nvPr/>
        </p:nvSpPr>
        <p:spPr>
          <a:xfrm>
            <a:off x="8422694" y="3289337"/>
            <a:ext cx="20314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9" name="Shape 2949"/>
          <p:cNvSpPr/>
          <p:nvPr/>
        </p:nvSpPr>
        <p:spPr>
          <a:xfrm>
            <a:off x="8943258" y="3289337"/>
            <a:ext cx="228541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0" name="Shape 2950"/>
          <p:cNvSpPr/>
          <p:nvPr/>
        </p:nvSpPr>
        <p:spPr>
          <a:xfrm>
            <a:off x="9476519" y="3289337"/>
            <a:ext cx="228541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1" name="Shape 2951"/>
          <p:cNvSpPr/>
          <p:nvPr/>
        </p:nvSpPr>
        <p:spPr>
          <a:xfrm>
            <a:off x="9984387" y="3314730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2" name="Shape 2952"/>
          <p:cNvSpPr/>
          <p:nvPr/>
        </p:nvSpPr>
        <p:spPr>
          <a:xfrm>
            <a:off x="10517648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3" name="Shape 2953"/>
          <p:cNvSpPr/>
          <p:nvPr/>
        </p:nvSpPr>
        <p:spPr>
          <a:xfrm>
            <a:off x="11050909" y="3289337"/>
            <a:ext cx="279328" cy="279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5" name="Shape 2955"/>
          <p:cNvSpPr/>
          <p:nvPr/>
        </p:nvSpPr>
        <p:spPr>
          <a:xfrm>
            <a:off x="880859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6" name="Shape 2956"/>
          <p:cNvSpPr/>
          <p:nvPr/>
        </p:nvSpPr>
        <p:spPr>
          <a:xfrm>
            <a:off x="1414120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7" name="Shape 2957"/>
          <p:cNvSpPr/>
          <p:nvPr/>
        </p:nvSpPr>
        <p:spPr>
          <a:xfrm>
            <a:off x="1947381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8" name="Shape 2958"/>
          <p:cNvSpPr/>
          <p:nvPr/>
        </p:nvSpPr>
        <p:spPr>
          <a:xfrm>
            <a:off x="2480642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9" name="Shape 2959"/>
          <p:cNvSpPr/>
          <p:nvPr/>
        </p:nvSpPr>
        <p:spPr>
          <a:xfrm>
            <a:off x="3013903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0" name="Shape 2960"/>
          <p:cNvSpPr/>
          <p:nvPr/>
        </p:nvSpPr>
        <p:spPr>
          <a:xfrm>
            <a:off x="3547164" y="4677314"/>
            <a:ext cx="279362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1" name="Shape 2961"/>
          <p:cNvSpPr/>
          <p:nvPr/>
        </p:nvSpPr>
        <p:spPr>
          <a:xfrm>
            <a:off x="4118515" y="4639224"/>
            <a:ext cx="20314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2" name="Shape 2962"/>
          <p:cNvSpPr/>
          <p:nvPr/>
        </p:nvSpPr>
        <p:spPr>
          <a:xfrm>
            <a:off x="4613686" y="46392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3" name="Shape 2963"/>
          <p:cNvSpPr/>
          <p:nvPr/>
        </p:nvSpPr>
        <p:spPr>
          <a:xfrm>
            <a:off x="5146947" y="4702708"/>
            <a:ext cx="279328" cy="15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4" name="Shape 2964"/>
          <p:cNvSpPr/>
          <p:nvPr/>
        </p:nvSpPr>
        <p:spPr>
          <a:xfrm>
            <a:off x="5680208" y="4677314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5" name="Shape 2965"/>
          <p:cNvSpPr/>
          <p:nvPr/>
        </p:nvSpPr>
        <p:spPr>
          <a:xfrm>
            <a:off x="880859" y="5235969"/>
            <a:ext cx="279328" cy="165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6" name="Shape 2966"/>
          <p:cNvSpPr/>
          <p:nvPr/>
        </p:nvSpPr>
        <p:spPr>
          <a:xfrm>
            <a:off x="1414120" y="519787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7" name="Shape 2967"/>
          <p:cNvSpPr/>
          <p:nvPr/>
        </p:nvSpPr>
        <p:spPr>
          <a:xfrm>
            <a:off x="1947381" y="5185182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8" name="Shape 2968"/>
          <p:cNvSpPr/>
          <p:nvPr/>
        </p:nvSpPr>
        <p:spPr>
          <a:xfrm>
            <a:off x="2480642" y="5197879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9" name="Shape 2969"/>
          <p:cNvSpPr/>
          <p:nvPr/>
        </p:nvSpPr>
        <p:spPr>
          <a:xfrm>
            <a:off x="3013903" y="5185182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0" name="Shape 2970"/>
          <p:cNvSpPr/>
          <p:nvPr/>
        </p:nvSpPr>
        <p:spPr>
          <a:xfrm>
            <a:off x="3547164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1" name="Shape 2971"/>
          <p:cNvSpPr/>
          <p:nvPr/>
        </p:nvSpPr>
        <p:spPr>
          <a:xfrm>
            <a:off x="4080425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2" name="Shape 2972"/>
          <p:cNvSpPr/>
          <p:nvPr/>
        </p:nvSpPr>
        <p:spPr>
          <a:xfrm>
            <a:off x="4613686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3" name="Shape 2973"/>
          <p:cNvSpPr/>
          <p:nvPr/>
        </p:nvSpPr>
        <p:spPr>
          <a:xfrm>
            <a:off x="5146947" y="5191530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4" name="Shape 2974"/>
          <p:cNvSpPr/>
          <p:nvPr/>
        </p:nvSpPr>
        <p:spPr>
          <a:xfrm>
            <a:off x="5680208" y="51724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5" name="Shape 2975"/>
          <p:cNvSpPr/>
          <p:nvPr/>
        </p:nvSpPr>
        <p:spPr>
          <a:xfrm>
            <a:off x="6289650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6" name="Shape 2976"/>
          <p:cNvSpPr/>
          <p:nvPr/>
        </p:nvSpPr>
        <p:spPr>
          <a:xfrm>
            <a:off x="6822911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7" name="Shape 2977"/>
          <p:cNvSpPr/>
          <p:nvPr/>
        </p:nvSpPr>
        <p:spPr>
          <a:xfrm>
            <a:off x="7356172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8" name="Shape 2978"/>
          <p:cNvSpPr/>
          <p:nvPr/>
        </p:nvSpPr>
        <p:spPr>
          <a:xfrm>
            <a:off x="7889433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9" name="Shape 2979"/>
          <p:cNvSpPr/>
          <p:nvPr/>
        </p:nvSpPr>
        <p:spPr>
          <a:xfrm>
            <a:off x="8422694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0" name="Shape 2980"/>
          <p:cNvSpPr/>
          <p:nvPr/>
        </p:nvSpPr>
        <p:spPr>
          <a:xfrm>
            <a:off x="8955955" y="4677314"/>
            <a:ext cx="279328" cy="279328"/>
          </a:xfrm>
          <a:prstGeom prst="ellipse">
            <a:avLst/>
          </a:pr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1" name="Shape 2981"/>
          <p:cNvSpPr/>
          <p:nvPr/>
        </p:nvSpPr>
        <p:spPr>
          <a:xfrm>
            <a:off x="9489216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2" name="Shape 2982"/>
          <p:cNvSpPr/>
          <p:nvPr/>
        </p:nvSpPr>
        <p:spPr>
          <a:xfrm>
            <a:off x="10022477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3" name="Shape 2983"/>
          <p:cNvSpPr/>
          <p:nvPr/>
        </p:nvSpPr>
        <p:spPr>
          <a:xfrm>
            <a:off x="10555738" y="46773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4" name="Shape 2984"/>
          <p:cNvSpPr/>
          <p:nvPr/>
        </p:nvSpPr>
        <p:spPr>
          <a:xfrm>
            <a:off x="11165180" y="4677314"/>
            <a:ext cx="12696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6" name="Shape 2707"/>
          <p:cNvSpPr/>
          <p:nvPr/>
        </p:nvSpPr>
        <p:spPr>
          <a:xfrm>
            <a:off x="5526688" y="4127425"/>
            <a:ext cx="940633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 dirty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WEATHER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  <p:sp>
        <p:nvSpPr>
          <p:cNvPr id="97" name="Shape 2707"/>
          <p:cNvSpPr/>
          <p:nvPr/>
        </p:nvSpPr>
        <p:spPr>
          <a:xfrm>
            <a:off x="5573495" y="899634"/>
            <a:ext cx="847017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ARROWS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  <p:sp>
        <p:nvSpPr>
          <p:cNvPr id="98" name="Shape 2707"/>
          <p:cNvSpPr/>
          <p:nvPr/>
        </p:nvSpPr>
        <p:spPr>
          <a:xfrm>
            <a:off x="5505528" y="2762083"/>
            <a:ext cx="982951" cy="269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45" tIns="19045" rIns="19045" bIns="19045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-45" normalizeH="0" baseline="0" noProof="0">
                <a:ln>
                  <a:noFill/>
                </a:ln>
                <a:solidFill>
                  <a:srgbClr val="1C1D21"/>
                </a:solidFill>
                <a:effectLst/>
                <a:uLnTx/>
                <a:uFillTx/>
                <a:latin typeface="Lato"/>
                <a:ea typeface="+mj-ea"/>
                <a:cs typeface="+mj-cs"/>
                <a:sym typeface="Karla"/>
              </a:rPr>
              <a:t>LOCATION</a:t>
            </a:r>
            <a:endParaRPr kumimoji="0" sz="1500" b="1" i="0" u="none" strike="noStrike" kern="1200" cap="none" spc="-45" normalizeH="0" baseline="0" noProof="0" dirty="0">
              <a:ln>
                <a:noFill/>
              </a:ln>
              <a:solidFill>
                <a:srgbClr val="1C1D21"/>
              </a:solidFill>
              <a:effectLst/>
              <a:uLnTx/>
              <a:uFillTx/>
              <a:latin typeface="Lato"/>
              <a:ea typeface="+mj-ea"/>
              <a:cs typeface="+mj-cs"/>
              <a:sym typeface="Karla"/>
            </a:endParaRPr>
          </a:p>
        </p:txBody>
      </p:sp>
    </p:spTree>
    <p:extLst>
      <p:ext uri="{BB962C8B-B14F-4D97-AF65-F5344CB8AC3E}">
        <p14:creationId xmlns:p14="http://schemas.microsoft.com/office/powerpoint/2010/main" val="9786104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9" name="Freeform 199"/>
          <p:cNvSpPr>
            <a:spLocks noChangeArrowheads="1"/>
          </p:cNvSpPr>
          <p:nvPr/>
        </p:nvSpPr>
        <p:spPr bwMode="auto">
          <a:xfrm>
            <a:off x="889362" y="4787951"/>
            <a:ext cx="310561" cy="271009"/>
          </a:xfrm>
          <a:custGeom>
            <a:avLst/>
            <a:gdLst>
              <a:gd name="T0" fmla="*/ 0 w 934"/>
              <a:gd name="T1" fmla="*/ 239 h 815"/>
              <a:gd name="T2" fmla="*/ 0 w 934"/>
              <a:gd name="T3" fmla="*/ 239 h 815"/>
              <a:gd name="T4" fmla="*/ 463 w 934"/>
              <a:gd name="T5" fmla="*/ 814 h 815"/>
              <a:gd name="T6" fmla="*/ 933 w 934"/>
              <a:gd name="T7" fmla="*/ 239 h 815"/>
              <a:gd name="T8" fmla="*/ 702 w 934"/>
              <a:gd name="T9" fmla="*/ 0 h 815"/>
              <a:gd name="T10" fmla="*/ 463 w 934"/>
              <a:gd name="T11" fmla="*/ 209 h 815"/>
              <a:gd name="T12" fmla="*/ 224 w 934"/>
              <a:gd name="T13" fmla="*/ 0 h 815"/>
              <a:gd name="T14" fmla="*/ 0 w 934"/>
              <a:gd name="T15" fmla="*/ 239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15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14"/>
                  <a:pt x="463" y="814"/>
                </a:cubicBezTo>
                <a:cubicBezTo>
                  <a:pt x="463" y="814"/>
                  <a:pt x="933" y="537"/>
                  <a:pt x="933" y="239"/>
                </a:cubicBezTo>
                <a:cubicBezTo>
                  <a:pt x="933" y="119"/>
                  <a:pt x="844" y="0"/>
                  <a:pt x="702" y="0"/>
                </a:cubicBezTo>
                <a:cubicBezTo>
                  <a:pt x="583" y="0"/>
                  <a:pt x="463" y="90"/>
                  <a:pt x="463" y="209"/>
                </a:cubicBezTo>
                <a:cubicBezTo>
                  <a:pt x="463" y="90"/>
                  <a:pt x="351" y="0"/>
                  <a:pt x="224" y="0"/>
                </a:cubicBezTo>
                <a:cubicBezTo>
                  <a:pt x="90" y="0"/>
                  <a:pt x="0" y="119"/>
                  <a:pt x="0" y="23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0" name="Freeform 200"/>
          <p:cNvSpPr>
            <a:spLocks noChangeArrowheads="1"/>
          </p:cNvSpPr>
          <p:nvPr/>
        </p:nvSpPr>
        <p:spPr bwMode="auto">
          <a:xfrm>
            <a:off x="1572010" y="4767443"/>
            <a:ext cx="231456" cy="310561"/>
          </a:xfrm>
          <a:custGeom>
            <a:avLst/>
            <a:gdLst>
              <a:gd name="T0" fmla="*/ 351 w 695"/>
              <a:gd name="T1" fmla="*/ 934 h 935"/>
              <a:gd name="T2" fmla="*/ 694 w 695"/>
              <a:gd name="T3" fmla="*/ 463 h 935"/>
              <a:gd name="T4" fmla="*/ 351 w 695"/>
              <a:gd name="T5" fmla="*/ 0 h 935"/>
              <a:gd name="T6" fmla="*/ 0 w 695"/>
              <a:gd name="T7" fmla="*/ 463 h 935"/>
              <a:gd name="T8" fmla="*/ 351 w 695"/>
              <a:gd name="T9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5">
                <a:moveTo>
                  <a:pt x="351" y="934"/>
                </a:moveTo>
                <a:lnTo>
                  <a:pt x="694" y="463"/>
                </a:lnTo>
                <a:lnTo>
                  <a:pt x="351" y="0"/>
                </a:lnTo>
                <a:lnTo>
                  <a:pt x="0" y="463"/>
                </a:lnTo>
                <a:lnTo>
                  <a:pt x="351" y="934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1" name="Freeform 201"/>
          <p:cNvSpPr>
            <a:spLocks noChangeArrowheads="1"/>
          </p:cNvSpPr>
          <p:nvPr/>
        </p:nvSpPr>
        <p:spPr bwMode="auto">
          <a:xfrm>
            <a:off x="2177018" y="4767443"/>
            <a:ext cx="290053" cy="310561"/>
          </a:xfrm>
          <a:custGeom>
            <a:avLst/>
            <a:gdLst>
              <a:gd name="T0" fmla="*/ 432 w 874"/>
              <a:gd name="T1" fmla="*/ 934 h 935"/>
              <a:gd name="T2" fmla="*/ 432 w 874"/>
              <a:gd name="T3" fmla="*/ 934 h 935"/>
              <a:gd name="T4" fmla="*/ 567 w 874"/>
              <a:gd name="T5" fmla="*/ 934 h 935"/>
              <a:gd name="T6" fmla="*/ 462 w 874"/>
              <a:gd name="T7" fmla="*/ 650 h 935"/>
              <a:gd name="T8" fmla="*/ 462 w 874"/>
              <a:gd name="T9" fmla="*/ 553 h 935"/>
              <a:gd name="T10" fmla="*/ 656 w 874"/>
              <a:gd name="T11" fmla="*/ 754 h 935"/>
              <a:gd name="T12" fmla="*/ 873 w 874"/>
              <a:gd name="T13" fmla="*/ 523 h 935"/>
              <a:gd name="T14" fmla="*/ 432 w 874"/>
              <a:gd name="T15" fmla="*/ 0 h 935"/>
              <a:gd name="T16" fmla="*/ 0 w 874"/>
              <a:gd name="T17" fmla="*/ 523 h 935"/>
              <a:gd name="T18" fmla="*/ 223 w 874"/>
              <a:gd name="T19" fmla="*/ 754 h 935"/>
              <a:gd name="T20" fmla="*/ 403 w 874"/>
              <a:gd name="T21" fmla="*/ 553 h 935"/>
              <a:gd name="T22" fmla="*/ 403 w 874"/>
              <a:gd name="T23" fmla="*/ 650 h 935"/>
              <a:gd name="T24" fmla="*/ 298 w 874"/>
              <a:gd name="T25" fmla="*/ 934 h 935"/>
              <a:gd name="T26" fmla="*/ 432 w 874"/>
              <a:gd name="T27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4" h="935">
                <a:moveTo>
                  <a:pt x="432" y="934"/>
                </a:moveTo>
                <a:lnTo>
                  <a:pt x="432" y="934"/>
                </a:lnTo>
                <a:cubicBezTo>
                  <a:pt x="567" y="934"/>
                  <a:pt x="567" y="934"/>
                  <a:pt x="567" y="934"/>
                </a:cubicBezTo>
                <a:cubicBezTo>
                  <a:pt x="462" y="934"/>
                  <a:pt x="462" y="650"/>
                  <a:pt x="462" y="650"/>
                </a:cubicBezTo>
                <a:cubicBezTo>
                  <a:pt x="462" y="553"/>
                  <a:pt x="462" y="553"/>
                  <a:pt x="462" y="553"/>
                </a:cubicBezTo>
                <a:cubicBezTo>
                  <a:pt x="462" y="672"/>
                  <a:pt x="552" y="754"/>
                  <a:pt x="656" y="754"/>
                </a:cubicBezTo>
                <a:cubicBezTo>
                  <a:pt x="783" y="754"/>
                  <a:pt x="873" y="642"/>
                  <a:pt x="873" y="523"/>
                </a:cubicBezTo>
                <a:cubicBezTo>
                  <a:pt x="873" y="247"/>
                  <a:pt x="432" y="0"/>
                  <a:pt x="432" y="0"/>
                </a:cubicBezTo>
                <a:cubicBezTo>
                  <a:pt x="432" y="0"/>
                  <a:pt x="0" y="247"/>
                  <a:pt x="0" y="523"/>
                </a:cubicBezTo>
                <a:cubicBezTo>
                  <a:pt x="0" y="642"/>
                  <a:pt x="97" y="754"/>
                  <a:pt x="223" y="754"/>
                </a:cubicBezTo>
                <a:cubicBezTo>
                  <a:pt x="328" y="754"/>
                  <a:pt x="395" y="665"/>
                  <a:pt x="403" y="553"/>
                </a:cubicBezTo>
                <a:cubicBezTo>
                  <a:pt x="403" y="650"/>
                  <a:pt x="403" y="650"/>
                  <a:pt x="403" y="650"/>
                </a:cubicBezTo>
                <a:cubicBezTo>
                  <a:pt x="403" y="650"/>
                  <a:pt x="403" y="934"/>
                  <a:pt x="298" y="934"/>
                </a:cubicBezTo>
                <a:cubicBezTo>
                  <a:pt x="432" y="934"/>
                  <a:pt x="432" y="934"/>
                  <a:pt x="432" y="93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2" name="Freeform 202"/>
          <p:cNvSpPr>
            <a:spLocks noChangeArrowheads="1"/>
          </p:cNvSpPr>
          <p:nvPr/>
        </p:nvSpPr>
        <p:spPr bwMode="auto">
          <a:xfrm>
            <a:off x="2915332" y="4950557"/>
            <a:ext cx="45412" cy="127447"/>
          </a:xfrm>
          <a:custGeom>
            <a:avLst/>
            <a:gdLst>
              <a:gd name="T0" fmla="*/ 105 w 135"/>
              <a:gd name="T1" fmla="*/ 0 h 382"/>
              <a:gd name="T2" fmla="*/ 105 w 135"/>
              <a:gd name="T3" fmla="*/ 0 h 382"/>
              <a:gd name="T4" fmla="*/ 105 w 135"/>
              <a:gd name="T5" fmla="*/ 97 h 382"/>
              <a:gd name="T6" fmla="*/ 0 w 135"/>
              <a:gd name="T7" fmla="*/ 381 h 382"/>
              <a:gd name="T8" fmla="*/ 134 w 135"/>
              <a:gd name="T9" fmla="*/ 3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382">
                <a:moveTo>
                  <a:pt x="105" y="0"/>
                </a:moveTo>
                <a:lnTo>
                  <a:pt x="105" y="0"/>
                </a:lnTo>
                <a:cubicBezTo>
                  <a:pt x="105" y="97"/>
                  <a:pt x="105" y="97"/>
                  <a:pt x="105" y="97"/>
                </a:cubicBezTo>
                <a:cubicBezTo>
                  <a:pt x="105" y="97"/>
                  <a:pt x="105" y="381"/>
                  <a:pt x="0" y="381"/>
                </a:cubicBezTo>
                <a:cubicBezTo>
                  <a:pt x="134" y="381"/>
                  <a:pt x="134" y="381"/>
                  <a:pt x="134" y="381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3" name="Freeform 203"/>
          <p:cNvSpPr>
            <a:spLocks noChangeArrowheads="1"/>
          </p:cNvSpPr>
          <p:nvPr/>
        </p:nvSpPr>
        <p:spPr bwMode="auto">
          <a:xfrm>
            <a:off x="2960745" y="4950557"/>
            <a:ext cx="45413" cy="127447"/>
          </a:xfrm>
          <a:custGeom>
            <a:avLst/>
            <a:gdLst>
              <a:gd name="T0" fmla="*/ 0 w 136"/>
              <a:gd name="T1" fmla="*/ 381 h 382"/>
              <a:gd name="T2" fmla="*/ 0 w 136"/>
              <a:gd name="T3" fmla="*/ 381 h 382"/>
              <a:gd name="T4" fmla="*/ 135 w 136"/>
              <a:gd name="T5" fmla="*/ 381 h 382"/>
              <a:gd name="T6" fmla="*/ 30 w 136"/>
              <a:gd name="T7" fmla="*/ 97 h 382"/>
              <a:gd name="T8" fmla="*/ 30 w 136"/>
              <a:gd name="T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382">
                <a:moveTo>
                  <a:pt x="0" y="381"/>
                </a:moveTo>
                <a:lnTo>
                  <a:pt x="0" y="381"/>
                </a:lnTo>
                <a:cubicBezTo>
                  <a:pt x="135" y="381"/>
                  <a:pt x="135" y="381"/>
                  <a:pt x="135" y="381"/>
                </a:cubicBezTo>
                <a:cubicBezTo>
                  <a:pt x="30" y="381"/>
                  <a:pt x="30" y="97"/>
                  <a:pt x="30" y="97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4" name="Freeform 204"/>
          <p:cNvSpPr>
            <a:spLocks noChangeArrowheads="1"/>
          </p:cNvSpPr>
          <p:nvPr/>
        </p:nvSpPr>
        <p:spPr bwMode="auto">
          <a:xfrm>
            <a:off x="2803999" y="4777698"/>
            <a:ext cx="310561" cy="235850"/>
          </a:xfrm>
          <a:custGeom>
            <a:avLst/>
            <a:gdLst>
              <a:gd name="T0" fmla="*/ 500 w 934"/>
              <a:gd name="T1" fmla="*/ 523 h 710"/>
              <a:gd name="T2" fmla="*/ 500 w 934"/>
              <a:gd name="T3" fmla="*/ 523 h 710"/>
              <a:gd name="T4" fmla="*/ 731 w 934"/>
              <a:gd name="T5" fmla="*/ 709 h 710"/>
              <a:gd name="T6" fmla="*/ 933 w 934"/>
              <a:gd name="T7" fmla="*/ 508 h 710"/>
              <a:gd name="T8" fmla="*/ 731 w 934"/>
              <a:gd name="T9" fmla="*/ 306 h 710"/>
              <a:gd name="T10" fmla="*/ 620 w 934"/>
              <a:gd name="T11" fmla="*/ 336 h 710"/>
              <a:gd name="T12" fmla="*/ 672 w 934"/>
              <a:gd name="T13" fmla="*/ 202 h 710"/>
              <a:gd name="T14" fmla="*/ 470 w 934"/>
              <a:gd name="T15" fmla="*/ 0 h 710"/>
              <a:gd name="T16" fmla="*/ 269 w 934"/>
              <a:gd name="T17" fmla="*/ 202 h 710"/>
              <a:gd name="T18" fmla="*/ 313 w 934"/>
              <a:gd name="T19" fmla="*/ 336 h 710"/>
              <a:gd name="T20" fmla="*/ 209 w 934"/>
              <a:gd name="T21" fmla="*/ 306 h 710"/>
              <a:gd name="T22" fmla="*/ 0 w 934"/>
              <a:gd name="T23" fmla="*/ 508 h 710"/>
              <a:gd name="T24" fmla="*/ 209 w 934"/>
              <a:gd name="T25" fmla="*/ 709 h 710"/>
              <a:gd name="T26" fmla="*/ 441 w 934"/>
              <a:gd name="T27" fmla="*/ 523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34" h="710">
                <a:moveTo>
                  <a:pt x="500" y="523"/>
                </a:moveTo>
                <a:lnTo>
                  <a:pt x="500" y="523"/>
                </a:lnTo>
                <a:cubicBezTo>
                  <a:pt x="500" y="635"/>
                  <a:pt x="620" y="709"/>
                  <a:pt x="731" y="709"/>
                </a:cubicBezTo>
                <a:cubicBezTo>
                  <a:pt x="843" y="709"/>
                  <a:pt x="933" y="620"/>
                  <a:pt x="933" y="508"/>
                </a:cubicBezTo>
                <a:cubicBezTo>
                  <a:pt x="933" y="396"/>
                  <a:pt x="843" y="306"/>
                  <a:pt x="731" y="306"/>
                </a:cubicBezTo>
                <a:cubicBezTo>
                  <a:pt x="694" y="306"/>
                  <a:pt x="657" y="314"/>
                  <a:pt x="620" y="336"/>
                </a:cubicBezTo>
                <a:cubicBezTo>
                  <a:pt x="650" y="299"/>
                  <a:pt x="672" y="254"/>
                  <a:pt x="672" y="202"/>
                </a:cubicBezTo>
                <a:cubicBezTo>
                  <a:pt x="672" y="90"/>
                  <a:pt x="582" y="0"/>
                  <a:pt x="470" y="0"/>
                </a:cubicBezTo>
                <a:cubicBezTo>
                  <a:pt x="358" y="0"/>
                  <a:pt x="269" y="90"/>
                  <a:pt x="269" y="202"/>
                </a:cubicBezTo>
                <a:cubicBezTo>
                  <a:pt x="269" y="254"/>
                  <a:pt x="284" y="299"/>
                  <a:pt x="313" y="336"/>
                </a:cubicBezTo>
                <a:cubicBezTo>
                  <a:pt x="284" y="314"/>
                  <a:pt x="246" y="306"/>
                  <a:pt x="209" y="306"/>
                </a:cubicBezTo>
                <a:cubicBezTo>
                  <a:pt x="97" y="306"/>
                  <a:pt x="0" y="396"/>
                  <a:pt x="0" y="508"/>
                </a:cubicBezTo>
                <a:cubicBezTo>
                  <a:pt x="0" y="620"/>
                  <a:pt x="97" y="709"/>
                  <a:pt x="209" y="709"/>
                </a:cubicBezTo>
                <a:cubicBezTo>
                  <a:pt x="321" y="709"/>
                  <a:pt x="441" y="635"/>
                  <a:pt x="441" y="523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5" name="Freeform 205"/>
          <p:cNvSpPr>
            <a:spLocks noChangeArrowheads="1"/>
          </p:cNvSpPr>
          <p:nvPr/>
        </p:nvSpPr>
        <p:spPr bwMode="auto">
          <a:xfrm>
            <a:off x="3518876" y="4787951"/>
            <a:ext cx="235850" cy="271009"/>
          </a:xfrm>
          <a:custGeom>
            <a:avLst/>
            <a:gdLst>
              <a:gd name="T0" fmla="*/ 418 w 710"/>
              <a:gd name="T1" fmla="*/ 814 h 815"/>
              <a:gd name="T2" fmla="*/ 0 w 710"/>
              <a:gd name="T3" fmla="*/ 605 h 815"/>
              <a:gd name="T4" fmla="*/ 298 w 710"/>
              <a:gd name="T5" fmla="*/ 0 h 815"/>
              <a:gd name="T6" fmla="*/ 709 w 710"/>
              <a:gd name="T7" fmla="*/ 209 h 815"/>
              <a:gd name="T8" fmla="*/ 418 w 710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0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9" y="209"/>
                </a:lnTo>
                <a:lnTo>
                  <a:pt x="418" y="814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6" name="Freeform 206"/>
          <p:cNvSpPr>
            <a:spLocks noChangeArrowheads="1"/>
          </p:cNvSpPr>
          <p:nvPr/>
        </p:nvSpPr>
        <p:spPr bwMode="auto">
          <a:xfrm>
            <a:off x="3444164" y="4792346"/>
            <a:ext cx="153816" cy="265148"/>
          </a:xfrm>
          <a:custGeom>
            <a:avLst/>
            <a:gdLst>
              <a:gd name="T0" fmla="*/ 463 w 464"/>
              <a:gd name="T1" fmla="*/ 119 h 800"/>
              <a:gd name="T2" fmla="*/ 403 w 464"/>
              <a:gd name="T3" fmla="*/ 0 h 800"/>
              <a:gd name="T4" fmla="*/ 0 w 464"/>
              <a:gd name="T5" fmla="*/ 209 h 800"/>
              <a:gd name="T6" fmla="*/ 268 w 464"/>
              <a:gd name="T7" fmla="*/ 799 h 800"/>
              <a:gd name="T8" fmla="*/ 463 w 464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800">
                <a:moveTo>
                  <a:pt x="463" y="119"/>
                </a:moveTo>
                <a:lnTo>
                  <a:pt x="403" y="0"/>
                </a:lnTo>
                <a:lnTo>
                  <a:pt x="0" y="209"/>
                </a:lnTo>
                <a:lnTo>
                  <a:pt x="268" y="799"/>
                </a:lnTo>
                <a:lnTo>
                  <a:pt x="463" y="70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7" name="Freeform 207"/>
          <p:cNvSpPr>
            <a:spLocks noChangeArrowheads="1"/>
          </p:cNvSpPr>
          <p:nvPr/>
        </p:nvSpPr>
        <p:spPr bwMode="auto">
          <a:xfrm>
            <a:off x="3608234" y="4881706"/>
            <a:ext cx="60062" cy="84965"/>
          </a:xfrm>
          <a:custGeom>
            <a:avLst/>
            <a:gdLst>
              <a:gd name="T0" fmla="*/ 14 w 180"/>
              <a:gd name="T1" fmla="*/ 253 h 254"/>
              <a:gd name="T2" fmla="*/ 179 w 180"/>
              <a:gd name="T3" fmla="*/ 179 h 254"/>
              <a:gd name="T4" fmla="*/ 164 w 180"/>
              <a:gd name="T5" fmla="*/ 0 h 254"/>
              <a:gd name="T6" fmla="*/ 0 w 180"/>
              <a:gd name="T7" fmla="*/ 74 h 254"/>
              <a:gd name="T8" fmla="*/ 14 w 180"/>
              <a:gd name="T9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254">
                <a:moveTo>
                  <a:pt x="14" y="253"/>
                </a:moveTo>
                <a:lnTo>
                  <a:pt x="179" y="179"/>
                </a:lnTo>
                <a:lnTo>
                  <a:pt x="164" y="0"/>
                </a:lnTo>
                <a:lnTo>
                  <a:pt x="0" y="74"/>
                </a:lnTo>
                <a:lnTo>
                  <a:pt x="14" y="25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8" name="Line 208"/>
          <p:cNvSpPr>
            <a:spLocks noChangeShapeType="1"/>
          </p:cNvSpPr>
          <p:nvPr/>
        </p:nvSpPr>
        <p:spPr bwMode="auto">
          <a:xfrm flipH="1">
            <a:off x="3621419" y="4806995"/>
            <a:ext cx="732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29" name="Line 209"/>
          <p:cNvSpPr>
            <a:spLocks noChangeShapeType="1"/>
          </p:cNvSpPr>
          <p:nvPr/>
        </p:nvSpPr>
        <p:spPr bwMode="auto">
          <a:xfrm flipH="1" flipV="1">
            <a:off x="3467604" y="4865592"/>
            <a:ext cx="7325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0" name="Line 210"/>
          <p:cNvSpPr>
            <a:spLocks noChangeShapeType="1"/>
          </p:cNvSpPr>
          <p:nvPr/>
        </p:nvSpPr>
        <p:spPr bwMode="auto">
          <a:xfrm flipH="1">
            <a:off x="3646322" y="5028197"/>
            <a:ext cx="7325" cy="1025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1" name="Freeform 211"/>
          <p:cNvSpPr>
            <a:spLocks noChangeArrowheads="1"/>
          </p:cNvSpPr>
          <p:nvPr/>
        </p:nvSpPr>
        <p:spPr bwMode="auto">
          <a:xfrm>
            <a:off x="4157576" y="4787951"/>
            <a:ext cx="232921" cy="271009"/>
          </a:xfrm>
          <a:custGeom>
            <a:avLst/>
            <a:gdLst>
              <a:gd name="T0" fmla="*/ 418 w 702"/>
              <a:gd name="T1" fmla="*/ 814 h 815"/>
              <a:gd name="T2" fmla="*/ 0 w 702"/>
              <a:gd name="T3" fmla="*/ 605 h 815"/>
              <a:gd name="T4" fmla="*/ 298 w 702"/>
              <a:gd name="T5" fmla="*/ 0 h 815"/>
              <a:gd name="T6" fmla="*/ 701 w 702"/>
              <a:gd name="T7" fmla="*/ 209 h 815"/>
              <a:gd name="T8" fmla="*/ 418 w 702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2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1" y="209"/>
                </a:lnTo>
                <a:lnTo>
                  <a:pt x="418" y="814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2" name="Freeform 212"/>
          <p:cNvSpPr>
            <a:spLocks noChangeArrowheads="1"/>
          </p:cNvSpPr>
          <p:nvPr/>
        </p:nvSpPr>
        <p:spPr bwMode="auto">
          <a:xfrm>
            <a:off x="4079936" y="4792346"/>
            <a:ext cx="156746" cy="265148"/>
          </a:xfrm>
          <a:custGeom>
            <a:avLst/>
            <a:gdLst>
              <a:gd name="T0" fmla="*/ 470 w 471"/>
              <a:gd name="T1" fmla="*/ 119 h 800"/>
              <a:gd name="T2" fmla="*/ 411 w 471"/>
              <a:gd name="T3" fmla="*/ 0 h 800"/>
              <a:gd name="T4" fmla="*/ 0 w 471"/>
              <a:gd name="T5" fmla="*/ 209 h 800"/>
              <a:gd name="T6" fmla="*/ 276 w 471"/>
              <a:gd name="T7" fmla="*/ 799 h 800"/>
              <a:gd name="T8" fmla="*/ 470 w 471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00">
                <a:moveTo>
                  <a:pt x="470" y="119"/>
                </a:moveTo>
                <a:lnTo>
                  <a:pt x="411" y="0"/>
                </a:lnTo>
                <a:lnTo>
                  <a:pt x="0" y="209"/>
                </a:lnTo>
                <a:lnTo>
                  <a:pt x="276" y="799"/>
                </a:lnTo>
                <a:lnTo>
                  <a:pt x="470" y="70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3" name="Line 213"/>
          <p:cNvSpPr>
            <a:spLocks noChangeShapeType="1"/>
          </p:cNvSpPr>
          <p:nvPr/>
        </p:nvSpPr>
        <p:spPr bwMode="auto">
          <a:xfrm flipH="1">
            <a:off x="4260120" y="4806995"/>
            <a:ext cx="732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4" name="Line 214"/>
          <p:cNvSpPr>
            <a:spLocks noChangeShapeType="1"/>
          </p:cNvSpPr>
          <p:nvPr/>
        </p:nvSpPr>
        <p:spPr bwMode="auto">
          <a:xfrm flipH="1" flipV="1">
            <a:off x="4104840" y="4865592"/>
            <a:ext cx="7324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5" name="Line 215"/>
          <p:cNvSpPr>
            <a:spLocks noChangeShapeType="1"/>
          </p:cNvSpPr>
          <p:nvPr/>
        </p:nvSpPr>
        <p:spPr bwMode="auto">
          <a:xfrm flipH="1">
            <a:off x="4285023" y="5028197"/>
            <a:ext cx="7325" cy="1025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36" name="Freeform 216"/>
          <p:cNvSpPr>
            <a:spLocks noChangeArrowheads="1"/>
          </p:cNvSpPr>
          <p:nvPr/>
        </p:nvSpPr>
        <p:spPr bwMode="auto">
          <a:xfrm>
            <a:off x="4226427" y="4871451"/>
            <a:ext cx="106939" cy="92289"/>
          </a:xfrm>
          <a:custGeom>
            <a:avLst/>
            <a:gdLst>
              <a:gd name="T0" fmla="*/ 44 w 322"/>
              <a:gd name="T1" fmla="*/ 45 h 277"/>
              <a:gd name="T2" fmla="*/ 44 w 322"/>
              <a:gd name="T3" fmla="*/ 45 h 277"/>
              <a:gd name="T4" fmla="*/ 89 w 322"/>
              <a:gd name="T5" fmla="*/ 269 h 277"/>
              <a:gd name="T6" fmla="*/ 298 w 322"/>
              <a:gd name="T7" fmla="*/ 194 h 277"/>
              <a:gd name="T8" fmla="*/ 283 w 322"/>
              <a:gd name="T9" fmla="*/ 89 h 277"/>
              <a:gd name="T10" fmla="*/ 179 w 322"/>
              <a:gd name="T11" fmla="*/ 104 h 277"/>
              <a:gd name="T12" fmla="*/ 149 w 322"/>
              <a:gd name="T13" fmla="*/ 15 h 277"/>
              <a:gd name="T14" fmla="*/ 44 w 322"/>
              <a:gd name="T15" fmla="*/ 4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277">
                <a:moveTo>
                  <a:pt x="44" y="45"/>
                </a:moveTo>
                <a:lnTo>
                  <a:pt x="44" y="45"/>
                </a:lnTo>
                <a:cubicBezTo>
                  <a:pt x="0" y="127"/>
                  <a:pt x="89" y="269"/>
                  <a:pt x="89" y="269"/>
                </a:cubicBezTo>
                <a:cubicBezTo>
                  <a:pt x="89" y="269"/>
                  <a:pt x="253" y="276"/>
                  <a:pt x="298" y="194"/>
                </a:cubicBezTo>
                <a:cubicBezTo>
                  <a:pt x="313" y="164"/>
                  <a:pt x="321" y="112"/>
                  <a:pt x="283" y="89"/>
                </a:cubicBezTo>
                <a:cubicBezTo>
                  <a:pt x="253" y="74"/>
                  <a:pt x="194" y="74"/>
                  <a:pt x="179" y="104"/>
                </a:cubicBezTo>
                <a:cubicBezTo>
                  <a:pt x="194" y="74"/>
                  <a:pt x="179" y="37"/>
                  <a:pt x="149" y="15"/>
                </a:cubicBezTo>
                <a:cubicBezTo>
                  <a:pt x="112" y="0"/>
                  <a:pt x="59" y="15"/>
                  <a:pt x="44" y="45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89362" y="995299"/>
            <a:ext cx="310561" cy="186043"/>
            <a:chOff x="1775548" y="1990598"/>
            <a:chExt cx="621122" cy="372086"/>
          </a:xfrm>
        </p:grpSpPr>
        <p:sp>
          <p:nvSpPr>
            <p:cNvPr id="5346" name="Freeform 226"/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372086"/>
            </a:xfrm>
            <a:custGeom>
              <a:avLst/>
              <a:gdLst>
                <a:gd name="T0" fmla="*/ 933 w 934"/>
                <a:gd name="T1" fmla="*/ 559 h 560"/>
                <a:gd name="T2" fmla="*/ 0 w 934"/>
                <a:gd name="T3" fmla="*/ 559 h 560"/>
                <a:gd name="T4" fmla="*/ 0 w 934"/>
                <a:gd name="T5" fmla="*/ 0 h 560"/>
                <a:gd name="T6" fmla="*/ 933 w 934"/>
                <a:gd name="T7" fmla="*/ 0 h 560"/>
                <a:gd name="T8" fmla="*/ 933 w 934"/>
                <a:gd name="T9" fmla="*/ 5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560">
                  <a:moveTo>
                    <a:pt x="933" y="559"/>
                  </a:moveTo>
                  <a:lnTo>
                    <a:pt x="0" y="55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55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7" name="Freeform 227"/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199228"/>
            </a:xfrm>
            <a:custGeom>
              <a:avLst/>
              <a:gdLst>
                <a:gd name="T0" fmla="*/ 0 w 934"/>
                <a:gd name="T1" fmla="*/ 0 h 299"/>
                <a:gd name="T2" fmla="*/ 463 w 934"/>
                <a:gd name="T3" fmla="*/ 298 h 299"/>
                <a:gd name="T4" fmla="*/ 933 w 934"/>
                <a:gd name="T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9">
                  <a:moveTo>
                    <a:pt x="0" y="0"/>
                  </a:moveTo>
                  <a:lnTo>
                    <a:pt x="463" y="298"/>
                  </a:lnTo>
                  <a:lnTo>
                    <a:pt x="933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26598" y="936703"/>
            <a:ext cx="310561" cy="310561"/>
            <a:chOff x="3050021" y="1873405"/>
            <a:chExt cx="621122" cy="621122"/>
          </a:xfrm>
        </p:grpSpPr>
        <p:sp>
          <p:nvSpPr>
            <p:cNvPr id="5348" name="Freeform 228"/>
            <p:cNvSpPr>
              <a:spLocks noChangeArrowheads="1"/>
            </p:cNvSpPr>
            <p:nvPr/>
          </p:nvSpPr>
          <p:spPr bwMode="auto">
            <a:xfrm>
              <a:off x="3050021" y="2119511"/>
              <a:ext cx="621122" cy="193368"/>
            </a:xfrm>
            <a:custGeom>
              <a:avLst/>
              <a:gdLst>
                <a:gd name="T0" fmla="*/ 0 w 934"/>
                <a:gd name="T1" fmla="*/ 0 h 292"/>
                <a:gd name="T2" fmla="*/ 470 w 934"/>
                <a:gd name="T3" fmla="*/ 291 h 292"/>
                <a:gd name="T4" fmla="*/ 933 w 934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2">
                  <a:moveTo>
                    <a:pt x="0" y="0"/>
                  </a:moveTo>
                  <a:lnTo>
                    <a:pt x="470" y="291"/>
                  </a:lnTo>
                  <a:lnTo>
                    <a:pt x="933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9" name="Freeform 229"/>
            <p:cNvSpPr>
              <a:spLocks noChangeArrowheads="1"/>
            </p:cNvSpPr>
            <p:nvPr/>
          </p:nvSpPr>
          <p:spPr bwMode="auto">
            <a:xfrm>
              <a:off x="3050021" y="2081422"/>
              <a:ext cx="621122" cy="413105"/>
            </a:xfrm>
            <a:custGeom>
              <a:avLst/>
              <a:gdLst>
                <a:gd name="T0" fmla="*/ 156 w 934"/>
                <a:gd name="T1" fmla="*/ 0 h 620"/>
                <a:gd name="T2" fmla="*/ 0 w 934"/>
                <a:gd name="T3" fmla="*/ 60 h 620"/>
                <a:gd name="T4" fmla="*/ 0 w 934"/>
                <a:gd name="T5" fmla="*/ 619 h 620"/>
                <a:gd name="T6" fmla="*/ 933 w 934"/>
                <a:gd name="T7" fmla="*/ 619 h 620"/>
                <a:gd name="T8" fmla="*/ 933 w 934"/>
                <a:gd name="T9" fmla="*/ 60 h 620"/>
                <a:gd name="T10" fmla="*/ 933 w 934"/>
                <a:gd name="T11" fmla="*/ 60 h 620"/>
                <a:gd name="T12" fmla="*/ 776 w 934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620">
                  <a:moveTo>
                    <a:pt x="156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3" y="619"/>
                  </a:lnTo>
                  <a:lnTo>
                    <a:pt x="933" y="60"/>
                  </a:lnTo>
                  <a:lnTo>
                    <a:pt x="933" y="60"/>
                  </a:lnTo>
                  <a:lnTo>
                    <a:pt x="776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0" name="Freeform 230"/>
            <p:cNvSpPr>
              <a:spLocks noChangeArrowheads="1"/>
            </p:cNvSpPr>
            <p:nvPr/>
          </p:nvSpPr>
          <p:spPr bwMode="auto">
            <a:xfrm>
              <a:off x="3155494" y="1873405"/>
              <a:ext cx="416034" cy="307630"/>
            </a:xfrm>
            <a:custGeom>
              <a:avLst/>
              <a:gdLst>
                <a:gd name="T0" fmla="*/ 0 w 628"/>
                <a:gd name="T1" fmla="*/ 463 h 464"/>
                <a:gd name="T2" fmla="*/ 0 w 628"/>
                <a:gd name="T3" fmla="*/ 0 h 464"/>
                <a:gd name="T4" fmla="*/ 627 w 628"/>
                <a:gd name="T5" fmla="*/ 0 h 464"/>
                <a:gd name="T6" fmla="*/ 627 w 628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8" h="464">
                  <a:moveTo>
                    <a:pt x="0" y="463"/>
                  </a:moveTo>
                  <a:lnTo>
                    <a:pt x="0" y="0"/>
                  </a:lnTo>
                  <a:lnTo>
                    <a:pt x="627" y="0"/>
                  </a:lnTo>
                  <a:lnTo>
                    <a:pt x="627" y="463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66763" y="936703"/>
            <a:ext cx="310561" cy="310561"/>
            <a:chOff x="4330350" y="1873405"/>
            <a:chExt cx="621122" cy="621122"/>
          </a:xfrm>
        </p:grpSpPr>
        <p:sp>
          <p:nvSpPr>
            <p:cNvPr id="5351" name="Line 231"/>
            <p:cNvSpPr>
              <a:spLocks noChangeShapeType="1"/>
            </p:cNvSpPr>
            <p:nvPr/>
          </p:nvSpPr>
          <p:spPr bwMode="auto">
            <a:xfrm>
              <a:off x="4676071" y="1952509"/>
              <a:ext cx="90826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2" name="Line 232"/>
            <p:cNvSpPr>
              <a:spLocks noChangeShapeType="1"/>
            </p:cNvSpPr>
            <p:nvPr/>
          </p:nvSpPr>
          <p:spPr bwMode="auto">
            <a:xfrm>
              <a:off x="4509070" y="2031616"/>
              <a:ext cx="257824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3" name="Line 233"/>
            <p:cNvSpPr>
              <a:spLocks noChangeShapeType="1"/>
            </p:cNvSpPr>
            <p:nvPr/>
          </p:nvSpPr>
          <p:spPr bwMode="auto">
            <a:xfrm>
              <a:off x="4509070" y="2110718"/>
              <a:ext cx="257824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4" name="Freeform 234"/>
            <p:cNvSpPr>
              <a:spLocks noChangeArrowheads="1"/>
            </p:cNvSpPr>
            <p:nvPr/>
          </p:nvSpPr>
          <p:spPr bwMode="auto">
            <a:xfrm>
              <a:off x="4330350" y="2119511"/>
              <a:ext cx="621122" cy="193368"/>
            </a:xfrm>
            <a:custGeom>
              <a:avLst/>
              <a:gdLst>
                <a:gd name="T0" fmla="*/ 0 w 935"/>
                <a:gd name="T1" fmla="*/ 0 h 292"/>
                <a:gd name="T2" fmla="*/ 463 w 935"/>
                <a:gd name="T3" fmla="*/ 291 h 292"/>
                <a:gd name="T4" fmla="*/ 934 w 935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5" h="292">
                  <a:moveTo>
                    <a:pt x="0" y="0"/>
                  </a:moveTo>
                  <a:lnTo>
                    <a:pt x="463" y="291"/>
                  </a:lnTo>
                  <a:lnTo>
                    <a:pt x="93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5" name="Freeform 235"/>
            <p:cNvSpPr>
              <a:spLocks noChangeArrowheads="1"/>
            </p:cNvSpPr>
            <p:nvPr/>
          </p:nvSpPr>
          <p:spPr bwMode="auto">
            <a:xfrm>
              <a:off x="4330350" y="2081422"/>
              <a:ext cx="621122" cy="413105"/>
            </a:xfrm>
            <a:custGeom>
              <a:avLst/>
              <a:gdLst>
                <a:gd name="T0" fmla="*/ 157 w 935"/>
                <a:gd name="T1" fmla="*/ 0 h 620"/>
                <a:gd name="T2" fmla="*/ 0 w 935"/>
                <a:gd name="T3" fmla="*/ 60 h 620"/>
                <a:gd name="T4" fmla="*/ 0 w 935"/>
                <a:gd name="T5" fmla="*/ 619 h 620"/>
                <a:gd name="T6" fmla="*/ 934 w 935"/>
                <a:gd name="T7" fmla="*/ 619 h 620"/>
                <a:gd name="T8" fmla="*/ 934 w 935"/>
                <a:gd name="T9" fmla="*/ 60 h 620"/>
                <a:gd name="T10" fmla="*/ 934 w 935"/>
                <a:gd name="T11" fmla="*/ 60 h 620"/>
                <a:gd name="T12" fmla="*/ 777 w 935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620">
                  <a:moveTo>
                    <a:pt x="157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4" y="619"/>
                  </a:lnTo>
                  <a:lnTo>
                    <a:pt x="934" y="60"/>
                  </a:lnTo>
                  <a:lnTo>
                    <a:pt x="934" y="60"/>
                  </a:lnTo>
                  <a:lnTo>
                    <a:pt x="777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6" name="Freeform 236"/>
            <p:cNvSpPr>
              <a:spLocks noChangeArrowheads="1"/>
            </p:cNvSpPr>
            <p:nvPr/>
          </p:nvSpPr>
          <p:spPr bwMode="auto">
            <a:xfrm>
              <a:off x="4429965" y="1873405"/>
              <a:ext cx="421894" cy="307630"/>
            </a:xfrm>
            <a:custGeom>
              <a:avLst/>
              <a:gdLst>
                <a:gd name="T0" fmla="*/ 0 w 635"/>
                <a:gd name="T1" fmla="*/ 463 h 464"/>
                <a:gd name="T2" fmla="*/ 0 w 635"/>
                <a:gd name="T3" fmla="*/ 0 h 464"/>
                <a:gd name="T4" fmla="*/ 634 w 635"/>
                <a:gd name="T5" fmla="*/ 0 h 464"/>
                <a:gd name="T6" fmla="*/ 634 w 635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464">
                  <a:moveTo>
                    <a:pt x="0" y="463"/>
                  </a:moveTo>
                  <a:lnTo>
                    <a:pt x="0" y="0"/>
                  </a:lnTo>
                  <a:lnTo>
                    <a:pt x="634" y="0"/>
                  </a:lnTo>
                  <a:lnTo>
                    <a:pt x="634" y="463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804000" y="976255"/>
            <a:ext cx="309096" cy="205088"/>
            <a:chOff x="5604824" y="1952509"/>
            <a:chExt cx="618191" cy="410176"/>
          </a:xfrm>
        </p:grpSpPr>
        <p:sp>
          <p:nvSpPr>
            <p:cNvPr id="5357" name="Freeform 237"/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322281"/>
            </a:xfrm>
            <a:custGeom>
              <a:avLst/>
              <a:gdLst>
                <a:gd name="T0" fmla="*/ 784 w 785"/>
                <a:gd name="T1" fmla="*/ 485 h 486"/>
                <a:gd name="T2" fmla="*/ 0 w 785"/>
                <a:gd name="T3" fmla="*/ 485 h 486"/>
                <a:gd name="T4" fmla="*/ 0 w 785"/>
                <a:gd name="T5" fmla="*/ 0 h 486"/>
                <a:gd name="T6" fmla="*/ 784 w 785"/>
                <a:gd name="T7" fmla="*/ 0 h 486"/>
                <a:gd name="T8" fmla="*/ 784 w 785"/>
                <a:gd name="T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486">
                  <a:moveTo>
                    <a:pt x="784" y="485"/>
                  </a:moveTo>
                  <a:lnTo>
                    <a:pt x="0" y="485"/>
                  </a:lnTo>
                  <a:lnTo>
                    <a:pt x="0" y="0"/>
                  </a:lnTo>
                  <a:lnTo>
                    <a:pt x="784" y="0"/>
                  </a:lnTo>
                  <a:lnTo>
                    <a:pt x="784" y="48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8" name="Freeform 238"/>
            <p:cNvSpPr>
              <a:spLocks noChangeArrowheads="1"/>
            </p:cNvSpPr>
            <p:nvPr/>
          </p:nvSpPr>
          <p:spPr bwMode="auto">
            <a:xfrm>
              <a:off x="5692719" y="1952509"/>
              <a:ext cx="530296" cy="319352"/>
            </a:xfrm>
            <a:custGeom>
              <a:avLst/>
              <a:gdLst>
                <a:gd name="T0" fmla="*/ 0 w 800"/>
                <a:gd name="T1" fmla="*/ 104 h 479"/>
                <a:gd name="T2" fmla="*/ 0 w 800"/>
                <a:gd name="T3" fmla="*/ 0 h 479"/>
                <a:gd name="T4" fmla="*/ 799 w 800"/>
                <a:gd name="T5" fmla="*/ 0 h 479"/>
                <a:gd name="T6" fmla="*/ 799 w 800"/>
                <a:gd name="T7" fmla="*/ 478 h 479"/>
                <a:gd name="T8" fmla="*/ 680 w 800"/>
                <a:gd name="T9" fmla="*/ 47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479">
                  <a:moveTo>
                    <a:pt x="0" y="104"/>
                  </a:moveTo>
                  <a:lnTo>
                    <a:pt x="0" y="0"/>
                  </a:lnTo>
                  <a:lnTo>
                    <a:pt x="799" y="0"/>
                  </a:lnTo>
                  <a:lnTo>
                    <a:pt x="799" y="478"/>
                  </a:lnTo>
                  <a:lnTo>
                    <a:pt x="680" y="478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59" name="Freeform 239"/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149422"/>
            </a:xfrm>
            <a:custGeom>
              <a:avLst/>
              <a:gdLst>
                <a:gd name="T0" fmla="*/ 0 w 785"/>
                <a:gd name="T1" fmla="*/ 0 h 225"/>
                <a:gd name="T2" fmla="*/ 396 w 785"/>
                <a:gd name="T3" fmla="*/ 224 h 225"/>
                <a:gd name="T4" fmla="*/ 784 w 7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5" h="225">
                  <a:moveTo>
                    <a:pt x="0" y="0"/>
                  </a:moveTo>
                  <a:lnTo>
                    <a:pt x="396" y="224"/>
                  </a:lnTo>
                  <a:lnTo>
                    <a:pt x="78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44164" y="995299"/>
            <a:ext cx="310561" cy="206552"/>
            <a:chOff x="6885153" y="1990598"/>
            <a:chExt cx="621122" cy="413103"/>
          </a:xfrm>
        </p:grpSpPr>
        <p:sp>
          <p:nvSpPr>
            <p:cNvPr id="5360" name="Freeform 240"/>
            <p:cNvSpPr>
              <a:spLocks noChangeArrowheads="1"/>
            </p:cNvSpPr>
            <p:nvPr/>
          </p:nvSpPr>
          <p:spPr bwMode="auto">
            <a:xfrm>
              <a:off x="6885153" y="1990598"/>
              <a:ext cx="621122" cy="413103"/>
            </a:xfrm>
            <a:custGeom>
              <a:avLst/>
              <a:gdLst>
                <a:gd name="T0" fmla="*/ 933 w 934"/>
                <a:gd name="T1" fmla="*/ 619 h 620"/>
                <a:gd name="T2" fmla="*/ 0 w 934"/>
                <a:gd name="T3" fmla="*/ 619 h 620"/>
                <a:gd name="T4" fmla="*/ 0 w 934"/>
                <a:gd name="T5" fmla="*/ 0 h 620"/>
                <a:gd name="T6" fmla="*/ 933 w 934"/>
                <a:gd name="T7" fmla="*/ 0 h 620"/>
                <a:gd name="T8" fmla="*/ 933 w 934"/>
                <a:gd name="T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620">
                  <a:moveTo>
                    <a:pt x="933" y="619"/>
                  </a:moveTo>
                  <a:lnTo>
                    <a:pt x="0" y="61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61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1" name="Freeform 241"/>
            <p:cNvSpPr>
              <a:spLocks noChangeArrowheads="1"/>
            </p:cNvSpPr>
            <p:nvPr/>
          </p:nvSpPr>
          <p:spPr bwMode="auto">
            <a:xfrm>
              <a:off x="7359784" y="2052124"/>
              <a:ext cx="84966" cy="99613"/>
            </a:xfrm>
            <a:custGeom>
              <a:avLst/>
              <a:gdLst>
                <a:gd name="T0" fmla="*/ 127 w 128"/>
                <a:gd name="T1" fmla="*/ 149 h 150"/>
                <a:gd name="T2" fmla="*/ 0 w 128"/>
                <a:gd name="T3" fmla="*/ 149 h 150"/>
                <a:gd name="T4" fmla="*/ 0 w 128"/>
                <a:gd name="T5" fmla="*/ 0 h 150"/>
                <a:gd name="T6" fmla="*/ 127 w 128"/>
                <a:gd name="T7" fmla="*/ 0 h 150"/>
                <a:gd name="T8" fmla="*/ 127 w 128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0">
                  <a:moveTo>
                    <a:pt x="12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14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2" name="Line 242"/>
            <p:cNvSpPr>
              <a:spLocks noChangeShapeType="1"/>
            </p:cNvSpPr>
            <p:nvPr/>
          </p:nvSpPr>
          <p:spPr bwMode="auto">
            <a:xfrm>
              <a:off x="7260171" y="2040404"/>
              <a:ext cx="2931" cy="313492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3" name="Line 243"/>
            <p:cNvSpPr>
              <a:spLocks noChangeShapeType="1"/>
            </p:cNvSpPr>
            <p:nvPr/>
          </p:nvSpPr>
          <p:spPr bwMode="auto">
            <a:xfrm>
              <a:off x="6934963" y="2069702"/>
              <a:ext cx="278332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4" name="Line 244"/>
            <p:cNvSpPr>
              <a:spLocks noChangeShapeType="1"/>
            </p:cNvSpPr>
            <p:nvPr/>
          </p:nvSpPr>
          <p:spPr bwMode="auto">
            <a:xfrm>
              <a:off x="6934963" y="2131229"/>
              <a:ext cx="237315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5" name="Line 245"/>
            <p:cNvSpPr>
              <a:spLocks noChangeShapeType="1"/>
            </p:cNvSpPr>
            <p:nvPr/>
          </p:nvSpPr>
          <p:spPr bwMode="auto">
            <a:xfrm>
              <a:off x="6934961" y="2189826"/>
              <a:ext cx="257824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79935" y="986509"/>
            <a:ext cx="312027" cy="215343"/>
            <a:chOff x="8156695" y="1973018"/>
            <a:chExt cx="624053" cy="430685"/>
          </a:xfrm>
        </p:grpSpPr>
        <p:sp>
          <p:nvSpPr>
            <p:cNvPr id="5366" name="Freeform 246"/>
            <p:cNvSpPr>
              <a:spLocks noChangeArrowheads="1"/>
            </p:cNvSpPr>
            <p:nvPr/>
          </p:nvSpPr>
          <p:spPr bwMode="auto">
            <a:xfrm>
              <a:off x="8156695" y="2060915"/>
              <a:ext cx="530298" cy="342788"/>
            </a:xfrm>
            <a:custGeom>
              <a:avLst/>
              <a:gdLst>
                <a:gd name="T0" fmla="*/ 799 w 800"/>
                <a:gd name="T1" fmla="*/ 515 h 516"/>
                <a:gd name="T2" fmla="*/ 0 w 800"/>
                <a:gd name="T3" fmla="*/ 515 h 516"/>
                <a:gd name="T4" fmla="*/ 0 w 800"/>
                <a:gd name="T5" fmla="*/ 0 h 516"/>
                <a:gd name="T6" fmla="*/ 799 w 800"/>
                <a:gd name="T7" fmla="*/ 0 h 516"/>
                <a:gd name="T8" fmla="*/ 799 w 800"/>
                <a:gd name="T9" fmla="*/ 51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516">
                  <a:moveTo>
                    <a:pt x="799" y="515"/>
                  </a:moveTo>
                  <a:lnTo>
                    <a:pt x="0" y="515"/>
                  </a:lnTo>
                  <a:lnTo>
                    <a:pt x="0" y="0"/>
                  </a:lnTo>
                  <a:lnTo>
                    <a:pt x="799" y="0"/>
                  </a:lnTo>
                  <a:lnTo>
                    <a:pt x="799" y="51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7" name="Freeform 247"/>
            <p:cNvSpPr>
              <a:spLocks noChangeArrowheads="1"/>
            </p:cNvSpPr>
            <p:nvPr/>
          </p:nvSpPr>
          <p:spPr bwMode="auto">
            <a:xfrm>
              <a:off x="8253381" y="1973018"/>
              <a:ext cx="527367" cy="336928"/>
            </a:xfrm>
            <a:custGeom>
              <a:avLst/>
              <a:gdLst>
                <a:gd name="T0" fmla="*/ 0 w 792"/>
                <a:gd name="T1" fmla="*/ 89 h 508"/>
                <a:gd name="T2" fmla="*/ 0 w 792"/>
                <a:gd name="T3" fmla="*/ 0 h 508"/>
                <a:gd name="T4" fmla="*/ 791 w 792"/>
                <a:gd name="T5" fmla="*/ 0 h 508"/>
                <a:gd name="T6" fmla="*/ 791 w 792"/>
                <a:gd name="T7" fmla="*/ 507 h 508"/>
                <a:gd name="T8" fmla="*/ 702 w 792"/>
                <a:gd name="T9" fmla="*/ 50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08">
                  <a:moveTo>
                    <a:pt x="0" y="89"/>
                  </a:moveTo>
                  <a:lnTo>
                    <a:pt x="0" y="0"/>
                  </a:lnTo>
                  <a:lnTo>
                    <a:pt x="791" y="0"/>
                  </a:lnTo>
                  <a:lnTo>
                    <a:pt x="791" y="507"/>
                  </a:lnTo>
                  <a:lnTo>
                    <a:pt x="702" y="507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8" name="Freeform 248"/>
            <p:cNvSpPr>
              <a:spLocks noChangeArrowheads="1"/>
            </p:cNvSpPr>
            <p:nvPr/>
          </p:nvSpPr>
          <p:spPr bwMode="auto">
            <a:xfrm>
              <a:off x="8569802" y="2110720"/>
              <a:ext cx="70317" cy="79106"/>
            </a:xfrm>
            <a:custGeom>
              <a:avLst/>
              <a:gdLst>
                <a:gd name="T0" fmla="*/ 104 w 105"/>
                <a:gd name="T1" fmla="*/ 119 h 120"/>
                <a:gd name="T2" fmla="*/ 0 w 105"/>
                <a:gd name="T3" fmla="*/ 119 h 120"/>
                <a:gd name="T4" fmla="*/ 0 w 105"/>
                <a:gd name="T5" fmla="*/ 0 h 120"/>
                <a:gd name="T6" fmla="*/ 104 w 105"/>
                <a:gd name="T7" fmla="*/ 0 h 120"/>
                <a:gd name="T8" fmla="*/ 104 w 105"/>
                <a:gd name="T9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0">
                  <a:moveTo>
                    <a:pt x="104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1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69" name="Line 249"/>
            <p:cNvSpPr>
              <a:spLocks noChangeShapeType="1"/>
            </p:cNvSpPr>
            <p:nvPr/>
          </p:nvSpPr>
          <p:spPr bwMode="auto">
            <a:xfrm>
              <a:off x="8478976" y="2101931"/>
              <a:ext cx="2931" cy="263684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0" name="Line 250"/>
            <p:cNvSpPr>
              <a:spLocks noChangeShapeType="1"/>
            </p:cNvSpPr>
            <p:nvPr/>
          </p:nvSpPr>
          <p:spPr bwMode="auto">
            <a:xfrm>
              <a:off x="8197715" y="2131229"/>
              <a:ext cx="243175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1" name="Line 251"/>
            <p:cNvSpPr>
              <a:spLocks noChangeShapeType="1"/>
            </p:cNvSpPr>
            <p:nvPr/>
          </p:nvSpPr>
          <p:spPr bwMode="auto">
            <a:xfrm>
              <a:off x="8197713" y="2181035"/>
              <a:ext cx="213877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2" name="Line 252"/>
            <p:cNvSpPr>
              <a:spLocks noChangeShapeType="1"/>
            </p:cNvSpPr>
            <p:nvPr/>
          </p:nvSpPr>
          <p:spPr bwMode="auto">
            <a:xfrm>
              <a:off x="8197713" y="2230844"/>
              <a:ext cx="222666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5514" y="936703"/>
            <a:ext cx="221202" cy="309096"/>
            <a:chOff x="9527853" y="1873405"/>
            <a:chExt cx="442403" cy="618191"/>
          </a:xfrm>
        </p:grpSpPr>
        <p:sp>
          <p:nvSpPr>
            <p:cNvPr id="5373" name="Freeform 253"/>
            <p:cNvSpPr>
              <a:spLocks noChangeArrowheads="1"/>
            </p:cNvSpPr>
            <p:nvPr/>
          </p:nvSpPr>
          <p:spPr bwMode="auto">
            <a:xfrm>
              <a:off x="9674343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4" name="Freeform 254"/>
            <p:cNvSpPr>
              <a:spLocks noChangeArrowheads="1"/>
            </p:cNvSpPr>
            <p:nvPr/>
          </p:nvSpPr>
          <p:spPr bwMode="auto">
            <a:xfrm>
              <a:off x="9565941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5" name="Line 255"/>
            <p:cNvSpPr>
              <a:spLocks noChangeShapeType="1"/>
            </p:cNvSpPr>
            <p:nvPr/>
          </p:nvSpPr>
          <p:spPr bwMode="auto">
            <a:xfrm>
              <a:off x="9686061" y="2060915"/>
              <a:ext cx="2931" cy="342788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6" name="Line 256"/>
            <p:cNvSpPr>
              <a:spLocks noChangeShapeType="1"/>
            </p:cNvSpPr>
            <p:nvPr/>
          </p:nvSpPr>
          <p:spPr bwMode="auto">
            <a:xfrm>
              <a:off x="9806187" y="2060915"/>
              <a:ext cx="2929" cy="342788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7" name="Line 257"/>
            <p:cNvSpPr>
              <a:spLocks noChangeShapeType="1"/>
            </p:cNvSpPr>
            <p:nvPr/>
          </p:nvSpPr>
          <p:spPr bwMode="auto">
            <a:xfrm>
              <a:off x="9527853" y="1952509"/>
              <a:ext cx="442403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04214" y="936703"/>
            <a:ext cx="218273" cy="309096"/>
            <a:chOff x="10805253" y="1873405"/>
            <a:chExt cx="436545" cy="618191"/>
          </a:xfrm>
        </p:grpSpPr>
        <p:sp>
          <p:nvSpPr>
            <p:cNvPr id="5378" name="Freeform 258"/>
            <p:cNvSpPr>
              <a:spLocks noChangeArrowheads="1"/>
            </p:cNvSpPr>
            <p:nvPr/>
          </p:nvSpPr>
          <p:spPr bwMode="auto">
            <a:xfrm>
              <a:off x="1095467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79" name="Freeform 259"/>
            <p:cNvSpPr>
              <a:spLocks noChangeArrowheads="1"/>
            </p:cNvSpPr>
            <p:nvPr/>
          </p:nvSpPr>
          <p:spPr bwMode="auto">
            <a:xfrm>
              <a:off x="10846272" y="1961300"/>
              <a:ext cx="357437" cy="530296"/>
            </a:xfrm>
            <a:custGeom>
              <a:avLst/>
              <a:gdLst>
                <a:gd name="T0" fmla="*/ 0 w 538"/>
                <a:gd name="T1" fmla="*/ 0 h 799"/>
                <a:gd name="T2" fmla="*/ 0 w 538"/>
                <a:gd name="T3" fmla="*/ 798 h 799"/>
                <a:gd name="T4" fmla="*/ 537 w 538"/>
                <a:gd name="T5" fmla="*/ 798 h 799"/>
                <a:gd name="T6" fmla="*/ 537 w 538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99">
                  <a:moveTo>
                    <a:pt x="0" y="0"/>
                  </a:moveTo>
                  <a:lnTo>
                    <a:pt x="0" y="798"/>
                  </a:lnTo>
                  <a:lnTo>
                    <a:pt x="537" y="798"/>
                  </a:lnTo>
                  <a:lnTo>
                    <a:pt x="537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0" name="Line 260"/>
            <p:cNvSpPr>
              <a:spLocks noChangeShapeType="1"/>
            </p:cNvSpPr>
            <p:nvPr/>
          </p:nvSpPr>
          <p:spPr bwMode="auto">
            <a:xfrm>
              <a:off x="10805253" y="1952509"/>
              <a:ext cx="436545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1" name="Freeform 261"/>
            <p:cNvSpPr>
              <a:spLocks noChangeArrowheads="1"/>
            </p:cNvSpPr>
            <p:nvPr/>
          </p:nvSpPr>
          <p:spPr bwMode="auto">
            <a:xfrm>
              <a:off x="10934165" y="2219124"/>
              <a:ext cx="120124" cy="90824"/>
            </a:xfrm>
            <a:custGeom>
              <a:avLst/>
              <a:gdLst>
                <a:gd name="T0" fmla="*/ 0 w 181"/>
                <a:gd name="T1" fmla="*/ 0 h 135"/>
                <a:gd name="T2" fmla="*/ 0 w 181"/>
                <a:gd name="T3" fmla="*/ 0 h 135"/>
                <a:gd name="T4" fmla="*/ 120 w 181"/>
                <a:gd name="T5" fmla="*/ 134 h 135"/>
                <a:gd name="T6" fmla="*/ 180 w 181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35">
                  <a:moveTo>
                    <a:pt x="0" y="0"/>
                  </a:moveTo>
                  <a:lnTo>
                    <a:pt x="0" y="0"/>
                  </a:lnTo>
                  <a:cubicBezTo>
                    <a:pt x="0" y="67"/>
                    <a:pt x="53" y="134"/>
                    <a:pt x="120" y="134"/>
                  </a:cubicBezTo>
                  <a:cubicBezTo>
                    <a:pt x="180" y="134"/>
                    <a:pt x="180" y="134"/>
                    <a:pt x="180" y="134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2" name="Freeform 262"/>
            <p:cNvSpPr>
              <a:spLocks noChangeArrowheads="1"/>
            </p:cNvSpPr>
            <p:nvPr/>
          </p:nvSpPr>
          <p:spPr bwMode="auto">
            <a:xfrm>
              <a:off x="11024992" y="2268930"/>
              <a:ext cx="29298" cy="84966"/>
            </a:xfrm>
            <a:custGeom>
              <a:avLst/>
              <a:gdLst>
                <a:gd name="T0" fmla="*/ 0 w 46"/>
                <a:gd name="T1" fmla="*/ 126 h 127"/>
                <a:gd name="T2" fmla="*/ 45 w 46"/>
                <a:gd name="T3" fmla="*/ 59 h 127"/>
                <a:gd name="T4" fmla="*/ 0 w 46"/>
                <a:gd name="T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7">
                  <a:moveTo>
                    <a:pt x="0" y="126"/>
                  </a:moveTo>
                  <a:lnTo>
                    <a:pt x="45" y="59"/>
                  </a:lnTo>
                  <a:lnTo>
                    <a:pt x="0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3" name="Freeform 263"/>
            <p:cNvSpPr>
              <a:spLocks noChangeArrowheads="1"/>
            </p:cNvSpPr>
            <p:nvPr/>
          </p:nvSpPr>
          <p:spPr bwMode="auto">
            <a:xfrm>
              <a:off x="10995694" y="2131229"/>
              <a:ext cx="120122" cy="90824"/>
            </a:xfrm>
            <a:custGeom>
              <a:avLst/>
              <a:gdLst>
                <a:gd name="T0" fmla="*/ 179 w 180"/>
                <a:gd name="T1" fmla="*/ 134 h 135"/>
                <a:gd name="T2" fmla="*/ 179 w 180"/>
                <a:gd name="T3" fmla="*/ 134 h 135"/>
                <a:gd name="T4" fmla="*/ 60 w 180"/>
                <a:gd name="T5" fmla="*/ 0 h 135"/>
                <a:gd name="T6" fmla="*/ 0 w 18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35">
                  <a:moveTo>
                    <a:pt x="179" y="134"/>
                  </a:moveTo>
                  <a:lnTo>
                    <a:pt x="179" y="134"/>
                  </a:lnTo>
                  <a:cubicBezTo>
                    <a:pt x="179" y="67"/>
                    <a:pt x="127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4" name="Freeform 264"/>
            <p:cNvSpPr>
              <a:spLocks noChangeArrowheads="1"/>
            </p:cNvSpPr>
            <p:nvPr/>
          </p:nvSpPr>
          <p:spPr bwMode="auto">
            <a:xfrm>
              <a:off x="10995694" y="2090211"/>
              <a:ext cx="29298" cy="79104"/>
            </a:xfrm>
            <a:custGeom>
              <a:avLst/>
              <a:gdLst>
                <a:gd name="T0" fmla="*/ 45 w 46"/>
                <a:gd name="T1" fmla="*/ 0 h 120"/>
                <a:gd name="T2" fmla="*/ 0 w 46"/>
                <a:gd name="T3" fmla="*/ 60 h 120"/>
                <a:gd name="T4" fmla="*/ 45 w 46"/>
                <a:gd name="T5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0">
                  <a:moveTo>
                    <a:pt x="45" y="0"/>
                  </a:moveTo>
                  <a:lnTo>
                    <a:pt x="0" y="60"/>
                  </a:lnTo>
                  <a:lnTo>
                    <a:pt x="45" y="11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42915" y="936703"/>
            <a:ext cx="221202" cy="309096"/>
            <a:chOff x="12082655" y="1873405"/>
            <a:chExt cx="442403" cy="618191"/>
          </a:xfrm>
        </p:grpSpPr>
        <p:sp>
          <p:nvSpPr>
            <p:cNvPr id="5385" name="Freeform 265"/>
            <p:cNvSpPr>
              <a:spLocks noChangeArrowheads="1"/>
            </p:cNvSpPr>
            <p:nvPr/>
          </p:nvSpPr>
          <p:spPr bwMode="auto">
            <a:xfrm>
              <a:off x="1222914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6" name="Freeform 266"/>
            <p:cNvSpPr>
              <a:spLocks noChangeArrowheads="1"/>
            </p:cNvSpPr>
            <p:nvPr/>
          </p:nvSpPr>
          <p:spPr bwMode="auto">
            <a:xfrm>
              <a:off x="12120744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7" name="Line 267"/>
            <p:cNvSpPr>
              <a:spLocks noChangeShapeType="1"/>
            </p:cNvSpPr>
            <p:nvPr/>
          </p:nvSpPr>
          <p:spPr bwMode="auto">
            <a:xfrm>
              <a:off x="12082655" y="1952509"/>
              <a:ext cx="442403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8" name="Line 268"/>
            <p:cNvSpPr>
              <a:spLocks noChangeShapeType="1"/>
            </p:cNvSpPr>
            <p:nvPr/>
          </p:nvSpPr>
          <p:spPr bwMode="auto">
            <a:xfrm flipH="1" flipV="1">
              <a:off x="12229146" y="2148809"/>
              <a:ext cx="143562" cy="14356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89" name="Line 269"/>
            <p:cNvSpPr>
              <a:spLocks noChangeShapeType="1"/>
            </p:cNvSpPr>
            <p:nvPr/>
          </p:nvSpPr>
          <p:spPr bwMode="auto">
            <a:xfrm flipV="1">
              <a:off x="12229146" y="2148809"/>
              <a:ext cx="137702" cy="14356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681616" y="936703"/>
            <a:ext cx="257825" cy="309096"/>
            <a:chOff x="13360057" y="1873405"/>
            <a:chExt cx="515649" cy="618191"/>
          </a:xfrm>
        </p:grpSpPr>
        <p:sp>
          <p:nvSpPr>
            <p:cNvPr id="5390" name="Freeform 270"/>
            <p:cNvSpPr>
              <a:spLocks noChangeArrowheads="1"/>
            </p:cNvSpPr>
            <p:nvPr/>
          </p:nvSpPr>
          <p:spPr bwMode="auto">
            <a:xfrm>
              <a:off x="13776093" y="2198615"/>
              <a:ext cx="99613" cy="164070"/>
            </a:xfrm>
            <a:custGeom>
              <a:avLst/>
              <a:gdLst>
                <a:gd name="T0" fmla="*/ 0 w 150"/>
                <a:gd name="T1" fmla="*/ 30 h 247"/>
                <a:gd name="T2" fmla="*/ 89 w 150"/>
                <a:gd name="T3" fmla="*/ 0 h 247"/>
                <a:gd name="T4" fmla="*/ 149 w 150"/>
                <a:gd name="T5" fmla="*/ 209 h 247"/>
                <a:gd name="T6" fmla="*/ 59 w 150"/>
                <a:gd name="T7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47">
                  <a:moveTo>
                    <a:pt x="0" y="30"/>
                  </a:moveTo>
                  <a:lnTo>
                    <a:pt x="89" y="0"/>
                  </a:lnTo>
                  <a:lnTo>
                    <a:pt x="149" y="209"/>
                  </a:lnTo>
                  <a:lnTo>
                    <a:pt x="59" y="246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1" name="Freeform 271"/>
            <p:cNvSpPr>
              <a:spLocks noChangeArrowheads="1"/>
            </p:cNvSpPr>
            <p:nvPr/>
          </p:nvSpPr>
          <p:spPr bwMode="auto">
            <a:xfrm>
              <a:off x="13360057" y="1990598"/>
              <a:ext cx="357437" cy="500998"/>
            </a:xfrm>
            <a:custGeom>
              <a:avLst/>
              <a:gdLst>
                <a:gd name="T0" fmla="*/ 537 w 538"/>
                <a:gd name="T1" fmla="*/ 0 h 754"/>
                <a:gd name="T2" fmla="*/ 537 w 538"/>
                <a:gd name="T3" fmla="*/ 753 h 754"/>
                <a:gd name="T4" fmla="*/ 0 w 538"/>
                <a:gd name="T5" fmla="*/ 753 h 754"/>
                <a:gd name="T6" fmla="*/ 0 w 538"/>
                <a:gd name="T7" fmla="*/ 0 h 754"/>
                <a:gd name="T8" fmla="*/ 537 w 538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754">
                  <a:moveTo>
                    <a:pt x="537" y="0"/>
                  </a:moveTo>
                  <a:lnTo>
                    <a:pt x="537" y="753"/>
                  </a:lnTo>
                  <a:lnTo>
                    <a:pt x="0" y="753"/>
                  </a:lnTo>
                  <a:lnTo>
                    <a:pt x="0" y="0"/>
                  </a:lnTo>
                  <a:lnTo>
                    <a:pt x="537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2" name="Line 272"/>
            <p:cNvSpPr>
              <a:spLocks noChangeShapeType="1"/>
            </p:cNvSpPr>
            <p:nvPr/>
          </p:nvSpPr>
          <p:spPr bwMode="auto">
            <a:xfrm>
              <a:off x="13480181" y="2081422"/>
              <a:ext cx="2929" cy="342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3" name="Line 273"/>
            <p:cNvSpPr>
              <a:spLocks noChangeShapeType="1"/>
            </p:cNvSpPr>
            <p:nvPr/>
          </p:nvSpPr>
          <p:spPr bwMode="auto">
            <a:xfrm>
              <a:off x="13597374" y="2081422"/>
              <a:ext cx="2929" cy="342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4" name="Line 274"/>
            <p:cNvSpPr>
              <a:spLocks noChangeShapeType="1"/>
            </p:cNvSpPr>
            <p:nvPr/>
          </p:nvSpPr>
          <p:spPr bwMode="auto">
            <a:xfrm>
              <a:off x="13738005" y="2081420"/>
              <a:ext cx="120122" cy="410176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5" name="Freeform 275"/>
            <p:cNvSpPr>
              <a:spLocks noChangeArrowheads="1"/>
            </p:cNvSpPr>
            <p:nvPr/>
          </p:nvSpPr>
          <p:spPr bwMode="auto">
            <a:xfrm>
              <a:off x="13380566" y="1923211"/>
              <a:ext cx="128911" cy="70317"/>
            </a:xfrm>
            <a:custGeom>
              <a:avLst/>
              <a:gdLst>
                <a:gd name="T0" fmla="*/ 0 w 195"/>
                <a:gd name="T1" fmla="*/ 105 h 106"/>
                <a:gd name="T2" fmla="*/ 30 w 195"/>
                <a:gd name="T3" fmla="*/ 0 h 106"/>
                <a:gd name="T4" fmla="*/ 157 w 195"/>
                <a:gd name="T5" fmla="*/ 0 h 106"/>
                <a:gd name="T6" fmla="*/ 194 w 195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06">
                  <a:moveTo>
                    <a:pt x="0" y="105"/>
                  </a:moveTo>
                  <a:lnTo>
                    <a:pt x="30" y="0"/>
                  </a:lnTo>
                  <a:lnTo>
                    <a:pt x="157" y="0"/>
                  </a:lnTo>
                  <a:lnTo>
                    <a:pt x="194" y="105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96" name="Freeform 276"/>
            <p:cNvSpPr>
              <a:spLocks noChangeArrowheads="1"/>
            </p:cNvSpPr>
            <p:nvPr/>
          </p:nvSpPr>
          <p:spPr bwMode="auto">
            <a:xfrm>
              <a:off x="13483110" y="1873405"/>
              <a:ext cx="213877" cy="120122"/>
            </a:xfrm>
            <a:custGeom>
              <a:avLst/>
              <a:gdLst>
                <a:gd name="T0" fmla="*/ 0 w 322"/>
                <a:gd name="T1" fmla="*/ 75 h 181"/>
                <a:gd name="T2" fmla="*/ 67 w 322"/>
                <a:gd name="T3" fmla="*/ 0 h 181"/>
                <a:gd name="T4" fmla="*/ 246 w 322"/>
                <a:gd name="T5" fmla="*/ 0 h 181"/>
                <a:gd name="T6" fmla="*/ 321 w 322"/>
                <a:gd name="T7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181">
                  <a:moveTo>
                    <a:pt x="0" y="75"/>
                  </a:moveTo>
                  <a:lnTo>
                    <a:pt x="67" y="0"/>
                  </a:lnTo>
                  <a:lnTo>
                    <a:pt x="246" y="0"/>
                  </a:lnTo>
                  <a:lnTo>
                    <a:pt x="321" y="18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397" name="Freeform 277"/>
          <p:cNvSpPr>
            <a:spLocks noChangeArrowheads="1"/>
          </p:cNvSpPr>
          <p:nvPr/>
        </p:nvSpPr>
        <p:spPr bwMode="auto">
          <a:xfrm>
            <a:off x="939169" y="1573938"/>
            <a:ext cx="208017" cy="310561"/>
          </a:xfrm>
          <a:custGeom>
            <a:avLst/>
            <a:gdLst>
              <a:gd name="T0" fmla="*/ 627 w 628"/>
              <a:gd name="T1" fmla="*/ 933 h 934"/>
              <a:gd name="T2" fmla="*/ 0 w 628"/>
              <a:gd name="T3" fmla="*/ 933 h 934"/>
              <a:gd name="T4" fmla="*/ 0 w 628"/>
              <a:gd name="T5" fmla="*/ 0 h 934"/>
              <a:gd name="T6" fmla="*/ 627 w 628"/>
              <a:gd name="T7" fmla="*/ 0 h 934"/>
              <a:gd name="T8" fmla="*/ 627 w 628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934">
                <a:moveTo>
                  <a:pt x="627" y="933"/>
                </a:moveTo>
                <a:lnTo>
                  <a:pt x="0" y="933"/>
                </a:lnTo>
                <a:lnTo>
                  <a:pt x="0" y="0"/>
                </a:lnTo>
                <a:lnTo>
                  <a:pt x="627" y="0"/>
                </a:lnTo>
                <a:lnTo>
                  <a:pt x="627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98" name="Line 278"/>
          <p:cNvSpPr>
            <a:spLocks noChangeShapeType="1"/>
          </p:cNvSpPr>
          <p:nvPr/>
        </p:nvSpPr>
        <p:spPr bwMode="auto">
          <a:xfrm>
            <a:off x="1088589" y="1573938"/>
            <a:ext cx="1466" cy="30470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99" name="Line 279"/>
          <p:cNvSpPr>
            <a:spLocks noChangeShapeType="1"/>
          </p:cNvSpPr>
          <p:nvPr/>
        </p:nvSpPr>
        <p:spPr bwMode="auto">
          <a:xfrm flipH="1">
            <a:off x="917196" y="1650114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0" name="Line 280"/>
          <p:cNvSpPr>
            <a:spLocks noChangeShapeType="1"/>
          </p:cNvSpPr>
          <p:nvPr/>
        </p:nvSpPr>
        <p:spPr bwMode="auto">
          <a:xfrm flipH="1">
            <a:off x="917196" y="1610562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1" name="Line 281"/>
          <p:cNvSpPr>
            <a:spLocks noChangeShapeType="1"/>
          </p:cNvSpPr>
          <p:nvPr/>
        </p:nvSpPr>
        <p:spPr bwMode="auto">
          <a:xfrm flipH="1">
            <a:off x="917196" y="1689667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2" name="Line 282"/>
          <p:cNvSpPr>
            <a:spLocks noChangeShapeType="1"/>
          </p:cNvSpPr>
          <p:nvPr/>
        </p:nvSpPr>
        <p:spPr bwMode="auto">
          <a:xfrm flipH="1">
            <a:off x="917196" y="1729219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3" name="Line 283"/>
          <p:cNvSpPr>
            <a:spLocks noChangeShapeType="1"/>
          </p:cNvSpPr>
          <p:nvPr/>
        </p:nvSpPr>
        <p:spPr bwMode="auto">
          <a:xfrm flipH="1">
            <a:off x="917196" y="1770236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4" name="Line 284"/>
          <p:cNvSpPr>
            <a:spLocks noChangeShapeType="1"/>
          </p:cNvSpPr>
          <p:nvPr/>
        </p:nvSpPr>
        <p:spPr bwMode="auto">
          <a:xfrm flipH="1">
            <a:off x="917196" y="1809790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5" name="Line 285"/>
          <p:cNvSpPr>
            <a:spLocks noChangeShapeType="1"/>
          </p:cNvSpPr>
          <p:nvPr/>
        </p:nvSpPr>
        <p:spPr bwMode="auto">
          <a:xfrm flipH="1">
            <a:off x="917196" y="1849341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6" name="Freeform 286"/>
          <p:cNvSpPr>
            <a:spLocks noChangeArrowheads="1"/>
          </p:cNvSpPr>
          <p:nvPr/>
        </p:nvSpPr>
        <p:spPr bwMode="auto">
          <a:xfrm>
            <a:off x="1541247" y="1584193"/>
            <a:ext cx="200693" cy="290053"/>
          </a:xfrm>
          <a:custGeom>
            <a:avLst/>
            <a:gdLst>
              <a:gd name="T0" fmla="*/ 604 w 605"/>
              <a:gd name="T1" fmla="*/ 873 h 874"/>
              <a:gd name="T2" fmla="*/ 0 w 605"/>
              <a:gd name="T3" fmla="*/ 873 h 874"/>
              <a:gd name="T4" fmla="*/ 0 w 605"/>
              <a:gd name="T5" fmla="*/ 0 h 874"/>
              <a:gd name="T6" fmla="*/ 604 w 605"/>
              <a:gd name="T7" fmla="*/ 0 h 874"/>
              <a:gd name="T8" fmla="*/ 604 w 605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5" h="874">
                <a:moveTo>
                  <a:pt x="604" y="873"/>
                </a:moveTo>
                <a:lnTo>
                  <a:pt x="0" y="873"/>
                </a:lnTo>
                <a:lnTo>
                  <a:pt x="0" y="0"/>
                </a:lnTo>
                <a:lnTo>
                  <a:pt x="604" y="0"/>
                </a:lnTo>
                <a:lnTo>
                  <a:pt x="604" y="87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7" name="Line 287"/>
          <p:cNvSpPr>
            <a:spLocks noChangeShapeType="1"/>
          </p:cNvSpPr>
          <p:nvPr/>
        </p:nvSpPr>
        <p:spPr bwMode="auto">
          <a:xfrm>
            <a:off x="1693598" y="1584193"/>
            <a:ext cx="1465" cy="28565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8" name="Line 288"/>
          <p:cNvSpPr>
            <a:spLocks noChangeShapeType="1"/>
          </p:cNvSpPr>
          <p:nvPr/>
        </p:nvSpPr>
        <p:spPr bwMode="auto">
          <a:xfrm flipH="1">
            <a:off x="1520738" y="1650114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09" name="Line 289"/>
          <p:cNvSpPr>
            <a:spLocks noChangeShapeType="1"/>
          </p:cNvSpPr>
          <p:nvPr/>
        </p:nvSpPr>
        <p:spPr bwMode="auto">
          <a:xfrm flipH="1">
            <a:off x="1520738" y="1610562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0" name="Line 290"/>
          <p:cNvSpPr>
            <a:spLocks noChangeShapeType="1"/>
          </p:cNvSpPr>
          <p:nvPr/>
        </p:nvSpPr>
        <p:spPr bwMode="auto">
          <a:xfrm flipH="1">
            <a:off x="1520738" y="1689667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1" name="Line 291"/>
          <p:cNvSpPr>
            <a:spLocks noChangeShapeType="1"/>
          </p:cNvSpPr>
          <p:nvPr/>
        </p:nvSpPr>
        <p:spPr bwMode="auto">
          <a:xfrm flipH="1">
            <a:off x="1520738" y="1729219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2" name="Line 292"/>
          <p:cNvSpPr>
            <a:spLocks noChangeShapeType="1"/>
          </p:cNvSpPr>
          <p:nvPr/>
        </p:nvSpPr>
        <p:spPr bwMode="auto">
          <a:xfrm flipH="1">
            <a:off x="1520738" y="1770236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3" name="Line 293"/>
          <p:cNvSpPr>
            <a:spLocks noChangeShapeType="1"/>
          </p:cNvSpPr>
          <p:nvPr/>
        </p:nvSpPr>
        <p:spPr bwMode="auto">
          <a:xfrm flipH="1">
            <a:off x="1520738" y="1809790"/>
            <a:ext cx="4248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4" name="Line 294"/>
          <p:cNvSpPr>
            <a:spLocks noChangeShapeType="1"/>
          </p:cNvSpPr>
          <p:nvPr/>
        </p:nvSpPr>
        <p:spPr bwMode="auto">
          <a:xfrm flipH="1">
            <a:off x="1520738" y="1849341"/>
            <a:ext cx="4248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5" name="Freeform 295"/>
          <p:cNvSpPr>
            <a:spLocks noChangeArrowheads="1"/>
          </p:cNvSpPr>
          <p:nvPr/>
        </p:nvSpPr>
        <p:spPr bwMode="auto">
          <a:xfrm>
            <a:off x="1797606" y="1573938"/>
            <a:ext cx="39553" cy="304701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6" name="Line 296"/>
          <p:cNvSpPr>
            <a:spLocks noChangeShapeType="1"/>
          </p:cNvSpPr>
          <p:nvPr/>
        </p:nvSpPr>
        <p:spPr bwMode="auto">
          <a:xfrm>
            <a:off x="1797606" y="1625211"/>
            <a:ext cx="3955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7" name="Freeform 297"/>
          <p:cNvSpPr>
            <a:spLocks noChangeArrowheads="1"/>
          </p:cNvSpPr>
          <p:nvPr/>
        </p:nvSpPr>
        <p:spPr bwMode="auto">
          <a:xfrm>
            <a:off x="2436307" y="1584193"/>
            <a:ext cx="39553" cy="290053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4 h 874"/>
              <a:gd name="T4" fmla="*/ 60 w 121"/>
              <a:gd name="T5" fmla="*/ 873 h 874"/>
              <a:gd name="T6" fmla="*/ 0 w 121"/>
              <a:gd name="T7" fmla="*/ 754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8" name="Freeform 298"/>
          <p:cNvSpPr>
            <a:spLocks noChangeArrowheads="1"/>
          </p:cNvSpPr>
          <p:nvPr/>
        </p:nvSpPr>
        <p:spPr bwMode="auto">
          <a:xfrm>
            <a:off x="2414333" y="1606166"/>
            <a:ext cx="21973" cy="49807"/>
          </a:xfrm>
          <a:custGeom>
            <a:avLst/>
            <a:gdLst>
              <a:gd name="T0" fmla="*/ 67 w 68"/>
              <a:gd name="T1" fmla="*/ 0 h 150"/>
              <a:gd name="T2" fmla="*/ 0 w 68"/>
              <a:gd name="T3" fmla="*/ 0 h 150"/>
              <a:gd name="T4" fmla="*/ 0 w 68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" h="150">
                <a:moveTo>
                  <a:pt x="67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19" name="Freeform 299"/>
          <p:cNvSpPr>
            <a:spLocks noChangeArrowheads="1"/>
          </p:cNvSpPr>
          <p:nvPr/>
        </p:nvSpPr>
        <p:spPr bwMode="auto">
          <a:xfrm>
            <a:off x="2181412" y="1584193"/>
            <a:ext cx="199228" cy="290053"/>
          </a:xfrm>
          <a:custGeom>
            <a:avLst/>
            <a:gdLst>
              <a:gd name="T0" fmla="*/ 598 w 599"/>
              <a:gd name="T1" fmla="*/ 873 h 874"/>
              <a:gd name="T2" fmla="*/ 0 w 599"/>
              <a:gd name="T3" fmla="*/ 873 h 874"/>
              <a:gd name="T4" fmla="*/ 0 w 599"/>
              <a:gd name="T5" fmla="*/ 0 h 874"/>
              <a:gd name="T6" fmla="*/ 598 w 599"/>
              <a:gd name="T7" fmla="*/ 0 h 874"/>
              <a:gd name="T8" fmla="*/ 598 w 599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874">
                <a:moveTo>
                  <a:pt x="598" y="873"/>
                </a:moveTo>
                <a:lnTo>
                  <a:pt x="0" y="873"/>
                </a:lnTo>
                <a:lnTo>
                  <a:pt x="0" y="0"/>
                </a:lnTo>
                <a:lnTo>
                  <a:pt x="598" y="0"/>
                </a:lnTo>
                <a:lnTo>
                  <a:pt x="598" y="87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0" name="Line 300"/>
          <p:cNvSpPr>
            <a:spLocks noChangeShapeType="1"/>
          </p:cNvSpPr>
          <p:nvPr/>
        </p:nvSpPr>
        <p:spPr bwMode="auto">
          <a:xfrm>
            <a:off x="2330833" y="1584193"/>
            <a:ext cx="1466" cy="28565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1" name="Line 301"/>
          <p:cNvSpPr>
            <a:spLocks noChangeShapeType="1"/>
          </p:cNvSpPr>
          <p:nvPr/>
        </p:nvSpPr>
        <p:spPr bwMode="auto">
          <a:xfrm flipH="1">
            <a:off x="2160904" y="1650114"/>
            <a:ext cx="4248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2" name="Line 302"/>
          <p:cNvSpPr>
            <a:spLocks noChangeShapeType="1"/>
          </p:cNvSpPr>
          <p:nvPr/>
        </p:nvSpPr>
        <p:spPr bwMode="auto">
          <a:xfrm flipH="1">
            <a:off x="2160904" y="1610562"/>
            <a:ext cx="4248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3" name="Line 303"/>
          <p:cNvSpPr>
            <a:spLocks noChangeShapeType="1"/>
          </p:cNvSpPr>
          <p:nvPr/>
        </p:nvSpPr>
        <p:spPr bwMode="auto">
          <a:xfrm flipH="1">
            <a:off x="2160904" y="1689667"/>
            <a:ext cx="4248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4" name="Line 304"/>
          <p:cNvSpPr>
            <a:spLocks noChangeShapeType="1"/>
          </p:cNvSpPr>
          <p:nvPr/>
        </p:nvSpPr>
        <p:spPr bwMode="auto">
          <a:xfrm flipH="1">
            <a:off x="2160904" y="1729219"/>
            <a:ext cx="4248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5" name="Line 305"/>
          <p:cNvSpPr>
            <a:spLocks noChangeShapeType="1"/>
          </p:cNvSpPr>
          <p:nvPr/>
        </p:nvSpPr>
        <p:spPr bwMode="auto">
          <a:xfrm flipH="1">
            <a:off x="2160904" y="1770236"/>
            <a:ext cx="4248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6" name="Line 306"/>
          <p:cNvSpPr>
            <a:spLocks noChangeShapeType="1"/>
          </p:cNvSpPr>
          <p:nvPr/>
        </p:nvSpPr>
        <p:spPr bwMode="auto">
          <a:xfrm flipH="1">
            <a:off x="2160904" y="1809790"/>
            <a:ext cx="4248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7" name="Line 307"/>
          <p:cNvSpPr>
            <a:spLocks noChangeShapeType="1"/>
          </p:cNvSpPr>
          <p:nvPr/>
        </p:nvSpPr>
        <p:spPr bwMode="auto">
          <a:xfrm flipH="1">
            <a:off x="2160904" y="1849341"/>
            <a:ext cx="4248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8" name="Freeform 308"/>
          <p:cNvSpPr>
            <a:spLocks noChangeArrowheads="1"/>
          </p:cNvSpPr>
          <p:nvPr/>
        </p:nvSpPr>
        <p:spPr bwMode="auto">
          <a:xfrm>
            <a:off x="3075008" y="1573938"/>
            <a:ext cx="39553" cy="304701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29" name="Line 309"/>
          <p:cNvSpPr>
            <a:spLocks noChangeShapeType="1"/>
          </p:cNvSpPr>
          <p:nvPr/>
        </p:nvSpPr>
        <p:spPr bwMode="auto">
          <a:xfrm>
            <a:off x="3075008" y="1625211"/>
            <a:ext cx="3955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0" name="Freeform 310"/>
          <p:cNvSpPr>
            <a:spLocks noChangeArrowheads="1"/>
          </p:cNvSpPr>
          <p:nvPr/>
        </p:nvSpPr>
        <p:spPr bwMode="auto">
          <a:xfrm>
            <a:off x="2804000" y="1610562"/>
            <a:ext cx="221201" cy="272474"/>
          </a:xfrm>
          <a:custGeom>
            <a:avLst/>
            <a:gdLst>
              <a:gd name="T0" fmla="*/ 202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70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7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1" name="Freeform 311"/>
          <p:cNvSpPr>
            <a:spLocks noChangeArrowheads="1"/>
          </p:cNvSpPr>
          <p:nvPr/>
        </p:nvSpPr>
        <p:spPr bwMode="auto">
          <a:xfrm>
            <a:off x="2865526" y="1573938"/>
            <a:ext cx="99614" cy="62992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29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29" y="59"/>
                </a:lnTo>
                <a:lnTo>
                  <a:pt x="0" y="187"/>
                </a:lnTo>
                <a:lnTo>
                  <a:pt x="298" y="187"/>
                </a:lnTo>
                <a:lnTo>
                  <a:pt x="268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2" name="Freeform 312"/>
          <p:cNvSpPr>
            <a:spLocks noChangeArrowheads="1"/>
          </p:cNvSpPr>
          <p:nvPr/>
        </p:nvSpPr>
        <p:spPr bwMode="auto">
          <a:xfrm>
            <a:off x="3713709" y="1584193"/>
            <a:ext cx="39553" cy="290053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3" name="Freeform 313"/>
          <p:cNvSpPr>
            <a:spLocks noChangeArrowheads="1"/>
          </p:cNvSpPr>
          <p:nvPr/>
        </p:nvSpPr>
        <p:spPr bwMode="auto">
          <a:xfrm>
            <a:off x="3694665" y="1606166"/>
            <a:ext cx="20509" cy="49807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4" name="Freeform 314"/>
          <p:cNvSpPr>
            <a:spLocks noChangeArrowheads="1"/>
          </p:cNvSpPr>
          <p:nvPr/>
        </p:nvSpPr>
        <p:spPr bwMode="auto">
          <a:xfrm>
            <a:off x="3444164" y="1610562"/>
            <a:ext cx="218273" cy="272474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5" name="Freeform 315"/>
          <p:cNvSpPr>
            <a:spLocks noChangeArrowheads="1"/>
          </p:cNvSpPr>
          <p:nvPr/>
        </p:nvSpPr>
        <p:spPr bwMode="auto">
          <a:xfrm>
            <a:off x="3502761" y="1573938"/>
            <a:ext cx="99614" cy="62992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89 w 300"/>
              <a:gd name="T5" fmla="*/ 0 h 188"/>
              <a:gd name="T6" fmla="*/ 89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6" name="Line 316"/>
          <p:cNvSpPr>
            <a:spLocks noChangeShapeType="1"/>
          </p:cNvSpPr>
          <p:nvPr/>
        </p:nvSpPr>
        <p:spPr bwMode="auto">
          <a:xfrm>
            <a:off x="4157577" y="1689667"/>
            <a:ext cx="10840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7" name="Line 317"/>
          <p:cNvSpPr>
            <a:spLocks noChangeShapeType="1"/>
          </p:cNvSpPr>
          <p:nvPr/>
        </p:nvSpPr>
        <p:spPr bwMode="auto">
          <a:xfrm>
            <a:off x="4157577" y="1739474"/>
            <a:ext cx="10840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8" name="Line 318"/>
          <p:cNvSpPr>
            <a:spLocks noChangeShapeType="1"/>
          </p:cNvSpPr>
          <p:nvPr/>
        </p:nvSpPr>
        <p:spPr bwMode="auto">
          <a:xfrm>
            <a:off x="4157577" y="1789281"/>
            <a:ext cx="10840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39" name="Line 319"/>
          <p:cNvSpPr>
            <a:spLocks noChangeShapeType="1"/>
          </p:cNvSpPr>
          <p:nvPr/>
        </p:nvSpPr>
        <p:spPr bwMode="auto">
          <a:xfrm>
            <a:off x="4157577" y="1839088"/>
            <a:ext cx="10840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0" name="Line 320"/>
          <p:cNvSpPr>
            <a:spLocks noChangeShapeType="1"/>
          </p:cNvSpPr>
          <p:nvPr/>
        </p:nvSpPr>
        <p:spPr bwMode="auto">
          <a:xfrm flipH="1">
            <a:off x="4115094" y="1689667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1" name="Line 321"/>
          <p:cNvSpPr>
            <a:spLocks noChangeShapeType="1"/>
          </p:cNvSpPr>
          <p:nvPr/>
        </p:nvSpPr>
        <p:spPr bwMode="auto">
          <a:xfrm flipH="1">
            <a:off x="4115094" y="1739474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2" name="Line 322"/>
          <p:cNvSpPr>
            <a:spLocks noChangeShapeType="1"/>
          </p:cNvSpPr>
          <p:nvPr/>
        </p:nvSpPr>
        <p:spPr bwMode="auto">
          <a:xfrm flipH="1">
            <a:off x="4115094" y="1789281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3" name="Line 323"/>
          <p:cNvSpPr>
            <a:spLocks noChangeShapeType="1"/>
          </p:cNvSpPr>
          <p:nvPr/>
        </p:nvSpPr>
        <p:spPr bwMode="auto">
          <a:xfrm flipH="1">
            <a:off x="4115094" y="1839088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4" name="Freeform 324"/>
          <p:cNvSpPr>
            <a:spLocks noChangeArrowheads="1"/>
          </p:cNvSpPr>
          <p:nvPr/>
        </p:nvSpPr>
        <p:spPr bwMode="auto">
          <a:xfrm>
            <a:off x="4079936" y="1610562"/>
            <a:ext cx="221202" cy="272474"/>
          </a:xfrm>
          <a:custGeom>
            <a:avLst/>
            <a:gdLst>
              <a:gd name="T0" fmla="*/ 202 w 666"/>
              <a:gd name="T1" fmla="*/ 0 h 822"/>
              <a:gd name="T2" fmla="*/ 0 w 666"/>
              <a:gd name="T3" fmla="*/ 0 h 822"/>
              <a:gd name="T4" fmla="*/ 0 w 666"/>
              <a:gd name="T5" fmla="*/ 821 h 822"/>
              <a:gd name="T6" fmla="*/ 665 w 666"/>
              <a:gd name="T7" fmla="*/ 821 h 822"/>
              <a:gd name="T8" fmla="*/ 665 w 666"/>
              <a:gd name="T9" fmla="*/ 0 h 822"/>
              <a:gd name="T10" fmla="*/ 470 w 666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5" y="821"/>
                </a:lnTo>
                <a:lnTo>
                  <a:pt x="665" y="0"/>
                </a:lnTo>
                <a:lnTo>
                  <a:pt x="47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5" name="Freeform 325"/>
          <p:cNvSpPr>
            <a:spLocks noChangeArrowheads="1"/>
          </p:cNvSpPr>
          <p:nvPr/>
        </p:nvSpPr>
        <p:spPr bwMode="auto">
          <a:xfrm>
            <a:off x="4142927" y="1573938"/>
            <a:ext cx="99614" cy="62992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30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9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8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6" name="Freeform 326"/>
          <p:cNvSpPr>
            <a:spLocks noChangeArrowheads="1"/>
          </p:cNvSpPr>
          <p:nvPr/>
        </p:nvSpPr>
        <p:spPr bwMode="auto">
          <a:xfrm>
            <a:off x="4350944" y="1625210"/>
            <a:ext cx="39552" cy="303237"/>
          </a:xfrm>
          <a:custGeom>
            <a:avLst/>
            <a:gdLst>
              <a:gd name="T0" fmla="*/ 0 w 120"/>
              <a:gd name="T1" fmla="*/ 0 h 911"/>
              <a:gd name="T2" fmla="*/ 0 w 120"/>
              <a:gd name="T3" fmla="*/ 791 h 911"/>
              <a:gd name="T4" fmla="*/ 60 w 120"/>
              <a:gd name="T5" fmla="*/ 910 h 911"/>
              <a:gd name="T6" fmla="*/ 119 w 120"/>
              <a:gd name="T7" fmla="*/ 791 h 911"/>
              <a:gd name="T8" fmla="*/ 119 w 120"/>
              <a:gd name="T9" fmla="*/ 0 h 911"/>
              <a:gd name="T10" fmla="*/ 0 w 120"/>
              <a:gd name="T11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1">
                <a:moveTo>
                  <a:pt x="0" y="0"/>
                </a:moveTo>
                <a:lnTo>
                  <a:pt x="0" y="791"/>
                </a:lnTo>
                <a:lnTo>
                  <a:pt x="60" y="910"/>
                </a:lnTo>
                <a:lnTo>
                  <a:pt x="119" y="791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7" name="Line 327"/>
          <p:cNvSpPr>
            <a:spLocks noChangeShapeType="1"/>
          </p:cNvSpPr>
          <p:nvPr/>
        </p:nvSpPr>
        <p:spPr bwMode="auto">
          <a:xfrm>
            <a:off x="4350944" y="1625211"/>
            <a:ext cx="3955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8" name="Line 328"/>
          <p:cNvSpPr>
            <a:spLocks noChangeShapeType="1"/>
          </p:cNvSpPr>
          <p:nvPr/>
        </p:nvSpPr>
        <p:spPr bwMode="auto">
          <a:xfrm>
            <a:off x="4794812" y="1689667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49" name="Line 329"/>
          <p:cNvSpPr>
            <a:spLocks noChangeShapeType="1"/>
          </p:cNvSpPr>
          <p:nvPr/>
        </p:nvSpPr>
        <p:spPr bwMode="auto">
          <a:xfrm>
            <a:off x="4794812" y="1739474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0" name="Line 330"/>
          <p:cNvSpPr>
            <a:spLocks noChangeShapeType="1"/>
          </p:cNvSpPr>
          <p:nvPr/>
        </p:nvSpPr>
        <p:spPr bwMode="auto">
          <a:xfrm>
            <a:off x="4794812" y="1789281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1" name="Line 331"/>
          <p:cNvSpPr>
            <a:spLocks noChangeShapeType="1"/>
          </p:cNvSpPr>
          <p:nvPr/>
        </p:nvSpPr>
        <p:spPr bwMode="auto">
          <a:xfrm>
            <a:off x="4794812" y="1839088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2" name="Line 332"/>
          <p:cNvSpPr>
            <a:spLocks noChangeShapeType="1"/>
          </p:cNvSpPr>
          <p:nvPr/>
        </p:nvSpPr>
        <p:spPr bwMode="auto">
          <a:xfrm flipH="1">
            <a:off x="4753794" y="1689667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3" name="Line 333"/>
          <p:cNvSpPr>
            <a:spLocks noChangeShapeType="1"/>
          </p:cNvSpPr>
          <p:nvPr/>
        </p:nvSpPr>
        <p:spPr bwMode="auto">
          <a:xfrm flipH="1">
            <a:off x="4753794" y="1739474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4" name="Line 334"/>
          <p:cNvSpPr>
            <a:spLocks noChangeShapeType="1"/>
          </p:cNvSpPr>
          <p:nvPr/>
        </p:nvSpPr>
        <p:spPr bwMode="auto">
          <a:xfrm flipH="1">
            <a:off x="4753794" y="1789281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5" name="Line 335"/>
          <p:cNvSpPr>
            <a:spLocks noChangeShapeType="1"/>
          </p:cNvSpPr>
          <p:nvPr/>
        </p:nvSpPr>
        <p:spPr bwMode="auto">
          <a:xfrm flipH="1">
            <a:off x="4753794" y="1839088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6" name="Freeform 336"/>
          <p:cNvSpPr>
            <a:spLocks noChangeArrowheads="1"/>
          </p:cNvSpPr>
          <p:nvPr/>
        </p:nvSpPr>
        <p:spPr bwMode="auto">
          <a:xfrm>
            <a:off x="4720102" y="1610562"/>
            <a:ext cx="218272" cy="272474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7" name="Freeform 337"/>
          <p:cNvSpPr>
            <a:spLocks noChangeArrowheads="1"/>
          </p:cNvSpPr>
          <p:nvPr/>
        </p:nvSpPr>
        <p:spPr bwMode="auto">
          <a:xfrm>
            <a:off x="4780163" y="1573938"/>
            <a:ext cx="99614" cy="62992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90" y="0"/>
                </a:lnTo>
                <a:lnTo>
                  <a:pt x="90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8" name="Freeform 338"/>
          <p:cNvSpPr>
            <a:spLocks noChangeArrowheads="1"/>
          </p:cNvSpPr>
          <p:nvPr/>
        </p:nvSpPr>
        <p:spPr bwMode="auto">
          <a:xfrm>
            <a:off x="4991111" y="1584193"/>
            <a:ext cx="39553" cy="290053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59" name="Freeform 339"/>
          <p:cNvSpPr>
            <a:spLocks noChangeArrowheads="1"/>
          </p:cNvSpPr>
          <p:nvPr/>
        </p:nvSpPr>
        <p:spPr bwMode="auto">
          <a:xfrm>
            <a:off x="4970601" y="1606166"/>
            <a:ext cx="20509" cy="49807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0" name="Freeform 340"/>
          <p:cNvSpPr>
            <a:spLocks noChangeArrowheads="1"/>
          </p:cNvSpPr>
          <p:nvPr/>
        </p:nvSpPr>
        <p:spPr bwMode="auto">
          <a:xfrm>
            <a:off x="5357337" y="1584193"/>
            <a:ext cx="206553" cy="290053"/>
          </a:xfrm>
          <a:custGeom>
            <a:avLst/>
            <a:gdLst>
              <a:gd name="T0" fmla="*/ 620 w 621"/>
              <a:gd name="T1" fmla="*/ 186 h 874"/>
              <a:gd name="T2" fmla="*/ 620 w 621"/>
              <a:gd name="T3" fmla="*/ 873 h 874"/>
              <a:gd name="T4" fmla="*/ 0 w 621"/>
              <a:gd name="T5" fmla="*/ 873 h 874"/>
              <a:gd name="T6" fmla="*/ 0 w 621"/>
              <a:gd name="T7" fmla="*/ 0 h 874"/>
              <a:gd name="T8" fmla="*/ 441 w 621"/>
              <a:gd name="T9" fmla="*/ 0 h 874"/>
              <a:gd name="T10" fmla="*/ 620 w 621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1" h="874">
                <a:moveTo>
                  <a:pt x="620" y="186"/>
                </a:moveTo>
                <a:lnTo>
                  <a:pt x="620" y="873"/>
                </a:lnTo>
                <a:lnTo>
                  <a:pt x="0" y="873"/>
                </a:lnTo>
                <a:lnTo>
                  <a:pt x="0" y="0"/>
                </a:lnTo>
                <a:lnTo>
                  <a:pt x="441" y="0"/>
                </a:lnTo>
                <a:lnTo>
                  <a:pt x="620" y="186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1" name="Freeform 341"/>
          <p:cNvSpPr>
            <a:spLocks noChangeArrowheads="1"/>
          </p:cNvSpPr>
          <p:nvPr/>
        </p:nvSpPr>
        <p:spPr bwMode="auto">
          <a:xfrm>
            <a:off x="5628346" y="1573938"/>
            <a:ext cx="39552" cy="304701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2" name="Line 342"/>
          <p:cNvSpPr>
            <a:spLocks noChangeShapeType="1"/>
          </p:cNvSpPr>
          <p:nvPr/>
        </p:nvSpPr>
        <p:spPr bwMode="auto">
          <a:xfrm>
            <a:off x="5395424" y="1635465"/>
            <a:ext cx="6006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3" name="Line 343"/>
          <p:cNvSpPr>
            <a:spLocks noChangeShapeType="1"/>
          </p:cNvSpPr>
          <p:nvPr/>
        </p:nvSpPr>
        <p:spPr bwMode="auto">
          <a:xfrm>
            <a:off x="5395425" y="1685271"/>
            <a:ext cx="13477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4" name="Line 344"/>
          <p:cNvSpPr>
            <a:spLocks noChangeShapeType="1"/>
          </p:cNvSpPr>
          <p:nvPr/>
        </p:nvSpPr>
        <p:spPr bwMode="auto">
          <a:xfrm>
            <a:off x="5395425" y="1724825"/>
            <a:ext cx="13477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5" name="Line 345"/>
          <p:cNvSpPr>
            <a:spLocks noChangeShapeType="1"/>
          </p:cNvSpPr>
          <p:nvPr/>
        </p:nvSpPr>
        <p:spPr bwMode="auto">
          <a:xfrm>
            <a:off x="5395425" y="1764376"/>
            <a:ext cx="13477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6" name="Line 346"/>
          <p:cNvSpPr>
            <a:spLocks noChangeShapeType="1"/>
          </p:cNvSpPr>
          <p:nvPr/>
        </p:nvSpPr>
        <p:spPr bwMode="auto">
          <a:xfrm>
            <a:off x="5395425" y="1803930"/>
            <a:ext cx="13477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7" name="Freeform 347"/>
          <p:cNvSpPr>
            <a:spLocks noChangeArrowheads="1"/>
          </p:cNvSpPr>
          <p:nvPr/>
        </p:nvSpPr>
        <p:spPr bwMode="auto">
          <a:xfrm>
            <a:off x="5503828" y="1584194"/>
            <a:ext cx="60062" cy="61527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8" name="Line 348"/>
          <p:cNvSpPr>
            <a:spLocks noChangeShapeType="1"/>
          </p:cNvSpPr>
          <p:nvPr/>
        </p:nvSpPr>
        <p:spPr bwMode="auto">
          <a:xfrm>
            <a:off x="5628346" y="1625211"/>
            <a:ext cx="3955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69" name="Freeform 349"/>
          <p:cNvSpPr>
            <a:spLocks noChangeArrowheads="1"/>
          </p:cNvSpPr>
          <p:nvPr/>
        </p:nvSpPr>
        <p:spPr bwMode="auto">
          <a:xfrm>
            <a:off x="6268511" y="1584193"/>
            <a:ext cx="39553" cy="290053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0" name="Freeform 350"/>
          <p:cNvSpPr>
            <a:spLocks noChangeArrowheads="1"/>
          </p:cNvSpPr>
          <p:nvPr/>
        </p:nvSpPr>
        <p:spPr bwMode="auto">
          <a:xfrm>
            <a:off x="6248003" y="1606166"/>
            <a:ext cx="20509" cy="49807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1" name="Freeform 351"/>
          <p:cNvSpPr>
            <a:spLocks noChangeArrowheads="1"/>
          </p:cNvSpPr>
          <p:nvPr/>
        </p:nvSpPr>
        <p:spPr bwMode="auto">
          <a:xfrm>
            <a:off x="5997503" y="1584193"/>
            <a:ext cx="203623" cy="290053"/>
          </a:xfrm>
          <a:custGeom>
            <a:avLst/>
            <a:gdLst>
              <a:gd name="T0" fmla="*/ 612 w 613"/>
              <a:gd name="T1" fmla="*/ 186 h 874"/>
              <a:gd name="T2" fmla="*/ 612 w 613"/>
              <a:gd name="T3" fmla="*/ 873 h 874"/>
              <a:gd name="T4" fmla="*/ 0 w 613"/>
              <a:gd name="T5" fmla="*/ 873 h 874"/>
              <a:gd name="T6" fmla="*/ 0 w 613"/>
              <a:gd name="T7" fmla="*/ 0 h 874"/>
              <a:gd name="T8" fmla="*/ 433 w 613"/>
              <a:gd name="T9" fmla="*/ 0 h 874"/>
              <a:gd name="T10" fmla="*/ 612 w 613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3" h="874">
                <a:moveTo>
                  <a:pt x="612" y="186"/>
                </a:moveTo>
                <a:lnTo>
                  <a:pt x="612" y="873"/>
                </a:lnTo>
                <a:lnTo>
                  <a:pt x="0" y="873"/>
                </a:lnTo>
                <a:lnTo>
                  <a:pt x="0" y="0"/>
                </a:lnTo>
                <a:lnTo>
                  <a:pt x="433" y="0"/>
                </a:lnTo>
                <a:lnTo>
                  <a:pt x="612" y="186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2" name="Line 352"/>
          <p:cNvSpPr>
            <a:spLocks noChangeShapeType="1"/>
          </p:cNvSpPr>
          <p:nvPr/>
        </p:nvSpPr>
        <p:spPr bwMode="auto">
          <a:xfrm>
            <a:off x="6032662" y="1635465"/>
            <a:ext cx="6006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3" name="Line 353"/>
          <p:cNvSpPr>
            <a:spLocks noChangeShapeType="1"/>
          </p:cNvSpPr>
          <p:nvPr/>
        </p:nvSpPr>
        <p:spPr bwMode="auto">
          <a:xfrm>
            <a:off x="6032661" y="1685271"/>
            <a:ext cx="13330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4" name="Line 354"/>
          <p:cNvSpPr>
            <a:spLocks noChangeShapeType="1"/>
          </p:cNvSpPr>
          <p:nvPr/>
        </p:nvSpPr>
        <p:spPr bwMode="auto">
          <a:xfrm>
            <a:off x="6032661" y="1724825"/>
            <a:ext cx="133307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5" name="Line 355"/>
          <p:cNvSpPr>
            <a:spLocks noChangeShapeType="1"/>
          </p:cNvSpPr>
          <p:nvPr/>
        </p:nvSpPr>
        <p:spPr bwMode="auto">
          <a:xfrm>
            <a:off x="6032661" y="1764376"/>
            <a:ext cx="13330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6" name="Line 356"/>
          <p:cNvSpPr>
            <a:spLocks noChangeShapeType="1"/>
          </p:cNvSpPr>
          <p:nvPr/>
        </p:nvSpPr>
        <p:spPr bwMode="auto">
          <a:xfrm>
            <a:off x="6032661" y="1803930"/>
            <a:ext cx="133307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7" name="Freeform 357"/>
          <p:cNvSpPr>
            <a:spLocks noChangeArrowheads="1"/>
          </p:cNvSpPr>
          <p:nvPr/>
        </p:nvSpPr>
        <p:spPr bwMode="auto">
          <a:xfrm>
            <a:off x="6141065" y="1584194"/>
            <a:ext cx="60061" cy="61527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8" name="Freeform 358"/>
          <p:cNvSpPr>
            <a:spLocks noChangeArrowheads="1"/>
          </p:cNvSpPr>
          <p:nvPr/>
        </p:nvSpPr>
        <p:spPr bwMode="auto">
          <a:xfrm>
            <a:off x="6741678" y="1573938"/>
            <a:ext cx="79105" cy="310561"/>
          </a:xfrm>
          <a:custGeom>
            <a:avLst/>
            <a:gdLst>
              <a:gd name="T0" fmla="*/ 239 w 240"/>
              <a:gd name="T1" fmla="*/ 933 h 934"/>
              <a:gd name="T2" fmla="*/ 0 w 240"/>
              <a:gd name="T3" fmla="*/ 933 h 934"/>
              <a:gd name="T4" fmla="*/ 0 w 240"/>
              <a:gd name="T5" fmla="*/ 0 h 934"/>
              <a:gd name="T6" fmla="*/ 239 w 240"/>
              <a:gd name="T7" fmla="*/ 0 h 934"/>
              <a:gd name="T8" fmla="*/ 239 w 240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934">
                <a:moveTo>
                  <a:pt x="239" y="933"/>
                </a:moveTo>
                <a:lnTo>
                  <a:pt x="0" y="933"/>
                </a:lnTo>
                <a:lnTo>
                  <a:pt x="0" y="0"/>
                </a:lnTo>
                <a:lnTo>
                  <a:pt x="239" y="0"/>
                </a:lnTo>
                <a:lnTo>
                  <a:pt x="239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79" name="Line 359"/>
          <p:cNvSpPr>
            <a:spLocks noChangeShapeType="1"/>
          </p:cNvSpPr>
          <p:nvPr/>
        </p:nvSpPr>
        <p:spPr bwMode="auto">
          <a:xfrm>
            <a:off x="6785625" y="1631070"/>
            <a:ext cx="3515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0" name="Line 360"/>
          <p:cNvSpPr>
            <a:spLocks noChangeShapeType="1"/>
          </p:cNvSpPr>
          <p:nvPr/>
        </p:nvSpPr>
        <p:spPr bwMode="auto">
          <a:xfrm flipH="1">
            <a:off x="6804668" y="1680878"/>
            <a:ext cx="1757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1" name="Line 361"/>
          <p:cNvSpPr>
            <a:spLocks noChangeShapeType="1"/>
          </p:cNvSpPr>
          <p:nvPr/>
        </p:nvSpPr>
        <p:spPr bwMode="auto">
          <a:xfrm flipH="1">
            <a:off x="6804668" y="1779025"/>
            <a:ext cx="1757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2" name="Line 362"/>
          <p:cNvSpPr>
            <a:spLocks noChangeShapeType="1"/>
          </p:cNvSpPr>
          <p:nvPr/>
        </p:nvSpPr>
        <p:spPr bwMode="auto">
          <a:xfrm>
            <a:off x="6785625" y="1729219"/>
            <a:ext cx="3515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3" name="Line 363"/>
          <p:cNvSpPr>
            <a:spLocks noChangeShapeType="1"/>
          </p:cNvSpPr>
          <p:nvPr/>
        </p:nvSpPr>
        <p:spPr bwMode="auto">
          <a:xfrm>
            <a:off x="6785625" y="1828833"/>
            <a:ext cx="3515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4" name="Freeform 364"/>
          <p:cNvSpPr>
            <a:spLocks noChangeArrowheads="1"/>
          </p:cNvSpPr>
          <p:nvPr/>
        </p:nvSpPr>
        <p:spPr bwMode="auto">
          <a:xfrm>
            <a:off x="6671363" y="1578334"/>
            <a:ext cx="39552" cy="304701"/>
          </a:xfrm>
          <a:custGeom>
            <a:avLst/>
            <a:gdLst>
              <a:gd name="T0" fmla="*/ 119 w 120"/>
              <a:gd name="T1" fmla="*/ 918 h 919"/>
              <a:gd name="T2" fmla="*/ 119 w 120"/>
              <a:gd name="T3" fmla="*/ 127 h 919"/>
              <a:gd name="T4" fmla="*/ 59 w 120"/>
              <a:gd name="T5" fmla="*/ 0 h 919"/>
              <a:gd name="T6" fmla="*/ 0 w 120"/>
              <a:gd name="T7" fmla="*/ 127 h 919"/>
              <a:gd name="T8" fmla="*/ 0 w 120"/>
              <a:gd name="T9" fmla="*/ 918 h 919"/>
              <a:gd name="T10" fmla="*/ 119 w 120"/>
              <a:gd name="T11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119" y="918"/>
                </a:moveTo>
                <a:lnTo>
                  <a:pt x="119" y="127"/>
                </a:lnTo>
                <a:lnTo>
                  <a:pt x="59" y="0"/>
                </a:lnTo>
                <a:lnTo>
                  <a:pt x="0" y="127"/>
                </a:lnTo>
                <a:lnTo>
                  <a:pt x="0" y="918"/>
                </a:lnTo>
                <a:lnTo>
                  <a:pt x="119" y="918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5" name="Line 365"/>
          <p:cNvSpPr>
            <a:spLocks noChangeShapeType="1"/>
          </p:cNvSpPr>
          <p:nvPr/>
        </p:nvSpPr>
        <p:spPr bwMode="auto">
          <a:xfrm flipH="1">
            <a:off x="6669897" y="1834692"/>
            <a:ext cx="4248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6" name="Freeform 366"/>
          <p:cNvSpPr>
            <a:spLocks noChangeArrowheads="1"/>
          </p:cNvSpPr>
          <p:nvPr/>
        </p:nvSpPr>
        <p:spPr bwMode="auto">
          <a:xfrm>
            <a:off x="6870590" y="1584193"/>
            <a:ext cx="39552" cy="290053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7" name="Freeform 367"/>
          <p:cNvSpPr>
            <a:spLocks noChangeArrowheads="1"/>
          </p:cNvSpPr>
          <p:nvPr/>
        </p:nvSpPr>
        <p:spPr bwMode="auto">
          <a:xfrm>
            <a:off x="6850081" y="1606166"/>
            <a:ext cx="20509" cy="49807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8" name="Freeform 368"/>
          <p:cNvSpPr>
            <a:spLocks noChangeArrowheads="1"/>
          </p:cNvSpPr>
          <p:nvPr/>
        </p:nvSpPr>
        <p:spPr bwMode="auto">
          <a:xfrm>
            <a:off x="889362" y="2218499"/>
            <a:ext cx="306167" cy="304701"/>
          </a:xfrm>
          <a:custGeom>
            <a:avLst/>
            <a:gdLst>
              <a:gd name="T0" fmla="*/ 0 w 920"/>
              <a:gd name="T1" fmla="*/ 918 h 919"/>
              <a:gd name="T2" fmla="*/ 0 w 920"/>
              <a:gd name="T3" fmla="*/ 0 h 919"/>
              <a:gd name="T4" fmla="*/ 919 w 920"/>
              <a:gd name="T5" fmla="*/ 918 h 919"/>
              <a:gd name="T6" fmla="*/ 0 w 920"/>
              <a:gd name="T7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0" h="919">
                <a:moveTo>
                  <a:pt x="0" y="918"/>
                </a:moveTo>
                <a:lnTo>
                  <a:pt x="0" y="0"/>
                </a:lnTo>
                <a:lnTo>
                  <a:pt x="919" y="918"/>
                </a:lnTo>
                <a:lnTo>
                  <a:pt x="0" y="918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89" name="Freeform 369"/>
          <p:cNvSpPr>
            <a:spLocks noChangeArrowheads="1"/>
          </p:cNvSpPr>
          <p:nvPr/>
        </p:nvSpPr>
        <p:spPr bwMode="auto">
          <a:xfrm>
            <a:off x="953818" y="2357666"/>
            <a:ext cx="120123" cy="121587"/>
          </a:xfrm>
          <a:custGeom>
            <a:avLst/>
            <a:gdLst>
              <a:gd name="T0" fmla="*/ 0 w 360"/>
              <a:gd name="T1" fmla="*/ 366 h 367"/>
              <a:gd name="T2" fmla="*/ 0 w 360"/>
              <a:gd name="T3" fmla="*/ 0 h 367"/>
              <a:gd name="T4" fmla="*/ 359 w 360"/>
              <a:gd name="T5" fmla="*/ 366 h 367"/>
              <a:gd name="T6" fmla="*/ 0 w 360"/>
              <a:gd name="T7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367">
                <a:moveTo>
                  <a:pt x="0" y="366"/>
                </a:moveTo>
                <a:lnTo>
                  <a:pt x="0" y="0"/>
                </a:lnTo>
                <a:lnTo>
                  <a:pt x="359" y="366"/>
                </a:lnTo>
                <a:lnTo>
                  <a:pt x="0" y="366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0" name="Line 370"/>
          <p:cNvSpPr>
            <a:spLocks noChangeShapeType="1"/>
          </p:cNvSpPr>
          <p:nvPr/>
        </p:nvSpPr>
        <p:spPr bwMode="auto">
          <a:xfrm flipH="1">
            <a:off x="893757" y="2318112"/>
            <a:ext cx="3222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1" name="Line 371"/>
          <p:cNvSpPr>
            <a:spLocks noChangeShapeType="1"/>
          </p:cNvSpPr>
          <p:nvPr/>
        </p:nvSpPr>
        <p:spPr bwMode="auto">
          <a:xfrm flipH="1">
            <a:off x="892291" y="2357666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2" name="Line 372"/>
          <p:cNvSpPr>
            <a:spLocks noChangeShapeType="1"/>
          </p:cNvSpPr>
          <p:nvPr/>
        </p:nvSpPr>
        <p:spPr bwMode="auto">
          <a:xfrm flipH="1">
            <a:off x="893757" y="2397218"/>
            <a:ext cx="3222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3" name="Line 373"/>
          <p:cNvSpPr>
            <a:spLocks noChangeShapeType="1"/>
          </p:cNvSpPr>
          <p:nvPr/>
        </p:nvSpPr>
        <p:spPr bwMode="auto">
          <a:xfrm flipH="1">
            <a:off x="892291" y="2436771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4" name="Line 374"/>
          <p:cNvSpPr>
            <a:spLocks noChangeShapeType="1"/>
          </p:cNvSpPr>
          <p:nvPr/>
        </p:nvSpPr>
        <p:spPr bwMode="auto">
          <a:xfrm flipH="1">
            <a:off x="893757" y="2479253"/>
            <a:ext cx="3222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5" name="Freeform 375"/>
          <p:cNvSpPr>
            <a:spLocks noChangeArrowheads="1"/>
          </p:cNvSpPr>
          <p:nvPr/>
        </p:nvSpPr>
        <p:spPr bwMode="auto">
          <a:xfrm>
            <a:off x="978721" y="2214105"/>
            <a:ext cx="221201" cy="218272"/>
          </a:xfrm>
          <a:custGeom>
            <a:avLst/>
            <a:gdLst>
              <a:gd name="T0" fmla="*/ 90 w 665"/>
              <a:gd name="T1" fmla="*/ 0 h 658"/>
              <a:gd name="T2" fmla="*/ 0 w 665"/>
              <a:gd name="T3" fmla="*/ 89 h 658"/>
              <a:gd name="T4" fmla="*/ 545 w 665"/>
              <a:gd name="T5" fmla="*/ 627 h 658"/>
              <a:gd name="T6" fmla="*/ 664 w 665"/>
              <a:gd name="T7" fmla="*/ 657 h 658"/>
              <a:gd name="T8" fmla="*/ 635 w 665"/>
              <a:gd name="T9" fmla="*/ 537 h 658"/>
              <a:gd name="T10" fmla="*/ 90 w 665"/>
              <a:gd name="T11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658">
                <a:moveTo>
                  <a:pt x="90" y="0"/>
                </a:moveTo>
                <a:lnTo>
                  <a:pt x="0" y="89"/>
                </a:lnTo>
                <a:lnTo>
                  <a:pt x="545" y="627"/>
                </a:lnTo>
                <a:lnTo>
                  <a:pt x="664" y="657"/>
                </a:lnTo>
                <a:lnTo>
                  <a:pt x="635" y="537"/>
                </a:lnTo>
                <a:lnTo>
                  <a:pt x="9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6" name="Line 376"/>
          <p:cNvSpPr>
            <a:spLocks noChangeShapeType="1"/>
          </p:cNvSpPr>
          <p:nvPr/>
        </p:nvSpPr>
        <p:spPr bwMode="auto">
          <a:xfrm flipV="1">
            <a:off x="1008019" y="2241937"/>
            <a:ext cx="29299" cy="3222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7" name="Freeform 377"/>
          <p:cNvSpPr>
            <a:spLocks noChangeArrowheads="1"/>
          </p:cNvSpPr>
          <p:nvPr/>
        </p:nvSpPr>
        <p:spPr bwMode="auto">
          <a:xfrm>
            <a:off x="1526598" y="2237543"/>
            <a:ext cx="310561" cy="260755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8" name="Line 378"/>
          <p:cNvSpPr>
            <a:spLocks noChangeShapeType="1"/>
          </p:cNvSpPr>
          <p:nvPr/>
        </p:nvSpPr>
        <p:spPr bwMode="auto">
          <a:xfrm flipV="1">
            <a:off x="1683342" y="2256586"/>
            <a:ext cx="1466" cy="24317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499" name="Line 379"/>
          <p:cNvSpPr>
            <a:spLocks noChangeShapeType="1"/>
          </p:cNvSpPr>
          <p:nvPr/>
        </p:nvSpPr>
        <p:spPr bwMode="auto">
          <a:xfrm>
            <a:off x="1555896" y="2287350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0" name="Line 380"/>
          <p:cNvSpPr>
            <a:spLocks noChangeShapeType="1"/>
          </p:cNvSpPr>
          <p:nvPr/>
        </p:nvSpPr>
        <p:spPr bwMode="auto">
          <a:xfrm>
            <a:off x="1555896" y="2337157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1" name="Line 381"/>
          <p:cNvSpPr>
            <a:spLocks noChangeShapeType="1"/>
          </p:cNvSpPr>
          <p:nvPr/>
        </p:nvSpPr>
        <p:spPr bwMode="auto">
          <a:xfrm>
            <a:off x="1555896" y="2386964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2" name="Line 382"/>
          <p:cNvSpPr>
            <a:spLocks noChangeShapeType="1"/>
          </p:cNvSpPr>
          <p:nvPr/>
        </p:nvSpPr>
        <p:spPr bwMode="auto">
          <a:xfrm>
            <a:off x="1555896" y="2436772"/>
            <a:ext cx="96684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3" name="Line 383"/>
          <p:cNvSpPr>
            <a:spLocks noChangeShapeType="1"/>
          </p:cNvSpPr>
          <p:nvPr/>
        </p:nvSpPr>
        <p:spPr bwMode="auto">
          <a:xfrm flipH="1">
            <a:off x="1711177" y="2287350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4" name="Line 384"/>
          <p:cNvSpPr>
            <a:spLocks noChangeShapeType="1"/>
          </p:cNvSpPr>
          <p:nvPr/>
        </p:nvSpPr>
        <p:spPr bwMode="auto">
          <a:xfrm flipH="1">
            <a:off x="1711177" y="2337157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5" name="Line 385"/>
          <p:cNvSpPr>
            <a:spLocks noChangeShapeType="1"/>
          </p:cNvSpPr>
          <p:nvPr/>
        </p:nvSpPr>
        <p:spPr bwMode="auto">
          <a:xfrm flipH="1">
            <a:off x="1711177" y="2386964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6" name="Line 386"/>
          <p:cNvSpPr>
            <a:spLocks noChangeShapeType="1"/>
          </p:cNvSpPr>
          <p:nvPr/>
        </p:nvSpPr>
        <p:spPr bwMode="auto">
          <a:xfrm flipH="1">
            <a:off x="1711177" y="2436772"/>
            <a:ext cx="96684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7" name="Freeform 387"/>
          <p:cNvSpPr>
            <a:spLocks noChangeArrowheads="1"/>
          </p:cNvSpPr>
          <p:nvPr/>
        </p:nvSpPr>
        <p:spPr bwMode="auto">
          <a:xfrm>
            <a:off x="2166763" y="2237543"/>
            <a:ext cx="310561" cy="260755"/>
          </a:xfrm>
          <a:custGeom>
            <a:avLst/>
            <a:gdLst>
              <a:gd name="T0" fmla="*/ 0 w 935"/>
              <a:gd name="T1" fmla="*/ 0 h 785"/>
              <a:gd name="T2" fmla="*/ 0 w 935"/>
              <a:gd name="T3" fmla="*/ 725 h 785"/>
              <a:gd name="T4" fmla="*/ 463 w 935"/>
              <a:gd name="T5" fmla="*/ 784 h 785"/>
              <a:gd name="T6" fmla="*/ 934 w 935"/>
              <a:gd name="T7" fmla="*/ 725 h 785"/>
              <a:gd name="T8" fmla="*/ 934 w 935"/>
              <a:gd name="T9" fmla="*/ 0 h 785"/>
              <a:gd name="T10" fmla="*/ 463 w 935"/>
              <a:gd name="T11" fmla="*/ 60 h 785"/>
              <a:gd name="T12" fmla="*/ 0 w 935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5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4" y="725"/>
                </a:lnTo>
                <a:lnTo>
                  <a:pt x="934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8" name="Line 388"/>
          <p:cNvSpPr>
            <a:spLocks noChangeShapeType="1"/>
          </p:cNvSpPr>
          <p:nvPr/>
        </p:nvSpPr>
        <p:spPr bwMode="auto">
          <a:xfrm flipV="1">
            <a:off x="2320580" y="2256586"/>
            <a:ext cx="1465" cy="24317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09" name="Freeform 389"/>
          <p:cNvSpPr>
            <a:spLocks noChangeArrowheads="1"/>
          </p:cNvSpPr>
          <p:nvPr/>
        </p:nvSpPr>
        <p:spPr bwMode="auto">
          <a:xfrm>
            <a:off x="2803999" y="2237543"/>
            <a:ext cx="310561" cy="260755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0" name="Line 390"/>
          <p:cNvSpPr>
            <a:spLocks noChangeShapeType="1"/>
          </p:cNvSpPr>
          <p:nvPr/>
        </p:nvSpPr>
        <p:spPr bwMode="auto">
          <a:xfrm flipV="1">
            <a:off x="2960744" y="2256586"/>
            <a:ext cx="1466" cy="24317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1" name="Freeform 391"/>
          <p:cNvSpPr>
            <a:spLocks noChangeArrowheads="1"/>
          </p:cNvSpPr>
          <p:nvPr/>
        </p:nvSpPr>
        <p:spPr bwMode="auto">
          <a:xfrm>
            <a:off x="3014947" y="2243403"/>
            <a:ext cx="39552" cy="99614"/>
          </a:xfrm>
          <a:custGeom>
            <a:avLst/>
            <a:gdLst>
              <a:gd name="T0" fmla="*/ 0 w 121"/>
              <a:gd name="T1" fmla="*/ 15 h 300"/>
              <a:gd name="T2" fmla="*/ 0 w 121"/>
              <a:gd name="T3" fmla="*/ 299 h 300"/>
              <a:gd name="T4" fmla="*/ 60 w 121"/>
              <a:gd name="T5" fmla="*/ 269 h 300"/>
              <a:gd name="T6" fmla="*/ 120 w 121"/>
              <a:gd name="T7" fmla="*/ 299 h 300"/>
              <a:gd name="T8" fmla="*/ 120 w 121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0" y="299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2" name="Line 392"/>
          <p:cNvSpPr>
            <a:spLocks noChangeShapeType="1"/>
          </p:cNvSpPr>
          <p:nvPr/>
        </p:nvSpPr>
        <p:spPr bwMode="auto">
          <a:xfrm>
            <a:off x="2833298" y="2287350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3" name="Line 393"/>
          <p:cNvSpPr>
            <a:spLocks noChangeShapeType="1"/>
          </p:cNvSpPr>
          <p:nvPr/>
        </p:nvSpPr>
        <p:spPr bwMode="auto">
          <a:xfrm>
            <a:off x="2833298" y="2337157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4" name="Line 394"/>
          <p:cNvSpPr>
            <a:spLocks noChangeShapeType="1"/>
          </p:cNvSpPr>
          <p:nvPr/>
        </p:nvSpPr>
        <p:spPr bwMode="auto">
          <a:xfrm>
            <a:off x="2833298" y="2386964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5" name="Line 395"/>
          <p:cNvSpPr>
            <a:spLocks noChangeShapeType="1"/>
          </p:cNvSpPr>
          <p:nvPr/>
        </p:nvSpPr>
        <p:spPr bwMode="auto">
          <a:xfrm>
            <a:off x="2833298" y="2436772"/>
            <a:ext cx="96684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6" name="Line 396"/>
          <p:cNvSpPr>
            <a:spLocks noChangeShapeType="1"/>
          </p:cNvSpPr>
          <p:nvPr/>
        </p:nvSpPr>
        <p:spPr bwMode="auto">
          <a:xfrm flipH="1">
            <a:off x="2988579" y="2386964"/>
            <a:ext cx="96684" cy="102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7" name="Line 397"/>
          <p:cNvSpPr>
            <a:spLocks noChangeShapeType="1"/>
          </p:cNvSpPr>
          <p:nvPr/>
        </p:nvSpPr>
        <p:spPr bwMode="auto">
          <a:xfrm flipH="1">
            <a:off x="2988579" y="2436772"/>
            <a:ext cx="96684" cy="1318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8" name="Freeform 398"/>
          <p:cNvSpPr>
            <a:spLocks noChangeArrowheads="1"/>
          </p:cNvSpPr>
          <p:nvPr/>
        </p:nvSpPr>
        <p:spPr bwMode="auto">
          <a:xfrm>
            <a:off x="3444164" y="2237543"/>
            <a:ext cx="310561" cy="260755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63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63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3" y="725"/>
                </a:lnTo>
                <a:lnTo>
                  <a:pt x="933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19" name="Line 399"/>
          <p:cNvSpPr>
            <a:spLocks noChangeShapeType="1"/>
          </p:cNvSpPr>
          <p:nvPr/>
        </p:nvSpPr>
        <p:spPr bwMode="auto">
          <a:xfrm flipV="1">
            <a:off x="3597981" y="2256586"/>
            <a:ext cx="1465" cy="24317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0" name="Freeform 400"/>
          <p:cNvSpPr>
            <a:spLocks noChangeArrowheads="1"/>
          </p:cNvSpPr>
          <p:nvPr/>
        </p:nvSpPr>
        <p:spPr bwMode="auto">
          <a:xfrm>
            <a:off x="3652182" y="2243403"/>
            <a:ext cx="42483" cy="99614"/>
          </a:xfrm>
          <a:custGeom>
            <a:avLst/>
            <a:gdLst>
              <a:gd name="T0" fmla="*/ 0 w 128"/>
              <a:gd name="T1" fmla="*/ 15 h 300"/>
              <a:gd name="T2" fmla="*/ 0 w 128"/>
              <a:gd name="T3" fmla="*/ 299 h 300"/>
              <a:gd name="T4" fmla="*/ 60 w 128"/>
              <a:gd name="T5" fmla="*/ 269 h 300"/>
              <a:gd name="T6" fmla="*/ 127 w 128"/>
              <a:gd name="T7" fmla="*/ 299 h 300"/>
              <a:gd name="T8" fmla="*/ 127 w 12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7" y="299"/>
                </a:lnTo>
                <a:lnTo>
                  <a:pt x="127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1" name="Freeform 401"/>
          <p:cNvSpPr>
            <a:spLocks noChangeArrowheads="1"/>
          </p:cNvSpPr>
          <p:nvPr/>
        </p:nvSpPr>
        <p:spPr bwMode="auto">
          <a:xfrm>
            <a:off x="4110699" y="2214105"/>
            <a:ext cx="231456" cy="310561"/>
          </a:xfrm>
          <a:custGeom>
            <a:avLst/>
            <a:gdLst>
              <a:gd name="T0" fmla="*/ 0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4">
                <a:moveTo>
                  <a:pt x="0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2" name="Line 402"/>
          <p:cNvSpPr>
            <a:spLocks noChangeShapeType="1"/>
          </p:cNvSpPr>
          <p:nvPr/>
        </p:nvSpPr>
        <p:spPr bwMode="auto">
          <a:xfrm flipV="1">
            <a:off x="4153181" y="2217035"/>
            <a:ext cx="1466" cy="30763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3" name="Line 403"/>
          <p:cNvSpPr>
            <a:spLocks noChangeShapeType="1"/>
          </p:cNvSpPr>
          <p:nvPr/>
        </p:nvSpPr>
        <p:spPr bwMode="auto">
          <a:xfrm>
            <a:off x="4176620" y="2282955"/>
            <a:ext cx="13916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4" name="Line 404"/>
          <p:cNvSpPr>
            <a:spLocks noChangeShapeType="1"/>
          </p:cNvSpPr>
          <p:nvPr/>
        </p:nvSpPr>
        <p:spPr bwMode="auto">
          <a:xfrm>
            <a:off x="4176620" y="2312253"/>
            <a:ext cx="13916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5" name="Freeform 405"/>
          <p:cNvSpPr>
            <a:spLocks noChangeArrowheads="1"/>
          </p:cNvSpPr>
          <p:nvPr/>
        </p:nvSpPr>
        <p:spPr bwMode="auto">
          <a:xfrm>
            <a:off x="4720102" y="2214105"/>
            <a:ext cx="228526" cy="310561"/>
          </a:xfrm>
          <a:custGeom>
            <a:avLst/>
            <a:gdLst>
              <a:gd name="T0" fmla="*/ 0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934">
                <a:moveTo>
                  <a:pt x="0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6" name="Line 406"/>
          <p:cNvSpPr>
            <a:spLocks noChangeShapeType="1"/>
          </p:cNvSpPr>
          <p:nvPr/>
        </p:nvSpPr>
        <p:spPr bwMode="auto">
          <a:xfrm flipV="1">
            <a:off x="4759654" y="2217035"/>
            <a:ext cx="1466" cy="30763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7" name="Line 407"/>
          <p:cNvSpPr>
            <a:spLocks noChangeShapeType="1"/>
          </p:cNvSpPr>
          <p:nvPr/>
        </p:nvSpPr>
        <p:spPr bwMode="auto">
          <a:xfrm>
            <a:off x="4784558" y="2282955"/>
            <a:ext cx="139166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8" name="Line 408"/>
          <p:cNvSpPr>
            <a:spLocks noChangeShapeType="1"/>
          </p:cNvSpPr>
          <p:nvPr/>
        </p:nvSpPr>
        <p:spPr bwMode="auto">
          <a:xfrm>
            <a:off x="4784558" y="2312253"/>
            <a:ext cx="139166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29" name="Freeform 409"/>
          <p:cNvSpPr>
            <a:spLocks noChangeArrowheads="1"/>
          </p:cNvSpPr>
          <p:nvPr/>
        </p:nvSpPr>
        <p:spPr bwMode="auto">
          <a:xfrm>
            <a:off x="4991111" y="2214105"/>
            <a:ext cx="39553" cy="304701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0" name="Line 410"/>
          <p:cNvSpPr>
            <a:spLocks noChangeShapeType="1"/>
          </p:cNvSpPr>
          <p:nvPr/>
        </p:nvSpPr>
        <p:spPr bwMode="auto">
          <a:xfrm>
            <a:off x="4991111" y="2262446"/>
            <a:ext cx="3955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1" name="Freeform 411"/>
          <p:cNvSpPr>
            <a:spLocks noChangeArrowheads="1"/>
          </p:cNvSpPr>
          <p:nvPr/>
        </p:nvSpPr>
        <p:spPr bwMode="auto">
          <a:xfrm>
            <a:off x="5357338" y="2214105"/>
            <a:ext cx="231456" cy="310561"/>
          </a:xfrm>
          <a:custGeom>
            <a:avLst/>
            <a:gdLst>
              <a:gd name="T0" fmla="*/ 0 w 696"/>
              <a:gd name="T1" fmla="*/ 0 h 934"/>
              <a:gd name="T2" fmla="*/ 695 w 696"/>
              <a:gd name="T3" fmla="*/ 0 h 934"/>
              <a:gd name="T4" fmla="*/ 695 w 696"/>
              <a:gd name="T5" fmla="*/ 933 h 934"/>
              <a:gd name="T6" fmla="*/ 0 w 696"/>
              <a:gd name="T7" fmla="*/ 933 h 934"/>
              <a:gd name="T8" fmla="*/ 0 w 696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6" h="934">
                <a:moveTo>
                  <a:pt x="0" y="0"/>
                </a:moveTo>
                <a:lnTo>
                  <a:pt x="695" y="0"/>
                </a:lnTo>
                <a:lnTo>
                  <a:pt x="695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2" name="Line 412"/>
          <p:cNvSpPr>
            <a:spLocks noChangeShapeType="1"/>
          </p:cNvSpPr>
          <p:nvPr/>
        </p:nvSpPr>
        <p:spPr bwMode="auto">
          <a:xfrm flipV="1">
            <a:off x="5399821" y="2217035"/>
            <a:ext cx="1465" cy="30763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3" name="Line 413"/>
          <p:cNvSpPr>
            <a:spLocks noChangeShapeType="1"/>
          </p:cNvSpPr>
          <p:nvPr/>
        </p:nvSpPr>
        <p:spPr bwMode="auto">
          <a:xfrm>
            <a:off x="5424724" y="2282955"/>
            <a:ext cx="13916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4" name="Line 414"/>
          <p:cNvSpPr>
            <a:spLocks noChangeShapeType="1"/>
          </p:cNvSpPr>
          <p:nvPr/>
        </p:nvSpPr>
        <p:spPr bwMode="auto">
          <a:xfrm>
            <a:off x="5424724" y="2312253"/>
            <a:ext cx="13916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5" name="Freeform 415"/>
          <p:cNvSpPr>
            <a:spLocks noChangeArrowheads="1"/>
          </p:cNvSpPr>
          <p:nvPr/>
        </p:nvSpPr>
        <p:spPr bwMode="auto">
          <a:xfrm>
            <a:off x="5628346" y="2222894"/>
            <a:ext cx="39552" cy="290053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3 h 874"/>
              <a:gd name="T4" fmla="*/ 60 w 121"/>
              <a:gd name="T5" fmla="*/ 873 h 874"/>
              <a:gd name="T6" fmla="*/ 0 w 121"/>
              <a:gd name="T7" fmla="*/ 753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3"/>
                </a:lnTo>
                <a:lnTo>
                  <a:pt x="60" y="873"/>
                </a:lnTo>
                <a:lnTo>
                  <a:pt x="0" y="753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6" name="Freeform 416"/>
          <p:cNvSpPr>
            <a:spLocks noChangeArrowheads="1"/>
          </p:cNvSpPr>
          <p:nvPr/>
        </p:nvSpPr>
        <p:spPr bwMode="auto">
          <a:xfrm>
            <a:off x="5607838" y="2243403"/>
            <a:ext cx="20509" cy="49807"/>
          </a:xfrm>
          <a:custGeom>
            <a:avLst/>
            <a:gdLst>
              <a:gd name="T0" fmla="*/ 59 w 60"/>
              <a:gd name="T1" fmla="*/ 0 h 151"/>
              <a:gd name="T2" fmla="*/ 0 w 60"/>
              <a:gd name="T3" fmla="*/ 0 h 151"/>
              <a:gd name="T4" fmla="*/ 0 w 60"/>
              <a:gd name="T5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151">
                <a:moveTo>
                  <a:pt x="59" y="0"/>
                </a:moveTo>
                <a:lnTo>
                  <a:pt x="0" y="0"/>
                </a:lnTo>
                <a:lnTo>
                  <a:pt x="0" y="15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7" name="Freeform 417"/>
          <p:cNvSpPr>
            <a:spLocks noChangeArrowheads="1"/>
          </p:cNvSpPr>
          <p:nvPr/>
        </p:nvSpPr>
        <p:spPr bwMode="auto">
          <a:xfrm>
            <a:off x="2166763" y="2882104"/>
            <a:ext cx="310561" cy="249035"/>
          </a:xfrm>
          <a:custGeom>
            <a:avLst/>
            <a:gdLst>
              <a:gd name="T0" fmla="*/ 934 w 935"/>
              <a:gd name="T1" fmla="*/ 747 h 748"/>
              <a:gd name="T2" fmla="*/ 0 w 935"/>
              <a:gd name="T3" fmla="*/ 747 h 748"/>
              <a:gd name="T4" fmla="*/ 0 w 935"/>
              <a:gd name="T5" fmla="*/ 0 h 748"/>
              <a:gd name="T6" fmla="*/ 934 w 935"/>
              <a:gd name="T7" fmla="*/ 0 h 748"/>
              <a:gd name="T8" fmla="*/ 934 w 935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748">
                <a:moveTo>
                  <a:pt x="934" y="747"/>
                </a:moveTo>
                <a:lnTo>
                  <a:pt x="0" y="747"/>
                </a:lnTo>
                <a:lnTo>
                  <a:pt x="0" y="0"/>
                </a:lnTo>
                <a:lnTo>
                  <a:pt x="934" y="0"/>
                </a:lnTo>
                <a:lnTo>
                  <a:pt x="934" y="74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8" name="Line 418"/>
          <p:cNvSpPr>
            <a:spLocks noChangeShapeType="1"/>
          </p:cNvSpPr>
          <p:nvPr/>
        </p:nvSpPr>
        <p:spPr bwMode="auto">
          <a:xfrm>
            <a:off x="2166763" y="2923121"/>
            <a:ext cx="31056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39" name="Line 419"/>
          <p:cNvSpPr>
            <a:spLocks noChangeShapeType="1"/>
          </p:cNvSpPr>
          <p:nvPr/>
        </p:nvSpPr>
        <p:spPr bwMode="auto">
          <a:xfrm flipH="1">
            <a:off x="2188737" y="2902613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0" name="Line 420"/>
          <p:cNvSpPr>
            <a:spLocks noChangeShapeType="1"/>
          </p:cNvSpPr>
          <p:nvPr/>
        </p:nvSpPr>
        <p:spPr bwMode="auto">
          <a:xfrm flipH="1">
            <a:off x="2229755" y="2902613"/>
            <a:ext cx="2197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1" name="Line 421"/>
          <p:cNvSpPr>
            <a:spLocks noChangeShapeType="1"/>
          </p:cNvSpPr>
          <p:nvPr/>
        </p:nvSpPr>
        <p:spPr bwMode="auto">
          <a:xfrm flipH="1">
            <a:off x="2269307" y="2902613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2" name="Freeform 422"/>
          <p:cNvSpPr>
            <a:spLocks noChangeArrowheads="1"/>
          </p:cNvSpPr>
          <p:nvPr/>
        </p:nvSpPr>
        <p:spPr bwMode="auto">
          <a:xfrm>
            <a:off x="2803999" y="2882104"/>
            <a:ext cx="310561" cy="249035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3" name="Line 423"/>
          <p:cNvSpPr>
            <a:spLocks noChangeShapeType="1"/>
          </p:cNvSpPr>
          <p:nvPr/>
        </p:nvSpPr>
        <p:spPr bwMode="auto">
          <a:xfrm>
            <a:off x="2803999" y="2923121"/>
            <a:ext cx="31056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4" name="Line 424"/>
          <p:cNvSpPr>
            <a:spLocks noChangeShapeType="1"/>
          </p:cNvSpPr>
          <p:nvPr/>
        </p:nvSpPr>
        <p:spPr bwMode="auto">
          <a:xfrm flipH="1">
            <a:off x="2827438" y="2902613"/>
            <a:ext cx="2490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5" name="Line 425"/>
          <p:cNvSpPr>
            <a:spLocks noChangeShapeType="1"/>
          </p:cNvSpPr>
          <p:nvPr/>
        </p:nvSpPr>
        <p:spPr bwMode="auto">
          <a:xfrm flipH="1">
            <a:off x="2869920" y="2902613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6" name="Line 426"/>
          <p:cNvSpPr>
            <a:spLocks noChangeShapeType="1"/>
          </p:cNvSpPr>
          <p:nvPr/>
        </p:nvSpPr>
        <p:spPr bwMode="auto">
          <a:xfrm flipH="1">
            <a:off x="2908007" y="2902613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7" name="Line 427"/>
          <p:cNvSpPr>
            <a:spLocks noChangeShapeType="1"/>
          </p:cNvSpPr>
          <p:nvPr/>
        </p:nvSpPr>
        <p:spPr bwMode="auto">
          <a:xfrm>
            <a:off x="2828903" y="2971462"/>
            <a:ext cx="13623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8" name="Line 428"/>
          <p:cNvSpPr>
            <a:spLocks noChangeShapeType="1"/>
          </p:cNvSpPr>
          <p:nvPr/>
        </p:nvSpPr>
        <p:spPr bwMode="auto">
          <a:xfrm>
            <a:off x="2828903" y="3011016"/>
            <a:ext cx="136237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49" name="Line 429"/>
          <p:cNvSpPr>
            <a:spLocks noChangeShapeType="1"/>
          </p:cNvSpPr>
          <p:nvPr/>
        </p:nvSpPr>
        <p:spPr bwMode="auto">
          <a:xfrm>
            <a:off x="2828903" y="3052033"/>
            <a:ext cx="136237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0" name="Freeform 430"/>
          <p:cNvSpPr>
            <a:spLocks noChangeArrowheads="1"/>
          </p:cNvSpPr>
          <p:nvPr/>
        </p:nvSpPr>
        <p:spPr bwMode="auto">
          <a:xfrm>
            <a:off x="2990042" y="2971463"/>
            <a:ext cx="93754" cy="79105"/>
          </a:xfrm>
          <a:custGeom>
            <a:avLst/>
            <a:gdLst>
              <a:gd name="T0" fmla="*/ 283 w 284"/>
              <a:gd name="T1" fmla="*/ 239 h 240"/>
              <a:gd name="T2" fmla="*/ 0 w 284"/>
              <a:gd name="T3" fmla="*/ 239 h 240"/>
              <a:gd name="T4" fmla="*/ 0 w 284"/>
              <a:gd name="T5" fmla="*/ 0 h 240"/>
              <a:gd name="T6" fmla="*/ 283 w 284"/>
              <a:gd name="T7" fmla="*/ 0 h 240"/>
              <a:gd name="T8" fmla="*/ 283 w 284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40">
                <a:moveTo>
                  <a:pt x="283" y="239"/>
                </a:moveTo>
                <a:lnTo>
                  <a:pt x="0" y="239"/>
                </a:lnTo>
                <a:lnTo>
                  <a:pt x="0" y="0"/>
                </a:lnTo>
                <a:lnTo>
                  <a:pt x="283" y="0"/>
                </a:lnTo>
                <a:lnTo>
                  <a:pt x="283" y="23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1" name="Freeform 431"/>
          <p:cNvSpPr>
            <a:spLocks noChangeArrowheads="1"/>
          </p:cNvSpPr>
          <p:nvPr/>
        </p:nvSpPr>
        <p:spPr bwMode="auto">
          <a:xfrm>
            <a:off x="889362" y="3535454"/>
            <a:ext cx="310561" cy="221201"/>
          </a:xfrm>
          <a:custGeom>
            <a:avLst/>
            <a:gdLst>
              <a:gd name="T0" fmla="*/ 933 w 934"/>
              <a:gd name="T1" fmla="*/ 120 h 666"/>
              <a:gd name="T2" fmla="*/ 933 w 934"/>
              <a:gd name="T3" fmla="*/ 665 h 666"/>
              <a:gd name="T4" fmla="*/ 0 w 934"/>
              <a:gd name="T5" fmla="*/ 665 h 666"/>
              <a:gd name="T6" fmla="*/ 0 w 934"/>
              <a:gd name="T7" fmla="*/ 0 h 666"/>
              <a:gd name="T8" fmla="*/ 314 w 934"/>
              <a:gd name="T9" fmla="*/ 0 h 666"/>
              <a:gd name="T10" fmla="*/ 433 w 934"/>
              <a:gd name="T11" fmla="*/ 120 h 666"/>
              <a:gd name="T12" fmla="*/ 933 w 934"/>
              <a:gd name="T13" fmla="*/ 12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666">
                <a:moveTo>
                  <a:pt x="933" y="120"/>
                </a:moveTo>
                <a:lnTo>
                  <a:pt x="933" y="665"/>
                </a:lnTo>
                <a:lnTo>
                  <a:pt x="0" y="665"/>
                </a:lnTo>
                <a:lnTo>
                  <a:pt x="0" y="0"/>
                </a:lnTo>
                <a:lnTo>
                  <a:pt x="314" y="0"/>
                </a:lnTo>
                <a:lnTo>
                  <a:pt x="433" y="120"/>
                </a:lnTo>
                <a:lnTo>
                  <a:pt x="933" y="12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2" name="Freeform 432"/>
          <p:cNvSpPr>
            <a:spLocks noChangeArrowheads="1"/>
          </p:cNvSpPr>
          <p:nvPr/>
        </p:nvSpPr>
        <p:spPr bwMode="auto">
          <a:xfrm>
            <a:off x="1526597" y="3560357"/>
            <a:ext cx="275404" cy="196298"/>
          </a:xfrm>
          <a:custGeom>
            <a:avLst/>
            <a:gdLst>
              <a:gd name="T0" fmla="*/ 828 w 829"/>
              <a:gd name="T1" fmla="*/ 105 h 591"/>
              <a:gd name="T2" fmla="*/ 828 w 829"/>
              <a:gd name="T3" fmla="*/ 590 h 591"/>
              <a:gd name="T4" fmla="*/ 0 w 829"/>
              <a:gd name="T5" fmla="*/ 590 h 591"/>
              <a:gd name="T6" fmla="*/ 0 w 829"/>
              <a:gd name="T7" fmla="*/ 0 h 591"/>
              <a:gd name="T8" fmla="*/ 284 w 829"/>
              <a:gd name="T9" fmla="*/ 0 h 591"/>
              <a:gd name="T10" fmla="*/ 388 w 829"/>
              <a:gd name="T11" fmla="*/ 105 h 591"/>
              <a:gd name="T12" fmla="*/ 828 w 829"/>
              <a:gd name="T13" fmla="*/ 105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9" h="591">
                <a:moveTo>
                  <a:pt x="828" y="105"/>
                </a:moveTo>
                <a:lnTo>
                  <a:pt x="828" y="590"/>
                </a:lnTo>
                <a:lnTo>
                  <a:pt x="0" y="590"/>
                </a:lnTo>
                <a:lnTo>
                  <a:pt x="0" y="0"/>
                </a:lnTo>
                <a:lnTo>
                  <a:pt x="284" y="0"/>
                </a:lnTo>
                <a:lnTo>
                  <a:pt x="388" y="105"/>
                </a:lnTo>
                <a:lnTo>
                  <a:pt x="828" y="105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3" name="Freeform 433"/>
          <p:cNvSpPr>
            <a:spLocks noChangeArrowheads="1"/>
          </p:cNvSpPr>
          <p:nvPr/>
        </p:nvSpPr>
        <p:spPr bwMode="auto">
          <a:xfrm>
            <a:off x="1561756" y="3520805"/>
            <a:ext cx="275404" cy="196298"/>
          </a:xfrm>
          <a:custGeom>
            <a:avLst/>
            <a:gdLst>
              <a:gd name="T0" fmla="*/ 0 w 830"/>
              <a:gd name="T1" fmla="*/ 89 h 590"/>
              <a:gd name="T2" fmla="*/ 0 w 830"/>
              <a:gd name="T3" fmla="*/ 0 h 590"/>
              <a:gd name="T4" fmla="*/ 284 w 830"/>
              <a:gd name="T5" fmla="*/ 0 h 590"/>
              <a:gd name="T6" fmla="*/ 389 w 830"/>
              <a:gd name="T7" fmla="*/ 104 h 590"/>
              <a:gd name="T8" fmla="*/ 829 w 830"/>
              <a:gd name="T9" fmla="*/ 104 h 590"/>
              <a:gd name="T10" fmla="*/ 829 w 830"/>
              <a:gd name="T11" fmla="*/ 589 h 590"/>
              <a:gd name="T12" fmla="*/ 754 w 830"/>
              <a:gd name="T13" fmla="*/ 58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0" h="590">
                <a:moveTo>
                  <a:pt x="0" y="89"/>
                </a:moveTo>
                <a:lnTo>
                  <a:pt x="0" y="0"/>
                </a:lnTo>
                <a:lnTo>
                  <a:pt x="284" y="0"/>
                </a:lnTo>
                <a:lnTo>
                  <a:pt x="389" y="104"/>
                </a:lnTo>
                <a:lnTo>
                  <a:pt x="829" y="104"/>
                </a:lnTo>
                <a:lnTo>
                  <a:pt x="829" y="589"/>
                </a:lnTo>
                <a:lnTo>
                  <a:pt x="754" y="58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4" name="Freeform 434"/>
          <p:cNvSpPr>
            <a:spLocks noChangeArrowheads="1"/>
          </p:cNvSpPr>
          <p:nvPr/>
        </p:nvSpPr>
        <p:spPr bwMode="auto">
          <a:xfrm>
            <a:off x="2166763" y="3510549"/>
            <a:ext cx="310561" cy="271009"/>
          </a:xfrm>
          <a:custGeom>
            <a:avLst/>
            <a:gdLst>
              <a:gd name="T0" fmla="*/ 463 w 935"/>
              <a:gd name="T1" fmla="*/ 634 h 814"/>
              <a:gd name="T2" fmla="*/ 934 w 935"/>
              <a:gd name="T3" fmla="*/ 634 h 814"/>
              <a:gd name="T4" fmla="*/ 934 w 935"/>
              <a:gd name="T5" fmla="*/ 0 h 814"/>
              <a:gd name="T6" fmla="*/ 0 w 935"/>
              <a:gd name="T7" fmla="*/ 0 h 814"/>
              <a:gd name="T8" fmla="*/ 0 w 935"/>
              <a:gd name="T9" fmla="*/ 634 h 814"/>
              <a:gd name="T10" fmla="*/ 254 w 935"/>
              <a:gd name="T11" fmla="*/ 634 h 814"/>
              <a:gd name="T12" fmla="*/ 254 w 935"/>
              <a:gd name="T13" fmla="*/ 813 h 814"/>
              <a:gd name="T14" fmla="*/ 463 w 935"/>
              <a:gd name="T15" fmla="*/ 63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5" h="814">
                <a:moveTo>
                  <a:pt x="463" y="634"/>
                </a:moveTo>
                <a:lnTo>
                  <a:pt x="934" y="634"/>
                </a:lnTo>
                <a:lnTo>
                  <a:pt x="934" y="0"/>
                </a:lnTo>
                <a:lnTo>
                  <a:pt x="0" y="0"/>
                </a:lnTo>
                <a:lnTo>
                  <a:pt x="0" y="634"/>
                </a:lnTo>
                <a:lnTo>
                  <a:pt x="254" y="634"/>
                </a:lnTo>
                <a:lnTo>
                  <a:pt x="254" y="813"/>
                </a:lnTo>
                <a:lnTo>
                  <a:pt x="463" y="634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5" name="Freeform 435"/>
          <p:cNvSpPr>
            <a:spLocks noChangeArrowheads="1"/>
          </p:cNvSpPr>
          <p:nvPr/>
        </p:nvSpPr>
        <p:spPr bwMode="auto">
          <a:xfrm>
            <a:off x="2804000" y="3539848"/>
            <a:ext cx="271008" cy="243175"/>
          </a:xfrm>
          <a:custGeom>
            <a:avLst/>
            <a:gdLst>
              <a:gd name="T0" fmla="*/ 381 w 815"/>
              <a:gd name="T1" fmla="*/ 575 h 733"/>
              <a:gd name="T2" fmla="*/ 814 w 815"/>
              <a:gd name="T3" fmla="*/ 575 h 733"/>
              <a:gd name="T4" fmla="*/ 814 w 815"/>
              <a:gd name="T5" fmla="*/ 0 h 733"/>
              <a:gd name="T6" fmla="*/ 0 w 815"/>
              <a:gd name="T7" fmla="*/ 0 h 733"/>
              <a:gd name="T8" fmla="*/ 0 w 815"/>
              <a:gd name="T9" fmla="*/ 575 h 733"/>
              <a:gd name="T10" fmla="*/ 202 w 815"/>
              <a:gd name="T11" fmla="*/ 575 h 733"/>
              <a:gd name="T12" fmla="*/ 202 w 815"/>
              <a:gd name="T13" fmla="*/ 732 h 733"/>
              <a:gd name="T14" fmla="*/ 381 w 815"/>
              <a:gd name="T15" fmla="*/ 575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5" h="733">
                <a:moveTo>
                  <a:pt x="381" y="575"/>
                </a:moveTo>
                <a:lnTo>
                  <a:pt x="814" y="575"/>
                </a:lnTo>
                <a:lnTo>
                  <a:pt x="814" y="0"/>
                </a:lnTo>
                <a:lnTo>
                  <a:pt x="0" y="0"/>
                </a:lnTo>
                <a:lnTo>
                  <a:pt x="0" y="575"/>
                </a:lnTo>
                <a:lnTo>
                  <a:pt x="202" y="575"/>
                </a:lnTo>
                <a:lnTo>
                  <a:pt x="202" y="732"/>
                </a:lnTo>
                <a:lnTo>
                  <a:pt x="381" y="575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6" name="Freeform 436"/>
          <p:cNvSpPr>
            <a:spLocks noChangeArrowheads="1"/>
          </p:cNvSpPr>
          <p:nvPr/>
        </p:nvSpPr>
        <p:spPr bwMode="auto">
          <a:xfrm>
            <a:off x="2846482" y="3500295"/>
            <a:ext cx="268079" cy="191903"/>
          </a:xfrm>
          <a:custGeom>
            <a:avLst/>
            <a:gdLst>
              <a:gd name="T0" fmla="*/ 716 w 807"/>
              <a:gd name="T1" fmla="*/ 575 h 576"/>
              <a:gd name="T2" fmla="*/ 806 w 807"/>
              <a:gd name="T3" fmla="*/ 575 h 576"/>
              <a:gd name="T4" fmla="*/ 806 w 807"/>
              <a:gd name="T5" fmla="*/ 0 h 576"/>
              <a:gd name="T6" fmla="*/ 0 w 807"/>
              <a:gd name="T7" fmla="*/ 0 h 576"/>
              <a:gd name="T8" fmla="*/ 0 w 807"/>
              <a:gd name="T9" fmla="*/ 9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576">
                <a:moveTo>
                  <a:pt x="716" y="575"/>
                </a:moveTo>
                <a:lnTo>
                  <a:pt x="806" y="575"/>
                </a:lnTo>
                <a:lnTo>
                  <a:pt x="806" y="0"/>
                </a:lnTo>
                <a:lnTo>
                  <a:pt x="0" y="0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7" name="Line 437"/>
          <p:cNvSpPr>
            <a:spLocks noChangeShapeType="1"/>
          </p:cNvSpPr>
          <p:nvPr/>
        </p:nvSpPr>
        <p:spPr bwMode="auto">
          <a:xfrm>
            <a:off x="3469069" y="2971462"/>
            <a:ext cx="260755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8" name="Line 438"/>
          <p:cNvSpPr>
            <a:spLocks noChangeShapeType="1"/>
          </p:cNvSpPr>
          <p:nvPr/>
        </p:nvSpPr>
        <p:spPr bwMode="auto">
          <a:xfrm>
            <a:off x="3469069" y="3011016"/>
            <a:ext cx="26075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59" name="Line 439"/>
          <p:cNvSpPr>
            <a:spLocks noChangeShapeType="1"/>
          </p:cNvSpPr>
          <p:nvPr/>
        </p:nvSpPr>
        <p:spPr bwMode="auto">
          <a:xfrm>
            <a:off x="3469069" y="3052033"/>
            <a:ext cx="26075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0" name="Freeform 440"/>
          <p:cNvSpPr>
            <a:spLocks noChangeArrowheads="1"/>
          </p:cNvSpPr>
          <p:nvPr/>
        </p:nvSpPr>
        <p:spPr bwMode="auto">
          <a:xfrm>
            <a:off x="3444164" y="2882104"/>
            <a:ext cx="310561" cy="249035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1" name="Line 441"/>
          <p:cNvSpPr>
            <a:spLocks noChangeShapeType="1"/>
          </p:cNvSpPr>
          <p:nvPr/>
        </p:nvSpPr>
        <p:spPr bwMode="auto">
          <a:xfrm>
            <a:off x="3444164" y="2923121"/>
            <a:ext cx="31056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2" name="Line 442"/>
          <p:cNvSpPr>
            <a:spLocks noChangeShapeType="1"/>
          </p:cNvSpPr>
          <p:nvPr/>
        </p:nvSpPr>
        <p:spPr bwMode="auto">
          <a:xfrm flipH="1">
            <a:off x="3467604" y="2902613"/>
            <a:ext cx="2197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3" name="Line 443"/>
          <p:cNvSpPr>
            <a:spLocks noChangeShapeType="1"/>
          </p:cNvSpPr>
          <p:nvPr/>
        </p:nvSpPr>
        <p:spPr bwMode="auto">
          <a:xfrm flipH="1">
            <a:off x="3505691" y="2902613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4" name="Line 444"/>
          <p:cNvSpPr>
            <a:spLocks noChangeShapeType="1"/>
          </p:cNvSpPr>
          <p:nvPr/>
        </p:nvSpPr>
        <p:spPr bwMode="auto">
          <a:xfrm flipH="1">
            <a:off x="3545244" y="2902613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5" name="Freeform 445"/>
          <p:cNvSpPr>
            <a:spLocks noChangeArrowheads="1"/>
          </p:cNvSpPr>
          <p:nvPr/>
        </p:nvSpPr>
        <p:spPr bwMode="auto">
          <a:xfrm>
            <a:off x="4128278" y="2887964"/>
            <a:ext cx="218272" cy="272474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6" name="Freeform 446"/>
          <p:cNvSpPr>
            <a:spLocks noChangeArrowheads="1"/>
          </p:cNvSpPr>
          <p:nvPr/>
        </p:nvSpPr>
        <p:spPr bwMode="auto">
          <a:xfrm>
            <a:off x="4186875" y="2849875"/>
            <a:ext cx="99614" cy="62991"/>
          </a:xfrm>
          <a:custGeom>
            <a:avLst/>
            <a:gdLst>
              <a:gd name="T0" fmla="*/ 209 w 300"/>
              <a:gd name="T1" fmla="*/ 67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67 h 188"/>
              <a:gd name="T8" fmla="*/ 30 w 300"/>
              <a:gd name="T9" fmla="*/ 67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67 h 188"/>
              <a:gd name="T16" fmla="*/ 209 w 300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67"/>
                </a:moveTo>
                <a:lnTo>
                  <a:pt x="209" y="0"/>
                </a:lnTo>
                <a:lnTo>
                  <a:pt x="90" y="0"/>
                </a:lnTo>
                <a:lnTo>
                  <a:pt x="90" y="67"/>
                </a:lnTo>
                <a:lnTo>
                  <a:pt x="30" y="67"/>
                </a:lnTo>
                <a:lnTo>
                  <a:pt x="0" y="187"/>
                </a:lnTo>
                <a:lnTo>
                  <a:pt x="299" y="187"/>
                </a:lnTo>
                <a:lnTo>
                  <a:pt x="269" y="67"/>
                </a:lnTo>
                <a:lnTo>
                  <a:pt x="209" y="6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7" name="Line 447"/>
          <p:cNvSpPr>
            <a:spLocks noChangeShapeType="1"/>
          </p:cNvSpPr>
          <p:nvPr/>
        </p:nvSpPr>
        <p:spPr bwMode="auto">
          <a:xfrm>
            <a:off x="4838759" y="2967068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8" name="Line 448"/>
          <p:cNvSpPr>
            <a:spLocks noChangeShapeType="1"/>
          </p:cNvSpPr>
          <p:nvPr/>
        </p:nvSpPr>
        <p:spPr bwMode="auto">
          <a:xfrm>
            <a:off x="4838759" y="3016876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69" name="Line 449"/>
          <p:cNvSpPr>
            <a:spLocks noChangeShapeType="1"/>
          </p:cNvSpPr>
          <p:nvPr/>
        </p:nvSpPr>
        <p:spPr bwMode="auto">
          <a:xfrm>
            <a:off x="4838759" y="3066682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0" name="Line 450"/>
          <p:cNvSpPr>
            <a:spLocks noChangeShapeType="1"/>
          </p:cNvSpPr>
          <p:nvPr/>
        </p:nvSpPr>
        <p:spPr bwMode="auto">
          <a:xfrm>
            <a:off x="4838759" y="3116490"/>
            <a:ext cx="10986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1" name="Line 451"/>
          <p:cNvSpPr>
            <a:spLocks noChangeShapeType="1"/>
          </p:cNvSpPr>
          <p:nvPr/>
        </p:nvSpPr>
        <p:spPr bwMode="auto">
          <a:xfrm flipH="1">
            <a:off x="4797742" y="2967068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2" name="Line 452"/>
          <p:cNvSpPr>
            <a:spLocks noChangeShapeType="1"/>
          </p:cNvSpPr>
          <p:nvPr/>
        </p:nvSpPr>
        <p:spPr bwMode="auto">
          <a:xfrm flipH="1">
            <a:off x="4797742" y="3016876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3" name="Line 453"/>
          <p:cNvSpPr>
            <a:spLocks noChangeShapeType="1"/>
          </p:cNvSpPr>
          <p:nvPr/>
        </p:nvSpPr>
        <p:spPr bwMode="auto">
          <a:xfrm flipH="1">
            <a:off x="4797742" y="3066682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4" name="Line 454"/>
          <p:cNvSpPr>
            <a:spLocks noChangeShapeType="1"/>
          </p:cNvSpPr>
          <p:nvPr/>
        </p:nvSpPr>
        <p:spPr bwMode="auto">
          <a:xfrm flipH="1">
            <a:off x="4797742" y="3116490"/>
            <a:ext cx="23438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5" name="Freeform 455"/>
          <p:cNvSpPr>
            <a:spLocks noChangeArrowheads="1"/>
          </p:cNvSpPr>
          <p:nvPr/>
        </p:nvSpPr>
        <p:spPr bwMode="auto">
          <a:xfrm>
            <a:off x="4765514" y="2887964"/>
            <a:ext cx="221202" cy="272474"/>
          </a:xfrm>
          <a:custGeom>
            <a:avLst/>
            <a:gdLst>
              <a:gd name="T0" fmla="*/ 194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62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62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6" name="Freeform 456"/>
          <p:cNvSpPr>
            <a:spLocks noChangeArrowheads="1"/>
          </p:cNvSpPr>
          <p:nvPr/>
        </p:nvSpPr>
        <p:spPr bwMode="auto">
          <a:xfrm>
            <a:off x="4824110" y="2849875"/>
            <a:ext cx="99614" cy="62991"/>
          </a:xfrm>
          <a:custGeom>
            <a:avLst/>
            <a:gdLst>
              <a:gd name="T0" fmla="*/ 209 w 299"/>
              <a:gd name="T1" fmla="*/ 67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67 h 188"/>
              <a:gd name="T8" fmla="*/ 30 w 299"/>
              <a:gd name="T9" fmla="*/ 67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67 h 188"/>
              <a:gd name="T16" fmla="*/ 209 w 299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67"/>
                </a:moveTo>
                <a:lnTo>
                  <a:pt x="209" y="0"/>
                </a:lnTo>
                <a:lnTo>
                  <a:pt x="89" y="0"/>
                </a:lnTo>
                <a:lnTo>
                  <a:pt x="89" y="67"/>
                </a:lnTo>
                <a:lnTo>
                  <a:pt x="30" y="67"/>
                </a:lnTo>
                <a:lnTo>
                  <a:pt x="0" y="187"/>
                </a:lnTo>
                <a:lnTo>
                  <a:pt x="298" y="187"/>
                </a:lnTo>
                <a:lnTo>
                  <a:pt x="268" y="67"/>
                </a:lnTo>
                <a:lnTo>
                  <a:pt x="209" y="6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7" name="Freeform 457"/>
          <p:cNvSpPr>
            <a:spLocks noChangeArrowheads="1"/>
          </p:cNvSpPr>
          <p:nvPr/>
        </p:nvSpPr>
        <p:spPr bwMode="auto">
          <a:xfrm>
            <a:off x="5399820" y="2849875"/>
            <a:ext cx="228526" cy="310561"/>
          </a:xfrm>
          <a:custGeom>
            <a:avLst/>
            <a:gdLst>
              <a:gd name="T0" fmla="*/ 209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217 h 934"/>
              <a:gd name="T10" fmla="*/ 209 w 688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8" h="934">
                <a:moveTo>
                  <a:pt x="209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8" name="Freeform 458"/>
          <p:cNvSpPr>
            <a:spLocks noChangeArrowheads="1"/>
          </p:cNvSpPr>
          <p:nvPr/>
        </p:nvSpPr>
        <p:spPr bwMode="auto">
          <a:xfrm>
            <a:off x="5399820" y="2849875"/>
            <a:ext cx="70316" cy="71780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79" name="Freeform 459"/>
          <p:cNvSpPr>
            <a:spLocks noChangeArrowheads="1"/>
          </p:cNvSpPr>
          <p:nvPr/>
        </p:nvSpPr>
        <p:spPr bwMode="auto">
          <a:xfrm>
            <a:off x="6671363" y="2892357"/>
            <a:ext cx="193368" cy="268079"/>
          </a:xfrm>
          <a:custGeom>
            <a:avLst/>
            <a:gdLst>
              <a:gd name="T0" fmla="*/ 179 w 583"/>
              <a:gd name="T1" fmla="*/ 0 h 807"/>
              <a:gd name="T2" fmla="*/ 582 w 583"/>
              <a:gd name="T3" fmla="*/ 0 h 807"/>
              <a:gd name="T4" fmla="*/ 582 w 583"/>
              <a:gd name="T5" fmla="*/ 806 h 807"/>
              <a:gd name="T6" fmla="*/ 0 w 583"/>
              <a:gd name="T7" fmla="*/ 806 h 807"/>
              <a:gd name="T8" fmla="*/ 0 w 583"/>
              <a:gd name="T9" fmla="*/ 179 h 807"/>
              <a:gd name="T10" fmla="*/ 179 w 583"/>
              <a:gd name="T11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3" h="807">
                <a:moveTo>
                  <a:pt x="179" y="0"/>
                </a:moveTo>
                <a:lnTo>
                  <a:pt x="582" y="0"/>
                </a:lnTo>
                <a:lnTo>
                  <a:pt x="582" y="806"/>
                </a:lnTo>
                <a:lnTo>
                  <a:pt x="0" y="806"/>
                </a:lnTo>
                <a:lnTo>
                  <a:pt x="0" y="179"/>
                </a:lnTo>
                <a:lnTo>
                  <a:pt x="17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0" name="Freeform 460"/>
          <p:cNvSpPr>
            <a:spLocks noChangeArrowheads="1"/>
          </p:cNvSpPr>
          <p:nvPr/>
        </p:nvSpPr>
        <p:spPr bwMode="auto">
          <a:xfrm>
            <a:off x="6751932" y="2849875"/>
            <a:ext cx="158211" cy="271008"/>
          </a:xfrm>
          <a:custGeom>
            <a:avLst/>
            <a:gdLst>
              <a:gd name="T0" fmla="*/ 0 w 478"/>
              <a:gd name="T1" fmla="*/ 82 h 815"/>
              <a:gd name="T2" fmla="*/ 74 w 478"/>
              <a:gd name="T3" fmla="*/ 0 h 815"/>
              <a:gd name="T4" fmla="*/ 477 w 478"/>
              <a:gd name="T5" fmla="*/ 0 h 815"/>
              <a:gd name="T6" fmla="*/ 477 w 478"/>
              <a:gd name="T7" fmla="*/ 814 h 815"/>
              <a:gd name="T8" fmla="*/ 373 w 478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815">
                <a:moveTo>
                  <a:pt x="0" y="82"/>
                </a:moveTo>
                <a:lnTo>
                  <a:pt x="74" y="0"/>
                </a:lnTo>
                <a:lnTo>
                  <a:pt x="477" y="0"/>
                </a:lnTo>
                <a:lnTo>
                  <a:pt x="477" y="814"/>
                </a:lnTo>
                <a:lnTo>
                  <a:pt x="373" y="814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1" name="Freeform 461"/>
          <p:cNvSpPr>
            <a:spLocks noChangeArrowheads="1"/>
          </p:cNvSpPr>
          <p:nvPr/>
        </p:nvSpPr>
        <p:spPr bwMode="auto">
          <a:xfrm>
            <a:off x="6671363" y="2892357"/>
            <a:ext cx="60061" cy="60062"/>
          </a:xfrm>
          <a:custGeom>
            <a:avLst/>
            <a:gdLst>
              <a:gd name="T0" fmla="*/ 0 w 180"/>
              <a:gd name="T1" fmla="*/ 179 h 180"/>
              <a:gd name="T2" fmla="*/ 179 w 180"/>
              <a:gd name="T3" fmla="*/ 179 h 180"/>
              <a:gd name="T4" fmla="*/ 179 w 180"/>
              <a:gd name="T5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0">
                <a:moveTo>
                  <a:pt x="0" y="179"/>
                </a:moveTo>
                <a:lnTo>
                  <a:pt x="179" y="179"/>
                </a:lnTo>
                <a:lnTo>
                  <a:pt x="17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2" name="Freeform 462"/>
          <p:cNvSpPr>
            <a:spLocks noChangeArrowheads="1"/>
          </p:cNvSpPr>
          <p:nvPr/>
        </p:nvSpPr>
        <p:spPr bwMode="auto">
          <a:xfrm>
            <a:off x="6037056" y="2849875"/>
            <a:ext cx="231456" cy="310561"/>
          </a:xfrm>
          <a:custGeom>
            <a:avLst/>
            <a:gdLst>
              <a:gd name="T0" fmla="*/ 209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217 h 934"/>
              <a:gd name="T10" fmla="*/ 209 w 695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5" h="934">
                <a:moveTo>
                  <a:pt x="209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3" name="Freeform 463"/>
          <p:cNvSpPr>
            <a:spLocks noChangeArrowheads="1"/>
          </p:cNvSpPr>
          <p:nvPr/>
        </p:nvSpPr>
        <p:spPr bwMode="auto">
          <a:xfrm>
            <a:off x="6037055" y="2849875"/>
            <a:ext cx="70316" cy="71780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4" name="Line 464"/>
          <p:cNvSpPr>
            <a:spLocks noChangeShapeType="1"/>
          </p:cNvSpPr>
          <p:nvPr/>
        </p:nvSpPr>
        <p:spPr bwMode="auto">
          <a:xfrm>
            <a:off x="6151319" y="2917262"/>
            <a:ext cx="6885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5" name="Line 465"/>
          <p:cNvSpPr>
            <a:spLocks noChangeShapeType="1"/>
          </p:cNvSpPr>
          <p:nvPr/>
        </p:nvSpPr>
        <p:spPr bwMode="auto">
          <a:xfrm>
            <a:off x="6082468" y="2967068"/>
            <a:ext cx="139166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6" name="Line 466"/>
          <p:cNvSpPr>
            <a:spLocks noChangeShapeType="1"/>
          </p:cNvSpPr>
          <p:nvPr/>
        </p:nvSpPr>
        <p:spPr bwMode="auto">
          <a:xfrm>
            <a:off x="6082468" y="3016876"/>
            <a:ext cx="139166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7" name="Line 467"/>
          <p:cNvSpPr>
            <a:spLocks noChangeShapeType="1"/>
          </p:cNvSpPr>
          <p:nvPr/>
        </p:nvSpPr>
        <p:spPr bwMode="auto">
          <a:xfrm>
            <a:off x="6082468" y="3066682"/>
            <a:ext cx="139166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88" name="Line 468"/>
          <p:cNvSpPr>
            <a:spLocks noChangeShapeType="1"/>
          </p:cNvSpPr>
          <p:nvPr/>
        </p:nvSpPr>
        <p:spPr bwMode="auto">
          <a:xfrm>
            <a:off x="6082468" y="3116490"/>
            <a:ext cx="139166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444164" y="3510549"/>
            <a:ext cx="310561" cy="271009"/>
            <a:chOff x="6885153" y="7021098"/>
            <a:chExt cx="621122" cy="542018"/>
          </a:xfrm>
        </p:grpSpPr>
        <p:sp>
          <p:nvSpPr>
            <p:cNvPr id="5589" name="Line 469"/>
            <p:cNvSpPr>
              <a:spLocks noChangeShapeType="1"/>
            </p:cNvSpPr>
            <p:nvPr/>
          </p:nvSpPr>
          <p:spPr bwMode="auto">
            <a:xfrm>
              <a:off x="6973050" y="7129503"/>
              <a:ext cx="442403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590" name="Line 470"/>
            <p:cNvSpPr>
              <a:spLocks noChangeShapeType="1"/>
            </p:cNvSpPr>
            <p:nvPr/>
          </p:nvSpPr>
          <p:spPr bwMode="auto">
            <a:xfrm>
              <a:off x="6973050" y="7229116"/>
              <a:ext cx="442403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591" name="Line 471"/>
            <p:cNvSpPr>
              <a:spLocks noChangeShapeType="1"/>
            </p:cNvSpPr>
            <p:nvPr/>
          </p:nvSpPr>
          <p:spPr bwMode="auto">
            <a:xfrm>
              <a:off x="6973050" y="7328731"/>
              <a:ext cx="442403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592" name="Freeform 472"/>
            <p:cNvSpPr>
              <a:spLocks noChangeArrowheads="1"/>
            </p:cNvSpPr>
            <p:nvPr/>
          </p:nvSpPr>
          <p:spPr bwMode="auto">
            <a:xfrm>
              <a:off x="6885153" y="7021098"/>
              <a:ext cx="621122" cy="542018"/>
            </a:xfrm>
            <a:custGeom>
              <a:avLst/>
              <a:gdLst>
                <a:gd name="T0" fmla="*/ 463 w 934"/>
                <a:gd name="T1" fmla="*/ 634 h 814"/>
                <a:gd name="T2" fmla="*/ 933 w 934"/>
                <a:gd name="T3" fmla="*/ 634 h 814"/>
                <a:gd name="T4" fmla="*/ 933 w 934"/>
                <a:gd name="T5" fmla="*/ 0 h 814"/>
                <a:gd name="T6" fmla="*/ 0 w 934"/>
                <a:gd name="T7" fmla="*/ 0 h 814"/>
                <a:gd name="T8" fmla="*/ 0 w 934"/>
                <a:gd name="T9" fmla="*/ 634 h 814"/>
                <a:gd name="T10" fmla="*/ 254 w 934"/>
                <a:gd name="T11" fmla="*/ 634 h 814"/>
                <a:gd name="T12" fmla="*/ 254 w 934"/>
                <a:gd name="T13" fmla="*/ 813 h 814"/>
                <a:gd name="T14" fmla="*/ 463 w 934"/>
                <a:gd name="T15" fmla="*/ 63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4" h="814">
                  <a:moveTo>
                    <a:pt x="463" y="634"/>
                  </a:moveTo>
                  <a:lnTo>
                    <a:pt x="933" y="634"/>
                  </a:lnTo>
                  <a:lnTo>
                    <a:pt x="933" y="0"/>
                  </a:lnTo>
                  <a:lnTo>
                    <a:pt x="0" y="0"/>
                  </a:lnTo>
                  <a:lnTo>
                    <a:pt x="0" y="634"/>
                  </a:lnTo>
                  <a:lnTo>
                    <a:pt x="254" y="634"/>
                  </a:lnTo>
                  <a:lnTo>
                    <a:pt x="254" y="813"/>
                  </a:lnTo>
                  <a:lnTo>
                    <a:pt x="463" y="634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593" name="Freeform 473"/>
          <p:cNvSpPr>
            <a:spLocks noChangeArrowheads="1"/>
          </p:cNvSpPr>
          <p:nvPr/>
        </p:nvSpPr>
        <p:spPr bwMode="auto">
          <a:xfrm>
            <a:off x="6018013" y="2214105"/>
            <a:ext cx="271008" cy="199228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4" name="Freeform 474"/>
          <p:cNvSpPr>
            <a:spLocks noChangeArrowheads="1"/>
          </p:cNvSpPr>
          <p:nvPr/>
        </p:nvSpPr>
        <p:spPr bwMode="auto">
          <a:xfrm>
            <a:off x="6018013" y="2411867"/>
            <a:ext cx="271008" cy="111333"/>
          </a:xfrm>
          <a:custGeom>
            <a:avLst/>
            <a:gdLst>
              <a:gd name="T0" fmla="*/ 239 w 815"/>
              <a:gd name="T1" fmla="*/ 0 h 337"/>
              <a:gd name="T2" fmla="*/ 239 w 815"/>
              <a:gd name="T3" fmla="*/ 0 h 337"/>
              <a:gd name="T4" fmla="*/ 403 w 815"/>
              <a:gd name="T5" fmla="*/ 172 h 337"/>
              <a:gd name="T6" fmla="*/ 567 w 815"/>
              <a:gd name="T7" fmla="*/ 0 h 337"/>
              <a:gd name="T8" fmla="*/ 814 w 815"/>
              <a:gd name="T9" fmla="*/ 0 h 337"/>
              <a:gd name="T10" fmla="*/ 814 w 815"/>
              <a:gd name="T11" fmla="*/ 336 h 337"/>
              <a:gd name="T12" fmla="*/ 0 w 815"/>
              <a:gd name="T13" fmla="*/ 336 h 337"/>
              <a:gd name="T14" fmla="*/ 0 w 815"/>
              <a:gd name="T15" fmla="*/ 0 h 337"/>
              <a:gd name="T16" fmla="*/ 239 w 815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5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500" y="172"/>
                  <a:pt x="567" y="97"/>
                  <a:pt x="567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14" y="336"/>
                  <a:pt x="814" y="336"/>
                  <a:pt x="814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5" name="Freeform 475"/>
          <p:cNvSpPr>
            <a:spLocks noChangeArrowheads="1"/>
          </p:cNvSpPr>
          <p:nvPr/>
        </p:nvSpPr>
        <p:spPr bwMode="auto">
          <a:xfrm>
            <a:off x="6656713" y="2214105"/>
            <a:ext cx="268078" cy="199228"/>
          </a:xfrm>
          <a:custGeom>
            <a:avLst/>
            <a:gdLst>
              <a:gd name="T0" fmla="*/ 0 w 807"/>
              <a:gd name="T1" fmla="*/ 597 h 598"/>
              <a:gd name="T2" fmla="*/ 89 w 807"/>
              <a:gd name="T3" fmla="*/ 0 h 598"/>
              <a:gd name="T4" fmla="*/ 716 w 807"/>
              <a:gd name="T5" fmla="*/ 0 h 598"/>
              <a:gd name="T6" fmla="*/ 806 w 807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7" h="598">
                <a:moveTo>
                  <a:pt x="0" y="597"/>
                </a:moveTo>
                <a:lnTo>
                  <a:pt x="89" y="0"/>
                </a:lnTo>
                <a:lnTo>
                  <a:pt x="716" y="0"/>
                </a:lnTo>
                <a:lnTo>
                  <a:pt x="806" y="59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6" name="Freeform 476"/>
          <p:cNvSpPr>
            <a:spLocks noChangeArrowheads="1"/>
          </p:cNvSpPr>
          <p:nvPr/>
        </p:nvSpPr>
        <p:spPr bwMode="auto">
          <a:xfrm>
            <a:off x="6656713" y="2411867"/>
            <a:ext cx="268078" cy="111333"/>
          </a:xfrm>
          <a:custGeom>
            <a:avLst/>
            <a:gdLst>
              <a:gd name="T0" fmla="*/ 239 w 807"/>
              <a:gd name="T1" fmla="*/ 0 h 337"/>
              <a:gd name="T2" fmla="*/ 239 w 807"/>
              <a:gd name="T3" fmla="*/ 0 h 337"/>
              <a:gd name="T4" fmla="*/ 403 w 807"/>
              <a:gd name="T5" fmla="*/ 172 h 337"/>
              <a:gd name="T6" fmla="*/ 567 w 807"/>
              <a:gd name="T7" fmla="*/ 0 h 337"/>
              <a:gd name="T8" fmla="*/ 806 w 807"/>
              <a:gd name="T9" fmla="*/ 0 h 337"/>
              <a:gd name="T10" fmla="*/ 806 w 807"/>
              <a:gd name="T11" fmla="*/ 336 h 337"/>
              <a:gd name="T12" fmla="*/ 0 w 807"/>
              <a:gd name="T13" fmla="*/ 336 h 337"/>
              <a:gd name="T14" fmla="*/ 0 w 807"/>
              <a:gd name="T15" fmla="*/ 0 h 337"/>
              <a:gd name="T16" fmla="*/ 239 w 807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7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493" y="172"/>
                  <a:pt x="567" y="97"/>
                  <a:pt x="567" y="0"/>
                </a:cubicBezTo>
                <a:cubicBezTo>
                  <a:pt x="806" y="0"/>
                  <a:pt x="806" y="0"/>
                  <a:pt x="806" y="0"/>
                </a:cubicBezTo>
                <a:cubicBezTo>
                  <a:pt x="806" y="336"/>
                  <a:pt x="806" y="336"/>
                  <a:pt x="806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7" name="Line 477"/>
          <p:cNvSpPr>
            <a:spLocks noChangeShapeType="1"/>
          </p:cNvSpPr>
          <p:nvPr/>
        </p:nvSpPr>
        <p:spPr bwMode="auto">
          <a:xfrm>
            <a:off x="6691871" y="2362059"/>
            <a:ext cx="199228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8" name="Line 478"/>
          <p:cNvSpPr>
            <a:spLocks noChangeShapeType="1"/>
          </p:cNvSpPr>
          <p:nvPr/>
        </p:nvSpPr>
        <p:spPr bwMode="auto">
          <a:xfrm>
            <a:off x="6702125" y="2312253"/>
            <a:ext cx="17871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599" name="Line 479"/>
          <p:cNvSpPr>
            <a:spLocks noChangeShapeType="1"/>
          </p:cNvSpPr>
          <p:nvPr/>
        </p:nvSpPr>
        <p:spPr bwMode="auto">
          <a:xfrm>
            <a:off x="6710914" y="2262446"/>
            <a:ext cx="15821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0" name="Freeform 480"/>
          <p:cNvSpPr>
            <a:spLocks noChangeArrowheads="1"/>
          </p:cNvSpPr>
          <p:nvPr/>
        </p:nvSpPr>
        <p:spPr bwMode="auto">
          <a:xfrm>
            <a:off x="1526598" y="2923121"/>
            <a:ext cx="271008" cy="208017"/>
          </a:xfrm>
          <a:custGeom>
            <a:avLst/>
            <a:gdLst>
              <a:gd name="T0" fmla="*/ 813 w 814"/>
              <a:gd name="T1" fmla="*/ 627 h 628"/>
              <a:gd name="T2" fmla="*/ 0 w 814"/>
              <a:gd name="T3" fmla="*/ 627 h 628"/>
              <a:gd name="T4" fmla="*/ 0 w 814"/>
              <a:gd name="T5" fmla="*/ 0 h 628"/>
              <a:gd name="T6" fmla="*/ 813 w 814"/>
              <a:gd name="T7" fmla="*/ 0 h 628"/>
              <a:gd name="T8" fmla="*/ 813 w 814"/>
              <a:gd name="T9" fmla="*/ 62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628">
                <a:moveTo>
                  <a:pt x="813" y="627"/>
                </a:moveTo>
                <a:lnTo>
                  <a:pt x="0" y="627"/>
                </a:lnTo>
                <a:lnTo>
                  <a:pt x="0" y="0"/>
                </a:lnTo>
                <a:lnTo>
                  <a:pt x="813" y="0"/>
                </a:lnTo>
                <a:lnTo>
                  <a:pt x="813" y="62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1" name="Freeform 481"/>
          <p:cNvSpPr>
            <a:spLocks noChangeArrowheads="1"/>
          </p:cNvSpPr>
          <p:nvPr/>
        </p:nvSpPr>
        <p:spPr bwMode="auto">
          <a:xfrm>
            <a:off x="1579335" y="2882104"/>
            <a:ext cx="257825" cy="213877"/>
          </a:xfrm>
          <a:custGeom>
            <a:avLst/>
            <a:gdLst>
              <a:gd name="T0" fmla="*/ 0 w 778"/>
              <a:gd name="T1" fmla="*/ 75 h 643"/>
              <a:gd name="T2" fmla="*/ 0 w 778"/>
              <a:gd name="T3" fmla="*/ 0 h 643"/>
              <a:gd name="T4" fmla="*/ 777 w 778"/>
              <a:gd name="T5" fmla="*/ 0 h 643"/>
              <a:gd name="T6" fmla="*/ 777 w 778"/>
              <a:gd name="T7" fmla="*/ 642 h 643"/>
              <a:gd name="T8" fmla="*/ 702 w 778"/>
              <a:gd name="T9" fmla="*/ 642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643">
                <a:moveTo>
                  <a:pt x="0" y="75"/>
                </a:moveTo>
                <a:lnTo>
                  <a:pt x="0" y="0"/>
                </a:lnTo>
                <a:lnTo>
                  <a:pt x="777" y="0"/>
                </a:lnTo>
                <a:lnTo>
                  <a:pt x="777" y="642"/>
                </a:lnTo>
                <a:lnTo>
                  <a:pt x="702" y="642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2" name="Line 482"/>
          <p:cNvSpPr>
            <a:spLocks noChangeShapeType="1"/>
          </p:cNvSpPr>
          <p:nvPr/>
        </p:nvSpPr>
        <p:spPr bwMode="auto">
          <a:xfrm>
            <a:off x="1526597" y="2962673"/>
            <a:ext cx="26954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3" name="Line 483"/>
          <p:cNvSpPr>
            <a:spLocks noChangeShapeType="1"/>
          </p:cNvSpPr>
          <p:nvPr/>
        </p:nvSpPr>
        <p:spPr bwMode="auto">
          <a:xfrm flipH="1">
            <a:off x="1550036" y="2942164"/>
            <a:ext cx="23438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4" name="Line 484"/>
          <p:cNvSpPr>
            <a:spLocks noChangeShapeType="1"/>
          </p:cNvSpPr>
          <p:nvPr/>
        </p:nvSpPr>
        <p:spPr bwMode="auto">
          <a:xfrm flipH="1">
            <a:off x="1591054" y="2942164"/>
            <a:ext cx="23438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5" name="Line 485"/>
          <p:cNvSpPr>
            <a:spLocks noChangeShapeType="1"/>
          </p:cNvSpPr>
          <p:nvPr/>
        </p:nvSpPr>
        <p:spPr bwMode="auto">
          <a:xfrm flipH="1">
            <a:off x="1632071" y="2942164"/>
            <a:ext cx="21973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6" name="Freeform 486"/>
          <p:cNvSpPr>
            <a:spLocks noChangeArrowheads="1"/>
          </p:cNvSpPr>
          <p:nvPr/>
        </p:nvSpPr>
        <p:spPr bwMode="auto">
          <a:xfrm>
            <a:off x="893757" y="2860129"/>
            <a:ext cx="300307" cy="300307"/>
          </a:xfrm>
          <a:custGeom>
            <a:avLst/>
            <a:gdLst>
              <a:gd name="T0" fmla="*/ 448 w 905"/>
              <a:gd name="T1" fmla="*/ 0 h 904"/>
              <a:gd name="T2" fmla="*/ 0 w 905"/>
              <a:gd name="T3" fmla="*/ 455 h 904"/>
              <a:gd name="T4" fmla="*/ 135 w 905"/>
              <a:gd name="T5" fmla="*/ 455 h 904"/>
              <a:gd name="T6" fmla="*/ 135 w 905"/>
              <a:gd name="T7" fmla="*/ 903 h 904"/>
              <a:gd name="T8" fmla="*/ 314 w 905"/>
              <a:gd name="T9" fmla="*/ 903 h 904"/>
              <a:gd name="T10" fmla="*/ 314 w 905"/>
              <a:gd name="T11" fmla="*/ 664 h 904"/>
              <a:gd name="T12" fmla="*/ 553 w 905"/>
              <a:gd name="T13" fmla="*/ 664 h 904"/>
              <a:gd name="T14" fmla="*/ 553 w 905"/>
              <a:gd name="T15" fmla="*/ 903 h 904"/>
              <a:gd name="T16" fmla="*/ 732 w 905"/>
              <a:gd name="T17" fmla="*/ 903 h 904"/>
              <a:gd name="T18" fmla="*/ 732 w 905"/>
              <a:gd name="T19" fmla="*/ 455 h 904"/>
              <a:gd name="T20" fmla="*/ 904 w 905"/>
              <a:gd name="T21" fmla="*/ 455 h 904"/>
              <a:gd name="T22" fmla="*/ 448 w 905"/>
              <a:gd name="T23" fmla="*/ 0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5" h="904">
                <a:moveTo>
                  <a:pt x="448" y="0"/>
                </a:moveTo>
                <a:lnTo>
                  <a:pt x="0" y="455"/>
                </a:lnTo>
                <a:lnTo>
                  <a:pt x="135" y="455"/>
                </a:lnTo>
                <a:lnTo>
                  <a:pt x="135" y="903"/>
                </a:lnTo>
                <a:lnTo>
                  <a:pt x="314" y="903"/>
                </a:lnTo>
                <a:lnTo>
                  <a:pt x="314" y="664"/>
                </a:lnTo>
                <a:lnTo>
                  <a:pt x="553" y="664"/>
                </a:lnTo>
                <a:lnTo>
                  <a:pt x="553" y="903"/>
                </a:lnTo>
                <a:lnTo>
                  <a:pt x="732" y="903"/>
                </a:lnTo>
                <a:lnTo>
                  <a:pt x="732" y="455"/>
                </a:lnTo>
                <a:lnTo>
                  <a:pt x="904" y="455"/>
                </a:lnTo>
                <a:lnTo>
                  <a:pt x="448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7" name="Freeform 487"/>
          <p:cNvSpPr>
            <a:spLocks noChangeArrowheads="1"/>
          </p:cNvSpPr>
          <p:nvPr/>
        </p:nvSpPr>
        <p:spPr bwMode="auto">
          <a:xfrm>
            <a:off x="4079935" y="3490041"/>
            <a:ext cx="200694" cy="199228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0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0" y="0"/>
                  <a:pt x="605" y="134"/>
                  <a:pt x="605" y="29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8" name="Line 488"/>
          <p:cNvSpPr>
            <a:spLocks noChangeShapeType="1"/>
          </p:cNvSpPr>
          <p:nvPr/>
        </p:nvSpPr>
        <p:spPr bwMode="auto">
          <a:xfrm>
            <a:off x="4251330" y="3658506"/>
            <a:ext cx="29299" cy="2929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09" name="Freeform 489"/>
          <p:cNvSpPr>
            <a:spLocks noChangeArrowheads="1"/>
          </p:cNvSpPr>
          <p:nvPr/>
        </p:nvSpPr>
        <p:spPr bwMode="auto">
          <a:xfrm>
            <a:off x="4265980" y="3673155"/>
            <a:ext cx="124517" cy="127447"/>
          </a:xfrm>
          <a:custGeom>
            <a:avLst/>
            <a:gdLst>
              <a:gd name="T0" fmla="*/ 0 w 374"/>
              <a:gd name="T1" fmla="*/ 90 h 382"/>
              <a:gd name="T2" fmla="*/ 90 w 374"/>
              <a:gd name="T3" fmla="*/ 0 h 382"/>
              <a:gd name="T4" fmla="*/ 373 w 374"/>
              <a:gd name="T5" fmla="*/ 292 h 382"/>
              <a:gd name="T6" fmla="*/ 284 w 374"/>
              <a:gd name="T7" fmla="*/ 381 h 382"/>
              <a:gd name="T8" fmla="*/ 0 w 374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82">
                <a:moveTo>
                  <a:pt x="0" y="90"/>
                </a:moveTo>
                <a:lnTo>
                  <a:pt x="90" y="0"/>
                </a:lnTo>
                <a:lnTo>
                  <a:pt x="373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0" name="Line 490"/>
          <p:cNvSpPr>
            <a:spLocks noChangeShapeType="1"/>
          </p:cNvSpPr>
          <p:nvPr/>
        </p:nvSpPr>
        <p:spPr bwMode="auto">
          <a:xfrm>
            <a:off x="4774303" y="3589655"/>
            <a:ext cx="8936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1" name="Freeform 491"/>
          <p:cNvSpPr>
            <a:spLocks noChangeArrowheads="1"/>
          </p:cNvSpPr>
          <p:nvPr/>
        </p:nvSpPr>
        <p:spPr bwMode="auto">
          <a:xfrm>
            <a:off x="4720102" y="3490041"/>
            <a:ext cx="199228" cy="199228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9 w 598"/>
              <a:gd name="T5" fmla="*/ 597 h 598"/>
              <a:gd name="T6" fmla="*/ 0 w 598"/>
              <a:gd name="T7" fmla="*/ 299 h 598"/>
              <a:gd name="T8" fmla="*/ 299 w 598"/>
              <a:gd name="T9" fmla="*/ 0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463"/>
                  <a:pt x="463" y="597"/>
                  <a:pt x="299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299" y="0"/>
                </a:cubicBezTo>
                <a:cubicBezTo>
                  <a:pt x="463" y="0"/>
                  <a:pt x="597" y="134"/>
                  <a:pt x="597" y="29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2" name="Line 492"/>
          <p:cNvSpPr>
            <a:spLocks noChangeShapeType="1"/>
          </p:cNvSpPr>
          <p:nvPr/>
        </p:nvSpPr>
        <p:spPr bwMode="auto">
          <a:xfrm>
            <a:off x="4888566" y="3658506"/>
            <a:ext cx="29299" cy="2929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3" name="Freeform 493"/>
          <p:cNvSpPr>
            <a:spLocks noChangeArrowheads="1"/>
          </p:cNvSpPr>
          <p:nvPr/>
        </p:nvSpPr>
        <p:spPr bwMode="auto">
          <a:xfrm>
            <a:off x="4904681" y="3673155"/>
            <a:ext cx="125982" cy="127447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2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2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4" name="Line 494"/>
          <p:cNvSpPr>
            <a:spLocks noChangeShapeType="1"/>
          </p:cNvSpPr>
          <p:nvPr/>
        </p:nvSpPr>
        <p:spPr bwMode="auto">
          <a:xfrm>
            <a:off x="5414469" y="3589655"/>
            <a:ext cx="89360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5" name="Line 495"/>
          <p:cNvSpPr>
            <a:spLocks noChangeShapeType="1"/>
          </p:cNvSpPr>
          <p:nvPr/>
        </p:nvSpPr>
        <p:spPr bwMode="auto">
          <a:xfrm>
            <a:off x="5459881" y="3544243"/>
            <a:ext cx="1466" cy="8936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6" name="Freeform 496"/>
          <p:cNvSpPr>
            <a:spLocks noChangeArrowheads="1"/>
          </p:cNvSpPr>
          <p:nvPr/>
        </p:nvSpPr>
        <p:spPr bwMode="auto">
          <a:xfrm>
            <a:off x="5357337" y="3490041"/>
            <a:ext cx="200694" cy="199228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1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1" y="0"/>
                  <a:pt x="605" y="134"/>
                  <a:pt x="605" y="29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7" name="Line 497"/>
          <p:cNvSpPr>
            <a:spLocks noChangeShapeType="1"/>
          </p:cNvSpPr>
          <p:nvPr/>
        </p:nvSpPr>
        <p:spPr bwMode="auto">
          <a:xfrm>
            <a:off x="5528732" y="3658506"/>
            <a:ext cx="29299" cy="2929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8" name="Freeform 498"/>
          <p:cNvSpPr>
            <a:spLocks noChangeArrowheads="1"/>
          </p:cNvSpPr>
          <p:nvPr/>
        </p:nvSpPr>
        <p:spPr bwMode="auto">
          <a:xfrm>
            <a:off x="5543382" y="3673155"/>
            <a:ext cx="124517" cy="127447"/>
          </a:xfrm>
          <a:custGeom>
            <a:avLst/>
            <a:gdLst>
              <a:gd name="T0" fmla="*/ 0 w 375"/>
              <a:gd name="T1" fmla="*/ 90 h 382"/>
              <a:gd name="T2" fmla="*/ 90 w 375"/>
              <a:gd name="T3" fmla="*/ 0 h 382"/>
              <a:gd name="T4" fmla="*/ 374 w 375"/>
              <a:gd name="T5" fmla="*/ 292 h 382"/>
              <a:gd name="T6" fmla="*/ 284 w 375"/>
              <a:gd name="T7" fmla="*/ 381 h 382"/>
              <a:gd name="T8" fmla="*/ 0 w 375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382">
                <a:moveTo>
                  <a:pt x="0" y="90"/>
                </a:moveTo>
                <a:lnTo>
                  <a:pt x="90" y="0"/>
                </a:lnTo>
                <a:lnTo>
                  <a:pt x="374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19" name="Freeform 499"/>
          <p:cNvSpPr>
            <a:spLocks noChangeArrowheads="1"/>
          </p:cNvSpPr>
          <p:nvPr/>
        </p:nvSpPr>
        <p:spPr bwMode="auto">
          <a:xfrm>
            <a:off x="6111767" y="3614558"/>
            <a:ext cx="79105" cy="39552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0" name="Line 500"/>
          <p:cNvSpPr>
            <a:spLocks noChangeShapeType="1"/>
          </p:cNvSpPr>
          <p:nvPr/>
        </p:nvSpPr>
        <p:spPr bwMode="auto">
          <a:xfrm>
            <a:off x="6151318" y="3614558"/>
            <a:ext cx="1466" cy="16114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1" name="Freeform 501"/>
          <p:cNvSpPr>
            <a:spLocks noChangeArrowheads="1"/>
          </p:cNvSpPr>
          <p:nvPr/>
        </p:nvSpPr>
        <p:spPr bwMode="auto">
          <a:xfrm>
            <a:off x="5997503" y="3514945"/>
            <a:ext cx="310561" cy="178719"/>
          </a:xfrm>
          <a:custGeom>
            <a:avLst/>
            <a:gdLst>
              <a:gd name="T0" fmla="*/ 344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2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44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2" y="53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2" name="Freeform 502"/>
          <p:cNvSpPr>
            <a:spLocks noChangeArrowheads="1"/>
          </p:cNvSpPr>
          <p:nvPr/>
        </p:nvSpPr>
        <p:spPr bwMode="auto">
          <a:xfrm>
            <a:off x="6751932" y="3736146"/>
            <a:ext cx="79105" cy="39553"/>
          </a:xfrm>
          <a:custGeom>
            <a:avLst/>
            <a:gdLst>
              <a:gd name="T0" fmla="*/ 238 w 239"/>
              <a:gd name="T1" fmla="*/ 0 h 120"/>
              <a:gd name="T2" fmla="*/ 119 w 239"/>
              <a:gd name="T3" fmla="*/ 119 h 120"/>
              <a:gd name="T4" fmla="*/ 0 w 239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0">
                <a:moveTo>
                  <a:pt x="238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3" name="Line 503"/>
          <p:cNvSpPr>
            <a:spLocks noChangeShapeType="1"/>
          </p:cNvSpPr>
          <p:nvPr/>
        </p:nvSpPr>
        <p:spPr bwMode="auto">
          <a:xfrm flipV="1">
            <a:off x="6791485" y="3613093"/>
            <a:ext cx="1465" cy="16407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4" name="Freeform 504"/>
          <p:cNvSpPr>
            <a:spLocks noChangeArrowheads="1"/>
          </p:cNvSpPr>
          <p:nvPr/>
        </p:nvSpPr>
        <p:spPr bwMode="auto">
          <a:xfrm>
            <a:off x="6634739" y="3514945"/>
            <a:ext cx="310561" cy="178719"/>
          </a:xfrm>
          <a:custGeom>
            <a:avLst/>
            <a:gdLst>
              <a:gd name="T0" fmla="*/ 351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9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51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9" y="53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5" name="Line 505"/>
          <p:cNvSpPr>
            <a:spLocks noChangeShapeType="1"/>
          </p:cNvSpPr>
          <p:nvPr/>
        </p:nvSpPr>
        <p:spPr bwMode="auto">
          <a:xfrm flipH="1">
            <a:off x="971397" y="4174155"/>
            <a:ext cx="142097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6" name="Freeform 506"/>
          <p:cNvSpPr>
            <a:spLocks noChangeArrowheads="1"/>
          </p:cNvSpPr>
          <p:nvPr/>
        </p:nvSpPr>
        <p:spPr bwMode="auto">
          <a:xfrm>
            <a:off x="889362" y="4174155"/>
            <a:ext cx="310561" cy="238780"/>
          </a:xfrm>
          <a:custGeom>
            <a:avLst/>
            <a:gdLst>
              <a:gd name="T0" fmla="*/ 165 w 934"/>
              <a:gd name="T1" fmla="*/ 0 h 718"/>
              <a:gd name="T2" fmla="*/ 0 w 934"/>
              <a:gd name="T3" fmla="*/ 0 h 718"/>
              <a:gd name="T4" fmla="*/ 0 w 934"/>
              <a:gd name="T5" fmla="*/ 717 h 718"/>
              <a:gd name="T6" fmla="*/ 933 w 934"/>
              <a:gd name="T7" fmla="*/ 717 h 718"/>
              <a:gd name="T8" fmla="*/ 933 w 934"/>
              <a:gd name="T9" fmla="*/ 0 h 718"/>
              <a:gd name="T10" fmla="*/ 762 w 934"/>
              <a:gd name="T11" fmla="*/ 0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718">
                <a:moveTo>
                  <a:pt x="165" y="0"/>
                </a:moveTo>
                <a:lnTo>
                  <a:pt x="0" y="0"/>
                </a:lnTo>
                <a:lnTo>
                  <a:pt x="0" y="717"/>
                </a:lnTo>
                <a:lnTo>
                  <a:pt x="933" y="717"/>
                </a:lnTo>
                <a:lnTo>
                  <a:pt x="933" y="0"/>
                </a:lnTo>
                <a:lnTo>
                  <a:pt x="762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7" name="Freeform 507"/>
          <p:cNvSpPr>
            <a:spLocks noChangeArrowheads="1"/>
          </p:cNvSpPr>
          <p:nvPr/>
        </p:nvSpPr>
        <p:spPr bwMode="auto">
          <a:xfrm>
            <a:off x="943564" y="4155110"/>
            <a:ext cx="29299" cy="39553"/>
          </a:xfrm>
          <a:custGeom>
            <a:avLst/>
            <a:gdLst>
              <a:gd name="T0" fmla="*/ 0 w 90"/>
              <a:gd name="T1" fmla="*/ 119 h 120"/>
              <a:gd name="T2" fmla="*/ 0 w 90"/>
              <a:gd name="T3" fmla="*/ 0 h 120"/>
              <a:gd name="T4" fmla="*/ 89 w 90"/>
              <a:gd name="T5" fmla="*/ 0 h 120"/>
              <a:gd name="T6" fmla="*/ 89 w 90"/>
              <a:gd name="T7" fmla="*/ 119 h 120"/>
              <a:gd name="T8" fmla="*/ 0 w 90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20">
                <a:moveTo>
                  <a:pt x="0" y="119"/>
                </a:moveTo>
                <a:lnTo>
                  <a:pt x="0" y="0"/>
                </a:lnTo>
                <a:lnTo>
                  <a:pt x="89" y="0"/>
                </a:lnTo>
                <a:lnTo>
                  <a:pt x="89" y="119"/>
                </a:lnTo>
                <a:lnTo>
                  <a:pt x="0" y="11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8" name="Freeform 508"/>
          <p:cNvSpPr>
            <a:spLocks noChangeArrowheads="1"/>
          </p:cNvSpPr>
          <p:nvPr/>
        </p:nvSpPr>
        <p:spPr bwMode="auto">
          <a:xfrm>
            <a:off x="1112028" y="4155110"/>
            <a:ext cx="30764" cy="39553"/>
          </a:xfrm>
          <a:custGeom>
            <a:avLst/>
            <a:gdLst>
              <a:gd name="T0" fmla="*/ 0 w 91"/>
              <a:gd name="T1" fmla="*/ 119 h 120"/>
              <a:gd name="T2" fmla="*/ 0 w 91"/>
              <a:gd name="T3" fmla="*/ 0 h 120"/>
              <a:gd name="T4" fmla="*/ 90 w 91"/>
              <a:gd name="T5" fmla="*/ 0 h 120"/>
              <a:gd name="T6" fmla="*/ 90 w 91"/>
              <a:gd name="T7" fmla="*/ 119 h 120"/>
              <a:gd name="T8" fmla="*/ 0 w 91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20">
                <a:moveTo>
                  <a:pt x="0" y="119"/>
                </a:moveTo>
                <a:lnTo>
                  <a:pt x="0" y="0"/>
                </a:lnTo>
                <a:lnTo>
                  <a:pt x="90" y="0"/>
                </a:lnTo>
                <a:lnTo>
                  <a:pt x="90" y="119"/>
                </a:lnTo>
                <a:lnTo>
                  <a:pt x="0" y="11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29" name="Freeform 509"/>
          <p:cNvSpPr>
            <a:spLocks noChangeArrowheads="1"/>
          </p:cNvSpPr>
          <p:nvPr/>
        </p:nvSpPr>
        <p:spPr bwMode="auto">
          <a:xfrm>
            <a:off x="934775" y="4244470"/>
            <a:ext cx="49807" cy="49807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0" name="Freeform 510"/>
          <p:cNvSpPr>
            <a:spLocks noChangeArrowheads="1"/>
          </p:cNvSpPr>
          <p:nvPr/>
        </p:nvSpPr>
        <p:spPr bwMode="auto">
          <a:xfrm>
            <a:off x="934775" y="4333830"/>
            <a:ext cx="49807" cy="49807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1" name="Freeform 511"/>
          <p:cNvSpPr>
            <a:spLocks noChangeArrowheads="1"/>
          </p:cNvSpPr>
          <p:nvPr/>
        </p:nvSpPr>
        <p:spPr bwMode="auto">
          <a:xfrm>
            <a:off x="1103239" y="4244470"/>
            <a:ext cx="52737" cy="49807"/>
          </a:xfrm>
          <a:custGeom>
            <a:avLst/>
            <a:gdLst>
              <a:gd name="T0" fmla="*/ 157 w 158"/>
              <a:gd name="T1" fmla="*/ 150 h 151"/>
              <a:gd name="T2" fmla="*/ 0 w 158"/>
              <a:gd name="T3" fmla="*/ 150 h 151"/>
              <a:gd name="T4" fmla="*/ 0 w 158"/>
              <a:gd name="T5" fmla="*/ 0 h 151"/>
              <a:gd name="T6" fmla="*/ 157 w 158"/>
              <a:gd name="T7" fmla="*/ 0 h 151"/>
              <a:gd name="T8" fmla="*/ 157 w 158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1">
                <a:moveTo>
                  <a:pt x="157" y="150"/>
                </a:moveTo>
                <a:lnTo>
                  <a:pt x="0" y="150"/>
                </a:lnTo>
                <a:lnTo>
                  <a:pt x="0" y="0"/>
                </a:lnTo>
                <a:lnTo>
                  <a:pt x="157" y="0"/>
                </a:lnTo>
                <a:lnTo>
                  <a:pt x="157" y="15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2" name="Freeform 512"/>
          <p:cNvSpPr>
            <a:spLocks noChangeArrowheads="1"/>
          </p:cNvSpPr>
          <p:nvPr/>
        </p:nvSpPr>
        <p:spPr bwMode="auto">
          <a:xfrm>
            <a:off x="1103239" y="4333830"/>
            <a:ext cx="52737" cy="49807"/>
          </a:xfrm>
          <a:custGeom>
            <a:avLst/>
            <a:gdLst>
              <a:gd name="T0" fmla="*/ 157 w 158"/>
              <a:gd name="T1" fmla="*/ 149 h 150"/>
              <a:gd name="T2" fmla="*/ 0 w 158"/>
              <a:gd name="T3" fmla="*/ 149 h 150"/>
              <a:gd name="T4" fmla="*/ 0 w 158"/>
              <a:gd name="T5" fmla="*/ 0 h 150"/>
              <a:gd name="T6" fmla="*/ 157 w 158"/>
              <a:gd name="T7" fmla="*/ 0 h 150"/>
              <a:gd name="T8" fmla="*/ 157 w 158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0">
                <a:moveTo>
                  <a:pt x="157" y="149"/>
                </a:moveTo>
                <a:lnTo>
                  <a:pt x="0" y="149"/>
                </a:lnTo>
                <a:lnTo>
                  <a:pt x="0" y="0"/>
                </a:lnTo>
                <a:lnTo>
                  <a:pt x="157" y="0"/>
                </a:lnTo>
                <a:lnTo>
                  <a:pt x="157" y="14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3" name="Freeform 513"/>
          <p:cNvSpPr>
            <a:spLocks noChangeArrowheads="1"/>
          </p:cNvSpPr>
          <p:nvPr/>
        </p:nvSpPr>
        <p:spPr bwMode="auto">
          <a:xfrm>
            <a:off x="1018274" y="4244470"/>
            <a:ext cx="49807" cy="49807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4" name="Freeform 514"/>
          <p:cNvSpPr>
            <a:spLocks noChangeArrowheads="1"/>
          </p:cNvSpPr>
          <p:nvPr/>
        </p:nvSpPr>
        <p:spPr bwMode="auto">
          <a:xfrm>
            <a:off x="1018274" y="4333830"/>
            <a:ext cx="49807" cy="49807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5" name="Line 515"/>
          <p:cNvSpPr>
            <a:spLocks noChangeShapeType="1"/>
          </p:cNvSpPr>
          <p:nvPr/>
        </p:nvSpPr>
        <p:spPr bwMode="auto">
          <a:xfrm>
            <a:off x="889362" y="4215172"/>
            <a:ext cx="31056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6" name="Freeform 516"/>
          <p:cNvSpPr>
            <a:spLocks noChangeArrowheads="1"/>
          </p:cNvSpPr>
          <p:nvPr/>
        </p:nvSpPr>
        <p:spPr bwMode="auto">
          <a:xfrm>
            <a:off x="1608633" y="4127277"/>
            <a:ext cx="149421" cy="152351"/>
          </a:xfrm>
          <a:custGeom>
            <a:avLst/>
            <a:gdLst>
              <a:gd name="T0" fmla="*/ 448 w 449"/>
              <a:gd name="T1" fmla="*/ 232 h 457"/>
              <a:gd name="T2" fmla="*/ 448 w 449"/>
              <a:gd name="T3" fmla="*/ 232 h 457"/>
              <a:gd name="T4" fmla="*/ 224 w 449"/>
              <a:gd name="T5" fmla="*/ 456 h 457"/>
              <a:gd name="T6" fmla="*/ 0 w 449"/>
              <a:gd name="T7" fmla="*/ 232 h 457"/>
              <a:gd name="T8" fmla="*/ 224 w 449"/>
              <a:gd name="T9" fmla="*/ 0 h 457"/>
              <a:gd name="T10" fmla="*/ 448 w 449"/>
              <a:gd name="T11" fmla="*/ 23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457">
                <a:moveTo>
                  <a:pt x="448" y="232"/>
                </a:moveTo>
                <a:lnTo>
                  <a:pt x="448" y="232"/>
                </a:lnTo>
                <a:cubicBezTo>
                  <a:pt x="448" y="351"/>
                  <a:pt x="343" y="456"/>
                  <a:pt x="224" y="456"/>
                </a:cubicBezTo>
                <a:cubicBezTo>
                  <a:pt x="97" y="456"/>
                  <a:pt x="0" y="351"/>
                  <a:pt x="0" y="232"/>
                </a:cubicBezTo>
                <a:cubicBezTo>
                  <a:pt x="0" y="105"/>
                  <a:pt x="97" y="0"/>
                  <a:pt x="224" y="0"/>
                </a:cubicBezTo>
                <a:cubicBezTo>
                  <a:pt x="343" y="0"/>
                  <a:pt x="448" y="105"/>
                  <a:pt x="448" y="232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7" name="Freeform 517"/>
          <p:cNvSpPr>
            <a:spLocks noChangeArrowheads="1"/>
          </p:cNvSpPr>
          <p:nvPr/>
        </p:nvSpPr>
        <p:spPr bwMode="auto">
          <a:xfrm>
            <a:off x="1633537" y="4155111"/>
            <a:ext cx="49807" cy="49807"/>
          </a:xfrm>
          <a:custGeom>
            <a:avLst/>
            <a:gdLst>
              <a:gd name="T0" fmla="*/ 0 w 150"/>
              <a:gd name="T1" fmla="*/ 149 h 150"/>
              <a:gd name="T2" fmla="*/ 0 w 150"/>
              <a:gd name="T3" fmla="*/ 149 h 150"/>
              <a:gd name="T4" fmla="*/ 149 w 150"/>
              <a:gd name="T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0" h="150">
                <a:moveTo>
                  <a:pt x="0" y="149"/>
                </a:moveTo>
                <a:lnTo>
                  <a:pt x="0" y="149"/>
                </a:lnTo>
                <a:cubicBezTo>
                  <a:pt x="0" y="67"/>
                  <a:pt x="67" y="0"/>
                  <a:pt x="149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8" name="Line 518"/>
          <p:cNvSpPr>
            <a:spLocks noChangeShapeType="1"/>
          </p:cNvSpPr>
          <p:nvPr/>
        </p:nvSpPr>
        <p:spPr bwMode="auto">
          <a:xfrm flipV="1">
            <a:off x="1683342" y="4276699"/>
            <a:ext cx="1466" cy="16700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39" name="Line 519"/>
          <p:cNvSpPr>
            <a:spLocks noChangeShapeType="1"/>
          </p:cNvSpPr>
          <p:nvPr/>
        </p:nvSpPr>
        <p:spPr bwMode="auto">
          <a:xfrm flipV="1">
            <a:off x="2320580" y="4301600"/>
            <a:ext cx="1465" cy="14209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0" name="Freeform 520"/>
          <p:cNvSpPr>
            <a:spLocks noChangeArrowheads="1"/>
          </p:cNvSpPr>
          <p:nvPr/>
        </p:nvSpPr>
        <p:spPr bwMode="auto">
          <a:xfrm>
            <a:off x="2235615" y="4127277"/>
            <a:ext cx="84965" cy="177253"/>
          </a:xfrm>
          <a:custGeom>
            <a:avLst/>
            <a:gdLst>
              <a:gd name="T0" fmla="*/ 253 w 254"/>
              <a:gd name="T1" fmla="*/ 0 h 532"/>
              <a:gd name="T2" fmla="*/ 104 w 254"/>
              <a:gd name="T3" fmla="*/ 0 h 532"/>
              <a:gd name="T4" fmla="*/ 104 w 254"/>
              <a:gd name="T5" fmla="*/ 68 h 532"/>
              <a:gd name="T6" fmla="*/ 179 w 254"/>
              <a:gd name="T7" fmla="*/ 127 h 532"/>
              <a:gd name="T8" fmla="*/ 149 w 254"/>
              <a:gd name="T9" fmla="*/ 381 h 532"/>
              <a:gd name="T10" fmla="*/ 15 w 254"/>
              <a:gd name="T11" fmla="*/ 441 h 532"/>
              <a:gd name="T12" fmla="*/ 0 w 254"/>
              <a:gd name="T13" fmla="*/ 531 h 532"/>
              <a:gd name="T14" fmla="*/ 253 w 254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532">
                <a:moveTo>
                  <a:pt x="253" y="0"/>
                </a:moveTo>
                <a:lnTo>
                  <a:pt x="104" y="0"/>
                </a:lnTo>
                <a:lnTo>
                  <a:pt x="104" y="68"/>
                </a:lnTo>
                <a:lnTo>
                  <a:pt x="179" y="127"/>
                </a:lnTo>
                <a:lnTo>
                  <a:pt x="149" y="381"/>
                </a:lnTo>
                <a:lnTo>
                  <a:pt x="15" y="441"/>
                </a:lnTo>
                <a:lnTo>
                  <a:pt x="0" y="531"/>
                </a:lnTo>
                <a:lnTo>
                  <a:pt x="253" y="531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1" name="Freeform 521"/>
          <p:cNvSpPr>
            <a:spLocks noChangeArrowheads="1"/>
          </p:cNvSpPr>
          <p:nvPr/>
        </p:nvSpPr>
        <p:spPr bwMode="auto">
          <a:xfrm>
            <a:off x="2320580" y="4127277"/>
            <a:ext cx="84965" cy="177253"/>
          </a:xfrm>
          <a:custGeom>
            <a:avLst/>
            <a:gdLst>
              <a:gd name="T0" fmla="*/ 0 w 255"/>
              <a:gd name="T1" fmla="*/ 0 h 532"/>
              <a:gd name="T2" fmla="*/ 150 w 255"/>
              <a:gd name="T3" fmla="*/ 0 h 532"/>
              <a:gd name="T4" fmla="*/ 150 w 255"/>
              <a:gd name="T5" fmla="*/ 68 h 532"/>
              <a:gd name="T6" fmla="*/ 75 w 255"/>
              <a:gd name="T7" fmla="*/ 127 h 532"/>
              <a:gd name="T8" fmla="*/ 105 w 255"/>
              <a:gd name="T9" fmla="*/ 381 h 532"/>
              <a:gd name="T10" fmla="*/ 239 w 255"/>
              <a:gd name="T11" fmla="*/ 441 h 532"/>
              <a:gd name="T12" fmla="*/ 254 w 255"/>
              <a:gd name="T13" fmla="*/ 531 h 532"/>
              <a:gd name="T14" fmla="*/ 0 w 255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532">
                <a:moveTo>
                  <a:pt x="0" y="0"/>
                </a:moveTo>
                <a:lnTo>
                  <a:pt x="150" y="0"/>
                </a:lnTo>
                <a:lnTo>
                  <a:pt x="150" y="68"/>
                </a:lnTo>
                <a:lnTo>
                  <a:pt x="75" y="127"/>
                </a:lnTo>
                <a:lnTo>
                  <a:pt x="105" y="381"/>
                </a:lnTo>
                <a:lnTo>
                  <a:pt x="239" y="441"/>
                </a:lnTo>
                <a:lnTo>
                  <a:pt x="254" y="531"/>
                </a:lnTo>
                <a:lnTo>
                  <a:pt x="0" y="531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2" name="Freeform 522"/>
          <p:cNvSpPr>
            <a:spLocks noChangeArrowheads="1"/>
          </p:cNvSpPr>
          <p:nvPr/>
        </p:nvSpPr>
        <p:spPr bwMode="auto">
          <a:xfrm>
            <a:off x="2890429" y="4127277"/>
            <a:ext cx="139167" cy="306166"/>
          </a:xfrm>
          <a:custGeom>
            <a:avLst/>
            <a:gdLst>
              <a:gd name="T0" fmla="*/ 0 w 419"/>
              <a:gd name="T1" fmla="*/ 0 h 920"/>
              <a:gd name="T2" fmla="*/ 418 w 419"/>
              <a:gd name="T3" fmla="*/ 0 h 920"/>
              <a:gd name="T4" fmla="*/ 418 w 419"/>
              <a:gd name="T5" fmla="*/ 919 h 920"/>
              <a:gd name="T6" fmla="*/ 209 w 419"/>
              <a:gd name="T7" fmla="*/ 710 h 920"/>
              <a:gd name="T8" fmla="*/ 0 w 419"/>
              <a:gd name="T9" fmla="*/ 919 h 920"/>
              <a:gd name="T10" fmla="*/ 0 w 419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920">
                <a:moveTo>
                  <a:pt x="0" y="0"/>
                </a:moveTo>
                <a:lnTo>
                  <a:pt x="418" y="0"/>
                </a:lnTo>
                <a:lnTo>
                  <a:pt x="418" y="919"/>
                </a:lnTo>
                <a:lnTo>
                  <a:pt x="209" y="710"/>
                </a:lnTo>
                <a:lnTo>
                  <a:pt x="0" y="9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98367" y="4122883"/>
            <a:ext cx="206552" cy="320816"/>
            <a:chOff x="6993559" y="8245765"/>
            <a:chExt cx="413103" cy="641631"/>
          </a:xfrm>
        </p:grpSpPr>
        <p:sp>
          <p:nvSpPr>
            <p:cNvPr id="5643" name="Line 523"/>
            <p:cNvSpPr>
              <a:spLocks noChangeShapeType="1"/>
            </p:cNvSpPr>
            <p:nvPr/>
          </p:nvSpPr>
          <p:spPr bwMode="auto">
            <a:xfrm>
              <a:off x="6993559" y="8245765"/>
              <a:ext cx="2929" cy="6416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44" name="Freeform 524"/>
            <p:cNvSpPr>
              <a:spLocks noChangeArrowheads="1"/>
            </p:cNvSpPr>
            <p:nvPr/>
          </p:nvSpPr>
          <p:spPr bwMode="auto">
            <a:xfrm>
              <a:off x="6993559" y="8310220"/>
              <a:ext cx="413103" cy="237317"/>
            </a:xfrm>
            <a:custGeom>
              <a:avLst/>
              <a:gdLst>
                <a:gd name="T0" fmla="*/ 0 w 621"/>
                <a:gd name="T1" fmla="*/ 0 h 359"/>
                <a:gd name="T2" fmla="*/ 620 w 621"/>
                <a:gd name="T3" fmla="*/ 0 h 359"/>
                <a:gd name="T4" fmla="*/ 523 w 621"/>
                <a:gd name="T5" fmla="*/ 179 h 359"/>
                <a:gd name="T6" fmla="*/ 620 w 621"/>
                <a:gd name="T7" fmla="*/ 358 h 359"/>
                <a:gd name="T8" fmla="*/ 0 w 621"/>
                <a:gd name="T9" fmla="*/ 35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59">
                  <a:moveTo>
                    <a:pt x="0" y="0"/>
                  </a:moveTo>
                  <a:lnTo>
                    <a:pt x="620" y="0"/>
                  </a:lnTo>
                  <a:lnTo>
                    <a:pt x="523" y="179"/>
                  </a:lnTo>
                  <a:lnTo>
                    <a:pt x="620" y="358"/>
                  </a:lnTo>
                  <a:lnTo>
                    <a:pt x="0" y="358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645" name="Line 525"/>
          <p:cNvSpPr>
            <a:spLocks noChangeShapeType="1"/>
          </p:cNvSpPr>
          <p:nvPr/>
        </p:nvSpPr>
        <p:spPr bwMode="auto">
          <a:xfrm>
            <a:off x="4110700" y="4122883"/>
            <a:ext cx="1465" cy="32081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6" name="Freeform 526"/>
          <p:cNvSpPr>
            <a:spLocks noChangeArrowheads="1"/>
          </p:cNvSpPr>
          <p:nvPr/>
        </p:nvSpPr>
        <p:spPr bwMode="auto">
          <a:xfrm>
            <a:off x="4207384" y="4155110"/>
            <a:ext cx="153815" cy="143562"/>
          </a:xfrm>
          <a:custGeom>
            <a:avLst/>
            <a:gdLst>
              <a:gd name="T0" fmla="*/ 89 w 464"/>
              <a:gd name="T1" fmla="*/ 0 h 433"/>
              <a:gd name="T2" fmla="*/ 0 w 464"/>
              <a:gd name="T3" fmla="*/ 74 h 433"/>
              <a:gd name="T4" fmla="*/ 0 w 464"/>
              <a:gd name="T5" fmla="*/ 432 h 433"/>
              <a:gd name="T6" fmla="*/ 463 w 464"/>
              <a:gd name="T7" fmla="*/ 432 h 433"/>
              <a:gd name="T8" fmla="*/ 373 w 464"/>
              <a:gd name="T9" fmla="*/ 253 h 433"/>
              <a:gd name="T10" fmla="*/ 463 w 464"/>
              <a:gd name="T11" fmla="*/ 74 h 433"/>
              <a:gd name="T12" fmla="*/ 0 w 464"/>
              <a:gd name="T13" fmla="*/ 7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4" h="433">
                <a:moveTo>
                  <a:pt x="89" y="0"/>
                </a:moveTo>
                <a:lnTo>
                  <a:pt x="0" y="74"/>
                </a:lnTo>
                <a:lnTo>
                  <a:pt x="0" y="432"/>
                </a:lnTo>
                <a:lnTo>
                  <a:pt x="463" y="432"/>
                </a:lnTo>
                <a:lnTo>
                  <a:pt x="373" y="253"/>
                </a:lnTo>
                <a:lnTo>
                  <a:pt x="463" y="74"/>
                </a:lnTo>
                <a:lnTo>
                  <a:pt x="0" y="74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7" name="Freeform 527"/>
          <p:cNvSpPr>
            <a:spLocks noChangeArrowheads="1"/>
          </p:cNvSpPr>
          <p:nvPr/>
        </p:nvSpPr>
        <p:spPr bwMode="auto">
          <a:xfrm>
            <a:off x="4110700" y="4155110"/>
            <a:ext cx="125982" cy="118659"/>
          </a:xfrm>
          <a:custGeom>
            <a:avLst/>
            <a:gdLst>
              <a:gd name="T0" fmla="*/ 291 w 381"/>
              <a:gd name="T1" fmla="*/ 358 h 359"/>
              <a:gd name="T2" fmla="*/ 0 w 381"/>
              <a:gd name="T3" fmla="*/ 358 h 359"/>
              <a:gd name="T4" fmla="*/ 0 w 381"/>
              <a:gd name="T5" fmla="*/ 0 h 359"/>
              <a:gd name="T6" fmla="*/ 380 w 381"/>
              <a:gd name="T7" fmla="*/ 0 h 359"/>
              <a:gd name="T8" fmla="*/ 380 w 381"/>
              <a:gd name="T9" fmla="*/ 74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59">
                <a:moveTo>
                  <a:pt x="291" y="358"/>
                </a:moveTo>
                <a:lnTo>
                  <a:pt x="0" y="358"/>
                </a:lnTo>
                <a:lnTo>
                  <a:pt x="0" y="0"/>
                </a:lnTo>
                <a:lnTo>
                  <a:pt x="380" y="0"/>
                </a:lnTo>
                <a:lnTo>
                  <a:pt x="380" y="74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8" name="Freeform 528"/>
          <p:cNvSpPr>
            <a:spLocks noChangeArrowheads="1"/>
          </p:cNvSpPr>
          <p:nvPr/>
        </p:nvSpPr>
        <p:spPr bwMode="auto">
          <a:xfrm>
            <a:off x="4720102" y="4229821"/>
            <a:ext cx="290053" cy="120123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49" name="Freeform 529"/>
          <p:cNvSpPr>
            <a:spLocks noChangeArrowheads="1"/>
          </p:cNvSpPr>
          <p:nvPr/>
        </p:nvSpPr>
        <p:spPr bwMode="auto">
          <a:xfrm>
            <a:off x="5010154" y="4259119"/>
            <a:ext cx="20509" cy="60061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0" name="Freeform 530"/>
          <p:cNvSpPr>
            <a:spLocks noChangeArrowheads="1"/>
          </p:cNvSpPr>
          <p:nvPr/>
        </p:nvSpPr>
        <p:spPr bwMode="auto">
          <a:xfrm>
            <a:off x="4740611" y="4248865"/>
            <a:ext cx="64456" cy="79105"/>
          </a:xfrm>
          <a:custGeom>
            <a:avLst/>
            <a:gdLst>
              <a:gd name="T0" fmla="*/ 194 w 195"/>
              <a:gd name="T1" fmla="*/ 239 h 240"/>
              <a:gd name="T2" fmla="*/ 0 w 195"/>
              <a:gd name="T3" fmla="*/ 239 h 240"/>
              <a:gd name="T4" fmla="*/ 0 w 195"/>
              <a:gd name="T5" fmla="*/ 0 h 240"/>
              <a:gd name="T6" fmla="*/ 134 w 195"/>
              <a:gd name="T7" fmla="*/ 0 h 240"/>
              <a:gd name="T8" fmla="*/ 194 w 19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240">
                <a:moveTo>
                  <a:pt x="194" y="239"/>
                </a:moveTo>
                <a:lnTo>
                  <a:pt x="0" y="239"/>
                </a:lnTo>
                <a:lnTo>
                  <a:pt x="0" y="0"/>
                </a:lnTo>
                <a:lnTo>
                  <a:pt x="134" y="0"/>
                </a:lnTo>
                <a:lnTo>
                  <a:pt x="194" y="23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1" name="Freeform 531"/>
          <p:cNvSpPr>
            <a:spLocks noChangeArrowheads="1"/>
          </p:cNvSpPr>
          <p:nvPr/>
        </p:nvSpPr>
        <p:spPr bwMode="auto">
          <a:xfrm>
            <a:off x="5357337" y="4229821"/>
            <a:ext cx="290053" cy="120123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2" name="Freeform 532"/>
          <p:cNvSpPr>
            <a:spLocks noChangeArrowheads="1"/>
          </p:cNvSpPr>
          <p:nvPr/>
        </p:nvSpPr>
        <p:spPr bwMode="auto">
          <a:xfrm>
            <a:off x="5647390" y="4259119"/>
            <a:ext cx="20509" cy="60061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3" name="Freeform 533"/>
          <p:cNvSpPr>
            <a:spLocks noChangeArrowheads="1"/>
          </p:cNvSpPr>
          <p:nvPr/>
        </p:nvSpPr>
        <p:spPr bwMode="auto">
          <a:xfrm>
            <a:off x="5377846" y="4248865"/>
            <a:ext cx="142097" cy="79105"/>
          </a:xfrm>
          <a:custGeom>
            <a:avLst/>
            <a:gdLst>
              <a:gd name="T0" fmla="*/ 426 w 427"/>
              <a:gd name="T1" fmla="*/ 239 h 240"/>
              <a:gd name="T2" fmla="*/ 0 w 427"/>
              <a:gd name="T3" fmla="*/ 239 h 240"/>
              <a:gd name="T4" fmla="*/ 0 w 427"/>
              <a:gd name="T5" fmla="*/ 0 h 240"/>
              <a:gd name="T6" fmla="*/ 366 w 427"/>
              <a:gd name="T7" fmla="*/ 0 h 240"/>
              <a:gd name="T8" fmla="*/ 426 w 42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40">
                <a:moveTo>
                  <a:pt x="426" y="239"/>
                </a:moveTo>
                <a:lnTo>
                  <a:pt x="0" y="239"/>
                </a:lnTo>
                <a:lnTo>
                  <a:pt x="0" y="0"/>
                </a:lnTo>
                <a:lnTo>
                  <a:pt x="366" y="0"/>
                </a:lnTo>
                <a:lnTo>
                  <a:pt x="426" y="23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4" name="Freeform 534"/>
          <p:cNvSpPr>
            <a:spLocks noChangeArrowheads="1"/>
          </p:cNvSpPr>
          <p:nvPr/>
        </p:nvSpPr>
        <p:spPr bwMode="auto">
          <a:xfrm>
            <a:off x="5997503" y="4229821"/>
            <a:ext cx="290053" cy="120123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5" name="Freeform 535"/>
          <p:cNvSpPr>
            <a:spLocks noChangeArrowheads="1"/>
          </p:cNvSpPr>
          <p:nvPr/>
        </p:nvSpPr>
        <p:spPr bwMode="auto">
          <a:xfrm>
            <a:off x="6287556" y="4259119"/>
            <a:ext cx="20509" cy="60061"/>
          </a:xfrm>
          <a:custGeom>
            <a:avLst/>
            <a:gdLst>
              <a:gd name="T0" fmla="*/ 0 w 60"/>
              <a:gd name="T1" fmla="*/ 0 h 180"/>
              <a:gd name="T2" fmla="*/ 59 w 60"/>
              <a:gd name="T3" fmla="*/ 0 h 180"/>
              <a:gd name="T4" fmla="*/ 59 w 60"/>
              <a:gd name="T5" fmla="*/ 179 h 180"/>
              <a:gd name="T6" fmla="*/ 0 w 60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80">
                <a:moveTo>
                  <a:pt x="0" y="0"/>
                </a:moveTo>
                <a:lnTo>
                  <a:pt x="59" y="0"/>
                </a:lnTo>
                <a:lnTo>
                  <a:pt x="59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6" name="Freeform 536"/>
          <p:cNvSpPr>
            <a:spLocks noChangeArrowheads="1"/>
          </p:cNvSpPr>
          <p:nvPr/>
        </p:nvSpPr>
        <p:spPr bwMode="auto">
          <a:xfrm>
            <a:off x="6018013" y="4248865"/>
            <a:ext cx="250499" cy="79105"/>
          </a:xfrm>
          <a:custGeom>
            <a:avLst/>
            <a:gdLst>
              <a:gd name="T0" fmla="*/ 754 w 755"/>
              <a:gd name="T1" fmla="*/ 239 h 240"/>
              <a:gd name="T2" fmla="*/ 0 w 755"/>
              <a:gd name="T3" fmla="*/ 239 h 240"/>
              <a:gd name="T4" fmla="*/ 0 w 755"/>
              <a:gd name="T5" fmla="*/ 0 h 240"/>
              <a:gd name="T6" fmla="*/ 754 w 755"/>
              <a:gd name="T7" fmla="*/ 0 h 240"/>
              <a:gd name="T8" fmla="*/ 754 w 75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240">
                <a:moveTo>
                  <a:pt x="754" y="239"/>
                </a:moveTo>
                <a:lnTo>
                  <a:pt x="0" y="239"/>
                </a:lnTo>
                <a:lnTo>
                  <a:pt x="0" y="0"/>
                </a:lnTo>
                <a:lnTo>
                  <a:pt x="754" y="0"/>
                </a:lnTo>
                <a:lnTo>
                  <a:pt x="754" y="23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7" name="Freeform 537"/>
          <p:cNvSpPr>
            <a:spLocks noChangeArrowheads="1"/>
          </p:cNvSpPr>
          <p:nvPr/>
        </p:nvSpPr>
        <p:spPr bwMode="auto">
          <a:xfrm>
            <a:off x="6634739" y="4229821"/>
            <a:ext cx="290053" cy="120123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8" name="Freeform 538"/>
          <p:cNvSpPr>
            <a:spLocks noChangeArrowheads="1"/>
          </p:cNvSpPr>
          <p:nvPr/>
        </p:nvSpPr>
        <p:spPr bwMode="auto">
          <a:xfrm>
            <a:off x="6924791" y="4259119"/>
            <a:ext cx="20509" cy="60061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59" name="Freeform 539"/>
          <p:cNvSpPr>
            <a:spLocks noChangeArrowheads="1"/>
          </p:cNvSpPr>
          <p:nvPr/>
        </p:nvSpPr>
        <p:spPr bwMode="auto">
          <a:xfrm>
            <a:off x="6656713" y="4248865"/>
            <a:ext cx="247570" cy="79105"/>
          </a:xfrm>
          <a:custGeom>
            <a:avLst/>
            <a:gdLst>
              <a:gd name="T0" fmla="*/ 746 w 747"/>
              <a:gd name="T1" fmla="*/ 239 h 240"/>
              <a:gd name="T2" fmla="*/ 0 w 747"/>
              <a:gd name="T3" fmla="*/ 239 h 240"/>
              <a:gd name="T4" fmla="*/ 0 w 747"/>
              <a:gd name="T5" fmla="*/ 0 h 240"/>
              <a:gd name="T6" fmla="*/ 746 w 747"/>
              <a:gd name="T7" fmla="*/ 0 h 240"/>
              <a:gd name="T8" fmla="*/ 746 w 74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7" h="240">
                <a:moveTo>
                  <a:pt x="746" y="239"/>
                </a:moveTo>
                <a:lnTo>
                  <a:pt x="0" y="239"/>
                </a:lnTo>
                <a:lnTo>
                  <a:pt x="0" y="0"/>
                </a:lnTo>
                <a:lnTo>
                  <a:pt x="746" y="0"/>
                </a:lnTo>
                <a:lnTo>
                  <a:pt x="746" y="23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0" name="Freeform 540"/>
          <p:cNvSpPr>
            <a:spLocks noChangeArrowheads="1"/>
          </p:cNvSpPr>
          <p:nvPr/>
        </p:nvSpPr>
        <p:spPr bwMode="auto">
          <a:xfrm>
            <a:off x="6741678" y="4273769"/>
            <a:ext cx="70316" cy="30763"/>
          </a:xfrm>
          <a:custGeom>
            <a:avLst/>
            <a:gdLst>
              <a:gd name="T0" fmla="*/ 0 w 210"/>
              <a:gd name="T1" fmla="*/ 45 h 91"/>
              <a:gd name="T2" fmla="*/ 104 w 210"/>
              <a:gd name="T3" fmla="*/ 0 h 91"/>
              <a:gd name="T4" fmla="*/ 104 w 210"/>
              <a:gd name="T5" fmla="*/ 90 h 91"/>
              <a:gd name="T6" fmla="*/ 209 w 210"/>
              <a:gd name="T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" h="91">
                <a:moveTo>
                  <a:pt x="0" y="45"/>
                </a:moveTo>
                <a:lnTo>
                  <a:pt x="104" y="0"/>
                </a:lnTo>
                <a:lnTo>
                  <a:pt x="104" y="90"/>
                </a:lnTo>
                <a:lnTo>
                  <a:pt x="209" y="45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1" name="Freeform 541"/>
          <p:cNvSpPr>
            <a:spLocks noChangeArrowheads="1"/>
          </p:cNvSpPr>
          <p:nvPr/>
        </p:nvSpPr>
        <p:spPr bwMode="auto">
          <a:xfrm>
            <a:off x="4705452" y="4752794"/>
            <a:ext cx="339859" cy="339859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2" name="Freeform 542"/>
          <p:cNvSpPr>
            <a:spLocks noChangeArrowheads="1"/>
          </p:cNvSpPr>
          <p:nvPr/>
        </p:nvSpPr>
        <p:spPr bwMode="auto">
          <a:xfrm>
            <a:off x="4873917" y="4846548"/>
            <a:ext cx="1466" cy="109869"/>
          </a:xfrm>
          <a:custGeom>
            <a:avLst/>
            <a:gdLst>
              <a:gd name="T0" fmla="*/ 0 w 1"/>
              <a:gd name="T1" fmla="*/ 0 h 330"/>
              <a:gd name="T2" fmla="*/ 0 w 1"/>
              <a:gd name="T3" fmla="*/ 329 h 330"/>
              <a:gd name="T4" fmla="*/ 0 w 1"/>
              <a:gd name="T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0">
                <a:moveTo>
                  <a:pt x="0" y="0"/>
                </a:moveTo>
                <a:lnTo>
                  <a:pt x="0" y="329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3" name="Line 543"/>
          <p:cNvSpPr>
            <a:spLocks noChangeShapeType="1"/>
          </p:cNvSpPr>
          <p:nvPr/>
        </p:nvSpPr>
        <p:spPr bwMode="auto">
          <a:xfrm>
            <a:off x="4873917" y="4846548"/>
            <a:ext cx="1466" cy="10986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4" name="Freeform 544"/>
          <p:cNvSpPr>
            <a:spLocks noChangeArrowheads="1"/>
          </p:cNvSpPr>
          <p:nvPr/>
        </p:nvSpPr>
        <p:spPr bwMode="auto">
          <a:xfrm>
            <a:off x="4873917" y="4975460"/>
            <a:ext cx="1466" cy="23438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5" name="Line 545"/>
          <p:cNvSpPr>
            <a:spLocks noChangeShapeType="1"/>
          </p:cNvSpPr>
          <p:nvPr/>
        </p:nvSpPr>
        <p:spPr bwMode="auto">
          <a:xfrm>
            <a:off x="4873917" y="4975461"/>
            <a:ext cx="1466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6" name="Freeform 546"/>
          <p:cNvSpPr>
            <a:spLocks noChangeArrowheads="1"/>
          </p:cNvSpPr>
          <p:nvPr/>
        </p:nvSpPr>
        <p:spPr bwMode="auto">
          <a:xfrm>
            <a:off x="5342688" y="4752794"/>
            <a:ext cx="339859" cy="339859"/>
          </a:xfrm>
          <a:custGeom>
            <a:avLst/>
            <a:gdLst>
              <a:gd name="T0" fmla="*/ 843 w 1023"/>
              <a:gd name="T1" fmla="*/ 179 h 1023"/>
              <a:gd name="T2" fmla="*/ 843 w 1023"/>
              <a:gd name="T3" fmla="*/ 179 h 1023"/>
              <a:gd name="T4" fmla="*/ 843 w 1023"/>
              <a:gd name="T5" fmla="*/ 836 h 1023"/>
              <a:gd name="T6" fmla="*/ 186 w 1023"/>
              <a:gd name="T7" fmla="*/ 836 h 1023"/>
              <a:gd name="T8" fmla="*/ 186 w 1023"/>
              <a:gd name="T9" fmla="*/ 179 h 1023"/>
              <a:gd name="T10" fmla="*/ 843 w 1023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3" h="1023">
                <a:moveTo>
                  <a:pt x="843" y="179"/>
                </a:moveTo>
                <a:lnTo>
                  <a:pt x="843" y="179"/>
                </a:lnTo>
                <a:cubicBezTo>
                  <a:pt x="1022" y="365"/>
                  <a:pt x="1022" y="656"/>
                  <a:pt x="843" y="836"/>
                </a:cubicBezTo>
                <a:cubicBezTo>
                  <a:pt x="664" y="1022"/>
                  <a:pt x="365" y="1022"/>
                  <a:pt x="186" y="836"/>
                </a:cubicBezTo>
                <a:cubicBezTo>
                  <a:pt x="0" y="656"/>
                  <a:pt x="0" y="365"/>
                  <a:pt x="186" y="179"/>
                </a:cubicBezTo>
                <a:cubicBezTo>
                  <a:pt x="365" y="0"/>
                  <a:pt x="664" y="0"/>
                  <a:pt x="843" y="17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7" name="Freeform 547"/>
          <p:cNvSpPr>
            <a:spLocks noChangeArrowheads="1"/>
          </p:cNvSpPr>
          <p:nvPr/>
        </p:nvSpPr>
        <p:spPr bwMode="auto">
          <a:xfrm>
            <a:off x="5503828" y="4975460"/>
            <a:ext cx="1466" cy="23438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8" name="Line 548"/>
          <p:cNvSpPr>
            <a:spLocks noChangeShapeType="1"/>
          </p:cNvSpPr>
          <p:nvPr/>
        </p:nvSpPr>
        <p:spPr bwMode="auto">
          <a:xfrm>
            <a:off x="5503828" y="4975461"/>
            <a:ext cx="1466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69" name="Freeform 549"/>
          <p:cNvSpPr>
            <a:spLocks noChangeArrowheads="1"/>
          </p:cNvSpPr>
          <p:nvPr/>
        </p:nvSpPr>
        <p:spPr bwMode="auto">
          <a:xfrm>
            <a:off x="5474531" y="4842154"/>
            <a:ext cx="79105" cy="114263"/>
          </a:xfrm>
          <a:custGeom>
            <a:avLst/>
            <a:gdLst>
              <a:gd name="T0" fmla="*/ 0 w 240"/>
              <a:gd name="T1" fmla="*/ 75 h 345"/>
              <a:gd name="T2" fmla="*/ 0 w 240"/>
              <a:gd name="T3" fmla="*/ 75 h 345"/>
              <a:gd name="T4" fmla="*/ 120 w 240"/>
              <a:gd name="T5" fmla="*/ 0 h 345"/>
              <a:gd name="T6" fmla="*/ 239 w 240"/>
              <a:gd name="T7" fmla="*/ 105 h 345"/>
              <a:gd name="T8" fmla="*/ 150 w 240"/>
              <a:gd name="T9" fmla="*/ 209 h 345"/>
              <a:gd name="T10" fmla="*/ 90 w 240"/>
              <a:gd name="T11" fmla="*/ 329 h 345"/>
              <a:gd name="T12" fmla="*/ 90 w 240"/>
              <a:gd name="T13" fmla="*/ 344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345">
                <a:moveTo>
                  <a:pt x="0" y="75"/>
                </a:moveTo>
                <a:lnTo>
                  <a:pt x="0" y="75"/>
                </a:lnTo>
                <a:cubicBezTo>
                  <a:pt x="0" y="30"/>
                  <a:pt x="30" y="0"/>
                  <a:pt x="120" y="0"/>
                </a:cubicBezTo>
                <a:cubicBezTo>
                  <a:pt x="194" y="0"/>
                  <a:pt x="239" y="45"/>
                  <a:pt x="239" y="105"/>
                </a:cubicBezTo>
                <a:cubicBezTo>
                  <a:pt x="239" y="164"/>
                  <a:pt x="150" y="209"/>
                  <a:pt x="150" y="209"/>
                </a:cubicBezTo>
                <a:cubicBezTo>
                  <a:pt x="150" y="209"/>
                  <a:pt x="90" y="239"/>
                  <a:pt x="90" y="329"/>
                </a:cubicBezTo>
                <a:cubicBezTo>
                  <a:pt x="90" y="344"/>
                  <a:pt x="90" y="344"/>
                  <a:pt x="90" y="34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0" name="Freeform 550"/>
          <p:cNvSpPr>
            <a:spLocks noChangeArrowheads="1"/>
          </p:cNvSpPr>
          <p:nvPr/>
        </p:nvSpPr>
        <p:spPr bwMode="auto">
          <a:xfrm>
            <a:off x="5982854" y="4752794"/>
            <a:ext cx="339859" cy="339859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1" name="Line 551"/>
          <p:cNvSpPr>
            <a:spLocks noChangeShapeType="1"/>
          </p:cNvSpPr>
          <p:nvPr/>
        </p:nvSpPr>
        <p:spPr bwMode="auto">
          <a:xfrm>
            <a:off x="6042915" y="4812856"/>
            <a:ext cx="218273" cy="218272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2" name="Freeform 552"/>
          <p:cNvSpPr>
            <a:spLocks noChangeArrowheads="1"/>
          </p:cNvSpPr>
          <p:nvPr/>
        </p:nvSpPr>
        <p:spPr bwMode="auto">
          <a:xfrm>
            <a:off x="6620090" y="4752794"/>
            <a:ext cx="339859" cy="339859"/>
          </a:xfrm>
          <a:custGeom>
            <a:avLst/>
            <a:gdLst>
              <a:gd name="T0" fmla="*/ 843 w 1024"/>
              <a:gd name="T1" fmla="*/ 179 h 1023"/>
              <a:gd name="T2" fmla="*/ 843 w 1024"/>
              <a:gd name="T3" fmla="*/ 179 h 1023"/>
              <a:gd name="T4" fmla="*/ 843 w 1024"/>
              <a:gd name="T5" fmla="*/ 836 h 1023"/>
              <a:gd name="T6" fmla="*/ 187 w 1024"/>
              <a:gd name="T7" fmla="*/ 836 h 1023"/>
              <a:gd name="T8" fmla="*/ 187 w 1024"/>
              <a:gd name="T9" fmla="*/ 179 h 1023"/>
              <a:gd name="T10" fmla="*/ 843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43" y="179"/>
                </a:moveTo>
                <a:lnTo>
                  <a:pt x="843" y="179"/>
                </a:lnTo>
                <a:cubicBezTo>
                  <a:pt x="1023" y="365"/>
                  <a:pt x="1023" y="656"/>
                  <a:pt x="843" y="836"/>
                </a:cubicBezTo>
                <a:cubicBezTo>
                  <a:pt x="664" y="1022"/>
                  <a:pt x="366" y="1022"/>
                  <a:pt x="187" y="836"/>
                </a:cubicBezTo>
                <a:cubicBezTo>
                  <a:pt x="0" y="656"/>
                  <a:pt x="0" y="365"/>
                  <a:pt x="187" y="179"/>
                </a:cubicBezTo>
                <a:cubicBezTo>
                  <a:pt x="366" y="0"/>
                  <a:pt x="664" y="0"/>
                  <a:pt x="843" y="17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3" name="Freeform 553"/>
          <p:cNvSpPr>
            <a:spLocks noChangeArrowheads="1"/>
          </p:cNvSpPr>
          <p:nvPr/>
        </p:nvSpPr>
        <p:spPr bwMode="auto">
          <a:xfrm>
            <a:off x="6791485" y="4886100"/>
            <a:ext cx="1465" cy="111333"/>
          </a:xfrm>
          <a:custGeom>
            <a:avLst/>
            <a:gdLst>
              <a:gd name="T0" fmla="*/ 0 w 1"/>
              <a:gd name="T1" fmla="*/ 336 h 337"/>
              <a:gd name="T2" fmla="*/ 0 w 1"/>
              <a:gd name="T3" fmla="*/ 0 h 337"/>
              <a:gd name="T4" fmla="*/ 0 w 1"/>
              <a:gd name="T5" fmla="*/ 3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7">
                <a:moveTo>
                  <a:pt x="0" y="336"/>
                </a:moveTo>
                <a:lnTo>
                  <a:pt x="0" y="0"/>
                </a:lnTo>
                <a:lnTo>
                  <a:pt x="0" y="336"/>
                </a:lnTo>
              </a:path>
            </a:pathLst>
          </a:custGeom>
          <a:solidFill>
            <a:srgbClr val="010101"/>
          </a:solidFill>
          <a:ln w="34290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4" name="Line 554"/>
          <p:cNvSpPr>
            <a:spLocks noChangeShapeType="1"/>
          </p:cNvSpPr>
          <p:nvPr/>
        </p:nvSpPr>
        <p:spPr bwMode="auto">
          <a:xfrm flipV="1">
            <a:off x="6791485" y="4886101"/>
            <a:ext cx="1465" cy="114263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5" name="Freeform 555"/>
          <p:cNvSpPr>
            <a:spLocks noChangeArrowheads="1"/>
          </p:cNvSpPr>
          <p:nvPr/>
        </p:nvSpPr>
        <p:spPr bwMode="auto">
          <a:xfrm>
            <a:off x="6791485" y="4846547"/>
            <a:ext cx="1465" cy="20509"/>
          </a:xfrm>
          <a:custGeom>
            <a:avLst/>
            <a:gdLst>
              <a:gd name="T0" fmla="*/ 0 w 1"/>
              <a:gd name="T1" fmla="*/ 60 h 61"/>
              <a:gd name="T2" fmla="*/ 0 w 1"/>
              <a:gd name="T3" fmla="*/ 0 h 61"/>
              <a:gd name="T4" fmla="*/ 0 w 1"/>
              <a:gd name="T5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1">
                <a:moveTo>
                  <a:pt x="0" y="60"/>
                </a:moveTo>
                <a:lnTo>
                  <a:pt x="0" y="0"/>
                </a:lnTo>
                <a:lnTo>
                  <a:pt x="0" y="60"/>
                </a:lnTo>
              </a:path>
            </a:pathLst>
          </a:custGeom>
          <a:solidFill>
            <a:srgbClr val="010101"/>
          </a:solidFill>
          <a:ln w="34290" cap="flat">
            <a:solidFill>
              <a:srgbClr val="01010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76" name="Line 556"/>
          <p:cNvSpPr>
            <a:spLocks noChangeShapeType="1"/>
          </p:cNvSpPr>
          <p:nvPr/>
        </p:nvSpPr>
        <p:spPr bwMode="auto">
          <a:xfrm flipV="1">
            <a:off x="6791485" y="4845083"/>
            <a:ext cx="1465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14266" y="5406143"/>
            <a:ext cx="265149" cy="307633"/>
            <a:chOff x="1825356" y="10812285"/>
            <a:chExt cx="530297" cy="615266"/>
          </a:xfrm>
        </p:grpSpPr>
        <p:sp>
          <p:nvSpPr>
            <p:cNvPr id="5677" name="Line 557"/>
            <p:cNvSpPr>
              <a:spLocks noChangeShapeType="1"/>
            </p:cNvSpPr>
            <p:nvPr/>
          </p:nvSpPr>
          <p:spPr bwMode="auto">
            <a:xfrm>
              <a:off x="2083180" y="10932411"/>
              <a:ext cx="2929" cy="49514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78" name="Freeform 558"/>
            <p:cNvSpPr>
              <a:spLocks noChangeArrowheads="1"/>
            </p:cNvSpPr>
            <p:nvPr/>
          </p:nvSpPr>
          <p:spPr bwMode="auto">
            <a:xfrm>
              <a:off x="1825356" y="11269339"/>
              <a:ext cx="128911" cy="99613"/>
            </a:xfrm>
            <a:custGeom>
              <a:avLst/>
              <a:gdLst>
                <a:gd name="T0" fmla="*/ 194 w 195"/>
                <a:gd name="T1" fmla="*/ 45 h 150"/>
                <a:gd name="T2" fmla="*/ 45 w 195"/>
                <a:gd name="T3" fmla="*/ 0 h 150"/>
                <a:gd name="T4" fmla="*/ 0 w 195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150">
                  <a:moveTo>
                    <a:pt x="194" y="45"/>
                  </a:moveTo>
                  <a:lnTo>
                    <a:pt x="45" y="0"/>
                  </a:lnTo>
                  <a:lnTo>
                    <a:pt x="0" y="14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79" name="Freeform 559"/>
            <p:cNvSpPr>
              <a:spLocks noChangeArrowheads="1"/>
            </p:cNvSpPr>
            <p:nvPr/>
          </p:nvSpPr>
          <p:spPr bwMode="auto">
            <a:xfrm>
              <a:off x="2212093" y="11269339"/>
              <a:ext cx="143560" cy="99613"/>
            </a:xfrm>
            <a:custGeom>
              <a:avLst/>
              <a:gdLst>
                <a:gd name="T0" fmla="*/ 0 w 218"/>
                <a:gd name="T1" fmla="*/ 45 h 150"/>
                <a:gd name="T2" fmla="*/ 157 w 218"/>
                <a:gd name="T3" fmla="*/ 0 h 150"/>
                <a:gd name="T4" fmla="*/ 217 w 218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50">
                  <a:moveTo>
                    <a:pt x="0" y="45"/>
                  </a:moveTo>
                  <a:lnTo>
                    <a:pt x="157" y="0"/>
                  </a:lnTo>
                  <a:lnTo>
                    <a:pt x="217" y="14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0" name="Freeform 560"/>
            <p:cNvSpPr>
              <a:spLocks noChangeArrowheads="1"/>
            </p:cNvSpPr>
            <p:nvPr/>
          </p:nvSpPr>
          <p:spPr bwMode="auto">
            <a:xfrm>
              <a:off x="1854654" y="11269339"/>
              <a:ext cx="457052" cy="158210"/>
            </a:xfrm>
            <a:custGeom>
              <a:avLst/>
              <a:gdLst>
                <a:gd name="T0" fmla="*/ 687 w 688"/>
                <a:gd name="T1" fmla="*/ 0 h 240"/>
                <a:gd name="T2" fmla="*/ 687 w 688"/>
                <a:gd name="T3" fmla="*/ 0 h 240"/>
                <a:gd name="T4" fmla="*/ 343 w 688"/>
                <a:gd name="T5" fmla="*/ 239 h 240"/>
                <a:gd name="T6" fmla="*/ 0 w 688"/>
                <a:gd name="T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8" h="240">
                  <a:moveTo>
                    <a:pt x="687" y="0"/>
                  </a:moveTo>
                  <a:lnTo>
                    <a:pt x="687" y="0"/>
                  </a:lnTo>
                  <a:cubicBezTo>
                    <a:pt x="642" y="142"/>
                    <a:pt x="507" y="239"/>
                    <a:pt x="343" y="239"/>
                  </a:cubicBezTo>
                  <a:cubicBezTo>
                    <a:pt x="186" y="239"/>
                    <a:pt x="52" y="142"/>
                    <a:pt x="0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1" name="Line 561"/>
            <p:cNvSpPr>
              <a:spLocks noChangeShapeType="1"/>
            </p:cNvSpPr>
            <p:nvPr/>
          </p:nvSpPr>
          <p:spPr bwMode="auto">
            <a:xfrm>
              <a:off x="1995285" y="10973427"/>
              <a:ext cx="178719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2" name="Freeform 562"/>
            <p:cNvSpPr>
              <a:spLocks noChangeArrowheads="1"/>
            </p:cNvSpPr>
            <p:nvPr/>
          </p:nvSpPr>
          <p:spPr bwMode="auto">
            <a:xfrm>
              <a:off x="2024584" y="10812285"/>
              <a:ext cx="120122" cy="120124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1" y="179"/>
                    <a:pt x="89" y="179"/>
                  </a:cubicBezTo>
                  <a:cubicBezTo>
                    <a:pt x="44" y="179"/>
                    <a:pt x="0" y="134"/>
                    <a:pt x="0" y="90"/>
                  </a:cubicBezTo>
                  <a:cubicBezTo>
                    <a:pt x="0" y="38"/>
                    <a:pt x="44" y="0"/>
                    <a:pt x="89" y="0"/>
                  </a:cubicBezTo>
                  <a:cubicBezTo>
                    <a:pt x="141" y="0"/>
                    <a:pt x="179" y="38"/>
                    <a:pt x="179" y="9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26597" y="5404679"/>
            <a:ext cx="310562" cy="310562"/>
            <a:chOff x="3050019" y="10809357"/>
            <a:chExt cx="621124" cy="621123"/>
          </a:xfrm>
        </p:grpSpPr>
        <p:sp>
          <p:nvSpPr>
            <p:cNvPr id="5683" name="Freeform 563"/>
            <p:cNvSpPr>
              <a:spLocks noChangeArrowheads="1"/>
            </p:cNvSpPr>
            <p:nvPr/>
          </p:nvSpPr>
          <p:spPr bwMode="auto">
            <a:xfrm>
              <a:off x="3050021" y="10812287"/>
              <a:ext cx="621122" cy="615262"/>
            </a:xfrm>
            <a:custGeom>
              <a:avLst/>
              <a:gdLst>
                <a:gd name="T0" fmla="*/ 933 w 934"/>
                <a:gd name="T1" fmla="*/ 463 h 927"/>
                <a:gd name="T2" fmla="*/ 933 w 934"/>
                <a:gd name="T3" fmla="*/ 463 h 927"/>
                <a:gd name="T4" fmla="*/ 470 w 934"/>
                <a:gd name="T5" fmla="*/ 926 h 927"/>
                <a:gd name="T6" fmla="*/ 0 w 934"/>
                <a:gd name="T7" fmla="*/ 463 h 927"/>
                <a:gd name="T8" fmla="*/ 470 w 934"/>
                <a:gd name="T9" fmla="*/ 0 h 927"/>
                <a:gd name="T10" fmla="*/ 933 w 934"/>
                <a:gd name="T11" fmla="*/ 463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27">
                  <a:moveTo>
                    <a:pt x="933" y="463"/>
                  </a:moveTo>
                  <a:lnTo>
                    <a:pt x="933" y="463"/>
                  </a:lnTo>
                  <a:cubicBezTo>
                    <a:pt x="933" y="717"/>
                    <a:pt x="724" y="926"/>
                    <a:pt x="470" y="926"/>
                  </a:cubicBezTo>
                  <a:cubicBezTo>
                    <a:pt x="209" y="926"/>
                    <a:pt x="0" y="717"/>
                    <a:pt x="0" y="463"/>
                  </a:cubicBezTo>
                  <a:cubicBezTo>
                    <a:pt x="0" y="202"/>
                    <a:pt x="209" y="0"/>
                    <a:pt x="470" y="0"/>
                  </a:cubicBezTo>
                  <a:cubicBezTo>
                    <a:pt x="724" y="0"/>
                    <a:pt x="933" y="202"/>
                    <a:pt x="933" y="463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4" name="Freeform 564"/>
            <p:cNvSpPr>
              <a:spLocks noChangeArrowheads="1"/>
            </p:cNvSpPr>
            <p:nvPr/>
          </p:nvSpPr>
          <p:spPr bwMode="auto">
            <a:xfrm>
              <a:off x="3214090" y="10973429"/>
              <a:ext cx="298841" cy="298841"/>
            </a:xfrm>
            <a:custGeom>
              <a:avLst/>
              <a:gdLst>
                <a:gd name="T0" fmla="*/ 448 w 449"/>
                <a:gd name="T1" fmla="*/ 224 h 449"/>
                <a:gd name="T2" fmla="*/ 448 w 449"/>
                <a:gd name="T3" fmla="*/ 224 h 449"/>
                <a:gd name="T4" fmla="*/ 224 w 449"/>
                <a:gd name="T5" fmla="*/ 448 h 449"/>
                <a:gd name="T6" fmla="*/ 0 w 449"/>
                <a:gd name="T7" fmla="*/ 224 h 449"/>
                <a:gd name="T8" fmla="*/ 224 w 449"/>
                <a:gd name="T9" fmla="*/ 0 h 449"/>
                <a:gd name="T10" fmla="*/ 448 w 449"/>
                <a:gd name="T11" fmla="*/ 22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449">
                  <a:moveTo>
                    <a:pt x="448" y="224"/>
                  </a:moveTo>
                  <a:lnTo>
                    <a:pt x="448" y="224"/>
                  </a:lnTo>
                  <a:cubicBezTo>
                    <a:pt x="448" y="351"/>
                    <a:pt x="343" y="448"/>
                    <a:pt x="224" y="448"/>
                  </a:cubicBezTo>
                  <a:cubicBezTo>
                    <a:pt x="97" y="448"/>
                    <a:pt x="0" y="351"/>
                    <a:pt x="0" y="224"/>
                  </a:cubicBezTo>
                  <a:cubicBezTo>
                    <a:pt x="0" y="97"/>
                    <a:pt x="97" y="0"/>
                    <a:pt x="224" y="0"/>
                  </a:cubicBezTo>
                  <a:cubicBezTo>
                    <a:pt x="343" y="0"/>
                    <a:pt x="448" y="97"/>
                    <a:pt x="448" y="224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5" name="Line 565"/>
            <p:cNvSpPr>
              <a:spLocks noChangeShapeType="1"/>
            </p:cNvSpPr>
            <p:nvPr/>
          </p:nvSpPr>
          <p:spPr bwMode="auto">
            <a:xfrm flipV="1">
              <a:off x="3301985" y="10809357"/>
              <a:ext cx="2929" cy="175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6" name="Line 566"/>
            <p:cNvSpPr>
              <a:spLocks noChangeShapeType="1"/>
            </p:cNvSpPr>
            <p:nvPr/>
          </p:nvSpPr>
          <p:spPr bwMode="auto">
            <a:xfrm flipV="1">
              <a:off x="3422106" y="10809357"/>
              <a:ext cx="2931" cy="175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7" name="Line 567"/>
            <p:cNvSpPr>
              <a:spLocks noChangeShapeType="1"/>
            </p:cNvSpPr>
            <p:nvPr/>
          </p:nvSpPr>
          <p:spPr bwMode="auto">
            <a:xfrm flipV="1">
              <a:off x="3301985" y="11254690"/>
              <a:ext cx="2929" cy="175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8" name="Line 568"/>
            <p:cNvSpPr>
              <a:spLocks noChangeShapeType="1"/>
            </p:cNvSpPr>
            <p:nvPr/>
          </p:nvSpPr>
          <p:spPr bwMode="auto">
            <a:xfrm flipV="1">
              <a:off x="3422106" y="11254690"/>
              <a:ext cx="2931" cy="17579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89" name="Line 569"/>
            <p:cNvSpPr>
              <a:spLocks noChangeShapeType="1"/>
            </p:cNvSpPr>
            <p:nvPr/>
          </p:nvSpPr>
          <p:spPr bwMode="auto">
            <a:xfrm>
              <a:off x="3501213" y="11061322"/>
              <a:ext cx="169930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90" name="Line 570"/>
            <p:cNvSpPr>
              <a:spLocks noChangeShapeType="1"/>
            </p:cNvSpPr>
            <p:nvPr/>
          </p:nvSpPr>
          <p:spPr bwMode="auto">
            <a:xfrm>
              <a:off x="3501213" y="11181442"/>
              <a:ext cx="169930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91" name="Line 571"/>
            <p:cNvSpPr>
              <a:spLocks noChangeShapeType="1"/>
            </p:cNvSpPr>
            <p:nvPr/>
          </p:nvSpPr>
          <p:spPr bwMode="auto">
            <a:xfrm>
              <a:off x="3050019" y="11061322"/>
              <a:ext cx="172859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692" name="Line 572"/>
            <p:cNvSpPr>
              <a:spLocks noChangeShapeType="1"/>
            </p:cNvSpPr>
            <p:nvPr/>
          </p:nvSpPr>
          <p:spPr bwMode="auto">
            <a:xfrm>
              <a:off x="3050019" y="11181442"/>
              <a:ext cx="172859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693" name="Line 573"/>
          <p:cNvSpPr>
            <a:spLocks noChangeShapeType="1"/>
          </p:cNvSpPr>
          <p:nvPr/>
        </p:nvSpPr>
        <p:spPr bwMode="auto">
          <a:xfrm>
            <a:off x="2320580" y="5599511"/>
            <a:ext cx="1465" cy="11865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4" name="Line 574"/>
          <p:cNvSpPr>
            <a:spLocks noChangeShapeType="1"/>
          </p:cNvSpPr>
          <p:nvPr/>
        </p:nvSpPr>
        <p:spPr bwMode="auto">
          <a:xfrm>
            <a:off x="2320580" y="5398819"/>
            <a:ext cx="1465" cy="12158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5" name="Line 575"/>
          <p:cNvSpPr>
            <a:spLocks noChangeShapeType="1"/>
          </p:cNvSpPr>
          <p:nvPr/>
        </p:nvSpPr>
        <p:spPr bwMode="auto">
          <a:xfrm>
            <a:off x="2349878" y="5584862"/>
            <a:ext cx="106938" cy="8350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6" name="Line 576"/>
          <p:cNvSpPr>
            <a:spLocks noChangeShapeType="1"/>
          </p:cNvSpPr>
          <p:nvPr/>
        </p:nvSpPr>
        <p:spPr bwMode="auto">
          <a:xfrm>
            <a:off x="2185807" y="5451556"/>
            <a:ext cx="104009" cy="849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7" name="Line 577"/>
          <p:cNvSpPr>
            <a:spLocks noChangeShapeType="1"/>
          </p:cNvSpPr>
          <p:nvPr/>
        </p:nvSpPr>
        <p:spPr bwMode="auto">
          <a:xfrm flipV="1">
            <a:off x="2349878" y="5454485"/>
            <a:ext cx="106938" cy="8203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8" name="Line 578"/>
          <p:cNvSpPr>
            <a:spLocks noChangeShapeType="1"/>
          </p:cNvSpPr>
          <p:nvPr/>
        </p:nvSpPr>
        <p:spPr bwMode="auto">
          <a:xfrm flipV="1">
            <a:off x="2185807" y="5584862"/>
            <a:ext cx="104009" cy="8203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699" name="Freeform 579"/>
          <p:cNvSpPr>
            <a:spLocks noChangeArrowheads="1"/>
          </p:cNvSpPr>
          <p:nvPr/>
        </p:nvSpPr>
        <p:spPr bwMode="auto">
          <a:xfrm>
            <a:off x="2281027" y="5520407"/>
            <a:ext cx="79105" cy="79105"/>
          </a:xfrm>
          <a:custGeom>
            <a:avLst/>
            <a:gdLst>
              <a:gd name="T0" fmla="*/ 239 w 240"/>
              <a:gd name="T1" fmla="*/ 119 h 239"/>
              <a:gd name="T2" fmla="*/ 239 w 240"/>
              <a:gd name="T3" fmla="*/ 119 h 239"/>
              <a:gd name="T4" fmla="*/ 119 w 240"/>
              <a:gd name="T5" fmla="*/ 0 h 239"/>
              <a:gd name="T6" fmla="*/ 0 w 240"/>
              <a:gd name="T7" fmla="*/ 119 h 239"/>
              <a:gd name="T8" fmla="*/ 119 w 240"/>
              <a:gd name="T9" fmla="*/ 238 h 239"/>
              <a:gd name="T10" fmla="*/ 239 w 240"/>
              <a:gd name="T11" fmla="*/ 11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239">
                <a:moveTo>
                  <a:pt x="239" y="119"/>
                </a:moveTo>
                <a:lnTo>
                  <a:pt x="239" y="119"/>
                </a:lnTo>
                <a:cubicBezTo>
                  <a:pt x="239" y="52"/>
                  <a:pt x="187" y="0"/>
                  <a:pt x="119" y="0"/>
                </a:cubicBezTo>
                <a:cubicBezTo>
                  <a:pt x="52" y="0"/>
                  <a:pt x="0" y="52"/>
                  <a:pt x="0" y="119"/>
                </a:cubicBezTo>
                <a:cubicBezTo>
                  <a:pt x="0" y="186"/>
                  <a:pt x="52" y="238"/>
                  <a:pt x="119" y="238"/>
                </a:cubicBezTo>
                <a:cubicBezTo>
                  <a:pt x="187" y="238"/>
                  <a:pt x="239" y="186"/>
                  <a:pt x="239" y="11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0" name="Freeform 580"/>
          <p:cNvSpPr>
            <a:spLocks noChangeArrowheads="1"/>
          </p:cNvSpPr>
          <p:nvPr/>
        </p:nvSpPr>
        <p:spPr bwMode="auto">
          <a:xfrm>
            <a:off x="2201921" y="5441302"/>
            <a:ext cx="240245" cy="238781"/>
          </a:xfrm>
          <a:custGeom>
            <a:avLst/>
            <a:gdLst>
              <a:gd name="T0" fmla="*/ 724 w 725"/>
              <a:gd name="T1" fmla="*/ 358 h 717"/>
              <a:gd name="T2" fmla="*/ 724 w 725"/>
              <a:gd name="T3" fmla="*/ 358 h 717"/>
              <a:gd name="T4" fmla="*/ 358 w 725"/>
              <a:gd name="T5" fmla="*/ 0 h 717"/>
              <a:gd name="T6" fmla="*/ 0 w 725"/>
              <a:gd name="T7" fmla="*/ 358 h 717"/>
              <a:gd name="T8" fmla="*/ 358 w 725"/>
              <a:gd name="T9" fmla="*/ 716 h 717"/>
              <a:gd name="T10" fmla="*/ 724 w 725"/>
              <a:gd name="T11" fmla="*/ 358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17">
                <a:moveTo>
                  <a:pt x="724" y="358"/>
                </a:moveTo>
                <a:lnTo>
                  <a:pt x="724" y="358"/>
                </a:lnTo>
                <a:cubicBezTo>
                  <a:pt x="724" y="157"/>
                  <a:pt x="560" y="0"/>
                  <a:pt x="358" y="0"/>
                </a:cubicBezTo>
                <a:cubicBezTo>
                  <a:pt x="164" y="0"/>
                  <a:pt x="0" y="157"/>
                  <a:pt x="0" y="358"/>
                </a:cubicBezTo>
                <a:cubicBezTo>
                  <a:pt x="0" y="560"/>
                  <a:pt x="164" y="716"/>
                  <a:pt x="358" y="716"/>
                </a:cubicBezTo>
                <a:cubicBezTo>
                  <a:pt x="560" y="716"/>
                  <a:pt x="724" y="560"/>
                  <a:pt x="724" y="35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1" name="Freeform 581"/>
          <p:cNvSpPr>
            <a:spLocks noChangeArrowheads="1"/>
          </p:cNvSpPr>
          <p:nvPr/>
        </p:nvSpPr>
        <p:spPr bwMode="auto">
          <a:xfrm>
            <a:off x="2886035" y="5406144"/>
            <a:ext cx="164070" cy="307631"/>
          </a:xfrm>
          <a:custGeom>
            <a:avLst/>
            <a:gdLst>
              <a:gd name="T0" fmla="*/ 344 w 494"/>
              <a:gd name="T1" fmla="*/ 0 h 927"/>
              <a:gd name="T2" fmla="*/ 0 w 494"/>
              <a:gd name="T3" fmla="*/ 538 h 927"/>
              <a:gd name="T4" fmla="*/ 209 w 494"/>
              <a:gd name="T5" fmla="*/ 538 h 927"/>
              <a:gd name="T6" fmla="*/ 105 w 494"/>
              <a:gd name="T7" fmla="*/ 926 h 927"/>
              <a:gd name="T8" fmla="*/ 493 w 494"/>
              <a:gd name="T9" fmla="*/ 388 h 927"/>
              <a:gd name="T10" fmla="*/ 284 w 494"/>
              <a:gd name="T11" fmla="*/ 388 h 927"/>
              <a:gd name="T12" fmla="*/ 344 w 494"/>
              <a:gd name="T13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927">
                <a:moveTo>
                  <a:pt x="344" y="0"/>
                </a:moveTo>
                <a:lnTo>
                  <a:pt x="0" y="538"/>
                </a:lnTo>
                <a:lnTo>
                  <a:pt x="209" y="538"/>
                </a:lnTo>
                <a:lnTo>
                  <a:pt x="105" y="926"/>
                </a:lnTo>
                <a:lnTo>
                  <a:pt x="493" y="388"/>
                </a:lnTo>
                <a:lnTo>
                  <a:pt x="284" y="388"/>
                </a:lnTo>
                <a:lnTo>
                  <a:pt x="34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2" name="Freeform 582"/>
          <p:cNvSpPr>
            <a:spLocks noChangeArrowheads="1"/>
          </p:cNvSpPr>
          <p:nvPr/>
        </p:nvSpPr>
        <p:spPr bwMode="auto">
          <a:xfrm>
            <a:off x="3444164" y="5470600"/>
            <a:ext cx="310561" cy="178719"/>
          </a:xfrm>
          <a:custGeom>
            <a:avLst/>
            <a:gdLst>
              <a:gd name="T0" fmla="*/ 597 w 934"/>
              <a:gd name="T1" fmla="*/ 538 h 539"/>
              <a:gd name="T2" fmla="*/ 597 w 934"/>
              <a:gd name="T3" fmla="*/ 538 h 539"/>
              <a:gd name="T4" fmla="*/ 814 w 934"/>
              <a:gd name="T5" fmla="*/ 538 h 539"/>
              <a:gd name="T6" fmla="*/ 933 w 934"/>
              <a:gd name="T7" fmla="*/ 418 h 539"/>
              <a:gd name="T8" fmla="*/ 814 w 934"/>
              <a:gd name="T9" fmla="*/ 299 h 539"/>
              <a:gd name="T10" fmla="*/ 493 w 934"/>
              <a:gd name="T11" fmla="*/ 0 h 539"/>
              <a:gd name="T12" fmla="*/ 179 w 934"/>
              <a:gd name="T13" fmla="*/ 239 h 539"/>
              <a:gd name="T14" fmla="*/ 157 w 934"/>
              <a:gd name="T15" fmla="*/ 239 h 539"/>
              <a:gd name="T16" fmla="*/ 0 w 934"/>
              <a:gd name="T17" fmla="*/ 388 h 539"/>
              <a:gd name="T18" fmla="*/ 149 w 934"/>
              <a:gd name="T19" fmla="*/ 538 h 539"/>
              <a:gd name="T20" fmla="*/ 597 w 934"/>
              <a:gd name="T21" fmla="*/ 538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4" h="539">
                <a:moveTo>
                  <a:pt x="597" y="538"/>
                </a:moveTo>
                <a:lnTo>
                  <a:pt x="597" y="538"/>
                </a:lnTo>
                <a:cubicBezTo>
                  <a:pt x="814" y="538"/>
                  <a:pt x="814" y="538"/>
                  <a:pt x="814" y="538"/>
                </a:cubicBezTo>
                <a:cubicBezTo>
                  <a:pt x="881" y="538"/>
                  <a:pt x="933" y="486"/>
                  <a:pt x="933" y="418"/>
                </a:cubicBezTo>
                <a:cubicBezTo>
                  <a:pt x="933" y="351"/>
                  <a:pt x="881" y="299"/>
                  <a:pt x="814" y="299"/>
                </a:cubicBezTo>
                <a:cubicBezTo>
                  <a:pt x="814" y="135"/>
                  <a:pt x="664" y="0"/>
                  <a:pt x="493" y="0"/>
                </a:cubicBezTo>
                <a:cubicBezTo>
                  <a:pt x="343" y="0"/>
                  <a:pt x="209" y="97"/>
                  <a:pt x="179" y="239"/>
                </a:cubicBezTo>
                <a:cubicBezTo>
                  <a:pt x="179" y="239"/>
                  <a:pt x="164" y="239"/>
                  <a:pt x="157" y="239"/>
                </a:cubicBezTo>
                <a:cubicBezTo>
                  <a:pt x="67" y="239"/>
                  <a:pt x="0" y="306"/>
                  <a:pt x="0" y="388"/>
                </a:cubicBezTo>
                <a:cubicBezTo>
                  <a:pt x="0" y="471"/>
                  <a:pt x="67" y="538"/>
                  <a:pt x="149" y="538"/>
                </a:cubicBezTo>
                <a:cubicBezTo>
                  <a:pt x="597" y="538"/>
                  <a:pt x="597" y="538"/>
                  <a:pt x="597" y="53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3" name="Freeform 583"/>
          <p:cNvSpPr>
            <a:spLocks noChangeArrowheads="1"/>
          </p:cNvSpPr>
          <p:nvPr/>
        </p:nvSpPr>
        <p:spPr bwMode="auto">
          <a:xfrm>
            <a:off x="4085795" y="5406144"/>
            <a:ext cx="300307" cy="303237"/>
          </a:xfrm>
          <a:custGeom>
            <a:avLst/>
            <a:gdLst>
              <a:gd name="T0" fmla="*/ 455 w 904"/>
              <a:gd name="T1" fmla="*/ 687 h 912"/>
              <a:gd name="T2" fmla="*/ 157 w 904"/>
              <a:gd name="T3" fmla="*/ 911 h 912"/>
              <a:gd name="T4" fmla="*/ 276 w 904"/>
              <a:gd name="T5" fmla="*/ 553 h 912"/>
              <a:gd name="T6" fmla="*/ 0 w 904"/>
              <a:gd name="T7" fmla="*/ 344 h 912"/>
              <a:gd name="T8" fmla="*/ 336 w 904"/>
              <a:gd name="T9" fmla="*/ 344 h 912"/>
              <a:gd name="T10" fmla="*/ 455 w 904"/>
              <a:gd name="T11" fmla="*/ 0 h 912"/>
              <a:gd name="T12" fmla="*/ 575 w 904"/>
              <a:gd name="T13" fmla="*/ 344 h 912"/>
              <a:gd name="T14" fmla="*/ 903 w 904"/>
              <a:gd name="T15" fmla="*/ 344 h 912"/>
              <a:gd name="T16" fmla="*/ 635 w 904"/>
              <a:gd name="T17" fmla="*/ 553 h 912"/>
              <a:gd name="T18" fmla="*/ 754 w 904"/>
              <a:gd name="T19" fmla="*/ 911 h 912"/>
              <a:gd name="T20" fmla="*/ 455 w 904"/>
              <a:gd name="T21" fmla="*/ 68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4" h="912">
                <a:moveTo>
                  <a:pt x="455" y="687"/>
                </a:moveTo>
                <a:lnTo>
                  <a:pt x="157" y="911"/>
                </a:lnTo>
                <a:lnTo>
                  <a:pt x="276" y="553"/>
                </a:lnTo>
                <a:lnTo>
                  <a:pt x="0" y="344"/>
                </a:lnTo>
                <a:lnTo>
                  <a:pt x="336" y="344"/>
                </a:lnTo>
                <a:lnTo>
                  <a:pt x="455" y="0"/>
                </a:lnTo>
                <a:lnTo>
                  <a:pt x="575" y="344"/>
                </a:lnTo>
                <a:lnTo>
                  <a:pt x="903" y="344"/>
                </a:lnTo>
                <a:lnTo>
                  <a:pt x="635" y="553"/>
                </a:lnTo>
                <a:lnTo>
                  <a:pt x="754" y="911"/>
                </a:lnTo>
                <a:lnTo>
                  <a:pt x="455" y="687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4" name="Freeform 584"/>
          <p:cNvSpPr>
            <a:spLocks noChangeArrowheads="1"/>
          </p:cNvSpPr>
          <p:nvPr/>
        </p:nvSpPr>
        <p:spPr bwMode="auto">
          <a:xfrm>
            <a:off x="4720102" y="5426653"/>
            <a:ext cx="310561" cy="268079"/>
          </a:xfrm>
          <a:custGeom>
            <a:avLst/>
            <a:gdLst>
              <a:gd name="T0" fmla="*/ 0 w 934"/>
              <a:gd name="T1" fmla="*/ 239 h 807"/>
              <a:gd name="T2" fmla="*/ 0 w 934"/>
              <a:gd name="T3" fmla="*/ 239 h 807"/>
              <a:gd name="T4" fmla="*/ 463 w 934"/>
              <a:gd name="T5" fmla="*/ 806 h 807"/>
              <a:gd name="T6" fmla="*/ 933 w 934"/>
              <a:gd name="T7" fmla="*/ 239 h 807"/>
              <a:gd name="T8" fmla="*/ 702 w 934"/>
              <a:gd name="T9" fmla="*/ 0 h 807"/>
              <a:gd name="T10" fmla="*/ 463 w 934"/>
              <a:gd name="T11" fmla="*/ 209 h 807"/>
              <a:gd name="T12" fmla="*/ 224 w 934"/>
              <a:gd name="T13" fmla="*/ 0 h 807"/>
              <a:gd name="T14" fmla="*/ 0 w 934"/>
              <a:gd name="T15" fmla="*/ 239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07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06"/>
                  <a:pt x="463" y="806"/>
                </a:cubicBezTo>
                <a:cubicBezTo>
                  <a:pt x="463" y="806"/>
                  <a:pt x="933" y="537"/>
                  <a:pt x="933" y="239"/>
                </a:cubicBezTo>
                <a:cubicBezTo>
                  <a:pt x="933" y="112"/>
                  <a:pt x="844" y="0"/>
                  <a:pt x="702" y="0"/>
                </a:cubicBezTo>
                <a:cubicBezTo>
                  <a:pt x="582" y="0"/>
                  <a:pt x="463" y="82"/>
                  <a:pt x="463" y="209"/>
                </a:cubicBezTo>
                <a:cubicBezTo>
                  <a:pt x="463" y="82"/>
                  <a:pt x="351" y="0"/>
                  <a:pt x="224" y="0"/>
                </a:cubicBezTo>
                <a:cubicBezTo>
                  <a:pt x="90" y="0"/>
                  <a:pt x="0" y="112"/>
                  <a:pt x="0" y="23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5" name="Freeform 585"/>
          <p:cNvSpPr>
            <a:spLocks noChangeArrowheads="1"/>
          </p:cNvSpPr>
          <p:nvPr/>
        </p:nvSpPr>
        <p:spPr bwMode="auto">
          <a:xfrm>
            <a:off x="4859268" y="5486714"/>
            <a:ext cx="45413" cy="199228"/>
          </a:xfrm>
          <a:custGeom>
            <a:avLst/>
            <a:gdLst>
              <a:gd name="T0" fmla="*/ 0 w 136"/>
              <a:gd name="T1" fmla="*/ 597 h 598"/>
              <a:gd name="T2" fmla="*/ 105 w 136"/>
              <a:gd name="T3" fmla="*/ 493 h 598"/>
              <a:gd name="T4" fmla="*/ 15 w 136"/>
              <a:gd name="T5" fmla="*/ 403 h 598"/>
              <a:gd name="T6" fmla="*/ 105 w 136"/>
              <a:gd name="T7" fmla="*/ 314 h 598"/>
              <a:gd name="T8" fmla="*/ 15 w 136"/>
              <a:gd name="T9" fmla="*/ 224 h 598"/>
              <a:gd name="T10" fmla="*/ 135 w 136"/>
              <a:gd name="T11" fmla="*/ 105 h 598"/>
              <a:gd name="T12" fmla="*/ 45 w 136"/>
              <a:gd name="T13" fmla="*/ 30 h 598"/>
              <a:gd name="T14" fmla="*/ 45 w 136"/>
              <a:gd name="T15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598">
                <a:moveTo>
                  <a:pt x="0" y="597"/>
                </a:moveTo>
                <a:lnTo>
                  <a:pt x="105" y="493"/>
                </a:lnTo>
                <a:lnTo>
                  <a:pt x="15" y="403"/>
                </a:lnTo>
                <a:lnTo>
                  <a:pt x="105" y="314"/>
                </a:lnTo>
                <a:lnTo>
                  <a:pt x="15" y="224"/>
                </a:lnTo>
                <a:lnTo>
                  <a:pt x="135" y="105"/>
                </a:lnTo>
                <a:lnTo>
                  <a:pt x="45" y="30"/>
                </a:lnTo>
                <a:lnTo>
                  <a:pt x="45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6" name="Freeform 586"/>
          <p:cNvSpPr>
            <a:spLocks noChangeArrowheads="1"/>
          </p:cNvSpPr>
          <p:nvPr/>
        </p:nvSpPr>
        <p:spPr bwMode="auto">
          <a:xfrm>
            <a:off x="5357337" y="6044844"/>
            <a:ext cx="310561" cy="310561"/>
          </a:xfrm>
          <a:custGeom>
            <a:avLst/>
            <a:gdLst>
              <a:gd name="T0" fmla="*/ 934 w 935"/>
              <a:gd name="T1" fmla="*/ 933 h 934"/>
              <a:gd name="T2" fmla="*/ 0 w 935"/>
              <a:gd name="T3" fmla="*/ 933 h 934"/>
              <a:gd name="T4" fmla="*/ 0 w 935"/>
              <a:gd name="T5" fmla="*/ 0 h 934"/>
              <a:gd name="T6" fmla="*/ 934 w 935"/>
              <a:gd name="T7" fmla="*/ 0 h 934"/>
              <a:gd name="T8" fmla="*/ 934 w 9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934">
                <a:moveTo>
                  <a:pt x="934" y="933"/>
                </a:moveTo>
                <a:lnTo>
                  <a:pt x="0" y="933"/>
                </a:lnTo>
                <a:lnTo>
                  <a:pt x="0" y="0"/>
                </a:lnTo>
                <a:lnTo>
                  <a:pt x="934" y="0"/>
                </a:lnTo>
                <a:lnTo>
                  <a:pt x="934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7" name="Line 587"/>
          <p:cNvSpPr>
            <a:spLocks noChangeShapeType="1"/>
          </p:cNvSpPr>
          <p:nvPr/>
        </p:nvSpPr>
        <p:spPr bwMode="auto">
          <a:xfrm>
            <a:off x="5445232" y="6078537"/>
            <a:ext cx="1466" cy="9961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8" name="Line 588"/>
          <p:cNvSpPr>
            <a:spLocks noChangeShapeType="1"/>
          </p:cNvSpPr>
          <p:nvPr/>
        </p:nvSpPr>
        <p:spPr bwMode="auto">
          <a:xfrm flipH="1">
            <a:off x="5392495" y="6128345"/>
            <a:ext cx="1025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09" name="Line 589"/>
          <p:cNvSpPr>
            <a:spLocks noChangeShapeType="1"/>
          </p:cNvSpPr>
          <p:nvPr/>
        </p:nvSpPr>
        <p:spPr bwMode="auto">
          <a:xfrm flipH="1">
            <a:off x="5531662" y="6128345"/>
            <a:ext cx="1025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0" name="Line 590"/>
          <p:cNvSpPr>
            <a:spLocks noChangeShapeType="1"/>
          </p:cNvSpPr>
          <p:nvPr/>
        </p:nvSpPr>
        <p:spPr bwMode="auto">
          <a:xfrm flipV="1">
            <a:off x="5404215" y="6226493"/>
            <a:ext cx="79105" cy="849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1" name="Line 591"/>
          <p:cNvSpPr>
            <a:spLocks noChangeShapeType="1"/>
          </p:cNvSpPr>
          <p:nvPr/>
        </p:nvSpPr>
        <p:spPr bwMode="auto">
          <a:xfrm>
            <a:off x="5404215" y="6227959"/>
            <a:ext cx="79105" cy="8203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2" name="Line 592"/>
          <p:cNvSpPr>
            <a:spLocks noChangeShapeType="1"/>
          </p:cNvSpPr>
          <p:nvPr/>
        </p:nvSpPr>
        <p:spPr bwMode="auto">
          <a:xfrm>
            <a:off x="5533127" y="6254327"/>
            <a:ext cx="9961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3" name="Line 593"/>
          <p:cNvSpPr>
            <a:spLocks noChangeShapeType="1"/>
          </p:cNvSpPr>
          <p:nvPr/>
        </p:nvSpPr>
        <p:spPr bwMode="auto">
          <a:xfrm>
            <a:off x="5533127" y="6285089"/>
            <a:ext cx="9961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4" name="Freeform 594"/>
          <p:cNvSpPr>
            <a:spLocks noChangeArrowheads="1"/>
          </p:cNvSpPr>
          <p:nvPr/>
        </p:nvSpPr>
        <p:spPr bwMode="auto">
          <a:xfrm>
            <a:off x="5410074" y="5406143"/>
            <a:ext cx="208017" cy="218273"/>
          </a:xfrm>
          <a:custGeom>
            <a:avLst/>
            <a:gdLst>
              <a:gd name="T0" fmla="*/ 149 w 628"/>
              <a:gd name="T1" fmla="*/ 582 h 658"/>
              <a:gd name="T2" fmla="*/ 149 w 628"/>
              <a:gd name="T3" fmla="*/ 582 h 658"/>
              <a:gd name="T4" fmla="*/ 149 w 628"/>
              <a:gd name="T5" fmla="*/ 657 h 658"/>
              <a:gd name="T6" fmla="*/ 478 w 628"/>
              <a:gd name="T7" fmla="*/ 657 h 658"/>
              <a:gd name="T8" fmla="*/ 478 w 628"/>
              <a:gd name="T9" fmla="*/ 582 h 658"/>
              <a:gd name="T10" fmla="*/ 627 w 628"/>
              <a:gd name="T11" fmla="*/ 314 h 658"/>
              <a:gd name="T12" fmla="*/ 314 w 628"/>
              <a:gd name="T13" fmla="*/ 0 h 658"/>
              <a:gd name="T14" fmla="*/ 0 w 628"/>
              <a:gd name="T15" fmla="*/ 314 h 658"/>
              <a:gd name="T16" fmla="*/ 149 w 628"/>
              <a:gd name="T17" fmla="*/ 582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8" h="658">
                <a:moveTo>
                  <a:pt x="149" y="582"/>
                </a:moveTo>
                <a:lnTo>
                  <a:pt x="149" y="582"/>
                </a:lnTo>
                <a:cubicBezTo>
                  <a:pt x="149" y="657"/>
                  <a:pt x="149" y="657"/>
                  <a:pt x="149" y="657"/>
                </a:cubicBezTo>
                <a:cubicBezTo>
                  <a:pt x="478" y="657"/>
                  <a:pt x="478" y="657"/>
                  <a:pt x="478" y="657"/>
                </a:cubicBezTo>
                <a:cubicBezTo>
                  <a:pt x="478" y="582"/>
                  <a:pt x="478" y="582"/>
                  <a:pt x="478" y="582"/>
                </a:cubicBezTo>
                <a:cubicBezTo>
                  <a:pt x="568" y="523"/>
                  <a:pt x="627" y="426"/>
                  <a:pt x="627" y="314"/>
                </a:cubicBezTo>
                <a:cubicBezTo>
                  <a:pt x="627" y="134"/>
                  <a:pt x="485" y="0"/>
                  <a:pt x="314" y="0"/>
                </a:cubicBezTo>
                <a:cubicBezTo>
                  <a:pt x="135" y="0"/>
                  <a:pt x="0" y="134"/>
                  <a:pt x="0" y="314"/>
                </a:cubicBezTo>
                <a:cubicBezTo>
                  <a:pt x="0" y="426"/>
                  <a:pt x="60" y="530"/>
                  <a:pt x="149" y="582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5" name="Line 595"/>
          <p:cNvSpPr>
            <a:spLocks noChangeShapeType="1"/>
          </p:cNvSpPr>
          <p:nvPr/>
        </p:nvSpPr>
        <p:spPr bwMode="auto">
          <a:xfrm flipH="1" flipV="1">
            <a:off x="5477460" y="5523337"/>
            <a:ext cx="17579" cy="10254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6" name="Line 596"/>
          <p:cNvSpPr>
            <a:spLocks noChangeShapeType="1"/>
          </p:cNvSpPr>
          <p:nvPr/>
        </p:nvSpPr>
        <p:spPr bwMode="auto">
          <a:xfrm flipV="1">
            <a:off x="5533127" y="5523337"/>
            <a:ext cx="14649" cy="10254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7" name="Freeform 597"/>
          <p:cNvSpPr>
            <a:spLocks noChangeArrowheads="1"/>
          </p:cNvSpPr>
          <p:nvPr/>
        </p:nvSpPr>
        <p:spPr bwMode="auto">
          <a:xfrm>
            <a:off x="5478926" y="5530661"/>
            <a:ext cx="70316" cy="14649"/>
          </a:xfrm>
          <a:custGeom>
            <a:avLst/>
            <a:gdLst>
              <a:gd name="T0" fmla="*/ 0 w 210"/>
              <a:gd name="T1" fmla="*/ 0 h 46"/>
              <a:gd name="T2" fmla="*/ 60 w 210"/>
              <a:gd name="T3" fmla="*/ 45 h 46"/>
              <a:gd name="T4" fmla="*/ 105 w 210"/>
              <a:gd name="T5" fmla="*/ 0 h 46"/>
              <a:gd name="T6" fmla="*/ 150 w 210"/>
              <a:gd name="T7" fmla="*/ 45 h 46"/>
              <a:gd name="T8" fmla="*/ 209 w 210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46">
                <a:moveTo>
                  <a:pt x="0" y="0"/>
                </a:moveTo>
                <a:lnTo>
                  <a:pt x="60" y="45"/>
                </a:lnTo>
                <a:lnTo>
                  <a:pt x="105" y="0"/>
                </a:lnTo>
                <a:lnTo>
                  <a:pt x="150" y="45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8" name="Freeform 598"/>
          <p:cNvSpPr>
            <a:spLocks noChangeArrowheads="1"/>
          </p:cNvSpPr>
          <p:nvPr/>
        </p:nvSpPr>
        <p:spPr bwMode="auto">
          <a:xfrm>
            <a:off x="5459882" y="5624416"/>
            <a:ext cx="109869" cy="30763"/>
          </a:xfrm>
          <a:custGeom>
            <a:avLst/>
            <a:gdLst>
              <a:gd name="T0" fmla="*/ 329 w 330"/>
              <a:gd name="T1" fmla="*/ 90 h 91"/>
              <a:gd name="T2" fmla="*/ 0 w 330"/>
              <a:gd name="T3" fmla="*/ 90 h 91"/>
              <a:gd name="T4" fmla="*/ 0 w 330"/>
              <a:gd name="T5" fmla="*/ 0 h 91"/>
              <a:gd name="T6" fmla="*/ 329 w 330"/>
              <a:gd name="T7" fmla="*/ 0 h 91"/>
              <a:gd name="T8" fmla="*/ 329 w 33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0" h="91">
                <a:moveTo>
                  <a:pt x="329" y="90"/>
                </a:moveTo>
                <a:lnTo>
                  <a:pt x="0" y="90"/>
                </a:lnTo>
                <a:lnTo>
                  <a:pt x="0" y="0"/>
                </a:lnTo>
                <a:lnTo>
                  <a:pt x="329" y="0"/>
                </a:lnTo>
                <a:lnTo>
                  <a:pt x="329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19" name="Freeform 599"/>
          <p:cNvSpPr>
            <a:spLocks noChangeArrowheads="1"/>
          </p:cNvSpPr>
          <p:nvPr/>
        </p:nvSpPr>
        <p:spPr bwMode="auto">
          <a:xfrm>
            <a:off x="5468670" y="5655178"/>
            <a:ext cx="89361" cy="29299"/>
          </a:xfrm>
          <a:custGeom>
            <a:avLst/>
            <a:gdLst>
              <a:gd name="T0" fmla="*/ 269 w 270"/>
              <a:gd name="T1" fmla="*/ 89 h 90"/>
              <a:gd name="T2" fmla="*/ 0 w 270"/>
              <a:gd name="T3" fmla="*/ 89 h 90"/>
              <a:gd name="T4" fmla="*/ 0 w 270"/>
              <a:gd name="T5" fmla="*/ 0 h 90"/>
              <a:gd name="T6" fmla="*/ 269 w 270"/>
              <a:gd name="T7" fmla="*/ 0 h 90"/>
              <a:gd name="T8" fmla="*/ 269 w 270"/>
              <a:gd name="T9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90">
                <a:moveTo>
                  <a:pt x="269" y="89"/>
                </a:moveTo>
                <a:lnTo>
                  <a:pt x="0" y="89"/>
                </a:lnTo>
                <a:lnTo>
                  <a:pt x="0" y="0"/>
                </a:lnTo>
                <a:lnTo>
                  <a:pt x="269" y="0"/>
                </a:lnTo>
                <a:lnTo>
                  <a:pt x="269" y="8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0" name="Freeform 600"/>
          <p:cNvSpPr>
            <a:spLocks noChangeArrowheads="1"/>
          </p:cNvSpPr>
          <p:nvPr/>
        </p:nvSpPr>
        <p:spPr bwMode="auto">
          <a:xfrm>
            <a:off x="5478926" y="5684476"/>
            <a:ext cx="70316" cy="30764"/>
          </a:xfrm>
          <a:custGeom>
            <a:avLst/>
            <a:gdLst>
              <a:gd name="T0" fmla="*/ 209 w 210"/>
              <a:gd name="T1" fmla="*/ 90 h 91"/>
              <a:gd name="T2" fmla="*/ 0 w 210"/>
              <a:gd name="T3" fmla="*/ 90 h 91"/>
              <a:gd name="T4" fmla="*/ 0 w 210"/>
              <a:gd name="T5" fmla="*/ 0 h 91"/>
              <a:gd name="T6" fmla="*/ 209 w 210"/>
              <a:gd name="T7" fmla="*/ 0 h 91"/>
              <a:gd name="T8" fmla="*/ 209 w 21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91">
                <a:moveTo>
                  <a:pt x="209" y="90"/>
                </a:moveTo>
                <a:lnTo>
                  <a:pt x="0" y="90"/>
                </a:lnTo>
                <a:lnTo>
                  <a:pt x="0" y="0"/>
                </a:lnTo>
                <a:lnTo>
                  <a:pt x="209" y="0"/>
                </a:lnTo>
                <a:lnTo>
                  <a:pt x="209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1" name="Freeform 601"/>
          <p:cNvSpPr>
            <a:spLocks noChangeArrowheads="1"/>
          </p:cNvSpPr>
          <p:nvPr/>
        </p:nvSpPr>
        <p:spPr bwMode="auto">
          <a:xfrm>
            <a:off x="6072214" y="5406144"/>
            <a:ext cx="161141" cy="168465"/>
          </a:xfrm>
          <a:custGeom>
            <a:avLst/>
            <a:gdLst>
              <a:gd name="T0" fmla="*/ 0 w 487"/>
              <a:gd name="T1" fmla="*/ 388 h 509"/>
              <a:gd name="T2" fmla="*/ 0 w 487"/>
              <a:gd name="T3" fmla="*/ 388 h 509"/>
              <a:gd name="T4" fmla="*/ 239 w 487"/>
              <a:gd name="T5" fmla="*/ 508 h 509"/>
              <a:gd name="T6" fmla="*/ 486 w 487"/>
              <a:gd name="T7" fmla="*/ 388 h 509"/>
              <a:gd name="T8" fmla="*/ 486 w 487"/>
              <a:gd name="T9" fmla="*/ 0 h 509"/>
              <a:gd name="T10" fmla="*/ 0 w 487"/>
              <a:gd name="T11" fmla="*/ 0 h 509"/>
              <a:gd name="T12" fmla="*/ 0 w 487"/>
              <a:gd name="T13" fmla="*/ 38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509">
                <a:moveTo>
                  <a:pt x="0" y="388"/>
                </a:moveTo>
                <a:lnTo>
                  <a:pt x="0" y="388"/>
                </a:lnTo>
                <a:cubicBezTo>
                  <a:pt x="0" y="456"/>
                  <a:pt x="90" y="508"/>
                  <a:pt x="239" y="508"/>
                </a:cubicBezTo>
                <a:cubicBezTo>
                  <a:pt x="388" y="508"/>
                  <a:pt x="486" y="456"/>
                  <a:pt x="486" y="388"/>
                </a:cubicBezTo>
                <a:cubicBezTo>
                  <a:pt x="486" y="0"/>
                  <a:pt x="486" y="0"/>
                  <a:pt x="486" y="0"/>
                </a:cubicBezTo>
                <a:cubicBezTo>
                  <a:pt x="0" y="0"/>
                  <a:pt x="0" y="0"/>
                  <a:pt x="0" y="0"/>
                </a:cubicBezTo>
                <a:lnTo>
                  <a:pt x="0" y="388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2" name="Line 602"/>
          <p:cNvSpPr>
            <a:spLocks noChangeShapeType="1"/>
          </p:cNvSpPr>
          <p:nvPr/>
        </p:nvSpPr>
        <p:spPr bwMode="auto">
          <a:xfrm>
            <a:off x="6091258" y="5713774"/>
            <a:ext cx="118658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3" name="Line 603"/>
          <p:cNvSpPr>
            <a:spLocks noChangeShapeType="1"/>
          </p:cNvSpPr>
          <p:nvPr/>
        </p:nvSpPr>
        <p:spPr bwMode="auto">
          <a:xfrm>
            <a:off x="6151318" y="5576073"/>
            <a:ext cx="1466" cy="13916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4" name="Freeform 604"/>
          <p:cNvSpPr>
            <a:spLocks noChangeArrowheads="1"/>
          </p:cNvSpPr>
          <p:nvPr/>
        </p:nvSpPr>
        <p:spPr bwMode="auto">
          <a:xfrm>
            <a:off x="6026802" y="5436906"/>
            <a:ext cx="45412" cy="45412"/>
          </a:xfrm>
          <a:custGeom>
            <a:avLst/>
            <a:gdLst>
              <a:gd name="T0" fmla="*/ 134 w 135"/>
              <a:gd name="T1" fmla="*/ 0 h 135"/>
              <a:gd name="T2" fmla="*/ 134 w 135"/>
              <a:gd name="T3" fmla="*/ 0 h 135"/>
              <a:gd name="T4" fmla="*/ 0 w 135"/>
              <a:gd name="T5" fmla="*/ 0 h 135"/>
              <a:gd name="T6" fmla="*/ 134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134" y="0"/>
                </a:moveTo>
                <a:lnTo>
                  <a:pt x="134" y="0"/>
                </a:ln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34"/>
                  <a:pt x="134" y="13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5" name="Freeform 605"/>
          <p:cNvSpPr>
            <a:spLocks noChangeArrowheads="1"/>
          </p:cNvSpPr>
          <p:nvPr/>
        </p:nvSpPr>
        <p:spPr bwMode="auto">
          <a:xfrm>
            <a:off x="6233354" y="5436906"/>
            <a:ext cx="45413" cy="45412"/>
          </a:xfrm>
          <a:custGeom>
            <a:avLst/>
            <a:gdLst>
              <a:gd name="T0" fmla="*/ 0 w 135"/>
              <a:gd name="T1" fmla="*/ 0 h 135"/>
              <a:gd name="T2" fmla="*/ 0 w 135"/>
              <a:gd name="T3" fmla="*/ 0 h 135"/>
              <a:gd name="T4" fmla="*/ 134 w 135"/>
              <a:gd name="T5" fmla="*/ 0 h 135"/>
              <a:gd name="T6" fmla="*/ 0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0" y="0"/>
                </a:moveTo>
                <a:lnTo>
                  <a:pt x="0" y="0"/>
                </a:ln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134"/>
                  <a:pt x="0" y="13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6" name="Freeform 606"/>
          <p:cNvSpPr>
            <a:spLocks noChangeArrowheads="1"/>
          </p:cNvSpPr>
          <p:nvPr/>
        </p:nvSpPr>
        <p:spPr bwMode="auto">
          <a:xfrm>
            <a:off x="6634739" y="5491108"/>
            <a:ext cx="310561" cy="178719"/>
          </a:xfrm>
          <a:custGeom>
            <a:avLst/>
            <a:gdLst>
              <a:gd name="T0" fmla="*/ 933 w 934"/>
              <a:gd name="T1" fmla="*/ 0 h 538"/>
              <a:gd name="T2" fmla="*/ 0 w 934"/>
              <a:gd name="T3" fmla="*/ 0 h 538"/>
              <a:gd name="T4" fmla="*/ 0 w 934"/>
              <a:gd name="T5" fmla="*/ 537 h 538"/>
              <a:gd name="T6" fmla="*/ 933 w 934"/>
              <a:gd name="T7" fmla="*/ 537 h 538"/>
              <a:gd name="T8" fmla="*/ 933 w 934"/>
              <a:gd name="T9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38">
                <a:moveTo>
                  <a:pt x="933" y="0"/>
                </a:moveTo>
                <a:lnTo>
                  <a:pt x="0" y="0"/>
                </a:lnTo>
                <a:lnTo>
                  <a:pt x="0" y="537"/>
                </a:lnTo>
                <a:lnTo>
                  <a:pt x="933" y="537"/>
                </a:lnTo>
                <a:lnTo>
                  <a:pt x="933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7" name="Line 607"/>
          <p:cNvSpPr>
            <a:spLocks noChangeShapeType="1"/>
          </p:cNvSpPr>
          <p:nvPr/>
        </p:nvSpPr>
        <p:spPr bwMode="auto">
          <a:xfrm>
            <a:off x="6634739" y="5551170"/>
            <a:ext cx="31056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8" name="Freeform 608"/>
          <p:cNvSpPr>
            <a:spLocks noChangeArrowheads="1"/>
          </p:cNvSpPr>
          <p:nvPr/>
        </p:nvSpPr>
        <p:spPr bwMode="auto">
          <a:xfrm>
            <a:off x="6766581" y="5551170"/>
            <a:ext cx="49807" cy="30763"/>
          </a:xfrm>
          <a:custGeom>
            <a:avLst/>
            <a:gdLst>
              <a:gd name="T0" fmla="*/ 0 w 151"/>
              <a:gd name="T1" fmla="*/ 0 h 91"/>
              <a:gd name="T2" fmla="*/ 0 w 151"/>
              <a:gd name="T3" fmla="*/ 90 h 91"/>
              <a:gd name="T4" fmla="*/ 150 w 151"/>
              <a:gd name="T5" fmla="*/ 90 h 91"/>
              <a:gd name="T6" fmla="*/ 150 w 151"/>
              <a:gd name="T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91">
                <a:moveTo>
                  <a:pt x="0" y="0"/>
                </a:moveTo>
                <a:lnTo>
                  <a:pt x="0" y="90"/>
                </a:lnTo>
                <a:lnTo>
                  <a:pt x="150" y="90"/>
                </a:lnTo>
                <a:lnTo>
                  <a:pt x="15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29" name="Freeform 609"/>
          <p:cNvSpPr>
            <a:spLocks noChangeArrowheads="1"/>
          </p:cNvSpPr>
          <p:nvPr/>
        </p:nvSpPr>
        <p:spPr bwMode="auto">
          <a:xfrm>
            <a:off x="6746072" y="5451555"/>
            <a:ext cx="89361" cy="39552"/>
          </a:xfrm>
          <a:custGeom>
            <a:avLst/>
            <a:gdLst>
              <a:gd name="T0" fmla="*/ 0 w 269"/>
              <a:gd name="T1" fmla="*/ 120 h 121"/>
              <a:gd name="T2" fmla="*/ 0 w 269"/>
              <a:gd name="T3" fmla="*/ 120 h 121"/>
              <a:gd name="T4" fmla="*/ 134 w 269"/>
              <a:gd name="T5" fmla="*/ 0 h 121"/>
              <a:gd name="T6" fmla="*/ 268 w 269"/>
              <a:gd name="T7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9" h="121">
                <a:moveTo>
                  <a:pt x="0" y="120"/>
                </a:moveTo>
                <a:lnTo>
                  <a:pt x="0" y="120"/>
                </a:lnTo>
                <a:cubicBezTo>
                  <a:pt x="0" y="120"/>
                  <a:pt x="0" y="0"/>
                  <a:pt x="134" y="0"/>
                </a:cubicBezTo>
                <a:cubicBezTo>
                  <a:pt x="268" y="0"/>
                  <a:pt x="268" y="120"/>
                  <a:pt x="268" y="12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2" name="Freeform 622"/>
          <p:cNvSpPr>
            <a:spLocks noChangeArrowheads="1"/>
          </p:cNvSpPr>
          <p:nvPr/>
        </p:nvSpPr>
        <p:spPr bwMode="auto">
          <a:xfrm>
            <a:off x="889362" y="6138598"/>
            <a:ext cx="310561" cy="161141"/>
          </a:xfrm>
          <a:custGeom>
            <a:avLst/>
            <a:gdLst>
              <a:gd name="T0" fmla="*/ 672 w 934"/>
              <a:gd name="T1" fmla="*/ 150 h 487"/>
              <a:gd name="T2" fmla="*/ 933 w 934"/>
              <a:gd name="T3" fmla="*/ 0 h 487"/>
              <a:gd name="T4" fmla="*/ 933 w 934"/>
              <a:gd name="T5" fmla="*/ 486 h 487"/>
              <a:gd name="T6" fmla="*/ 672 w 934"/>
              <a:gd name="T7" fmla="*/ 329 h 487"/>
              <a:gd name="T8" fmla="*/ 672 w 934"/>
              <a:gd name="T9" fmla="*/ 486 h 487"/>
              <a:gd name="T10" fmla="*/ 0 w 934"/>
              <a:gd name="T11" fmla="*/ 486 h 487"/>
              <a:gd name="T12" fmla="*/ 0 w 934"/>
              <a:gd name="T13" fmla="*/ 0 h 487"/>
              <a:gd name="T14" fmla="*/ 672 w 934"/>
              <a:gd name="T15" fmla="*/ 0 h 487"/>
              <a:gd name="T16" fmla="*/ 672 w 934"/>
              <a:gd name="T17" fmla="*/ 15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487">
                <a:moveTo>
                  <a:pt x="672" y="150"/>
                </a:moveTo>
                <a:lnTo>
                  <a:pt x="933" y="0"/>
                </a:lnTo>
                <a:lnTo>
                  <a:pt x="933" y="486"/>
                </a:lnTo>
                <a:lnTo>
                  <a:pt x="672" y="329"/>
                </a:lnTo>
                <a:lnTo>
                  <a:pt x="672" y="486"/>
                </a:lnTo>
                <a:lnTo>
                  <a:pt x="0" y="486"/>
                </a:lnTo>
                <a:lnTo>
                  <a:pt x="0" y="0"/>
                </a:lnTo>
                <a:lnTo>
                  <a:pt x="672" y="0"/>
                </a:lnTo>
                <a:lnTo>
                  <a:pt x="672" y="15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3" name="Line 623"/>
          <p:cNvSpPr>
            <a:spLocks noChangeShapeType="1"/>
          </p:cNvSpPr>
          <p:nvPr/>
        </p:nvSpPr>
        <p:spPr bwMode="auto">
          <a:xfrm>
            <a:off x="914266" y="617815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4" name="Line 624"/>
          <p:cNvSpPr>
            <a:spLocks noChangeShapeType="1"/>
          </p:cNvSpPr>
          <p:nvPr/>
        </p:nvSpPr>
        <p:spPr bwMode="auto">
          <a:xfrm>
            <a:off x="953818" y="617815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5" name="Freeform 625"/>
          <p:cNvSpPr>
            <a:spLocks noChangeArrowheads="1"/>
          </p:cNvSpPr>
          <p:nvPr/>
        </p:nvSpPr>
        <p:spPr bwMode="auto">
          <a:xfrm>
            <a:off x="918659" y="6217703"/>
            <a:ext cx="89361" cy="52737"/>
          </a:xfrm>
          <a:custGeom>
            <a:avLst/>
            <a:gdLst>
              <a:gd name="T0" fmla="*/ 269 w 270"/>
              <a:gd name="T1" fmla="*/ 0 h 158"/>
              <a:gd name="T2" fmla="*/ 0 w 270"/>
              <a:gd name="T3" fmla="*/ 0 h 158"/>
              <a:gd name="T4" fmla="*/ 0 w 270"/>
              <a:gd name="T5" fmla="*/ 157 h 158"/>
              <a:gd name="T6" fmla="*/ 269 w 270"/>
              <a:gd name="T7" fmla="*/ 157 h 158"/>
              <a:gd name="T8" fmla="*/ 269 w 270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158">
                <a:moveTo>
                  <a:pt x="269" y="0"/>
                </a:moveTo>
                <a:lnTo>
                  <a:pt x="0" y="0"/>
                </a:lnTo>
                <a:lnTo>
                  <a:pt x="0" y="157"/>
                </a:lnTo>
                <a:lnTo>
                  <a:pt x="269" y="157"/>
                </a:lnTo>
                <a:lnTo>
                  <a:pt x="26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6" name="Freeform 626"/>
          <p:cNvSpPr>
            <a:spLocks noChangeArrowheads="1"/>
          </p:cNvSpPr>
          <p:nvPr/>
        </p:nvSpPr>
        <p:spPr bwMode="auto">
          <a:xfrm>
            <a:off x="914266" y="6099046"/>
            <a:ext cx="168464" cy="39552"/>
          </a:xfrm>
          <a:custGeom>
            <a:avLst/>
            <a:gdLst>
              <a:gd name="T0" fmla="*/ 0 w 509"/>
              <a:gd name="T1" fmla="*/ 0 h 120"/>
              <a:gd name="T2" fmla="*/ 388 w 509"/>
              <a:gd name="T3" fmla="*/ 0 h 120"/>
              <a:gd name="T4" fmla="*/ 508 w 509"/>
              <a:gd name="T5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9" h="120">
                <a:moveTo>
                  <a:pt x="0" y="0"/>
                </a:moveTo>
                <a:lnTo>
                  <a:pt x="388" y="0"/>
                </a:lnTo>
                <a:lnTo>
                  <a:pt x="508" y="11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7" name="Freeform 627"/>
          <p:cNvSpPr>
            <a:spLocks noChangeArrowheads="1"/>
          </p:cNvSpPr>
          <p:nvPr/>
        </p:nvSpPr>
        <p:spPr bwMode="auto">
          <a:xfrm>
            <a:off x="1526598" y="6088791"/>
            <a:ext cx="310561" cy="210947"/>
          </a:xfrm>
          <a:custGeom>
            <a:avLst/>
            <a:gdLst>
              <a:gd name="T0" fmla="*/ 679 w 934"/>
              <a:gd name="T1" fmla="*/ 149 h 636"/>
              <a:gd name="T2" fmla="*/ 560 w 934"/>
              <a:gd name="T3" fmla="*/ 0 h 636"/>
              <a:gd name="T4" fmla="*/ 380 w 934"/>
              <a:gd name="T5" fmla="*/ 0 h 636"/>
              <a:gd name="T6" fmla="*/ 261 w 934"/>
              <a:gd name="T7" fmla="*/ 149 h 636"/>
              <a:gd name="T8" fmla="*/ 0 w 934"/>
              <a:gd name="T9" fmla="*/ 149 h 636"/>
              <a:gd name="T10" fmla="*/ 0 w 934"/>
              <a:gd name="T11" fmla="*/ 635 h 636"/>
              <a:gd name="T12" fmla="*/ 933 w 934"/>
              <a:gd name="T13" fmla="*/ 635 h 636"/>
              <a:gd name="T14" fmla="*/ 933 w 934"/>
              <a:gd name="T15" fmla="*/ 149 h 636"/>
              <a:gd name="T16" fmla="*/ 679 w 934"/>
              <a:gd name="T17" fmla="*/ 14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636">
                <a:moveTo>
                  <a:pt x="679" y="149"/>
                </a:moveTo>
                <a:lnTo>
                  <a:pt x="560" y="0"/>
                </a:lnTo>
                <a:lnTo>
                  <a:pt x="380" y="0"/>
                </a:lnTo>
                <a:lnTo>
                  <a:pt x="261" y="149"/>
                </a:lnTo>
                <a:lnTo>
                  <a:pt x="0" y="149"/>
                </a:lnTo>
                <a:lnTo>
                  <a:pt x="0" y="635"/>
                </a:lnTo>
                <a:lnTo>
                  <a:pt x="933" y="635"/>
                </a:lnTo>
                <a:lnTo>
                  <a:pt x="933" y="149"/>
                </a:lnTo>
                <a:lnTo>
                  <a:pt x="679" y="14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8" name="Freeform 628"/>
          <p:cNvSpPr>
            <a:spLocks noChangeArrowheads="1"/>
          </p:cNvSpPr>
          <p:nvPr/>
        </p:nvSpPr>
        <p:spPr bwMode="auto">
          <a:xfrm>
            <a:off x="1643791" y="6178151"/>
            <a:ext cx="79105" cy="82035"/>
          </a:xfrm>
          <a:custGeom>
            <a:avLst/>
            <a:gdLst>
              <a:gd name="T0" fmla="*/ 238 w 239"/>
              <a:gd name="T1" fmla="*/ 119 h 247"/>
              <a:gd name="T2" fmla="*/ 238 w 239"/>
              <a:gd name="T3" fmla="*/ 119 h 247"/>
              <a:gd name="T4" fmla="*/ 119 w 239"/>
              <a:gd name="T5" fmla="*/ 0 h 247"/>
              <a:gd name="T6" fmla="*/ 0 w 239"/>
              <a:gd name="T7" fmla="*/ 119 h 247"/>
              <a:gd name="T8" fmla="*/ 119 w 239"/>
              <a:gd name="T9" fmla="*/ 246 h 247"/>
              <a:gd name="T10" fmla="*/ 238 w 239"/>
              <a:gd name="T11" fmla="*/ 11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247">
                <a:moveTo>
                  <a:pt x="238" y="119"/>
                </a:moveTo>
                <a:lnTo>
                  <a:pt x="238" y="119"/>
                </a:lnTo>
                <a:cubicBezTo>
                  <a:pt x="238" y="60"/>
                  <a:pt x="186" y="0"/>
                  <a:pt x="119" y="0"/>
                </a:cubicBezTo>
                <a:cubicBezTo>
                  <a:pt x="52" y="0"/>
                  <a:pt x="0" y="60"/>
                  <a:pt x="0" y="119"/>
                </a:cubicBezTo>
                <a:cubicBezTo>
                  <a:pt x="0" y="186"/>
                  <a:pt x="52" y="246"/>
                  <a:pt x="119" y="246"/>
                </a:cubicBezTo>
                <a:cubicBezTo>
                  <a:pt x="186" y="246"/>
                  <a:pt x="238" y="186"/>
                  <a:pt x="238" y="11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49" name="Line 629"/>
          <p:cNvSpPr>
            <a:spLocks noChangeShapeType="1"/>
          </p:cNvSpPr>
          <p:nvPr/>
        </p:nvSpPr>
        <p:spPr bwMode="auto">
          <a:xfrm>
            <a:off x="1566150" y="6138598"/>
            <a:ext cx="1466" cy="16114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0" name="Freeform 630"/>
          <p:cNvSpPr>
            <a:spLocks noChangeArrowheads="1"/>
          </p:cNvSpPr>
          <p:nvPr/>
        </p:nvSpPr>
        <p:spPr bwMode="auto">
          <a:xfrm>
            <a:off x="1791746" y="6178151"/>
            <a:ext cx="1466" cy="146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166763" y="6093186"/>
            <a:ext cx="310561" cy="210947"/>
            <a:chOff x="4330350" y="12186372"/>
            <a:chExt cx="621122" cy="421894"/>
          </a:xfrm>
        </p:grpSpPr>
        <p:sp>
          <p:nvSpPr>
            <p:cNvPr id="5751" name="Freeform 631"/>
            <p:cNvSpPr>
              <a:spLocks noChangeArrowheads="1"/>
            </p:cNvSpPr>
            <p:nvPr/>
          </p:nvSpPr>
          <p:spPr bwMode="auto">
            <a:xfrm>
              <a:off x="4330350" y="12186372"/>
              <a:ext cx="621122" cy="421894"/>
            </a:xfrm>
            <a:custGeom>
              <a:avLst/>
              <a:gdLst>
                <a:gd name="T0" fmla="*/ 934 w 935"/>
                <a:gd name="T1" fmla="*/ 0 h 635"/>
                <a:gd name="T2" fmla="*/ 0 w 935"/>
                <a:gd name="T3" fmla="*/ 0 h 635"/>
                <a:gd name="T4" fmla="*/ 0 w 935"/>
                <a:gd name="T5" fmla="*/ 634 h 635"/>
                <a:gd name="T6" fmla="*/ 934 w 935"/>
                <a:gd name="T7" fmla="*/ 634 h 635"/>
                <a:gd name="T8" fmla="*/ 934 w 935"/>
                <a:gd name="T9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635">
                  <a:moveTo>
                    <a:pt x="934" y="0"/>
                  </a:moveTo>
                  <a:lnTo>
                    <a:pt x="0" y="0"/>
                  </a:lnTo>
                  <a:lnTo>
                    <a:pt x="0" y="634"/>
                  </a:lnTo>
                  <a:lnTo>
                    <a:pt x="934" y="634"/>
                  </a:lnTo>
                  <a:lnTo>
                    <a:pt x="93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52" name="Freeform 632"/>
            <p:cNvSpPr>
              <a:spLocks noChangeArrowheads="1"/>
            </p:cNvSpPr>
            <p:nvPr/>
          </p:nvSpPr>
          <p:spPr bwMode="auto">
            <a:xfrm>
              <a:off x="4330350" y="12347511"/>
              <a:ext cx="621122" cy="222666"/>
            </a:xfrm>
            <a:custGeom>
              <a:avLst/>
              <a:gdLst>
                <a:gd name="T0" fmla="*/ 0 w 935"/>
                <a:gd name="T1" fmla="*/ 306 h 337"/>
                <a:gd name="T2" fmla="*/ 344 w 935"/>
                <a:gd name="T3" fmla="*/ 0 h 337"/>
                <a:gd name="T4" fmla="*/ 523 w 935"/>
                <a:gd name="T5" fmla="*/ 179 h 337"/>
                <a:gd name="T6" fmla="*/ 613 w 935"/>
                <a:gd name="T7" fmla="*/ 59 h 337"/>
                <a:gd name="T8" fmla="*/ 934 w 935"/>
                <a:gd name="T9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337">
                  <a:moveTo>
                    <a:pt x="0" y="306"/>
                  </a:moveTo>
                  <a:lnTo>
                    <a:pt x="344" y="0"/>
                  </a:lnTo>
                  <a:lnTo>
                    <a:pt x="523" y="179"/>
                  </a:lnTo>
                  <a:lnTo>
                    <a:pt x="613" y="59"/>
                  </a:lnTo>
                  <a:lnTo>
                    <a:pt x="934" y="336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53" name="Freeform 633"/>
            <p:cNvSpPr>
              <a:spLocks noChangeArrowheads="1"/>
            </p:cNvSpPr>
            <p:nvPr/>
          </p:nvSpPr>
          <p:spPr bwMode="auto">
            <a:xfrm>
              <a:off x="4775684" y="12247900"/>
              <a:ext cx="105473" cy="99613"/>
            </a:xfrm>
            <a:custGeom>
              <a:avLst/>
              <a:gdLst>
                <a:gd name="T0" fmla="*/ 157 w 158"/>
                <a:gd name="T1" fmla="*/ 75 h 151"/>
                <a:gd name="T2" fmla="*/ 157 w 158"/>
                <a:gd name="T3" fmla="*/ 75 h 151"/>
                <a:gd name="T4" fmla="*/ 75 w 158"/>
                <a:gd name="T5" fmla="*/ 150 h 151"/>
                <a:gd name="T6" fmla="*/ 0 w 158"/>
                <a:gd name="T7" fmla="*/ 75 h 151"/>
                <a:gd name="T8" fmla="*/ 75 w 158"/>
                <a:gd name="T9" fmla="*/ 0 h 151"/>
                <a:gd name="T10" fmla="*/ 157 w 158"/>
                <a:gd name="T1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1">
                  <a:moveTo>
                    <a:pt x="157" y="75"/>
                  </a:moveTo>
                  <a:lnTo>
                    <a:pt x="157" y="75"/>
                  </a:lnTo>
                  <a:cubicBezTo>
                    <a:pt x="157" y="120"/>
                    <a:pt x="120" y="150"/>
                    <a:pt x="75" y="150"/>
                  </a:cubicBezTo>
                  <a:cubicBezTo>
                    <a:pt x="38" y="150"/>
                    <a:pt x="0" y="120"/>
                    <a:pt x="0" y="75"/>
                  </a:cubicBezTo>
                  <a:cubicBezTo>
                    <a:pt x="0" y="38"/>
                    <a:pt x="38" y="0"/>
                    <a:pt x="75" y="0"/>
                  </a:cubicBezTo>
                  <a:cubicBezTo>
                    <a:pt x="120" y="0"/>
                    <a:pt x="157" y="38"/>
                    <a:pt x="157" y="75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754" name="Freeform 634"/>
          <p:cNvSpPr>
            <a:spLocks noChangeArrowheads="1"/>
          </p:cNvSpPr>
          <p:nvPr/>
        </p:nvSpPr>
        <p:spPr bwMode="auto">
          <a:xfrm>
            <a:off x="2804000" y="6118089"/>
            <a:ext cx="260755" cy="200694"/>
          </a:xfrm>
          <a:custGeom>
            <a:avLst/>
            <a:gdLst>
              <a:gd name="T0" fmla="*/ 784 w 785"/>
              <a:gd name="T1" fmla="*/ 0 h 605"/>
              <a:gd name="T2" fmla="*/ 0 w 785"/>
              <a:gd name="T3" fmla="*/ 0 h 605"/>
              <a:gd name="T4" fmla="*/ 0 w 785"/>
              <a:gd name="T5" fmla="*/ 604 h 605"/>
              <a:gd name="T6" fmla="*/ 784 w 785"/>
              <a:gd name="T7" fmla="*/ 604 h 605"/>
              <a:gd name="T8" fmla="*/ 784 w 785"/>
              <a:gd name="T9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605">
                <a:moveTo>
                  <a:pt x="784" y="0"/>
                </a:moveTo>
                <a:lnTo>
                  <a:pt x="0" y="0"/>
                </a:lnTo>
                <a:lnTo>
                  <a:pt x="0" y="604"/>
                </a:lnTo>
                <a:lnTo>
                  <a:pt x="784" y="604"/>
                </a:lnTo>
                <a:lnTo>
                  <a:pt x="78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5" name="Freeform 635"/>
          <p:cNvSpPr>
            <a:spLocks noChangeArrowheads="1"/>
          </p:cNvSpPr>
          <p:nvPr/>
        </p:nvSpPr>
        <p:spPr bwMode="auto">
          <a:xfrm>
            <a:off x="2850876" y="6078537"/>
            <a:ext cx="263684" cy="200693"/>
          </a:xfrm>
          <a:custGeom>
            <a:avLst/>
            <a:gdLst>
              <a:gd name="T0" fmla="*/ 0 w 792"/>
              <a:gd name="T1" fmla="*/ 90 h 606"/>
              <a:gd name="T2" fmla="*/ 0 w 792"/>
              <a:gd name="T3" fmla="*/ 0 h 606"/>
              <a:gd name="T4" fmla="*/ 791 w 792"/>
              <a:gd name="T5" fmla="*/ 0 h 606"/>
              <a:gd name="T6" fmla="*/ 791 w 792"/>
              <a:gd name="T7" fmla="*/ 605 h 606"/>
              <a:gd name="T8" fmla="*/ 672 w 792"/>
              <a:gd name="T9" fmla="*/ 605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2" h="606">
                <a:moveTo>
                  <a:pt x="0" y="90"/>
                </a:moveTo>
                <a:lnTo>
                  <a:pt x="0" y="0"/>
                </a:lnTo>
                <a:lnTo>
                  <a:pt x="791" y="0"/>
                </a:lnTo>
                <a:lnTo>
                  <a:pt x="791" y="605"/>
                </a:lnTo>
                <a:lnTo>
                  <a:pt x="672" y="605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6" name="Freeform 636"/>
          <p:cNvSpPr>
            <a:spLocks noChangeArrowheads="1"/>
          </p:cNvSpPr>
          <p:nvPr/>
        </p:nvSpPr>
        <p:spPr bwMode="auto">
          <a:xfrm>
            <a:off x="2804000" y="6198660"/>
            <a:ext cx="260755" cy="111333"/>
          </a:xfrm>
          <a:custGeom>
            <a:avLst/>
            <a:gdLst>
              <a:gd name="T0" fmla="*/ 0 w 785"/>
              <a:gd name="T1" fmla="*/ 216 h 336"/>
              <a:gd name="T2" fmla="*/ 216 w 785"/>
              <a:gd name="T3" fmla="*/ 0 h 336"/>
              <a:gd name="T4" fmla="*/ 425 w 785"/>
              <a:gd name="T5" fmla="*/ 246 h 336"/>
              <a:gd name="T6" fmla="*/ 575 w 785"/>
              <a:gd name="T7" fmla="*/ 149 h 336"/>
              <a:gd name="T8" fmla="*/ 784 w 785"/>
              <a:gd name="T9" fmla="*/ 33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336">
                <a:moveTo>
                  <a:pt x="0" y="216"/>
                </a:moveTo>
                <a:lnTo>
                  <a:pt x="216" y="0"/>
                </a:lnTo>
                <a:lnTo>
                  <a:pt x="425" y="246"/>
                </a:lnTo>
                <a:lnTo>
                  <a:pt x="575" y="149"/>
                </a:lnTo>
                <a:lnTo>
                  <a:pt x="784" y="335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7" name="Freeform 637"/>
          <p:cNvSpPr>
            <a:spLocks noChangeArrowheads="1"/>
          </p:cNvSpPr>
          <p:nvPr/>
        </p:nvSpPr>
        <p:spPr bwMode="auto">
          <a:xfrm>
            <a:off x="2975394" y="6157643"/>
            <a:ext cx="49807" cy="49807"/>
          </a:xfrm>
          <a:custGeom>
            <a:avLst/>
            <a:gdLst>
              <a:gd name="T0" fmla="*/ 149 w 150"/>
              <a:gd name="T1" fmla="*/ 75 h 150"/>
              <a:gd name="T2" fmla="*/ 149 w 150"/>
              <a:gd name="T3" fmla="*/ 75 h 150"/>
              <a:gd name="T4" fmla="*/ 75 w 150"/>
              <a:gd name="T5" fmla="*/ 149 h 150"/>
              <a:gd name="T6" fmla="*/ 0 w 150"/>
              <a:gd name="T7" fmla="*/ 75 h 150"/>
              <a:gd name="T8" fmla="*/ 75 w 150"/>
              <a:gd name="T9" fmla="*/ 0 h 150"/>
              <a:gd name="T10" fmla="*/ 149 w 150"/>
              <a:gd name="T11" fmla="*/ 7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0" h="150">
                <a:moveTo>
                  <a:pt x="149" y="75"/>
                </a:moveTo>
                <a:lnTo>
                  <a:pt x="149" y="75"/>
                </a:lnTo>
                <a:cubicBezTo>
                  <a:pt x="149" y="120"/>
                  <a:pt x="112" y="149"/>
                  <a:pt x="75" y="149"/>
                </a:cubicBezTo>
                <a:cubicBezTo>
                  <a:pt x="30" y="149"/>
                  <a:pt x="0" y="120"/>
                  <a:pt x="0" y="75"/>
                </a:cubicBezTo>
                <a:cubicBezTo>
                  <a:pt x="0" y="37"/>
                  <a:pt x="30" y="0"/>
                  <a:pt x="75" y="0"/>
                </a:cubicBezTo>
                <a:cubicBezTo>
                  <a:pt x="112" y="0"/>
                  <a:pt x="149" y="37"/>
                  <a:pt x="149" y="75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8" name="Freeform 638"/>
          <p:cNvSpPr>
            <a:spLocks noChangeArrowheads="1"/>
          </p:cNvSpPr>
          <p:nvPr/>
        </p:nvSpPr>
        <p:spPr bwMode="auto">
          <a:xfrm>
            <a:off x="3444164" y="6044844"/>
            <a:ext cx="310561" cy="310561"/>
          </a:xfrm>
          <a:custGeom>
            <a:avLst/>
            <a:gdLst>
              <a:gd name="T0" fmla="*/ 463 w 934"/>
              <a:gd name="T1" fmla="*/ 0 h 934"/>
              <a:gd name="T2" fmla="*/ 373 w 934"/>
              <a:gd name="T3" fmla="*/ 0 h 934"/>
              <a:gd name="T4" fmla="*/ 373 w 934"/>
              <a:gd name="T5" fmla="*/ 134 h 934"/>
              <a:gd name="T6" fmla="*/ 284 w 934"/>
              <a:gd name="T7" fmla="*/ 164 h 934"/>
              <a:gd name="T8" fmla="*/ 194 w 934"/>
              <a:gd name="T9" fmla="*/ 74 h 934"/>
              <a:gd name="T10" fmla="*/ 75 w 934"/>
              <a:gd name="T11" fmla="*/ 194 h 934"/>
              <a:gd name="T12" fmla="*/ 164 w 934"/>
              <a:gd name="T13" fmla="*/ 283 h 934"/>
              <a:gd name="T14" fmla="*/ 134 w 934"/>
              <a:gd name="T15" fmla="*/ 373 h 934"/>
              <a:gd name="T16" fmla="*/ 0 w 934"/>
              <a:gd name="T17" fmla="*/ 373 h 934"/>
              <a:gd name="T18" fmla="*/ 0 w 934"/>
              <a:gd name="T19" fmla="*/ 552 h 934"/>
              <a:gd name="T20" fmla="*/ 134 w 934"/>
              <a:gd name="T21" fmla="*/ 552 h 934"/>
              <a:gd name="T22" fmla="*/ 164 w 934"/>
              <a:gd name="T23" fmla="*/ 649 h 934"/>
              <a:gd name="T24" fmla="*/ 75 w 934"/>
              <a:gd name="T25" fmla="*/ 739 h 934"/>
              <a:gd name="T26" fmla="*/ 194 w 934"/>
              <a:gd name="T27" fmla="*/ 858 h 934"/>
              <a:gd name="T28" fmla="*/ 284 w 934"/>
              <a:gd name="T29" fmla="*/ 769 h 934"/>
              <a:gd name="T30" fmla="*/ 373 w 934"/>
              <a:gd name="T31" fmla="*/ 798 h 934"/>
              <a:gd name="T32" fmla="*/ 373 w 934"/>
              <a:gd name="T33" fmla="*/ 933 h 934"/>
              <a:gd name="T34" fmla="*/ 463 w 934"/>
              <a:gd name="T35" fmla="*/ 933 h 934"/>
              <a:gd name="T36" fmla="*/ 552 w 934"/>
              <a:gd name="T37" fmla="*/ 933 h 934"/>
              <a:gd name="T38" fmla="*/ 552 w 934"/>
              <a:gd name="T39" fmla="*/ 798 h 934"/>
              <a:gd name="T40" fmla="*/ 642 w 934"/>
              <a:gd name="T41" fmla="*/ 769 h 934"/>
              <a:gd name="T42" fmla="*/ 731 w 934"/>
              <a:gd name="T43" fmla="*/ 858 h 934"/>
              <a:gd name="T44" fmla="*/ 858 w 934"/>
              <a:gd name="T45" fmla="*/ 739 h 934"/>
              <a:gd name="T46" fmla="*/ 769 w 934"/>
              <a:gd name="T47" fmla="*/ 649 h 934"/>
              <a:gd name="T48" fmla="*/ 799 w 934"/>
              <a:gd name="T49" fmla="*/ 552 h 934"/>
              <a:gd name="T50" fmla="*/ 933 w 934"/>
              <a:gd name="T51" fmla="*/ 552 h 934"/>
              <a:gd name="T52" fmla="*/ 933 w 934"/>
              <a:gd name="T53" fmla="*/ 373 h 934"/>
              <a:gd name="T54" fmla="*/ 799 w 934"/>
              <a:gd name="T55" fmla="*/ 373 h 934"/>
              <a:gd name="T56" fmla="*/ 769 w 934"/>
              <a:gd name="T57" fmla="*/ 283 h 934"/>
              <a:gd name="T58" fmla="*/ 858 w 934"/>
              <a:gd name="T59" fmla="*/ 194 h 934"/>
              <a:gd name="T60" fmla="*/ 731 w 934"/>
              <a:gd name="T61" fmla="*/ 74 h 934"/>
              <a:gd name="T62" fmla="*/ 642 w 934"/>
              <a:gd name="T63" fmla="*/ 164 h 934"/>
              <a:gd name="T64" fmla="*/ 552 w 934"/>
              <a:gd name="T65" fmla="*/ 134 h 934"/>
              <a:gd name="T66" fmla="*/ 552 w 934"/>
              <a:gd name="T67" fmla="*/ 0 h 934"/>
              <a:gd name="T68" fmla="*/ 463 w 934"/>
              <a:gd name="T6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4" h="934">
                <a:moveTo>
                  <a:pt x="463" y="0"/>
                </a:moveTo>
                <a:lnTo>
                  <a:pt x="373" y="0"/>
                </a:lnTo>
                <a:lnTo>
                  <a:pt x="373" y="134"/>
                </a:lnTo>
                <a:lnTo>
                  <a:pt x="284" y="164"/>
                </a:lnTo>
                <a:lnTo>
                  <a:pt x="194" y="74"/>
                </a:lnTo>
                <a:lnTo>
                  <a:pt x="75" y="194"/>
                </a:lnTo>
                <a:lnTo>
                  <a:pt x="164" y="283"/>
                </a:lnTo>
                <a:lnTo>
                  <a:pt x="134" y="373"/>
                </a:lnTo>
                <a:lnTo>
                  <a:pt x="0" y="373"/>
                </a:lnTo>
                <a:lnTo>
                  <a:pt x="0" y="552"/>
                </a:lnTo>
                <a:lnTo>
                  <a:pt x="134" y="552"/>
                </a:lnTo>
                <a:lnTo>
                  <a:pt x="164" y="649"/>
                </a:lnTo>
                <a:lnTo>
                  <a:pt x="75" y="739"/>
                </a:lnTo>
                <a:lnTo>
                  <a:pt x="194" y="858"/>
                </a:lnTo>
                <a:lnTo>
                  <a:pt x="284" y="769"/>
                </a:lnTo>
                <a:lnTo>
                  <a:pt x="373" y="798"/>
                </a:lnTo>
                <a:lnTo>
                  <a:pt x="373" y="933"/>
                </a:lnTo>
                <a:lnTo>
                  <a:pt x="463" y="933"/>
                </a:lnTo>
                <a:lnTo>
                  <a:pt x="552" y="933"/>
                </a:lnTo>
                <a:lnTo>
                  <a:pt x="552" y="798"/>
                </a:lnTo>
                <a:lnTo>
                  <a:pt x="642" y="769"/>
                </a:lnTo>
                <a:lnTo>
                  <a:pt x="731" y="858"/>
                </a:lnTo>
                <a:lnTo>
                  <a:pt x="858" y="739"/>
                </a:lnTo>
                <a:lnTo>
                  <a:pt x="769" y="649"/>
                </a:lnTo>
                <a:lnTo>
                  <a:pt x="799" y="552"/>
                </a:lnTo>
                <a:lnTo>
                  <a:pt x="933" y="552"/>
                </a:lnTo>
                <a:lnTo>
                  <a:pt x="933" y="373"/>
                </a:lnTo>
                <a:lnTo>
                  <a:pt x="799" y="373"/>
                </a:lnTo>
                <a:lnTo>
                  <a:pt x="769" y="283"/>
                </a:lnTo>
                <a:lnTo>
                  <a:pt x="858" y="194"/>
                </a:lnTo>
                <a:lnTo>
                  <a:pt x="731" y="74"/>
                </a:lnTo>
                <a:lnTo>
                  <a:pt x="642" y="164"/>
                </a:lnTo>
                <a:lnTo>
                  <a:pt x="552" y="134"/>
                </a:lnTo>
                <a:lnTo>
                  <a:pt x="552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59" name="Freeform 639"/>
          <p:cNvSpPr>
            <a:spLocks noChangeArrowheads="1"/>
          </p:cNvSpPr>
          <p:nvPr/>
        </p:nvSpPr>
        <p:spPr bwMode="auto">
          <a:xfrm>
            <a:off x="3567217" y="6167897"/>
            <a:ext cx="60062" cy="60062"/>
          </a:xfrm>
          <a:custGeom>
            <a:avLst/>
            <a:gdLst>
              <a:gd name="T0" fmla="*/ 179 w 180"/>
              <a:gd name="T1" fmla="*/ 90 h 180"/>
              <a:gd name="T2" fmla="*/ 179 w 180"/>
              <a:gd name="T3" fmla="*/ 90 h 180"/>
              <a:gd name="T4" fmla="*/ 90 w 180"/>
              <a:gd name="T5" fmla="*/ 0 h 180"/>
              <a:gd name="T6" fmla="*/ 0 w 180"/>
              <a:gd name="T7" fmla="*/ 90 h 180"/>
              <a:gd name="T8" fmla="*/ 90 w 180"/>
              <a:gd name="T9" fmla="*/ 179 h 180"/>
              <a:gd name="T10" fmla="*/ 179 w 180"/>
              <a:gd name="T11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180">
                <a:moveTo>
                  <a:pt x="179" y="90"/>
                </a:moveTo>
                <a:lnTo>
                  <a:pt x="179" y="90"/>
                </a:lnTo>
                <a:cubicBezTo>
                  <a:pt x="179" y="45"/>
                  <a:pt x="142" y="0"/>
                  <a:pt x="90" y="0"/>
                </a:cubicBezTo>
                <a:cubicBezTo>
                  <a:pt x="45" y="0"/>
                  <a:pt x="0" y="45"/>
                  <a:pt x="0" y="90"/>
                </a:cubicBezTo>
                <a:cubicBezTo>
                  <a:pt x="0" y="142"/>
                  <a:pt x="45" y="179"/>
                  <a:pt x="90" y="179"/>
                </a:cubicBezTo>
                <a:cubicBezTo>
                  <a:pt x="142" y="179"/>
                  <a:pt x="179" y="142"/>
                  <a:pt x="179" y="9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085795" y="6059493"/>
            <a:ext cx="304702" cy="285659"/>
            <a:chOff x="8168415" y="12118985"/>
            <a:chExt cx="609403" cy="571318"/>
          </a:xfrm>
        </p:grpSpPr>
        <p:sp>
          <p:nvSpPr>
            <p:cNvPr id="5760" name="Line 640"/>
            <p:cNvSpPr>
              <a:spLocks noChangeShapeType="1"/>
            </p:cNvSpPr>
            <p:nvPr/>
          </p:nvSpPr>
          <p:spPr bwMode="auto">
            <a:xfrm>
              <a:off x="8511205" y="12414900"/>
              <a:ext cx="49806" cy="49806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61" name="Freeform 641"/>
            <p:cNvSpPr>
              <a:spLocks noChangeArrowheads="1"/>
            </p:cNvSpPr>
            <p:nvPr/>
          </p:nvSpPr>
          <p:spPr bwMode="auto">
            <a:xfrm>
              <a:off x="8528785" y="12435408"/>
              <a:ext cx="249033" cy="254895"/>
            </a:xfrm>
            <a:custGeom>
              <a:avLst/>
              <a:gdLst>
                <a:gd name="T0" fmla="*/ 0 w 374"/>
                <a:gd name="T1" fmla="*/ 90 h 382"/>
                <a:gd name="T2" fmla="*/ 90 w 374"/>
                <a:gd name="T3" fmla="*/ 0 h 382"/>
                <a:gd name="T4" fmla="*/ 373 w 374"/>
                <a:gd name="T5" fmla="*/ 291 h 382"/>
                <a:gd name="T6" fmla="*/ 284 w 374"/>
                <a:gd name="T7" fmla="*/ 381 h 382"/>
                <a:gd name="T8" fmla="*/ 0 w 374"/>
                <a:gd name="T9" fmla="*/ 9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382">
                  <a:moveTo>
                    <a:pt x="0" y="90"/>
                  </a:moveTo>
                  <a:lnTo>
                    <a:pt x="90" y="0"/>
                  </a:lnTo>
                  <a:lnTo>
                    <a:pt x="373" y="291"/>
                  </a:lnTo>
                  <a:lnTo>
                    <a:pt x="284" y="381"/>
                  </a:lnTo>
                  <a:lnTo>
                    <a:pt x="0" y="9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62" name="Freeform 642"/>
            <p:cNvSpPr>
              <a:spLocks noChangeArrowheads="1"/>
            </p:cNvSpPr>
            <p:nvPr/>
          </p:nvSpPr>
          <p:spPr bwMode="auto">
            <a:xfrm>
              <a:off x="8206504" y="12118985"/>
              <a:ext cx="123053" cy="120124"/>
            </a:xfrm>
            <a:custGeom>
              <a:avLst/>
              <a:gdLst>
                <a:gd name="T0" fmla="*/ 97 w 187"/>
                <a:gd name="T1" fmla="*/ 179 h 180"/>
                <a:gd name="T2" fmla="*/ 186 w 187"/>
                <a:gd name="T3" fmla="*/ 89 h 180"/>
                <a:gd name="T4" fmla="*/ 37 w 187"/>
                <a:gd name="T5" fmla="*/ 0 h 180"/>
                <a:gd name="T6" fmla="*/ 0 w 187"/>
                <a:gd name="T7" fmla="*/ 29 h 180"/>
                <a:gd name="T8" fmla="*/ 97 w 187"/>
                <a:gd name="T9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0">
                  <a:moveTo>
                    <a:pt x="97" y="179"/>
                  </a:moveTo>
                  <a:lnTo>
                    <a:pt x="186" y="89"/>
                  </a:lnTo>
                  <a:lnTo>
                    <a:pt x="37" y="0"/>
                  </a:lnTo>
                  <a:lnTo>
                    <a:pt x="0" y="29"/>
                  </a:lnTo>
                  <a:lnTo>
                    <a:pt x="97" y="17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63" name="Line 643"/>
            <p:cNvSpPr>
              <a:spLocks noChangeShapeType="1"/>
            </p:cNvSpPr>
            <p:nvPr/>
          </p:nvSpPr>
          <p:spPr bwMode="auto">
            <a:xfrm flipH="1" flipV="1">
              <a:off x="8300259" y="12203952"/>
              <a:ext cx="134771" cy="13477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64" name="Freeform 644"/>
            <p:cNvSpPr>
              <a:spLocks noChangeArrowheads="1"/>
            </p:cNvSpPr>
            <p:nvPr/>
          </p:nvSpPr>
          <p:spPr bwMode="auto">
            <a:xfrm>
              <a:off x="8168415" y="12118987"/>
              <a:ext cx="562525" cy="559596"/>
            </a:xfrm>
            <a:custGeom>
              <a:avLst/>
              <a:gdLst>
                <a:gd name="T0" fmla="*/ 844 w 845"/>
                <a:gd name="T1" fmla="*/ 126 h 844"/>
                <a:gd name="T2" fmla="*/ 844 w 845"/>
                <a:gd name="T3" fmla="*/ 126 h 844"/>
                <a:gd name="T4" fmla="*/ 724 w 845"/>
                <a:gd name="T5" fmla="*/ 186 h 844"/>
                <a:gd name="T6" fmla="*/ 664 w 845"/>
                <a:gd name="T7" fmla="*/ 119 h 844"/>
                <a:gd name="T8" fmla="*/ 717 w 845"/>
                <a:gd name="T9" fmla="*/ 0 h 844"/>
                <a:gd name="T10" fmla="*/ 717 w 845"/>
                <a:gd name="T11" fmla="*/ 0 h 844"/>
                <a:gd name="T12" fmla="*/ 530 w 845"/>
                <a:gd name="T13" fmla="*/ 149 h 844"/>
                <a:gd name="T14" fmla="*/ 530 w 845"/>
                <a:gd name="T15" fmla="*/ 209 h 844"/>
                <a:gd name="T16" fmla="*/ 23 w 845"/>
                <a:gd name="T17" fmla="*/ 724 h 844"/>
                <a:gd name="T18" fmla="*/ 0 w 845"/>
                <a:gd name="T19" fmla="*/ 813 h 844"/>
                <a:gd name="T20" fmla="*/ 30 w 845"/>
                <a:gd name="T21" fmla="*/ 843 h 844"/>
                <a:gd name="T22" fmla="*/ 120 w 845"/>
                <a:gd name="T23" fmla="*/ 821 h 844"/>
                <a:gd name="T24" fmla="*/ 635 w 845"/>
                <a:gd name="T25" fmla="*/ 313 h 844"/>
                <a:gd name="T26" fmla="*/ 694 w 845"/>
                <a:gd name="T27" fmla="*/ 313 h 844"/>
                <a:gd name="T28" fmla="*/ 844 w 845"/>
                <a:gd name="T29" fmla="*/ 12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5" h="844">
                  <a:moveTo>
                    <a:pt x="844" y="126"/>
                  </a:moveTo>
                  <a:lnTo>
                    <a:pt x="844" y="126"/>
                  </a:lnTo>
                  <a:cubicBezTo>
                    <a:pt x="724" y="186"/>
                    <a:pt x="724" y="186"/>
                    <a:pt x="724" y="186"/>
                  </a:cubicBezTo>
                  <a:cubicBezTo>
                    <a:pt x="664" y="119"/>
                    <a:pt x="664" y="119"/>
                    <a:pt x="664" y="119"/>
                  </a:cubicBezTo>
                  <a:cubicBezTo>
                    <a:pt x="717" y="0"/>
                    <a:pt x="717" y="0"/>
                    <a:pt x="717" y="0"/>
                  </a:cubicBezTo>
                  <a:lnTo>
                    <a:pt x="717" y="0"/>
                  </a:lnTo>
                  <a:cubicBezTo>
                    <a:pt x="567" y="0"/>
                    <a:pt x="530" y="74"/>
                    <a:pt x="530" y="149"/>
                  </a:cubicBezTo>
                  <a:cubicBezTo>
                    <a:pt x="530" y="209"/>
                    <a:pt x="530" y="209"/>
                    <a:pt x="530" y="209"/>
                  </a:cubicBezTo>
                  <a:cubicBezTo>
                    <a:pt x="23" y="724"/>
                    <a:pt x="23" y="724"/>
                    <a:pt x="23" y="72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0" y="843"/>
                    <a:pt x="30" y="843"/>
                    <a:pt x="30" y="843"/>
                  </a:cubicBezTo>
                  <a:cubicBezTo>
                    <a:pt x="120" y="821"/>
                    <a:pt x="120" y="821"/>
                    <a:pt x="120" y="821"/>
                  </a:cubicBezTo>
                  <a:cubicBezTo>
                    <a:pt x="635" y="313"/>
                    <a:pt x="635" y="313"/>
                    <a:pt x="635" y="313"/>
                  </a:cubicBezTo>
                  <a:cubicBezTo>
                    <a:pt x="694" y="313"/>
                    <a:pt x="694" y="313"/>
                    <a:pt x="694" y="313"/>
                  </a:cubicBezTo>
                  <a:cubicBezTo>
                    <a:pt x="769" y="313"/>
                    <a:pt x="844" y="276"/>
                    <a:pt x="844" y="126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765" name="Line 645"/>
          <p:cNvSpPr>
            <a:spLocks noChangeShapeType="1"/>
          </p:cNvSpPr>
          <p:nvPr/>
        </p:nvSpPr>
        <p:spPr bwMode="auto">
          <a:xfrm>
            <a:off x="4824110" y="6138598"/>
            <a:ext cx="93754" cy="9375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66" name="Freeform 646"/>
          <p:cNvSpPr>
            <a:spLocks noChangeArrowheads="1"/>
          </p:cNvSpPr>
          <p:nvPr/>
        </p:nvSpPr>
        <p:spPr bwMode="auto">
          <a:xfrm>
            <a:off x="4904681" y="6217704"/>
            <a:ext cx="125982" cy="127448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1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1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67" name="Freeform 647"/>
          <p:cNvSpPr>
            <a:spLocks noChangeArrowheads="1"/>
          </p:cNvSpPr>
          <p:nvPr/>
        </p:nvSpPr>
        <p:spPr bwMode="auto">
          <a:xfrm>
            <a:off x="4720102" y="6053634"/>
            <a:ext cx="164070" cy="134772"/>
          </a:xfrm>
          <a:custGeom>
            <a:avLst/>
            <a:gdLst>
              <a:gd name="T0" fmla="*/ 0 w 494"/>
              <a:gd name="T1" fmla="*/ 239 h 405"/>
              <a:gd name="T2" fmla="*/ 0 w 494"/>
              <a:gd name="T3" fmla="*/ 239 h 405"/>
              <a:gd name="T4" fmla="*/ 239 w 494"/>
              <a:gd name="T5" fmla="*/ 0 h 405"/>
              <a:gd name="T6" fmla="*/ 433 w 494"/>
              <a:gd name="T7" fmla="*/ 16 h 405"/>
              <a:gd name="T8" fmla="*/ 493 w 494"/>
              <a:gd name="T9" fmla="*/ 75 h 405"/>
              <a:gd name="T10" fmla="*/ 164 w 494"/>
              <a:gd name="T11" fmla="*/ 404 h 405"/>
              <a:gd name="T12" fmla="*/ 0 w 494"/>
              <a:gd name="T13" fmla="*/ 23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405">
                <a:moveTo>
                  <a:pt x="0" y="239"/>
                </a:moveTo>
                <a:lnTo>
                  <a:pt x="0" y="239"/>
                </a:lnTo>
                <a:cubicBezTo>
                  <a:pt x="239" y="0"/>
                  <a:pt x="239" y="0"/>
                  <a:pt x="239" y="0"/>
                </a:cubicBezTo>
                <a:cubicBezTo>
                  <a:pt x="329" y="90"/>
                  <a:pt x="433" y="16"/>
                  <a:pt x="433" y="16"/>
                </a:cubicBezTo>
                <a:cubicBezTo>
                  <a:pt x="493" y="75"/>
                  <a:pt x="493" y="75"/>
                  <a:pt x="493" y="75"/>
                </a:cubicBezTo>
                <a:cubicBezTo>
                  <a:pt x="164" y="404"/>
                  <a:pt x="164" y="404"/>
                  <a:pt x="164" y="404"/>
                </a:cubicBezTo>
                <a:lnTo>
                  <a:pt x="0" y="23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68" name="Freeform 648"/>
          <p:cNvSpPr>
            <a:spLocks noChangeArrowheads="1"/>
          </p:cNvSpPr>
          <p:nvPr/>
        </p:nvSpPr>
        <p:spPr bwMode="auto">
          <a:xfrm>
            <a:off x="6242143" y="6142993"/>
            <a:ext cx="64456" cy="175790"/>
          </a:xfrm>
          <a:custGeom>
            <a:avLst/>
            <a:gdLst>
              <a:gd name="T0" fmla="*/ 194 w 195"/>
              <a:gd name="T1" fmla="*/ 530 h 531"/>
              <a:gd name="T2" fmla="*/ 194 w 195"/>
              <a:gd name="T3" fmla="*/ 530 h 531"/>
              <a:gd name="T4" fmla="*/ 0 w 195"/>
              <a:gd name="T5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" h="531">
                <a:moveTo>
                  <a:pt x="194" y="530"/>
                </a:moveTo>
                <a:lnTo>
                  <a:pt x="194" y="530"/>
                </a:lnTo>
                <a:cubicBezTo>
                  <a:pt x="194" y="329"/>
                  <a:pt x="120" y="142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69" name="Freeform 649"/>
          <p:cNvSpPr>
            <a:spLocks noChangeArrowheads="1"/>
          </p:cNvSpPr>
          <p:nvPr/>
        </p:nvSpPr>
        <p:spPr bwMode="auto">
          <a:xfrm>
            <a:off x="6032662" y="6044844"/>
            <a:ext cx="210947" cy="99614"/>
          </a:xfrm>
          <a:custGeom>
            <a:avLst/>
            <a:gdLst>
              <a:gd name="T0" fmla="*/ 634 w 635"/>
              <a:gd name="T1" fmla="*/ 298 h 299"/>
              <a:gd name="T2" fmla="*/ 634 w 635"/>
              <a:gd name="T3" fmla="*/ 298 h 299"/>
              <a:gd name="T4" fmla="*/ 0 w 635"/>
              <a:gd name="T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5" h="299">
                <a:moveTo>
                  <a:pt x="634" y="298"/>
                </a:moveTo>
                <a:lnTo>
                  <a:pt x="634" y="298"/>
                </a:lnTo>
                <a:cubicBezTo>
                  <a:pt x="485" y="112"/>
                  <a:pt x="254" y="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0" name="Freeform 650"/>
          <p:cNvSpPr>
            <a:spLocks noChangeArrowheads="1"/>
          </p:cNvSpPr>
          <p:nvPr/>
        </p:nvSpPr>
        <p:spPr bwMode="auto">
          <a:xfrm>
            <a:off x="6032662" y="6100510"/>
            <a:ext cx="218272" cy="218273"/>
          </a:xfrm>
          <a:custGeom>
            <a:avLst/>
            <a:gdLst>
              <a:gd name="T0" fmla="*/ 657 w 658"/>
              <a:gd name="T1" fmla="*/ 657 h 658"/>
              <a:gd name="T2" fmla="*/ 657 w 658"/>
              <a:gd name="T3" fmla="*/ 657 h 658"/>
              <a:gd name="T4" fmla="*/ 0 w 658"/>
              <a:gd name="T5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8" h="658">
                <a:moveTo>
                  <a:pt x="657" y="657"/>
                </a:moveTo>
                <a:lnTo>
                  <a:pt x="657" y="657"/>
                </a:lnTo>
                <a:cubicBezTo>
                  <a:pt x="657" y="292"/>
                  <a:pt x="366" y="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1" name="Freeform 651"/>
          <p:cNvSpPr>
            <a:spLocks noChangeArrowheads="1"/>
          </p:cNvSpPr>
          <p:nvPr/>
        </p:nvSpPr>
        <p:spPr bwMode="auto">
          <a:xfrm>
            <a:off x="6032662" y="6156177"/>
            <a:ext cx="161141" cy="164070"/>
          </a:xfrm>
          <a:custGeom>
            <a:avLst/>
            <a:gdLst>
              <a:gd name="T0" fmla="*/ 485 w 486"/>
              <a:gd name="T1" fmla="*/ 493 h 494"/>
              <a:gd name="T2" fmla="*/ 485 w 486"/>
              <a:gd name="T3" fmla="*/ 493 h 494"/>
              <a:gd name="T4" fmla="*/ 0 w 486"/>
              <a:gd name="T5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6" h="494">
                <a:moveTo>
                  <a:pt x="485" y="493"/>
                </a:moveTo>
                <a:lnTo>
                  <a:pt x="485" y="493"/>
                </a:lnTo>
                <a:cubicBezTo>
                  <a:pt x="485" y="225"/>
                  <a:pt x="268" y="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2" name="Freeform 652"/>
          <p:cNvSpPr>
            <a:spLocks noChangeArrowheads="1"/>
          </p:cNvSpPr>
          <p:nvPr/>
        </p:nvSpPr>
        <p:spPr bwMode="auto">
          <a:xfrm>
            <a:off x="6032662" y="6213309"/>
            <a:ext cx="106938" cy="106938"/>
          </a:xfrm>
          <a:custGeom>
            <a:avLst/>
            <a:gdLst>
              <a:gd name="T0" fmla="*/ 321 w 322"/>
              <a:gd name="T1" fmla="*/ 321 h 322"/>
              <a:gd name="T2" fmla="*/ 321 w 322"/>
              <a:gd name="T3" fmla="*/ 321 h 322"/>
              <a:gd name="T4" fmla="*/ 0 w 322"/>
              <a:gd name="T5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2" h="322">
                <a:moveTo>
                  <a:pt x="321" y="321"/>
                </a:moveTo>
                <a:lnTo>
                  <a:pt x="321" y="321"/>
                </a:lnTo>
                <a:cubicBezTo>
                  <a:pt x="321" y="142"/>
                  <a:pt x="179" y="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3" name="Freeform 653"/>
          <p:cNvSpPr>
            <a:spLocks noChangeArrowheads="1"/>
          </p:cNvSpPr>
          <p:nvPr/>
        </p:nvSpPr>
        <p:spPr bwMode="auto">
          <a:xfrm>
            <a:off x="5997503" y="6282160"/>
            <a:ext cx="70316" cy="71781"/>
          </a:xfrm>
          <a:custGeom>
            <a:avLst/>
            <a:gdLst>
              <a:gd name="T0" fmla="*/ 0 w 210"/>
              <a:gd name="T1" fmla="*/ 112 h 218"/>
              <a:gd name="T2" fmla="*/ 0 w 210"/>
              <a:gd name="T3" fmla="*/ 112 h 218"/>
              <a:gd name="T4" fmla="*/ 105 w 210"/>
              <a:gd name="T5" fmla="*/ 217 h 218"/>
              <a:gd name="T6" fmla="*/ 209 w 210"/>
              <a:gd name="T7" fmla="*/ 112 h 218"/>
              <a:gd name="T8" fmla="*/ 105 w 210"/>
              <a:gd name="T9" fmla="*/ 0 h 218"/>
              <a:gd name="T10" fmla="*/ 0 w 210"/>
              <a:gd name="T11" fmla="*/ 11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8">
                <a:moveTo>
                  <a:pt x="0" y="112"/>
                </a:moveTo>
                <a:lnTo>
                  <a:pt x="0" y="112"/>
                </a:lnTo>
                <a:cubicBezTo>
                  <a:pt x="0" y="165"/>
                  <a:pt x="45" y="217"/>
                  <a:pt x="105" y="217"/>
                </a:cubicBezTo>
                <a:cubicBezTo>
                  <a:pt x="164" y="217"/>
                  <a:pt x="209" y="165"/>
                  <a:pt x="209" y="112"/>
                </a:cubicBezTo>
                <a:cubicBezTo>
                  <a:pt x="209" y="53"/>
                  <a:pt x="164" y="0"/>
                  <a:pt x="105" y="0"/>
                </a:cubicBezTo>
                <a:cubicBezTo>
                  <a:pt x="45" y="0"/>
                  <a:pt x="0" y="53"/>
                  <a:pt x="0" y="112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4" name="Freeform 654"/>
          <p:cNvSpPr>
            <a:spLocks noChangeArrowheads="1"/>
          </p:cNvSpPr>
          <p:nvPr/>
        </p:nvSpPr>
        <p:spPr bwMode="auto">
          <a:xfrm>
            <a:off x="6634739" y="6044844"/>
            <a:ext cx="310561" cy="199228"/>
          </a:xfrm>
          <a:custGeom>
            <a:avLst/>
            <a:gdLst>
              <a:gd name="T0" fmla="*/ 0 w 934"/>
              <a:gd name="T1" fmla="*/ 433 h 598"/>
              <a:gd name="T2" fmla="*/ 933 w 934"/>
              <a:gd name="T3" fmla="*/ 0 h 598"/>
              <a:gd name="T4" fmla="*/ 336 w 934"/>
              <a:gd name="T5" fmla="*/ 597 h 598"/>
              <a:gd name="T6" fmla="*/ 0 w 934"/>
              <a:gd name="T7" fmla="*/ 433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4" h="598">
                <a:moveTo>
                  <a:pt x="0" y="433"/>
                </a:moveTo>
                <a:lnTo>
                  <a:pt x="933" y="0"/>
                </a:lnTo>
                <a:lnTo>
                  <a:pt x="336" y="597"/>
                </a:lnTo>
                <a:lnTo>
                  <a:pt x="0" y="4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75" name="Freeform 655"/>
          <p:cNvSpPr>
            <a:spLocks noChangeArrowheads="1"/>
          </p:cNvSpPr>
          <p:nvPr/>
        </p:nvSpPr>
        <p:spPr bwMode="auto">
          <a:xfrm>
            <a:off x="6746072" y="6044844"/>
            <a:ext cx="199228" cy="310561"/>
          </a:xfrm>
          <a:custGeom>
            <a:avLst/>
            <a:gdLst>
              <a:gd name="T0" fmla="*/ 164 w 598"/>
              <a:gd name="T1" fmla="*/ 933 h 934"/>
              <a:gd name="T2" fmla="*/ 597 w 598"/>
              <a:gd name="T3" fmla="*/ 0 h 934"/>
              <a:gd name="T4" fmla="*/ 0 w 598"/>
              <a:gd name="T5" fmla="*/ 597 h 934"/>
              <a:gd name="T6" fmla="*/ 164 w 598"/>
              <a:gd name="T7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8" h="934">
                <a:moveTo>
                  <a:pt x="164" y="933"/>
                </a:moveTo>
                <a:lnTo>
                  <a:pt x="597" y="0"/>
                </a:lnTo>
                <a:lnTo>
                  <a:pt x="0" y="597"/>
                </a:lnTo>
                <a:lnTo>
                  <a:pt x="164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255434" y="1575189"/>
            <a:ext cx="210947" cy="310561"/>
            <a:chOff x="14507692" y="3150377"/>
            <a:chExt cx="421894" cy="621122"/>
          </a:xfrm>
        </p:grpSpPr>
        <p:sp>
          <p:nvSpPr>
            <p:cNvPr id="5121" name="Freeform 1"/>
            <p:cNvSpPr>
              <a:spLocks noChangeArrowheads="1"/>
            </p:cNvSpPr>
            <p:nvPr/>
          </p:nvSpPr>
          <p:spPr bwMode="auto">
            <a:xfrm>
              <a:off x="14657115" y="3299797"/>
              <a:ext cx="120122" cy="120124"/>
            </a:xfrm>
            <a:custGeom>
              <a:avLst/>
              <a:gdLst>
                <a:gd name="T0" fmla="*/ 179 w 180"/>
                <a:gd name="T1" fmla="*/ 89 h 180"/>
                <a:gd name="T2" fmla="*/ 179 w 180"/>
                <a:gd name="T3" fmla="*/ 89 h 180"/>
                <a:gd name="T4" fmla="*/ 89 w 180"/>
                <a:gd name="T5" fmla="*/ 0 h 180"/>
                <a:gd name="T6" fmla="*/ 0 w 180"/>
                <a:gd name="T7" fmla="*/ 89 h 180"/>
                <a:gd name="T8" fmla="*/ 89 w 180"/>
                <a:gd name="T9" fmla="*/ 179 h 180"/>
                <a:gd name="T10" fmla="*/ 179 w 180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89"/>
                  </a:moveTo>
                  <a:lnTo>
                    <a:pt x="179" y="89"/>
                  </a:lnTo>
                  <a:cubicBezTo>
                    <a:pt x="179" y="45"/>
                    <a:pt x="141" y="0"/>
                    <a:pt x="89" y="0"/>
                  </a:cubicBezTo>
                  <a:cubicBezTo>
                    <a:pt x="44" y="0"/>
                    <a:pt x="0" y="45"/>
                    <a:pt x="0" y="89"/>
                  </a:cubicBezTo>
                  <a:cubicBezTo>
                    <a:pt x="0" y="142"/>
                    <a:pt x="44" y="179"/>
                    <a:pt x="89" y="179"/>
                  </a:cubicBezTo>
                  <a:cubicBezTo>
                    <a:pt x="141" y="179"/>
                    <a:pt x="179" y="142"/>
                    <a:pt x="179" y="8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22" name="Freeform 2"/>
            <p:cNvSpPr>
              <a:spLocks noChangeArrowheads="1"/>
            </p:cNvSpPr>
            <p:nvPr/>
          </p:nvSpPr>
          <p:spPr bwMode="auto">
            <a:xfrm>
              <a:off x="14507692" y="3150377"/>
              <a:ext cx="421894" cy="621122"/>
            </a:xfrm>
            <a:custGeom>
              <a:avLst/>
              <a:gdLst>
                <a:gd name="T0" fmla="*/ 627 w 635"/>
                <a:gd name="T1" fmla="*/ 328 h 934"/>
                <a:gd name="T2" fmla="*/ 627 w 635"/>
                <a:gd name="T3" fmla="*/ 328 h 934"/>
                <a:gd name="T4" fmla="*/ 313 w 635"/>
                <a:gd name="T5" fmla="*/ 0 h 934"/>
                <a:gd name="T6" fmla="*/ 0 w 635"/>
                <a:gd name="T7" fmla="*/ 328 h 934"/>
                <a:gd name="T8" fmla="*/ 313 w 635"/>
                <a:gd name="T9" fmla="*/ 933 h 934"/>
                <a:gd name="T10" fmla="*/ 627 w 635"/>
                <a:gd name="T11" fmla="*/ 328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934">
                  <a:moveTo>
                    <a:pt x="627" y="328"/>
                  </a:moveTo>
                  <a:lnTo>
                    <a:pt x="627" y="328"/>
                  </a:lnTo>
                  <a:cubicBezTo>
                    <a:pt x="627" y="149"/>
                    <a:pt x="492" y="0"/>
                    <a:pt x="313" y="0"/>
                  </a:cubicBezTo>
                  <a:cubicBezTo>
                    <a:pt x="142" y="0"/>
                    <a:pt x="0" y="149"/>
                    <a:pt x="0" y="328"/>
                  </a:cubicBezTo>
                  <a:cubicBezTo>
                    <a:pt x="0" y="560"/>
                    <a:pt x="313" y="933"/>
                    <a:pt x="313" y="933"/>
                  </a:cubicBezTo>
                  <a:cubicBezTo>
                    <a:pt x="313" y="933"/>
                    <a:pt x="634" y="560"/>
                    <a:pt x="627" y="328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123" name="Freeform 3"/>
          <p:cNvSpPr>
            <a:spLocks noChangeArrowheads="1"/>
          </p:cNvSpPr>
          <p:nvPr/>
        </p:nvSpPr>
        <p:spPr bwMode="auto">
          <a:xfrm>
            <a:off x="7842864" y="1591302"/>
            <a:ext cx="310561" cy="310561"/>
          </a:xfrm>
          <a:custGeom>
            <a:avLst/>
            <a:gdLst>
              <a:gd name="T0" fmla="*/ 769 w 934"/>
              <a:gd name="T1" fmla="*/ 164 h 934"/>
              <a:gd name="T2" fmla="*/ 769 w 934"/>
              <a:gd name="T3" fmla="*/ 164 h 934"/>
              <a:gd name="T4" fmla="*/ 769 w 934"/>
              <a:gd name="T5" fmla="*/ 769 h 934"/>
              <a:gd name="T6" fmla="*/ 171 w 934"/>
              <a:gd name="T7" fmla="*/ 769 h 934"/>
              <a:gd name="T8" fmla="*/ 171 w 934"/>
              <a:gd name="T9" fmla="*/ 164 h 934"/>
              <a:gd name="T10" fmla="*/ 769 w 934"/>
              <a:gd name="T11" fmla="*/ 164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934">
                <a:moveTo>
                  <a:pt x="769" y="164"/>
                </a:moveTo>
                <a:lnTo>
                  <a:pt x="769" y="164"/>
                </a:lnTo>
                <a:cubicBezTo>
                  <a:pt x="933" y="328"/>
                  <a:pt x="933" y="597"/>
                  <a:pt x="769" y="769"/>
                </a:cubicBezTo>
                <a:cubicBezTo>
                  <a:pt x="604" y="933"/>
                  <a:pt x="336" y="933"/>
                  <a:pt x="171" y="769"/>
                </a:cubicBezTo>
                <a:cubicBezTo>
                  <a:pt x="0" y="597"/>
                  <a:pt x="0" y="328"/>
                  <a:pt x="171" y="164"/>
                </a:cubicBezTo>
                <a:cubicBezTo>
                  <a:pt x="336" y="0"/>
                  <a:pt x="604" y="0"/>
                  <a:pt x="769" y="16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4" name="Freeform 4"/>
          <p:cNvSpPr>
            <a:spLocks noChangeArrowheads="1"/>
          </p:cNvSpPr>
          <p:nvPr/>
        </p:nvSpPr>
        <p:spPr bwMode="auto">
          <a:xfrm>
            <a:off x="7935152" y="1674804"/>
            <a:ext cx="128912" cy="131842"/>
          </a:xfrm>
          <a:custGeom>
            <a:avLst/>
            <a:gdLst>
              <a:gd name="T0" fmla="*/ 269 w 389"/>
              <a:gd name="T1" fmla="*/ 283 h 396"/>
              <a:gd name="T2" fmla="*/ 388 w 389"/>
              <a:gd name="T3" fmla="*/ 0 h 396"/>
              <a:gd name="T4" fmla="*/ 104 w 389"/>
              <a:gd name="T5" fmla="*/ 119 h 396"/>
              <a:gd name="T6" fmla="*/ 0 w 389"/>
              <a:gd name="T7" fmla="*/ 395 h 396"/>
              <a:gd name="T8" fmla="*/ 269 w 389"/>
              <a:gd name="T9" fmla="*/ 283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" h="396">
                <a:moveTo>
                  <a:pt x="269" y="283"/>
                </a:moveTo>
                <a:lnTo>
                  <a:pt x="388" y="0"/>
                </a:lnTo>
                <a:lnTo>
                  <a:pt x="104" y="119"/>
                </a:lnTo>
                <a:lnTo>
                  <a:pt x="0" y="395"/>
                </a:lnTo>
                <a:lnTo>
                  <a:pt x="269" y="28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7968846" y="1714356"/>
            <a:ext cx="54201" cy="54202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6" name="Freeform 6"/>
          <p:cNvSpPr>
            <a:spLocks noChangeArrowheads="1"/>
          </p:cNvSpPr>
          <p:nvPr/>
        </p:nvSpPr>
        <p:spPr bwMode="auto">
          <a:xfrm>
            <a:off x="7974706" y="1575190"/>
            <a:ext cx="49807" cy="30763"/>
          </a:xfrm>
          <a:custGeom>
            <a:avLst/>
            <a:gdLst>
              <a:gd name="T0" fmla="*/ 150 w 151"/>
              <a:gd name="T1" fmla="*/ 90 h 91"/>
              <a:gd name="T2" fmla="*/ 150 w 151"/>
              <a:gd name="T3" fmla="*/ 90 h 91"/>
              <a:gd name="T4" fmla="*/ 150 w 151"/>
              <a:gd name="T5" fmla="*/ 74 h 91"/>
              <a:gd name="T6" fmla="*/ 75 w 151"/>
              <a:gd name="T7" fmla="*/ 0 h 91"/>
              <a:gd name="T8" fmla="*/ 0 w 151"/>
              <a:gd name="T9" fmla="*/ 74 h 91"/>
              <a:gd name="T10" fmla="*/ 0 w 151"/>
              <a:gd name="T11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91">
                <a:moveTo>
                  <a:pt x="150" y="90"/>
                </a:moveTo>
                <a:lnTo>
                  <a:pt x="150" y="90"/>
                </a:lnTo>
                <a:cubicBezTo>
                  <a:pt x="150" y="82"/>
                  <a:pt x="150" y="82"/>
                  <a:pt x="150" y="74"/>
                </a:cubicBezTo>
                <a:cubicBezTo>
                  <a:pt x="150" y="37"/>
                  <a:pt x="112" y="0"/>
                  <a:pt x="75" y="0"/>
                </a:cubicBezTo>
                <a:cubicBezTo>
                  <a:pt x="30" y="0"/>
                  <a:pt x="0" y="37"/>
                  <a:pt x="0" y="74"/>
                </a:cubicBezTo>
                <a:cubicBezTo>
                  <a:pt x="0" y="82"/>
                  <a:pt x="0" y="82"/>
                  <a:pt x="0" y="9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7999608" y="1605952"/>
            <a:ext cx="1466" cy="2490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7999608" y="1860846"/>
            <a:ext cx="1466" cy="2490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8112406" y="1745119"/>
            <a:ext cx="2783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H="1">
            <a:off x="7856047" y="1745119"/>
            <a:ext cx="2783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1" name="Freeform 11"/>
          <p:cNvSpPr>
            <a:spLocks noChangeArrowheads="1"/>
          </p:cNvSpPr>
          <p:nvPr/>
        </p:nvSpPr>
        <p:spPr bwMode="auto">
          <a:xfrm>
            <a:off x="8483028" y="1595698"/>
            <a:ext cx="310561" cy="271008"/>
          </a:xfrm>
          <a:custGeom>
            <a:avLst/>
            <a:gdLst>
              <a:gd name="T0" fmla="*/ 0 w 935"/>
              <a:gd name="T1" fmla="*/ 813 h 814"/>
              <a:gd name="T2" fmla="*/ 314 w 935"/>
              <a:gd name="T3" fmla="*/ 694 h 814"/>
              <a:gd name="T4" fmla="*/ 613 w 935"/>
              <a:gd name="T5" fmla="*/ 813 h 814"/>
              <a:gd name="T6" fmla="*/ 934 w 935"/>
              <a:gd name="T7" fmla="*/ 694 h 814"/>
              <a:gd name="T8" fmla="*/ 934 w 935"/>
              <a:gd name="T9" fmla="*/ 0 h 814"/>
              <a:gd name="T10" fmla="*/ 613 w 935"/>
              <a:gd name="T11" fmla="*/ 119 h 814"/>
              <a:gd name="T12" fmla="*/ 314 w 935"/>
              <a:gd name="T13" fmla="*/ 0 h 814"/>
              <a:gd name="T14" fmla="*/ 0 w 935"/>
              <a:gd name="T15" fmla="*/ 119 h 814"/>
              <a:gd name="T16" fmla="*/ 0 w 935"/>
              <a:gd name="T17" fmla="*/ 813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5" h="814">
                <a:moveTo>
                  <a:pt x="0" y="813"/>
                </a:moveTo>
                <a:lnTo>
                  <a:pt x="314" y="694"/>
                </a:lnTo>
                <a:lnTo>
                  <a:pt x="613" y="813"/>
                </a:lnTo>
                <a:lnTo>
                  <a:pt x="934" y="694"/>
                </a:lnTo>
                <a:lnTo>
                  <a:pt x="934" y="0"/>
                </a:lnTo>
                <a:lnTo>
                  <a:pt x="613" y="119"/>
                </a:lnTo>
                <a:lnTo>
                  <a:pt x="314" y="0"/>
                </a:lnTo>
                <a:lnTo>
                  <a:pt x="0" y="119"/>
                </a:lnTo>
                <a:lnTo>
                  <a:pt x="0" y="81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>
            <a:off x="8587038" y="1595698"/>
            <a:ext cx="1465" cy="22999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8686651" y="1635250"/>
            <a:ext cx="1465" cy="229992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4" name="Freeform 14"/>
          <p:cNvSpPr>
            <a:spLocks noChangeArrowheads="1"/>
          </p:cNvSpPr>
          <p:nvPr/>
        </p:nvSpPr>
        <p:spPr bwMode="auto">
          <a:xfrm>
            <a:off x="9212554" y="1575190"/>
            <a:ext cx="199228" cy="271008"/>
          </a:xfrm>
          <a:custGeom>
            <a:avLst/>
            <a:gdLst>
              <a:gd name="T0" fmla="*/ 194 w 598"/>
              <a:gd name="T1" fmla="*/ 0 h 815"/>
              <a:gd name="T2" fmla="*/ 194 w 598"/>
              <a:gd name="T3" fmla="*/ 0 h 815"/>
              <a:gd name="T4" fmla="*/ 597 w 598"/>
              <a:gd name="T5" fmla="*/ 403 h 815"/>
              <a:gd name="T6" fmla="*/ 194 w 598"/>
              <a:gd name="T7" fmla="*/ 814 h 815"/>
              <a:gd name="T8" fmla="*/ 0 w 598"/>
              <a:gd name="T9" fmla="*/ 75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8" h="815">
                <a:moveTo>
                  <a:pt x="194" y="0"/>
                </a:moveTo>
                <a:lnTo>
                  <a:pt x="194" y="0"/>
                </a:lnTo>
                <a:cubicBezTo>
                  <a:pt x="411" y="0"/>
                  <a:pt x="597" y="187"/>
                  <a:pt x="597" y="403"/>
                </a:cubicBezTo>
                <a:cubicBezTo>
                  <a:pt x="597" y="620"/>
                  <a:pt x="411" y="814"/>
                  <a:pt x="194" y="814"/>
                </a:cubicBezTo>
                <a:cubicBezTo>
                  <a:pt x="45" y="814"/>
                  <a:pt x="0" y="754"/>
                  <a:pt x="0" y="75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5" name="Freeform 15"/>
          <p:cNvSpPr>
            <a:spLocks noChangeArrowheads="1"/>
          </p:cNvSpPr>
          <p:nvPr/>
        </p:nvSpPr>
        <p:spPr bwMode="auto">
          <a:xfrm>
            <a:off x="9177396" y="1610347"/>
            <a:ext cx="199228" cy="200693"/>
          </a:xfrm>
          <a:custGeom>
            <a:avLst/>
            <a:gdLst>
              <a:gd name="T0" fmla="*/ 597 w 598"/>
              <a:gd name="T1" fmla="*/ 299 h 606"/>
              <a:gd name="T2" fmla="*/ 597 w 598"/>
              <a:gd name="T3" fmla="*/ 299 h 606"/>
              <a:gd name="T4" fmla="*/ 298 w 598"/>
              <a:gd name="T5" fmla="*/ 605 h 606"/>
              <a:gd name="T6" fmla="*/ 0 w 598"/>
              <a:gd name="T7" fmla="*/ 299 h 606"/>
              <a:gd name="T8" fmla="*/ 298 w 598"/>
              <a:gd name="T9" fmla="*/ 0 h 606"/>
              <a:gd name="T10" fmla="*/ 597 w 598"/>
              <a:gd name="T11" fmla="*/ 299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606">
                <a:moveTo>
                  <a:pt x="597" y="299"/>
                </a:moveTo>
                <a:lnTo>
                  <a:pt x="597" y="299"/>
                </a:lnTo>
                <a:cubicBezTo>
                  <a:pt x="597" y="471"/>
                  <a:pt x="462" y="605"/>
                  <a:pt x="298" y="605"/>
                </a:cubicBezTo>
                <a:cubicBezTo>
                  <a:pt x="134" y="605"/>
                  <a:pt x="0" y="471"/>
                  <a:pt x="0" y="299"/>
                </a:cubicBezTo>
                <a:cubicBezTo>
                  <a:pt x="0" y="135"/>
                  <a:pt x="134" y="0"/>
                  <a:pt x="298" y="0"/>
                </a:cubicBezTo>
                <a:cubicBezTo>
                  <a:pt x="462" y="0"/>
                  <a:pt x="597" y="135"/>
                  <a:pt x="597" y="29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9277009" y="1841803"/>
            <a:ext cx="1466" cy="4980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9227203" y="1885751"/>
            <a:ext cx="9961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760430" y="1605952"/>
            <a:ext cx="310561" cy="250501"/>
            <a:chOff x="19517684" y="3211903"/>
            <a:chExt cx="621122" cy="501001"/>
          </a:xfrm>
        </p:grpSpPr>
        <p:sp>
          <p:nvSpPr>
            <p:cNvPr id="5138" name="Freeform 18"/>
            <p:cNvSpPr>
              <a:spLocks noChangeArrowheads="1"/>
            </p:cNvSpPr>
            <p:nvPr/>
          </p:nvSpPr>
          <p:spPr bwMode="auto">
            <a:xfrm>
              <a:off x="19784300" y="3291010"/>
              <a:ext cx="79104" cy="79104"/>
            </a:xfrm>
            <a:custGeom>
              <a:avLst/>
              <a:gdLst>
                <a:gd name="T0" fmla="*/ 119 w 120"/>
                <a:gd name="T1" fmla="*/ 60 h 120"/>
                <a:gd name="T2" fmla="*/ 119 w 120"/>
                <a:gd name="T3" fmla="*/ 60 h 120"/>
                <a:gd name="T4" fmla="*/ 60 w 120"/>
                <a:gd name="T5" fmla="*/ 0 h 120"/>
                <a:gd name="T6" fmla="*/ 0 w 120"/>
                <a:gd name="T7" fmla="*/ 60 h 120"/>
                <a:gd name="T8" fmla="*/ 60 w 120"/>
                <a:gd name="T9" fmla="*/ 119 h 120"/>
                <a:gd name="T10" fmla="*/ 119 w 1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0">
                  <a:moveTo>
                    <a:pt x="119" y="60"/>
                  </a:moveTo>
                  <a:lnTo>
                    <a:pt x="119" y="60"/>
                  </a:lnTo>
                  <a:cubicBezTo>
                    <a:pt x="119" y="30"/>
                    <a:pt x="97" y="0"/>
                    <a:pt x="60" y="0"/>
                  </a:cubicBezTo>
                  <a:cubicBezTo>
                    <a:pt x="30" y="0"/>
                    <a:pt x="0" y="30"/>
                    <a:pt x="0" y="60"/>
                  </a:cubicBezTo>
                  <a:cubicBezTo>
                    <a:pt x="0" y="97"/>
                    <a:pt x="30" y="119"/>
                    <a:pt x="60" y="119"/>
                  </a:cubicBezTo>
                  <a:cubicBezTo>
                    <a:pt x="97" y="119"/>
                    <a:pt x="119" y="97"/>
                    <a:pt x="119" y="6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39" name="Freeform 19"/>
            <p:cNvSpPr>
              <a:spLocks noChangeArrowheads="1"/>
            </p:cNvSpPr>
            <p:nvPr/>
          </p:nvSpPr>
          <p:spPr bwMode="auto">
            <a:xfrm>
              <a:off x="19693474" y="3211903"/>
              <a:ext cx="263684" cy="401387"/>
            </a:xfrm>
            <a:custGeom>
              <a:avLst/>
              <a:gdLst>
                <a:gd name="T0" fmla="*/ 389 w 397"/>
                <a:gd name="T1" fmla="*/ 209 h 605"/>
                <a:gd name="T2" fmla="*/ 389 w 397"/>
                <a:gd name="T3" fmla="*/ 209 h 605"/>
                <a:gd name="T4" fmla="*/ 195 w 397"/>
                <a:gd name="T5" fmla="*/ 0 h 605"/>
                <a:gd name="T6" fmla="*/ 0 w 397"/>
                <a:gd name="T7" fmla="*/ 209 h 605"/>
                <a:gd name="T8" fmla="*/ 195 w 397"/>
                <a:gd name="T9" fmla="*/ 604 h 605"/>
                <a:gd name="T10" fmla="*/ 389 w 397"/>
                <a:gd name="T11" fmla="*/ 209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605">
                  <a:moveTo>
                    <a:pt x="389" y="209"/>
                  </a:moveTo>
                  <a:lnTo>
                    <a:pt x="389" y="209"/>
                  </a:lnTo>
                  <a:cubicBezTo>
                    <a:pt x="389" y="97"/>
                    <a:pt x="307" y="0"/>
                    <a:pt x="195" y="0"/>
                  </a:cubicBezTo>
                  <a:cubicBezTo>
                    <a:pt x="90" y="0"/>
                    <a:pt x="0" y="97"/>
                    <a:pt x="0" y="209"/>
                  </a:cubicBezTo>
                  <a:cubicBezTo>
                    <a:pt x="0" y="358"/>
                    <a:pt x="195" y="604"/>
                    <a:pt x="195" y="604"/>
                  </a:cubicBezTo>
                  <a:cubicBezTo>
                    <a:pt x="195" y="604"/>
                    <a:pt x="396" y="358"/>
                    <a:pt x="389" y="20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40" name="Freeform 20"/>
            <p:cNvSpPr>
              <a:spLocks noChangeArrowheads="1"/>
            </p:cNvSpPr>
            <p:nvPr/>
          </p:nvSpPr>
          <p:spPr bwMode="auto">
            <a:xfrm>
              <a:off x="19517684" y="3507816"/>
              <a:ext cx="621122" cy="205088"/>
            </a:xfrm>
            <a:custGeom>
              <a:avLst/>
              <a:gdLst>
                <a:gd name="T0" fmla="*/ 298 w 934"/>
                <a:gd name="T1" fmla="*/ 0 h 307"/>
                <a:gd name="T2" fmla="*/ 164 w 934"/>
                <a:gd name="T3" fmla="*/ 0 h 307"/>
                <a:gd name="T4" fmla="*/ 0 w 934"/>
                <a:gd name="T5" fmla="*/ 306 h 307"/>
                <a:gd name="T6" fmla="*/ 463 w 934"/>
                <a:gd name="T7" fmla="*/ 306 h 307"/>
                <a:gd name="T8" fmla="*/ 933 w 934"/>
                <a:gd name="T9" fmla="*/ 306 h 307"/>
                <a:gd name="T10" fmla="*/ 769 w 934"/>
                <a:gd name="T11" fmla="*/ 0 h 307"/>
                <a:gd name="T12" fmla="*/ 627 w 934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307">
                  <a:moveTo>
                    <a:pt x="298" y="0"/>
                  </a:moveTo>
                  <a:lnTo>
                    <a:pt x="164" y="0"/>
                  </a:lnTo>
                  <a:lnTo>
                    <a:pt x="0" y="306"/>
                  </a:lnTo>
                  <a:lnTo>
                    <a:pt x="463" y="306"/>
                  </a:lnTo>
                  <a:lnTo>
                    <a:pt x="933" y="306"/>
                  </a:lnTo>
                  <a:lnTo>
                    <a:pt x="769" y="0"/>
                  </a:lnTo>
                  <a:lnTo>
                    <a:pt x="627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141" name="Freeform 21"/>
          <p:cNvSpPr>
            <a:spLocks noChangeArrowheads="1"/>
          </p:cNvSpPr>
          <p:nvPr/>
        </p:nvSpPr>
        <p:spPr bwMode="auto">
          <a:xfrm>
            <a:off x="10503140" y="1630856"/>
            <a:ext cx="199228" cy="60061"/>
          </a:xfrm>
          <a:custGeom>
            <a:avLst/>
            <a:gdLst>
              <a:gd name="T0" fmla="*/ 493 w 598"/>
              <a:gd name="T1" fmla="*/ 179 h 180"/>
              <a:gd name="T2" fmla="*/ 0 w 598"/>
              <a:gd name="T3" fmla="*/ 179 h 180"/>
              <a:gd name="T4" fmla="*/ 0 w 598"/>
              <a:gd name="T5" fmla="*/ 0 h 180"/>
              <a:gd name="T6" fmla="*/ 493 w 598"/>
              <a:gd name="T7" fmla="*/ 0 h 180"/>
              <a:gd name="T8" fmla="*/ 597 w 598"/>
              <a:gd name="T9" fmla="*/ 90 h 180"/>
              <a:gd name="T10" fmla="*/ 493 w 598"/>
              <a:gd name="T11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180">
                <a:moveTo>
                  <a:pt x="493" y="179"/>
                </a:moveTo>
                <a:lnTo>
                  <a:pt x="0" y="179"/>
                </a:lnTo>
                <a:lnTo>
                  <a:pt x="0" y="0"/>
                </a:lnTo>
                <a:lnTo>
                  <a:pt x="493" y="0"/>
                </a:lnTo>
                <a:lnTo>
                  <a:pt x="597" y="90"/>
                </a:lnTo>
                <a:lnTo>
                  <a:pt x="493" y="17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42" name="Freeform 22"/>
          <p:cNvSpPr>
            <a:spLocks noChangeArrowheads="1"/>
          </p:cNvSpPr>
          <p:nvPr/>
        </p:nvSpPr>
        <p:spPr bwMode="auto">
          <a:xfrm>
            <a:off x="10402061" y="1709961"/>
            <a:ext cx="200694" cy="60061"/>
          </a:xfrm>
          <a:custGeom>
            <a:avLst/>
            <a:gdLst>
              <a:gd name="T0" fmla="*/ 112 w 606"/>
              <a:gd name="T1" fmla="*/ 0 h 180"/>
              <a:gd name="T2" fmla="*/ 605 w 606"/>
              <a:gd name="T3" fmla="*/ 0 h 180"/>
              <a:gd name="T4" fmla="*/ 605 w 606"/>
              <a:gd name="T5" fmla="*/ 179 h 180"/>
              <a:gd name="T6" fmla="*/ 112 w 606"/>
              <a:gd name="T7" fmla="*/ 179 h 180"/>
              <a:gd name="T8" fmla="*/ 0 w 606"/>
              <a:gd name="T9" fmla="*/ 90 h 180"/>
              <a:gd name="T10" fmla="*/ 112 w 606"/>
              <a:gd name="T1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180">
                <a:moveTo>
                  <a:pt x="112" y="0"/>
                </a:moveTo>
                <a:lnTo>
                  <a:pt x="605" y="0"/>
                </a:lnTo>
                <a:lnTo>
                  <a:pt x="605" y="179"/>
                </a:lnTo>
                <a:lnTo>
                  <a:pt x="112" y="179"/>
                </a:lnTo>
                <a:lnTo>
                  <a:pt x="0" y="90"/>
                </a:lnTo>
                <a:lnTo>
                  <a:pt x="112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10552948" y="1768557"/>
            <a:ext cx="1465" cy="121587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V="1">
            <a:off x="10552948" y="1687987"/>
            <a:ext cx="1465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 flipV="1">
            <a:off x="10552948" y="1604487"/>
            <a:ext cx="1465" cy="27833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>
            <a:off x="10513395" y="1885751"/>
            <a:ext cx="7910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1034903" y="1575189"/>
            <a:ext cx="313491" cy="310561"/>
            <a:chOff x="22066630" y="3150377"/>
            <a:chExt cx="626982" cy="621122"/>
          </a:xfrm>
        </p:grpSpPr>
        <p:sp>
          <p:nvSpPr>
            <p:cNvPr id="5147" name="Freeform 27"/>
            <p:cNvSpPr>
              <a:spLocks noChangeArrowheads="1"/>
            </p:cNvSpPr>
            <p:nvPr/>
          </p:nvSpPr>
          <p:spPr bwMode="auto">
            <a:xfrm>
              <a:off x="22069559" y="3150377"/>
              <a:ext cx="621122" cy="621122"/>
            </a:xfrm>
            <a:custGeom>
              <a:avLst/>
              <a:gdLst>
                <a:gd name="T0" fmla="*/ 463 w 934"/>
                <a:gd name="T1" fmla="*/ 0 h 934"/>
                <a:gd name="T2" fmla="*/ 463 w 934"/>
                <a:gd name="T3" fmla="*/ 0 h 934"/>
                <a:gd name="T4" fmla="*/ 933 w 934"/>
                <a:gd name="T5" fmla="*/ 463 h 934"/>
                <a:gd name="T6" fmla="*/ 463 w 934"/>
                <a:gd name="T7" fmla="*/ 933 h 934"/>
                <a:gd name="T8" fmla="*/ 0 w 934"/>
                <a:gd name="T9" fmla="*/ 463 h 934"/>
                <a:gd name="T10" fmla="*/ 463 w 934"/>
                <a:gd name="T11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34">
                  <a:moveTo>
                    <a:pt x="463" y="0"/>
                  </a:moveTo>
                  <a:lnTo>
                    <a:pt x="463" y="0"/>
                  </a:lnTo>
                  <a:cubicBezTo>
                    <a:pt x="724" y="0"/>
                    <a:pt x="933" y="209"/>
                    <a:pt x="933" y="463"/>
                  </a:cubicBezTo>
                  <a:cubicBezTo>
                    <a:pt x="933" y="724"/>
                    <a:pt x="724" y="933"/>
                    <a:pt x="463" y="933"/>
                  </a:cubicBezTo>
                  <a:cubicBezTo>
                    <a:pt x="209" y="933"/>
                    <a:pt x="0" y="724"/>
                    <a:pt x="0" y="463"/>
                  </a:cubicBezTo>
                  <a:cubicBezTo>
                    <a:pt x="0" y="209"/>
                    <a:pt x="209" y="0"/>
                    <a:pt x="463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48" name="Line 28"/>
            <p:cNvSpPr>
              <a:spLocks noChangeShapeType="1"/>
            </p:cNvSpPr>
            <p:nvPr/>
          </p:nvSpPr>
          <p:spPr bwMode="auto">
            <a:xfrm>
              <a:off x="22377189" y="3150377"/>
              <a:ext cx="2931" cy="621122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49" name="Line 29"/>
            <p:cNvSpPr>
              <a:spLocks noChangeShapeType="1"/>
            </p:cNvSpPr>
            <p:nvPr/>
          </p:nvSpPr>
          <p:spPr bwMode="auto">
            <a:xfrm flipH="1">
              <a:off x="22066630" y="3458007"/>
              <a:ext cx="626982" cy="2931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50" name="Freeform 30"/>
            <p:cNvSpPr>
              <a:spLocks noChangeArrowheads="1"/>
            </p:cNvSpPr>
            <p:nvPr/>
          </p:nvSpPr>
          <p:spPr bwMode="auto">
            <a:xfrm>
              <a:off x="22218979" y="3150377"/>
              <a:ext cx="140631" cy="621122"/>
            </a:xfrm>
            <a:custGeom>
              <a:avLst/>
              <a:gdLst>
                <a:gd name="T0" fmla="*/ 209 w 210"/>
                <a:gd name="T1" fmla="*/ 0 h 934"/>
                <a:gd name="T2" fmla="*/ 209 w 210"/>
                <a:gd name="T3" fmla="*/ 0 h 934"/>
                <a:gd name="T4" fmla="*/ 0 w 210"/>
                <a:gd name="T5" fmla="*/ 463 h 934"/>
                <a:gd name="T6" fmla="*/ 209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209" y="0"/>
                  </a:moveTo>
                  <a:lnTo>
                    <a:pt x="209" y="0"/>
                  </a:lnTo>
                  <a:cubicBezTo>
                    <a:pt x="209" y="0"/>
                    <a:pt x="0" y="164"/>
                    <a:pt x="0" y="463"/>
                  </a:cubicBezTo>
                  <a:cubicBezTo>
                    <a:pt x="0" y="769"/>
                    <a:pt x="209" y="933"/>
                    <a:pt x="209" y="933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51" name="Freeform 31"/>
            <p:cNvSpPr>
              <a:spLocks noChangeArrowheads="1"/>
            </p:cNvSpPr>
            <p:nvPr/>
          </p:nvSpPr>
          <p:spPr bwMode="auto">
            <a:xfrm>
              <a:off x="22397700" y="3150377"/>
              <a:ext cx="140631" cy="621122"/>
            </a:xfrm>
            <a:custGeom>
              <a:avLst/>
              <a:gdLst>
                <a:gd name="T0" fmla="*/ 0 w 210"/>
                <a:gd name="T1" fmla="*/ 0 h 934"/>
                <a:gd name="T2" fmla="*/ 0 w 210"/>
                <a:gd name="T3" fmla="*/ 0 h 934"/>
                <a:gd name="T4" fmla="*/ 209 w 210"/>
                <a:gd name="T5" fmla="*/ 463 h 934"/>
                <a:gd name="T6" fmla="*/ 0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9" y="164"/>
                    <a:pt x="209" y="463"/>
                  </a:cubicBezTo>
                  <a:cubicBezTo>
                    <a:pt x="209" y="769"/>
                    <a:pt x="0" y="933"/>
                    <a:pt x="0" y="933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52" name="Freeform 32"/>
            <p:cNvSpPr>
              <a:spLocks noChangeArrowheads="1"/>
            </p:cNvSpPr>
            <p:nvPr/>
          </p:nvSpPr>
          <p:spPr bwMode="auto">
            <a:xfrm>
              <a:off x="22139875" y="3261712"/>
              <a:ext cx="480490" cy="99613"/>
            </a:xfrm>
            <a:custGeom>
              <a:avLst/>
              <a:gdLst>
                <a:gd name="T0" fmla="*/ 0 w 725"/>
                <a:gd name="T1" fmla="*/ 0 h 150"/>
                <a:gd name="T2" fmla="*/ 0 w 725"/>
                <a:gd name="T3" fmla="*/ 0 h 150"/>
                <a:gd name="T4" fmla="*/ 358 w 725"/>
                <a:gd name="T5" fmla="*/ 149 h 150"/>
                <a:gd name="T6" fmla="*/ 724 w 72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74" y="149"/>
                    <a:pt x="358" y="149"/>
                  </a:cubicBezTo>
                  <a:cubicBezTo>
                    <a:pt x="649" y="149"/>
                    <a:pt x="724" y="0"/>
                    <a:pt x="724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53" name="Freeform 33"/>
            <p:cNvSpPr>
              <a:spLocks noChangeArrowheads="1"/>
            </p:cNvSpPr>
            <p:nvPr/>
          </p:nvSpPr>
          <p:spPr bwMode="auto">
            <a:xfrm>
              <a:off x="22139875" y="3563484"/>
              <a:ext cx="480490" cy="99613"/>
            </a:xfrm>
            <a:custGeom>
              <a:avLst/>
              <a:gdLst>
                <a:gd name="T0" fmla="*/ 0 w 725"/>
                <a:gd name="T1" fmla="*/ 149 h 150"/>
                <a:gd name="T2" fmla="*/ 0 w 725"/>
                <a:gd name="T3" fmla="*/ 149 h 150"/>
                <a:gd name="T4" fmla="*/ 358 w 725"/>
                <a:gd name="T5" fmla="*/ 0 h 150"/>
                <a:gd name="T6" fmla="*/ 724 w 725"/>
                <a:gd name="T7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149"/>
                  </a:moveTo>
                  <a:lnTo>
                    <a:pt x="0" y="149"/>
                  </a:lnTo>
                  <a:cubicBezTo>
                    <a:pt x="0" y="149"/>
                    <a:pt x="74" y="0"/>
                    <a:pt x="358" y="0"/>
                  </a:cubicBezTo>
                  <a:cubicBezTo>
                    <a:pt x="649" y="0"/>
                    <a:pt x="724" y="149"/>
                    <a:pt x="724" y="14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154" name="Freeform 34"/>
          <p:cNvSpPr>
            <a:spLocks noChangeArrowheads="1"/>
          </p:cNvSpPr>
          <p:nvPr/>
        </p:nvSpPr>
        <p:spPr bwMode="auto">
          <a:xfrm>
            <a:off x="7190978" y="2197775"/>
            <a:ext cx="339859" cy="339859"/>
          </a:xfrm>
          <a:custGeom>
            <a:avLst/>
            <a:gdLst>
              <a:gd name="T0" fmla="*/ 837 w 1024"/>
              <a:gd name="T1" fmla="*/ 186 h 1023"/>
              <a:gd name="T2" fmla="*/ 837 w 1024"/>
              <a:gd name="T3" fmla="*/ 186 h 1023"/>
              <a:gd name="T4" fmla="*/ 837 w 1024"/>
              <a:gd name="T5" fmla="*/ 843 h 1023"/>
              <a:gd name="T6" fmla="*/ 180 w 1024"/>
              <a:gd name="T7" fmla="*/ 843 h 1023"/>
              <a:gd name="T8" fmla="*/ 180 w 1024"/>
              <a:gd name="T9" fmla="*/ 186 h 1023"/>
              <a:gd name="T10" fmla="*/ 837 w 1024"/>
              <a:gd name="T11" fmla="*/ 18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7" y="186"/>
                </a:moveTo>
                <a:lnTo>
                  <a:pt x="837" y="186"/>
                </a:lnTo>
                <a:cubicBezTo>
                  <a:pt x="1023" y="365"/>
                  <a:pt x="1023" y="664"/>
                  <a:pt x="837" y="843"/>
                </a:cubicBezTo>
                <a:cubicBezTo>
                  <a:pt x="657" y="1022"/>
                  <a:pt x="366" y="1022"/>
                  <a:pt x="180" y="843"/>
                </a:cubicBezTo>
                <a:cubicBezTo>
                  <a:pt x="0" y="664"/>
                  <a:pt x="0" y="365"/>
                  <a:pt x="180" y="186"/>
                </a:cubicBezTo>
                <a:cubicBezTo>
                  <a:pt x="366" y="0"/>
                  <a:pt x="657" y="0"/>
                  <a:pt x="837" y="186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55" name="Freeform 35"/>
          <p:cNvSpPr>
            <a:spLocks noChangeArrowheads="1"/>
          </p:cNvSpPr>
          <p:nvPr/>
        </p:nvSpPr>
        <p:spPr bwMode="auto">
          <a:xfrm>
            <a:off x="7359443" y="2269557"/>
            <a:ext cx="45412" cy="143562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56" name="Line 36"/>
          <p:cNvSpPr>
            <a:spLocks noChangeShapeType="1"/>
          </p:cNvSpPr>
          <p:nvPr/>
        </p:nvSpPr>
        <p:spPr bwMode="auto">
          <a:xfrm>
            <a:off x="7220277" y="236917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57" name="Line 37"/>
          <p:cNvSpPr>
            <a:spLocks noChangeShapeType="1"/>
          </p:cNvSpPr>
          <p:nvPr/>
        </p:nvSpPr>
        <p:spPr bwMode="auto">
          <a:xfrm>
            <a:off x="7481030" y="236917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58" name="Line 38"/>
          <p:cNvSpPr>
            <a:spLocks noChangeShapeType="1"/>
          </p:cNvSpPr>
          <p:nvPr/>
        </p:nvSpPr>
        <p:spPr bwMode="auto">
          <a:xfrm flipV="1">
            <a:off x="7359443" y="2486363"/>
            <a:ext cx="1465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59" name="Line 39"/>
          <p:cNvSpPr>
            <a:spLocks noChangeShapeType="1"/>
          </p:cNvSpPr>
          <p:nvPr/>
        </p:nvSpPr>
        <p:spPr bwMode="auto">
          <a:xfrm flipV="1">
            <a:off x="7359443" y="2230004"/>
            <a:ext cx="1465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0" name="Freeform 40"/>
          <p:cNvSpPr>
            <a:spLocks noChangeArrowheads="1"/>
          </p:cNvSpPr>
          <p:nvPr/>
        </p:nvSpPr>
        <p:spPr bwMode="auto">
          <a:xfrm>
            <a:off x="7999609" y="2269557"/>
            <a:ext cx="45413" cy="143562"/>
          </a:xfrm>
          <a:custGeom>
            <a:avLst/>
            <a:gdLst>
              <a:gd name="T0" fmla="*/ 0 w 135"/>
              <a:gd name="T1" fmla="*/ 0 h 434"/>
              <a:gd name="T2" fmla="*/ 0 w 135"/>
              <a:gd name="T3" fmla="*/ 299 h 434"/>
              <a:gd name="T4" fmla="*/ 134 w 135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434">
                <a:moveTo>
                  <a:pt x="0" y="0"/>
                </a:moveTo>
                <a:lnTo>
                  <a:pt x="0" y="299"/>
                </a:lnTo>
                <a:lnTo>
                  <a:pt x="134" y="433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1" name="Line 41"/>
          <p:cNvSpPr>
            <a:spLocks noChangeShapeType="1"/>
          </p:cNvSpPr>
          <p:nvPr/>
        </p:nvSpPr>
        <p:spPr bwMode="auto">
          <a:xfrm>
            <a:off x="7857513" y="2369171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2" name="Line 42"/>
          <p:cNvSpPr>
            <a:spLocks noChangeShapeType="1"/>
          </p:cNvSpPr>
          <p:nvPr/>
        </p:nvSpPr>
        <p:spPr bwMode="auto">
          <a:xfrm>
            <a:off x="8118266" y="236917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3" name="Line 43"/>
          <p:cNvSpPr>
            <a:spLocks noChangeShapeType="1"/>
          </p:cNvSpPr>
          <p:nvPr/>
        </p:nvSpPr>
        <p:spPr bwMode="auto">
          <a:xfrm flipV="1">
            <a:off x="7999608" y="2486363"/>
            <a:ext cx="1466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4" name="Line 44"/>
          <p:cNvSpPr>
            <a:spLocks noChangeShapeType="1"/>
          </p:cNvSpPr>
          <p:nvPr/>
        </p:nvSpPr>
        <p:spPr bwMode="auto">
          <a:xfrm flipV="1">
            <a:off x="7999608" y="2230004"/>
            <a:ext cx="1466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5" name="Freeform 45"/>
          <p:cNvSpPr>
            <a:spLocks noChangeArrowheads="1"/>
          </p:cNvSpPr>
          <p:nvPr/>
        </p:nvSpPr>
        <p:spPr bwMode="auto">
          <a:xfrm>
            <a:off x="7999609" y="2215355"/>
            <a:ext cx="153816" cy="307631"/>
          </a:xfrm>
          <a:custGeom>
            <a:avLst/>
            <a:gdLst>
              <a:gd name="T0" fmla="*/ 0 w 464"/>
              <a:gd name="T1" fmla="*/ 925 h 926"/>
              <a:gd name="T2" fmla="*/ 0 w 464"/>
              <a:gd name="T3" fmla="*/ 925 h 926"/>
              <a:gd name="T4" fmla="*/ 463 w 464"/>
              <a:gd name="T5" fmla="*/ 463 h 926"/>
              <a:gd name="T6" fmla="*/ 0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0" y="925"/>
                </a:moveTo>
                <a:lnTo>
                  <a:pt x="0" y="925"/>
                </a:lnTo>
                <a:cubicBezTo>
                  <a:pt x="254" y="925"/>
                  <a:pt x="463" y="716"/>
                  <a:pt x="463" y="463"/>
                </a:cubicBezTo>
                <a:cubicBezTo>
                  <a:pt x="463" y="201"/>
                  <a:pt x="254" y="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6" name="Freeform 46"/>
          <p:cNvSpPr>
            <a:spLocks noChangeArrowheads="1"/>
          </p:cNvSpPr>
          <p:nvPr/>
        </p:nvSpPr>
        <p:spPr bwMode="auto">
          <a:xfrm>
            <a:off x="7842863" y="2250512"/>
            <a:ext cx="156745" cy="272474"/>
          </a:xfrm>
          <a:custGeom>
            <a:avLst/>
            <a:gdLst>
              <a:gd name="T0" fmla="*/ 470 w 471"/>
              <a:gd name="T1" fmla="*/ 821 h 822"/>
              <a:gd name="T2" fmla="*/ 470 w 471"/>
              <a:gd name="T3" fmla="*/ 821 h 822"/>
              <a:gd name="T4" fmla="*/ 0 w 471"/>
              <a:gd name="T5" fmla="*/ 359 h 822"/>
              <a:gd name="T6" fmla="*/ 89 w 471"/>
              <a:gd name="T7" fmla="*/ 90 h 822"/>
              <a:gd name="T8" fmla="*/ 171 w 471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22">
                <a:moveTo>
                  <a:pt x="470" y="821"/>
                </a:moveTo>
                <a:lnTo>
                  <a:pt x="470" y="821"/>
                </a:lnTo>
                <a:cubicBezTo>
                  <a:pt x="209" y="821"/>
                  <a:pt x="0" y="612"/>
                  <a:pt x="0" y="359"/>
                </a:cubicBezTo>
                <a:cubicBezTo>
                  <a:pt x="0" y="254"/>
                  <a:pt x="37" y="164"/>
                  <a:pt x="89" y="90"/>
                </a:cubicBezTo>
                <a:cubicBezTo>
                  <a:pt x="171" y="0"/>
                  <a:pt x="171" y="0"/>
                  <a:pt x="171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7" name="Freeform 47"/>
          <p:cNvSpPr>
            <a:spLocks noChangeArrowheads="1"/>
          </p:cNvSpPr>
          <p:nvPr/>
        </p:nvSpPr>
        <p:spPr bwMode="auto">
          <a:xfrm>
            <a:off x="7848723" y="2250512"/>
            <a:ext cx="57131" cy="54202"/>
          </a:xfrm>
          <a:custGeom>
            <a:avLst/>
            <a:gdLst>
              <a:gd name="T0" fmla="*/ 171 w 172"/>
              <a:gd name="T1" fmla="*/ 164 h 165"/>
              <a:gd name="T2" fmla="*/ 171 w 172"/>
              <a:gd name="T3" fmla="*/ 0 h 165"/>
              <a:gd name="T4" fmla="*/ 0 w 172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2" h="165">
                <a:moveTo>
                  <a:pt x="171" y="164"/>
                </a:moveTo>
                <a:lnTo>
                  <a:pt x="171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8" name="Freeform 48"/>
          <p:cNvSpPr>
            <a:spLocks noChangeArrowheads="1"/>
          </p:cNvSpPr>
          <p:nvPr/>
        </p:nvSpPr>
        <p:spPr bwMode="auto">
          <a:xfrm>
            <a:off x="8636844" y="2269557"/>
            <a:ext cx="45412" cy="143562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69" name="Line 49"/>
          <p:cNvSpPr>
            <a:spLocks noChangeShapeType="1"/>
          </p:cNvSpPr>
          <p:nvPr/>
        </p:nvSpPr>
        <p:spPr bwMode="auto">
          <a:xfrm>
            <a:off x="8497678" y="236917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0" name="Line 50"/>
          <p:cNvSpPr>
            <a:spLocks noChangeShapeType="1"/>
          </p:cNvSpPr>
          <p:nvPr/>
        </p:nvSpPr>
        <p:spPr bwMode="auto">
          <a:xfrm>
            <a:off x="8758432" y="2369171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1" name="Line 51"/>
          <p:cNvSpPr>
            <a:spLocks noChangeShapeType="1"/>
          </p:cNvSpPr>
          <p:nvPr/>
        </p:nvSpPr>
        <p:spPr bwMode="auto">
          <a:xfrm flipV="1">
            <a:off x="8636845" y="2486363"/>
            <a:ext cx="1465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2" name="Line 52"/>
          <p:cNvSpPr>
            <a:spLocks noChangeShapeType="1"/>
          </p:cNvSpPr>
          <p:nvPr/>
        </p:nvSpPr>
        <p:spPr bwMode="auto">
          <a:xfrm flipV="1">
            <a:off x="8636845" y="2230004"/>
            <a:ext cx="1465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3" name="Freeform 53"/>
          <p:cNvSpPr>
            <a:spLocks noChangeArrowheads="1"/>
          </p:cNvSpPr>
          <p:nvPr/>
        </p:nvSpPr>
        <p:spPr bwMode="auto">
          <a:xfrm>
            <a:off x="8483028" y="2215355"/>
            <a:ext cx="153816" cy="307631"/>
          </a:xfrm>
          <a:custGeom>
            <a:avLst/>
            <a:gdLst>
              <a:gd name="T0" fmla="*/ 463 w 464"/>
              <a:gd name="T1" fmla="*/ 925 h 926"/>
              <a:gd name="T2" fmla="*/ 463 w 464"/>
              <a:gd name="T3" fmla="*/ 925 h 926"/>
              <a:gd name="T4" fmla="*/ 0 w 464"/>
              <a:gd name="T5" fmla="*/ 463 h 926"/>
              <a:gd name="T6" fmla="*/ 463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463" y="925"/>
                </a:moveTo>
                <a:lnTo>
                  <a:pt x="463" y="925"/>
                </a:lnTo>
                <a:cubicBezTo>
                  <a:pt x="210" y="925"/>
                  <a:pt x="0" y="716"/>
                  <a:pt x="0" y="463"/>
                </a:cubicBezTo>
                <a:cubicBezTo>
                  <a:pt x="0" y="201"/>
                  <a:pt x="210" y="0"/>
                  <a:pt x="463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4" name="Freeform 54"/>
          <p:cNvSpPr>
            <a:spLocks noChangeArrowheads="1"/>
          </p:cNvSpPr>
          <p:nvPr/>
        </p:nvSpPr>
        <p:spPr bwMode="auto">
          <a:xfrm>
            <a:off x="8636844" y="2250512"/>
            <a:ext cx="156745" cy="272474"/>
          </a:xfrm>
          <a:custGeom>
            <a:avLst/>
            <a:gdLst>
              <a:gd name="T0" fmla="*/ 0 w 472"/>
              <a:gd name="T1" fmla="*/ 821 h 822"/>
              <a:gd name="T2" fmla="*/ 0 w 472"/>
              <a:gd name="T3" fmla="*/ 821 h 822"/>
              <a:gd name="T4" fmla="*/ 471 w 472"/>
              <a:gd name="T5" fmla="*/ 359 h 822"/>
              <a:gd name="T6" fmla="*/ 381 w 472"/>
              <a:gd name="T7" fmla="*/ 90 h 822"/>
              <a:gd name="T8" fmla="*/ 299 w 472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822">
                <a:moveTo>
                  <a:pt x="0" y="821"/>
                </a:moveTo>
                <a:lnTo>
                  <a:pt x="0" y="821"/>
                </a:lnTo>
                <a:cubicBezTo>
                  <a:pt x="262" y="821"/>
                  <a:pt x="471" y="612"/>
                  <a:pt x="471" y="359"/>
                </a:cubicBezTo>
                <a:cubicBezTo>
                  <a:pt x="471" y="254"/>
                  <a:pt x="433" y="164"/>
                  <a:pt x="381" y="90"/>
                </a:cubicBezTo>
                <a:cubicBezTo>
                  <a:pt x="299" y="0"/>
                  <a:pt x="299" y="0"/>
                  <a:pt x="299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5" name="Freeform 55"/>
          <p:cNvSpPr>
            <a:spLocks noChangeArrowheads="1"/>
          </p:cNvSpPr>
          <p:nvPr/>
        </p:nvSpPr>
        <p:spPr bwMode="auto">
          <a:xfrm>
            <a:off x="8730599" y="2250512"/>
            <a:ext cx="57131" cy="54202"/>
          </a:xfrm>
          <a:custGeom>
            <a:avLst/>
            <a:gdLst>
              <a:gd name="T0" fmla="*/ 0 w 173"/>
              <a:gd name="T1" fmla="*/ 164 h 165"/>
              <a:gd name="T2" fmla="*/ 0 w 173"/>
              <a:gd name="T3" fmla="*/ 0 h 165"/>
              <a:gd name="T4" fmla="*/ 172 w 173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" h="165">
                <a:moveTo>
                  <a:pt x="0" y="164"/>
                </a:moveTo>
                <a:lnTo>
                  <a:pt x="0" y="0"/>
                </a:lnTo>
                <a:lnTo>
                  <a:pt x="172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6" name="Freeform 56"/>
          <p:cNvSpPr>
            <a:spLocks noChangeArrowheads="1"/>
          </p:cNvSpPr>
          <p:nvPr/>
        </p:nvSpPr>
        <p:spPr bwMode="auto">
          <a:xfrm>
            <a:off x="9123195" y="2230004"/>
            <a:ext cx="307631" cy="307631"/>
          </a:xfrm>
          <a:custGeom>
            <a:avLst/>
            <a:gdLst>
              <a:gd name="T0" fmla="*/ 762 w 927"/>
              <a:gd name="T1" fmla="*/ 164 h 926"/>
              <a:gd name="T2" fmla="*/ 762 w 927"/>
              <a:gd name="T3" fmla="*/ 164 h 926"/>
              <a:gd name="T4" fmla="*/ 762 w 927"/>
              <a:gd name="T5" fmla="*/ 761 h 926"/>
              <a:gd name="T6" fmla="*/ 165 w 927"/>
              <a:gd name="T7" fmla="*/ 761 h 926"/>
              <a:gd name="T8" fmla="*/ 165 w 927"/>
              <a:gd name="T9" fmla="*/ 164 h 926"/>
              <a:gd name="T10" fmla="*/ 762 w 927"/>
              <a:gd name="T11" fmla="*/ 164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926">
                <a:moveTo>
                  <a:pt x="762" y="164"/>
                </a:moveTo>
                <a:lnTo>
                  <a:pt x="762" y="164"/>
                </a:lnTo>
                <a:cubicBezTo>
                  <a:pt x="926" y="328"/>
                  <a:pt x="926" y="597"/>
                  <a:pt x="762" y="761"/>
                </a:cubicBezTo>
                <a:cubicBezTo>
                  <a:pt x="598" y="925"/>
                  <a:pt x="329" y="925"/>
                  <a:pt x="165" y="761"/>
                </a:cubicBezTo>
                <a:cubicBezTo>
                  <a:pt x="0" y="597"/>
                  <a:pt x="0" y="328"/>
                  <a:pt x="165" y="164"/>
                </a:cubicBezTo>
                <a:cubicBezTo>
                  <a:pt x="329" y="0"/>
                  <a:pt x="598" y="0"/>
                  <a:pt x="762" y="16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7" name="Freeform 57"/>
          <p:cNvSpPr>
            <a:spLocks noChangeArrowheads="1"/>
          </p:cNvSpPr>
          <p:nvPr/>
        </p:nvSpPr>
        <p:spPr bwMode="auto">
          <a:xfrm>
            <a:off x="9277009" y="2215354"/>
            <a:ext cx="30764" cy="29299"/>
          </a:xfrm>
          <a:custGeom>
            <a:avLst/>
            <a:gdLst>
              <a:gd name="T0" fmla="*/ 0 w 91"/>
              <a:gd name="T1" fmla="*/ 89 h 90"/>
              <a:gd name="T2" fmla="*/ 0 w 91"/>
              <a:gd name="T3" fmla="*/ 0 h 90"/>
              <a:gd name="T4" fmla="*/ 90 w 91"/>
              <a:gd name="T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" h="90">
                <a:moveTo>
                  <a:pt x="0" y="89"/>
                </a:moveTo>
                <a:lnTo>
                  <a:pt x="0" y="0"/>
                </a:lnTo>
                <a:lnTo>
                  <a:pt x="9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8" name="Line 58"/>
          <p:cNvSpPr>
            <a:spLocks noChangeShapeType="1"/>
          </p:cNvSpPr>
          <p:nvPr/>
        </p:nvSpPr>
        <p:spPr bwMode="auto">
          <a:xfrm>
            <a:off x="9246247" y="2215354"/>
            <a:ext cx="2929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79" name="Line 59"/>
          <p:cNvSpPr>
            <a:spLocks noChangeShapeType="1"/>
          </p:cNvSpPr>
          <p:nvPr/>
        </p:nvSpPr>
        <p:spPr bwMode="auto">
          <a:xfrm flipV="1">
            <a:off x="9277009" y="2502478"/>
            <a:ext cx="1466" cy="2197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0" name="Line 60"/>
          <p:cNvSpPr>
            <a:spLocks noChangeShapeType="1"/>
          </p:cNvSpPr>
          <p:nvPr/>
        </p:nvSpPr>
        <p:spPr bwMode="auto">
          <a:xfrm flipV="1">
            <a:off x="9277009" y="2243188"/>
            <a:ext cx="1466" cy="2343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1" name="Line 61"/>
          <p:cNvSpPr>
            <a:spLocks noChangeShapeType="1"/>
          </p:cNvSpPr>
          <p:nvPr/>
        </p:nvSpPr>
        <p:spPr bwMode="auto">
          <a:xfrm>
            <a:off x="9134915" y="2383820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2" name="Line 62"/>
          <p:cNvSpPr>
            <a:spLocks noChangeShapeType="1"/>
          </p:cNvSpPr>
          <p:nvPr/>
        </p:nvSpPr>
        <p:spPr bwMode="auto">
          <a:xfrm>
            <a:off x="9395668" y="2383820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3" name="Line 63"/>
          <p:cNvSpPr>
            <a:spLocks noChangeShapeType="1"/>
          </p:cNvSpPr>
          <p:nvPr/>
        </p:nvSpPr>
        <p:spPr bwMode="auto">
          <a:xfrm>
            <a:off x="9189116" y="2297390"/>
            <a:ext cx="11719" cy="1464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4" name="Line 64"/>
          <p:cNvSpPr>
            <a:spLocks noChangeShapeType="1"/>
          </p:cNvSpPr>
          <p:nvPr/>
        </p:nvSpPr>
        <p:spPr bwMode="auto">
          <a:xfrm>
            <a:off x="9348792" y="2455600"/>
            <a:ext cx="14649" cy="1464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5" name="Line 65"/>
          <p:cNvSpPr>
            <a:spLocks noChangeShapeType="1"/>
          </p:cNvSpPr>
          <p:nvPr/>
        </p:nvSpPr>
        <p:spPr bwMode="auto">
          <a:xfrm flipH="1">
            <a:off x="9347325" y="2297390"/>
            <a:ext cx="17579" cy="1464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6" name="Line 66"/>
          <p:cNvSpPr>
            <a:spLocks noChangeShapeType="1"/>
          </p:cNvSpPr>
          <p:nvPr/>
        </p:nvSpPr>
        <p:spPr bwMode="auto">
          <a:xfrm flipH="1">
            <a:off x="9189116" y="2455600"/>
            <a:ext cx="14649" cy="1464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7" name="Line 67"/>
          <p:cNvSpPr>
            <a:spLocks noChangeShapeType="1"/>
          </p:cNvSpPr>
          <p:nvPr/>
        </p:nvSpPr>
        <p:spPr bwMode="auto">
          <a:xfrm>
            <a:off x="9277009" y="2314968"/>
            <a:ext cx="1466" cy="60062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88" name="Freeform 68"/>
          <p:cNvSpPr>
            <a:spLocks noChangeArrowheads="1"/>
          </p:cNvSpPr>
          <p:nvPr/>
        </p:nvSpPr>
        <p:spPr bwMode="auto">
          <a:xfrm>
            <a:off x="9260897" y="2369170"/>
            <a:ext cx="30763" cy="29299"/>
          </a:xfrm>
          <a:custGeom>
            <a:avLst/>
            <a:gdLst>
              <a:gd name="T0" fmla="*/ 90 w 91"/>
              <a:gd name="T1" fmla="*/ 44 h 90"/>
              <a:gd name="T2" fmla="*/ 90 w 91"/>
              <a:gd name="T3" fmla="*/ 44 h 90"/>
              <a:gd name="T4" fmla="*/ 45 w 91"/>
              <a:gd name="T5" fmla="*/ 89 h 90"/>
              <a:gd name="T6" fmla="*/ 0 w 91"/>
              <a:gd name="T7" fmla="*/ 44 h 90"/>
              <a:gd name="T8" fmla="*/ 45 w 91"/>
              <a:gd name="T9" fmla="*/ 0 h 90"/>
              <a:gd name="T10" fmla="*/ 90 w 91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0" y="44"/>
                </a:moveTo>
                <a:lnTo>
                  <a:pt x="90" y="44"/>
                </a:lnTo>
                <a:cubicBezTo>
                  <a:pt x="90" y="67"/>
                  <a:pt x="68" y="89"/>
                  <a:pt x="45" y="89"/>
                </a:cubicBezTo>
                <a:cubicBezTo>
                  <a:pt x="16" y="89"/>
                  <a:pt x="0" y="67"/>
                  <a:pt x="0" y="44"/>
                </a:cubicBezTo>
                <a:cubicBezTo>
                  <a:pt x="0" y="22"/>
                  <a:pt x="16" y="0"/>
                  <a:pt x="45" y="0"/>
                </a:cubicBezTo>
                <a:cubicBezTo>
                  <a:pt x="68" y="0"/>
                  <a:pt x="90" y="22"/>
                  <a:pt x="90" y="4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9824886" y="2215355"/>
            <a:ext cx="178719" cy="309096"/>
            <a:chOff x="19646597" y="4430710"/>
            <a:chExt cx="357437" cy="618192"/>
          </a:xfrm>
        </p:grpSpPr>
        <p:sp>
          <p:nvSpPr>
            <p:cNvPr id="5189" name="Freeform 69"/>
            <p:cNvSpPr>
              <a:spLocks noChangeArrowheads="1"/>
            </p:cNvSpPr>
            <p:nvPr/>
          </p:nvSpPr>
          <p:spPr bwMode="auto">
            <a:xfrm>
              <a:off x="19646597" y="4430710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90" name="Freeform 70"/>
            <p:cNvSpPr>
              <a:spLocks noChangeArrowheads="1"/>
            </p:cNvSpPr>
            <p:nvPr/>
          </p:nvSpPr>
          <p:spPr bwMode="auto">
            <a:xfrm>
              <a:off x="19646597" y="5007884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91" name="Freeform 71"/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0 w 434"/>
                <a:gd name="T1" fmla="*/ 807 h 808"/>
                <a:gd name="T2" fmla="*/ 0 w 434"/>
                <a:gd name="T3" fmla="*/ 807 h 808"/>
                <a:gd name="T4" fmla="*/ 0 w 434"/>
                <a:gd name="T5" fmla="*/ 598 h 808"/>
                <a:gd name="T6" fmla="*/ 433 w 434"/>
                <a:gd name="T7" fmla="*/ 225 h 808"/>
                <a:gd name="T8" fmla="*/ 433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0" y="807"/>
                  </a:moveTo>
                  <a:lnTo>
                    <a:pt x="0" y="807"/>
                  </a:lnTo>
                  <a:cubicBezTo>
                    <a:pt x="0" y="807"/>
                    <a:pt x="0" y="687"/>
                    <a:pt x="0" y="598"/>
                  </a:cubicBezTo>
                  <a:cubicBezTo>
                    <a:pt x="0" y="508"/>
                    <a:pt x="433" y="314"/>
                    <a:pt x="433" y="225"/>
                  </a:cubicBezTo>
                  <a:cubicBezTo>
                    <a:pt x="433" y="195"/>
                    <a:pt x="433" y="0"/>
                    <a:pt x="433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192" name="Freeform 72"/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433 w 434"/>
                <a:gd name="T1" fmla="*/ 807 h 808"/>
                <a:gd name="T2" fmla="*/ 433 w 434"/>
                <a:gd name="T3" fmla="*/ 807 h 808"/>
                <a:gd name="T4" fmla="*/ 433 w 434"/>
                <a:gd name="T5" fmla="*/ 598 h 808"/>
                <a:gd name="T6" fmla="*/ 0 w 434"/>
                <a:gd name="T7" fmla="*/ 225 h 808"/>
                <a:gd name="T8" fmla="*/ 0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433" y="807"/>
                  </a:moveTo>
                  <a:lnTo>
                    <a:pt x="433" y="807"/>
                  </a:lnTo>
                  <a:cubicBezTo>
                    <a:pt x="433" y="807"/>
                    <a:pt x="433" y="687"/>
                    <a:pt x="433" y="598"/>
                  </a:cubicBezTo>
                  <a:cubicBezTo>
                    <a:pt x="433" y="508"/>
                    <a:pt x="0" y="314"/>
                    <a:pt x="0" y="225"/>
                  </a:cubicBezTo>
                  <a:cubicBezTo>
                    <a:pt x="0" y="195"/>
                    <a:pt x="0" y="0"/>
                    <a:pt x="0" y="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193" name="Freeform 73"/>
          <p:cNvSpPr>
            <a:spLocks noChangeArrowheads="1"/>
          </p:cNvSpPr>
          <p:nvPr/>
        </p:nvSpPr>
        <p:spPr bwMode="auto">
          <a:xfrm>
            <a:off x="10453333" y="2269556"/>
            <a:ext cx="199228" cy="199228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8 w 598"/>
              <a:gd name="T5" fmla="*/ 0 h 598"/>
              <a:gd name="T6" fmla="*/ 0 w 598"/>
              <a:gd name="T7" fmla="*/ 299 h 598"/>
              <a:gd name="T8" fmla="*/ 298 w 598"/>
              <a:gd name="T9" fmla="*/ 597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134"/>
                  <a:pt x="463" y="0"/>
                  <a:pt x="298" y="0"/>
                </a:cubicBezTo>
                <a:cubicBezTo>
                  <a:pt x="134" y="0"/>
                  <a:pt x="0" y="134"/>
                  <a:pt x="0" y="299"/>
                </a:cubicBezTo>
                <a:cubicBezTo>
                  <a:pt x="0" y="463"/>
                  <a:pt x="134" y="597"/>
                  <a:pt x="298" y="597"/>
                </a:cubicBezTo>
                <a:cubicBezTo>
                  <a:pt x="463" y="597"/>
                  <a:pt x="597" y="463"/>
                  <a:pt x="597" y="29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4" name="Freeform 74"/>
          <p:cNvSpPr>
            <a:spLocks noChangeArrowheads="1"/>
          </p:cNvSpPr>
          <p:nvPr/>
        </p:nvSpPr>
        <p:spPr bwMode="auto">
          <a:xfrm>
            <a:off x="10492886" y="2215354"/>
            <a:ext cx="120123" cy="70316"/>
          </a:xfrm>
          <a:custGeom>
            <a:avLst/>
            <a:gdLst>
              <a:gd name="T0" fmla="*/ 0 w 360"/>
              <a:gd name="T1" fmla="*/ 209 h 210"/>
              <a:gd name="T2" fmla="*/ 0 w 360"/>
              <a:gd name="T3" fmla="*/ 0 h 210"/>
              <a:gd name="T4" fmla="*/ 359 w 360"/>
              <a:gd name="T5" fmla="*/ 0 h 210"/>
              <a:gd name="T6" fmla="*/ 359 w 360"/>
              <a:gd name="T7" fmla="*/ 20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0" y="209"/>
                </a:moveTo>
                <a:lnTo>
                  <a:pt x="0" y="0"/>
                </a:lnTo>
                <a:lnTo>
                  <a:pt x="359" y="0"/>
                </a:lnTo>
                <a:lnTo>
                  <a:pt x="359" y="20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5" name="Freeform 75"/>
          <p:cNvSpPr>
            <a:spLocks noChangeArrowheads="1"/>
          </p:cNvSpPr>
          <p:nvPr/>
        </p:nvSpPr>
        <p:spPr bwMode="auto">
          <a:xfrm>
            <a:off x="10492886" y="2452669"/>
            <a:ext cx="120123" cy="70316"/>
          </a:xfrm>
          <a:custGeom>
            <a:avLst/>
            <a:gdLst>
              <a:gd name="T0" fmla="*/ 359 w 360"/>
              <a:gd name="T1" fmla="*/ 0 h 210"/>
              <a:gd name="T2" fmla="*/ 359 w 360"/>
              <a:gd name="T3" fmla="*/ 209 h 210"/>
              <a:gd name="T4" fmla="*/ 0 w 360"/>
              <a:gd name="T5" fmla="*/ 209 h 210"/>
              <a:gd name="T6" fmla="*/ 0 w 360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359" y="0"/>
                </a:moveTo>
                <a:lnTo>
                  <a:pt x="359" y="209"/>
                </a:lnTo>
                <a:lnTo>
                  <a:pt x="0" y="20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6" name="Freeform 76"/>
          <p:cNvSpPr>
            <a:spLocks noChangeArrowheads="1"/>
          </p:cNvSpPr>
          <p:nvPr/>
        </p:nvSpPr>
        <p:spPr bwMode="auto">
          <a:xfrm>
            <a:off x="10552947" y="2310574"/>
            <a:ext cx="39552" cy="79105"/>
          </a:xfrm>
          <a:custGeom>
            <a:avLst/>
            <a:gdLst>
              <a:gd name="T0" fmla="*/ 0 w 121"/>
              <a:gd name="T1" fmla="*/ 0 h 239"/>
              <a:gd name="T2" fmla="*/ 0 w 121"/>
              <a:gd name="T3" fmla="*/ 179 h 239"/>
              <a:gd name="T4" fmla="*/ 120 w 121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39">
                <a:moveTo>
                  <a:pt x="0" y="0"/>
                </a:moveTo>
                <a:lnTo>
                  <a:pt x="0" y="179"/>
                </a:lnTo>
                <a:lnTo>
                  <a:pt x="120" y="238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7" name="Freeform 77"/>
          <p:cNvSpPr>
            <a:spLocks noChangeArrowheads="1"/>
          </p:cNvSpPr>
          <p:nvPr/>
        </p:nvSpPr>
        <p:spPr bwMode="auto">
          <a:xfrm>
            <a:off x="11061271" y="2240258"/>
            <a:ext cx="260755" cy="257825"/>
          </a:xfrm>
          <a:custGeom>
            <a:avLst/>
            <a:gdLst>
              <a:gd name="T0" fmla="*/ 784 w 785"/>
              <a:gd name="T1" fmla="*/ 389 h 778"/>
              <a:gd name="T2" fmla="*/ 784 w 785"/>
              <a:gd name="T3" fmla="*/ 389 h 778"/>
              <a:gd name="T4" fmla="*/ 388 w 785"/>
              <a:gd name="T5" fmla="*/ 0 h 778"/>
              <a:gd name="T6" fmla="*/ 0 w 785"/>
              <a:gd name="T7" fmla="*/ 389 h 778"/>
              <a:gd name="T8" fmla="*/ 388 w 785"/>
              <a:gd name="T9" fmla="*/ 777 h 778"/>
              <a:gd name="T10" fmla="*/ 784 w 785"/>
              <a:gd name="T11" fmla="*/ 389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5" h="778">
                <a:moveTo>
                  <a:pt x="784" y="389"/>
                </a:moveTo>
                <a:lnTo>
                  <a:pt x="784" y="389"/>
                </a:lnTo>
                <a:cubicBezTo>
                  <a:pt x="784" y="172"/>
                  <a:pt x="604" y="0"/>
                  <a:pt x="388" y="0"/>
                </a:cubicBezTo>
                <a:cubicBezTo>
                  <a:pt x="171" y="0"/>
                  <a:pt x="0" y="172"/>
                  <a:pt x="0" y="389"/>
                </a:cubicBezTo>
                <a:cubicBezTo>
                  <a:pt x="0" y="605"/>
                  <a:pt x="171" y="777"/>
                  <a:pt x="388" y="777"/>
                </a:cubicBezTo>
                <a:cubicBezTo>
                  <a:pt x="604" y="777"/>
                  <a:pt x="784" y="605"/>
                  <a:pt x="784" y="389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8" name="Freeform 78"/>
          <p:cNvSpPr>
            <a:spLocks noChangeArrowheads="1"/>
          </p:cNvSpPr>
          <p:nvPr/>
        </p:nvSpPr>
        <p:spPr bwMode="auto">
          <a:xfrm>
            <a:off x="11190183" y="2310574"/>
            <a:ext cx="39553" cy="79105"/>
          </a:xfrm>
          <a:custGeom>
            <a:avLst/>
            <a:gdLst>
              <a:gd name="T0" fmla="*/ 0 w 120"/>
              <a:gd name="T1" fmla="*/ 0 h 239"/>
              <a:gd name="T2" fmla="*/ 0 w 120"/>
              <a:gd name="T3" fmla="*/ 179 h 239"/>
              <a:gd name="T4" fmla="*/ 119 w 120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239">
                <a:moveTo>
                  <a:pt x="0" y="0"/>
                </a:moveTo>
                <a:lnTo>
                  <a:pt x="0" y="179"/>
                </a:lnTo>
                <a:lnTo>
                  <a:pt x="119" y="238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199" name="Line 79"/>
          <p:cNvSpPr>
            <a:spLocks noChangeShapeType="1"/>
          </p:cNvSpPr>
          <p:nvPr/>
        </p:nvSpPr>
        <p:spPr bwMode="auto">
          <a:xfrm flipH="1">
            <a:off x="11103754" y="2487828"/>
            <a:ext cx="38088" cy="35159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0" name="Line 80"/>
          <p:cNvSpPr>
            <a:spLocks noChangeShapeType="1"/>
          </p:cNvSpPr>
          <p:nvPr/>
        </p:nvSpPr>
        <p:spPr bwMode="auto">
          <a:xfrm flipH="1" flipV="1">
            <a:off x="11238525" y="2486364"/>
            <a:ext cx="39552" cy="3808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1" name="Freeform 81"/>
          <p:cNvSpPr>
            <a:spLocks noChangeArrowheads="1"/>
          </p:cNvSpPr>
          <p:nvPr/>
        </p:nvSpPr>
        <p:spPr bwMode="auto">
          <a:xfrm>
            <a:off x="11036367" y="2230003"/>
            <a:ext cx="70316" cy="70316"/>
          </a:xfrm>
          <a:custGeom>
            <a:avLst/>
            <a:gdLst>
              <a:gd name="T0" fmla="*/ 0 w 210"/>
              <a:gd name="T1" fmla="*/ 59 h 210"/>
              <a:gd name="T2" fmla="*/ 60 w 210"/>
              <a:gd name="T3" fmla="*/ 0 h 210"/>
              <a:gd name="T4" fmla="*/ 209 w 210"/>
              <a:gd name="T5" fmla="*/ 29 h 210"/>
              <a:gd name="T6" fmla="*/ 30 w 210"/>
              <a:gd name="T7" fmla="*/ 209 h 210"/>
              <a:gd name="T8" fmla="*/ 0 w 210"/>
              <a:gd name="T9" fmla="*/ 5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0" y="59"/>
                </a:moveTo>
                <a:lnTo>
                  <a:pt x="60" y="0"/>
                </a:lnTo>
                <a:lnTo>
                  <a:pt x="209" y="29"/>
                </a:lnTo>
                <a:lnTo>
                  <a:pt x="30" y="209"/>
                </a:lnTo>
                <a:lnTo>
                  <a:pt x="0" y="5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2" name="Freeform 82"/>
          <p:cNvSpPr>
            <a:spLocks noChangeArrowheads="1"/>
          </p:cNvSpPr>
          <p:nvPr/>
        </p:nvSpPr>
        <p:spPr bwMode="auto">
          <a:xfrm>
            <a:off x="11276612" y="2230003"/>
            <a:ext cx="70316" cy="70316"/>
          </a:xfrm>
          <a:custGeom>
            <a:avLst/>
            <a:gdLst>
              <a:gd name="T0" fmla="*/ 149 w 210"/>
              <a:gd name="T1" fmla="*/ 0 h 210"/>
              <a:gd name="T2" fmla="*/ 209 w 210"/>
              <a:gd name="T3" fmla="*/ 59 h 210"/>
              <a:gd name="T4" fmla="*/ 179 w 210"/>
              <a:gd name="T5" fmla="*/ 209 h 210"/>
              <a:gd name="T6" fmla="*/ 0 w 210"/>
              <a:gd name="T7" fmla="*/ 29 h 210"/>
              <a:gd name="T8" fmla="*/ 149 w 210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149" y="0"/>
                </a:moveTo>
                <a:lnTo>
                  <a:pt x="209" y="59"/>
                </a:lnTo>
                <a:lnTo>
                  <a:pt x="179" y="209"/>
                </a:lnTo>
                <a:lnTo>
                  <a:pt x="0" y="29"/>
                </a:lnTo>
                <a:lnTo>
                  <a:pt x="149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7" name="Freeform 87"/>
          <p:cNvSpPr>
            <a:spLocks noChangeArrowheads="1"/>
          </p:cNvSpPr>
          <p:nvPr/>
        </p:nvSpPr>
        <p:spPr bwMode="auto">
          <a:xfrm>
            <a:off x="7280339" y="2852591"/>
            <a:ext cx="159675" cy="31056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8" name="Line 88"/>
          <p:cNvSpPr>
            <a:spLocks noChangeShapeType="1"/>
          </p:cNvSpPr>
          <p:nvPr/>
        </p:nvSpPr>
        <p:spPr bwMode="auto">
          <a:xfrm>
            <a:off x="7280338" y="3026915"/>
            <a:ext cx="15821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9" name="Line 89"/>
          <p:cNvSpPr>
            <a:spLocks noChangeShapeType="1"/>
          </p:cNvSpPr>
          <p:nvPr/>
        </p:nvSpPr>
        <p:spPr bwMode="auto">
          <a:xfrm>
            <a:off x="7280338" y="2873100"/>
            <a:ext cx="158211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0" name="Freeform 90"/>
          <p:cNvSpPr>
            <a:spLocks noChangeArrowheads="1"/>
          </p:cNvSpPr>
          <p:nvPr/>
        </p:nvSpPr>
        <p:spPr bwMode="auto">
          <a:xfrm>
            <a:off x="7309637" y="3048889"/>
            <a:ext cx="95219" cy="95219"/>
          </a:xfrm>
          <a:custGeom>
            <a:avLst/>
            <a:gdLst>
              <a:gd name="T0" fmla="*/ 284 w 285"/>
              <a:gd name="T1" fmla="*/ 142 h 285"/>
              <a:gd name="T2" fmla="*/ 284 w 285"/>
              <a:gd name="T3" fmla="*/ 142 h 285"/>
              <a:gd name="T4" fmla="*/ 142 w 285"/>
              <a:gd name="T5" fmla="*/ 0 h 285"/>
              <a:gd name="T6" fmla="*/ 0 w 285"/>
              <a:gd name="T7" fmla="*/ 142 h 285"/>
              <a:gd name="T8" fmla="*/ 142 w 285"/>
              <a:gd name="T9" fmla="*/ 284 h 285"/>
              <a:gd name="T10" fmla="*/ 284 w 285"/>
              <a:gd name="T11" fmla="*/ 14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5" h="285">
                <a:moveTo>
                  <a:pt x="284" y="142"/>
                </a:moveTo>
                <a:lnTo>
                  <a:pt x="284" y="142"/>
                </a:lnTo>
                <a:cubicBezTo>
                  <a:pt x="284" y="60"/>
                  <a:pt x="224" y="0"/>
                  <a:pt x="142" y="0"/>
                </a:cubicBezTo>
                <a:cubicBezTo>
                  <a:pt x="67" y="0"/>
                  <a:pt x="0" y="60"/>
                  <a:pt x="0" y="142"/>
                </a:cubicBezTo>
                <a:cubicBezTo>
                  <a:pt x="0" y="217"/>
                  <a:pt x="67" y="284"/>
                  <a:pt x="142" y="284"/>
                </a:cubicBezTo>
                <a:cubicBezTo>
                  <a:pt x="224" y="284"/>
                  <a:pt x="284" y="217"/>
                  <a:pt x="284" y="142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1" name="Freeform 91"/>
          <p:cNvSpPr>
            <a:spLocks noChangeArrowheads="1"/>
          </p:cNvSpPr>
          <p:nvPr/>
        </p:nvSpPr>
        <p:spPr bwMode="auto">
          <a:xfrm>
            <a:off x="7344794" y="3082581"/>
            <a:ext cx="24903" cy="24904"/>
          </a:xfrm>
          <a:custGeom>
            <a:avLst/>
            <a:gdLst>
              <a:gd name="T0" fmla="*/ 75 w 76"/>
              <a:gd name="T1" fmla="*/ 38 h 76"/>
              <a:gd name="T2" fmla="*/ 75 w 76"/>
              <a:gd name="T3" fmla="*/ 38 h 76"/>
              <a:gd name="T4" fmla="*/ 38 w 76"/>
              <a:gd name="T5" fmla="*/ 0 h 76"/>
              <a:gd name="T6" fmla="*/ 0 w 76"/>
              <a:gd name="T7" fmla="*/ 38 h 76"/>
              <a:gd name="T8" fmla="*/ 38 w 76"/>
              <a:gd name="T9" fmla="*/ 75 h 76"/>
              <a:gd name="T10" fmla="*/ 75 w 76"/>
              <a:gd name="T11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76">
                <a:moveTo>
                  <a:pt x="75" y="38"/>
                </a:moveTo>
                <a:lnTo>
                  <a:pt x="75" y="38"/>
                </a:lnTo>
                <a:cubicBezTo>
                  <a:pt x="75" y="15"/>
                  <a:pt x="60" y="0"/>
                  <a:pt x="38" y="0"/>
                </a:cubicBezTo>
                <a:cubicBezTo>
                  <a:pt x="15" y="0"/>
                  <a:pt x="0" y="15"/>
                  <a:pt x="0" y="38"/>
                </a:cubicBezTo>
                <a:cubicBezTo>
                  <a:pt x="0" y="53"/>
                  <a:pt x="15" y="75"/>
                  <a:pt x="38" y="75"/>
                </a:cubicBezTo>
                <a:cubicBezTo>
                  <a:pt x="60" y="75"/>
                  <a:pt x="75" y="53"/>
                  <a:pt x="75" y="3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2" name="Freeform 92"/>
          <p:cNvSpPr>
            <a:spLocks noChangeArrowheads="1"/>
          </p:cNvSpPr>
          <p:nvPr/>
        </p:nvSpPr>
        <p:spPr bwMode="auto">
          <a:xfrm>
            <a:off x="7920503" y="2852591"/>
            <a:ext cx="159676" cy="31056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3" name="Line 93"/>
          <p:cNvSpPr>
            <a:spLocks noChangeShapeType="1"/>
          </p:cNvSpPr>
          <p:nvPr/>
        </p:nvSpPr>
        <p:spPr bwMode="auto">
          <a:xfrm>
            <a:off x="7979100" y="2873100"/>
            <a:ext cx="3955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4" name="Line 94"/>
          <p:cNvSpPr>
            <a:spLocks noChangeShapeType="1"/>
          </p:cNvSpPr>
          <p:nvPr/>
        </p:nvSpPr>
        <p:spPr bwMode="auto">
          <a:xfrm>
            <a:off x="7920503" y="3103090"/>
            <a:ext cx="15821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5" name="Line 95"/>
          <p:cNvSpPr>
            <a:spLocks noChangeShapeType="1"/>
          </p:cNvSpPr>
          <p:nvPr/>
        </p:nvSpPr>
        <p:spPr bwMode="auto">
          <a:xfrm>
            <a:off x="7920503" y="2892142"/>
            <a:ext cx="15821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6" name="Freeform 96"/>
          <p:cNvSpPr>
            <a:spLocks noChangeArrowheads="1"/>
          </p:cNvSpPr>
          <p:nvPr/>
        </p:nvSpPr>
        <p:spPr bwMode="auto">
          <a:xfrm>
            <a:off x="7989354" y="3123599"/>
            <a:ext cx="20509" cy="20509"/>
          </a:xfrm>
          <a:custGeom>
            <a:avLst/>
            <a:gdLst>
              <a:gd name="T0" fmla="*/ 60 w 61"/>
              <a:gd name="T1" fmla="*/ 30 h 61"/>
              <a:gd name="T2" fmla="*/ 60 w 61"/>
              <a:gd name="T3" fmla="*/ 30 h 61"/>
              <a:gd name="T4" fmla="*/ 30 w 61"/>
              <a:gd name="T5" fmla="*/ 0 h 61"/>
              <a:gd name="T6" fmla="*/ 0 w 61"/>
              <a:gd name="T7" fmla="*/ 30 h 61"/>
              <a:gd name="T8" fmla="*/ 30 w 61"/>
              <a:gd name="T9" fmla="*/ 60 h 61"/>
              <a:gd name="T10" fmla="*/ 60 w 61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1">
                <a:moveTo>
                  <a:pt x="60" y="30"/>
                </a:moveTo>
                <a:lnTo>
                  <a:pt x="60" y="30"/>
                </a:lnTo>
                <a:cubicBezTo>
                  <a:pt x="60" y="7"/>
                  <a:pt x="45" y="0"/>
                  <a:pt x="30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30" y="60"/>
                </a:cubicBezTo>
                <a:cubicBezTo>
                  <a:pt x="45" y="60"/>
                  <a:pt x="60" y="45"/>
                  <a:pt x="60" y="3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7" name="Freeform 97"/>
          <p:cNvSpPr>
            <a:spLocks noChangeArrowheads="1"/>
          </p:cNvSpPr>
          <p:nvPr/>
        </p:nvSpPr>
        <p:spPr bwMode="auto">
          <a:xfrm>
            <a:off x="8532836" y="2852591"/>
            <a:ext cx="210947" cy="310561"/>
          </a:xfrm>
          <a:custGeom>
            <a:avLst/>
            <a:gdLst>
              <a:gd name="T0" fmla="*/ 634 w 635"/>
              <a:gd name="T1" fmla="*/ 933 h 934"/>
              <a:gd name="T2" fmla="*/ 0 w 635"/>
              <a:gd name="T3" fmla="*/ 933 h 934"/>
              <a:gd name="T4" fmla="*/ 0 w 635"/>
              <a:gd name="T5" fmla="*/ 0 h 934"/>
              <a:gd name="T6" fmla="*/ 634 w 635"/>
              <a:gd name="T7" fmla="*/ 0 h 934"/>
              <a:gd name="T8" fmla="*/ 634 w 6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5" h="934">
                <a:moveTo>
                  <a:pt x="634" y="933"/>
                </a:moveTo>
                <a:lnTo>
                  <a:pt x="0" y="933"/>
                </a:lnTo>
                <a:lnTo>
                  <a:pt x="0" y="0"/>
                </a:lnTo>
                <a:lnTo>
                  <a:pt x="634" y="0"/>
                </a:lnTo>
                <a:lnTo>
                  <a:pt x="634" y="933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8" name="Line 98"/>
          <p:cNvSpPr>
            <a:spLocks noChangeShapeType="1"/>
          </p:cNvSpPr>
          <p:nvPr/>
        </p:nvSpPr>
        <p:spPr bwMode="auto">
          <a:xfrm>
            <a:off x="8616336" y="2873100"/>
            <a:ext cx="39552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19" name="Line 99"/>
          <p:cNvSpPr>
            <a:spLocks noChangeShapeType="1"/>
          </p:cNvSpPr>
          <p:nvPr/>
        </p:nvSpPr>
        <p:spPr bwMode="auto">
          <a:xfrm>
            <a:off x="8532836" y="3103090"/>
            <a:ext cx="21094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0" name="Line 100"/>
          <p:cNvSpPr>
            <a:spLocks noChangeShapeType="1"/>
          </p:cNvSpPr>
          <p:nvPr/>
        </p:nvSpPr>
        <p:spPr bwMode="auto">
          <a:xfrm>
            <a:off x="8532836" y="2892142"/>
            <a:ext cx="210947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1" name="Freeform 101"/>
          <p:cNvSpPr>
            <a:spLocks noChangeArrowheads="1"/>
          </p:cNvSpPr>
          <p:nvPr/>
        </p:nvSpPr>
        <p:spPr bwMode="auto">
          <a:xfrm>
            <a:off x="8626590" y="3123599"/>
            <a:ext cx="20509" cy="20509"/>
          </a:xfrm>
          <a:custGeom>
            <a:avLst/>
            <a:gdLst>
              <a:gd name="T0" fmla="*/ 59 w 60"/>
              <a:gd name="T1" fmla="*/ 30 h 61"/>
              <a:gd name="T2" fmla="*/ 59 w 60"/>
              <a:gd name="T3" fmla="*/ 30 h 61"/>
              <a:gd name="T4" fmla="*/ 29 w 60"/>
              <a:gd name="T5" fmla="*/ 0 h 61"/>
              <a:gd name="T6" fmla="*/ 0 w 60"/>
              <a:gd name="T7" fmla="*/ 30 h 61"/>
              <a:gd name="T8" fmla="*/ 29 w 60"/>
              <a:gd name="T9" fmla="*/ 60 h 61"/>
              <a:gd name="T10" fmla="*/ 59 w 60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61">
                <a:moveTo>
                  <a:pt x="59" y="30"/>
                </a:moveTo>
                <a:lnTo>
                  <a:pt x="59" y="30"/>
                </a:lnTo>
                <a:cubicBezTo>
                  <a:pt x="59" y="7"/>
                  <a:pt x="44" y="0"/>
                  <a:pt x="29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29" y="60"/>
                </a:cubicBezTo>
                <a:cubicBezTo>
                  <a:pt x="44" y="60"/>
                  <a:pt x="59" y="45"/>
                  <a:pt x="59" y="3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2" name="Freeform 102"/>
          <p:cNvSpPr>
            <a:spLocks noChangeArrowheads="1"/>
          </p:cNvSpPr>
          <p:nvPr/>
        </p:nvSpPr>
        <p:spPr bwMode="auto">
          <a:xfrm>
            <a:off x="9120265" y="2898002"/>
            <a:ext cx="310561" cy="206553"/>
          </a:xfrm>
          <a:custGeom>
            <a:avLst/>
            <a:gdLst>
              <a:gd name="T0" fmla="*/ 933 w 934"/>
              <a:gd name="T1" fmla="*/ 619 h 620"/>
              <a:gd name="T2" fmla="*/ 0 w 934"/>
              <a:gd name="T3" fmla="*/ 619 h 620"/>
              <a:gd name="T4" fmla="*/ 0 w 934"/>
              <a:gd name="T5" fmla="*/ 0 h 620"/>
              <a:gd name="T6" fmla="*/ 933 w 934"/>
              <a:gd name="T7" fmla="*/ 0 h 620"/>
              <a:gd name="T8" fmla="*/ 933 w 934"/>
              <a:gd name="T9" fmla="*/ 61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620">
                <a:moveTo>
                  <a:pt x="933" y="619"/>
                </a:moveTo>
                <a:lnTo>
                  <a:pt x="0" y="619"/>
                </a:lnTo>
                <a:lnTo>
                  <a:pt x="0" y="0"/>
                </a:lnTo>
                <a:lnTo>
                  <a:pt x="933" y="0"/>
                </a:lnTo>
                <a:lnTo>
                  <a:pt x="933" y="619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3" name="Line 103"/>
          <p:cNvSpPr>
            <a:spLocks noChangeShapeType="1"/>
          </p:cNvSpPr>
          <p:nvPr/>
        </p:nvSpPr>
        <p:spPr bwMode="auto">
          <a:xfrm>
            <a:off x="9227203" y="3163152"/>
            <a:ext cx="9961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4" name="Line 104"/>
          <p:cNvSpPr>
            <a:spLocks noChangeShapeType="1"/>
          </p:cNvSpPr>
          <p:nvPr/>
        </p:nvSpPr>
        <p:spPr bwMode="auto">
          <a:xfrm flipV="1">
            <a:off x="9277009" y="3101625"/>
            <a:ext cx="1466" cy="62991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5" name="Line 105"/>
          <p:cNvSpPr>
            <a:spLocks noChangeShapeType="1"/>
          </p:cNvSpPr>
          <p:nvPr/>
        </p:nvSpPr>
        <p:spPr bwMode="auto">
          <a:xfrm>
            <a:off x="9120265" y="3063538"/>
            <a:ext cx="314956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6" name="Freeform 106"/>
          <p:cNvSpPr>
            <a:spLocks noChangeArrowheads="1"/>
          </p:cNvSpPr>
          <p:nvPr/>
        </p:nvSpPr>
        <p:spPr bwMode="auto">
          <a:xfrm>
            <a:off x="9794124" y="2906792"/>
            <a:ext cx="240245" cy="171395"/>
          </a:xfrm>
          <a:custGeom>
            <a:avLst/>
            <a:gdLst>
              <a:gd name="T0" fmla="*/ 724 w 725"/>
              <a:gd name="T1" fmla="*/ 515 h 516"/>
              <a:gd name="T2" fmla="*/ 0 w 725"/>
              <a:gd name="T3" fmla="*/ 515 h 516"/>
              <a:gd name="T4" fmla="*/ 0 w 725"/>
              <a:gd name="T5" fmla="*/ 0 h 516"/>
              <a:gd name="T6" fmla="*/ 724 w 725"/>
              <a:gd name="T7" fmla="*/ 0 h 516"/>
              <a:gd name="T8" fmla="*/ 724 w 725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516">
                <a:moveTo>
                  <a:pt x="724" y="515"/>
                </a:moveTo>
                <a:lnTo>
                  <a:pt x="0" y="515"/>
                </a:lnTo>
                <a:lnTo>
                  <a:pt x="0" y="0"/>
                </a:lnTo>
                <a:lnTo>
                  <a:pt x="724" y="0"/>
                </a:lnTo>
                <a:lnTo>
                  <a:pt x="724" y="515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7" name="Freeform 107"/>
          <p:cNvSpPr>
            <a:spLocks noChangeArrowheads="1"/>
          </p:cNvSpPr>
          <p:nvPr/>
        </p:nvSpPr>
        <p:spPr bwMode="auto">
          <a:xfrm>
            <a:off x="9760430" y="3078188"/>
            <a:ext cx="310561" cy="30763"/>
          </a:xfrm>
          <a:custGeom>
            <a:avLst/>
            <a:gdLst>
              <a:gd name="T0" fmla="*/ 933 w 934"/>
              <a:gd name="T1" fmla="*/ 90 h 91"/>
              <a:gd name="T2" fmla="*/ 0 w 934"/>
              <a:gd name="T3" fmla="*/ 90 h 91"/>
              <a:gd name="T4" fmla="*/ 0 w 934"/>
              <a:gd name="T5" fmla="*/ 0 h 91"/>
              <a:gd name="T6" fmla="*/ 933 w 934"/>
              <a:gd name="T7" fmla="*/ 0 h 91"/>
              <a:gd name="T8" fmla="*/ 933 w 934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91">
                <a:moveTo>
                  <a:pt x="933" y="90"/>
                </a:moveTo>
                <a:lnTo>
                  <a:pt x="0" y="90"/>
                </a:lnTo>
                <a:lnTo>
                  <a:pt x="0" y="0"/>
                </a:lnTo>
                <a:lnTo>
                  <a:pt x="933" y="0"/>
                </a:lnTo>
                <a:lnTo>
                  <a:pt x="933" y="9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8" name="Line 108"/>
          <p:cNvSpPr>
            <a:spLocks noChangeShapeType="1"/>
          </p:cNvSpPr>
          <p:nvPr/>
        </p:nvSpPr>
        <p:spPr bwMode="auto">
          <a:xfrm flipH="1">
            <a:off x="9902527" y="2927301"/>
            <a:ext cx="23438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29" name="Freeform 109"/>
          <p:cNvSpPr>
            <a:spLocks noChangeArrowheads="1"/>
          </p:cNvSpPr>
          <p:nvPr/>
        </p:nvSpPr>
        <p:spPr bwMode="auto">
          <a:xfrm>
            <a:off x="10473842" y="2852591"/>
            <a:ext cx="158211" cy="95219"/>
          </a:xfrm>
          <a:custGeom>
            <a:avLst/>
            <a:gdLst>
              <a:gd name="T0" fmla="*/ 477 w 478"/>
              <a:gd name="T1" fmla="*/ 0 h 285"/>
              <a:gd name="T2" fmla="*/ 0 w 478"/>
              <a:gd name="T3" fmla="*/ 0 h 285"/>
              <a:gd name="T4" fmla="*/ 0 w 478"/>
              <a:gd name="T5" fmla="*/ 284 h 285"/>
              <a:gd name="T6" fmla="*/ 477 w 478"/>
              <a:gd name="T7" fmla="*/ 284 h 285"/>
              <a:gd name="T8" fmla="*/ 477 w 478"/>
              <a:gd name="T9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285">
                <a:moveTo>
                  <a:pt x="477" y="0"/>
                </a:moveTo>
                <a:lnTo>
                  <a:pt x="0" y="0"/>
                </a:lnTo>
                <a:lnTo>
                  <a:pt x="0" y="284"/>
                </a:lnTo>
                <a:lnTo>
                  <a:pt x="477" y="284"/>
                </a:lnTo>
                <a:lnTo>
                  <a:pt x="477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0" name="Freeform 110"/>
          <p:cNvSpPr>
            <a:spLocks noChangeArrowheads="1"/>
          </p:cNvSpPr>
          <p:nvPr/>
        </p:nvSpPr>
        <p:spPr bwMode="auto">
          <a:xfrm>
            <a:off x="10476772" y="3107486"/>
            <a:ext cx="1465" cy="146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1" name="Freeform 111"/>
          <p:cNvSpPr>
            <a:spLocks noChangeArrowheads="1"/>
          </p:cNvSpPr>
          <p:nvPr/>
        </p:nvSpPr>
        <p:spPr bwMode="auto">
          <a:xfrm>
            <a:off x="10396201" y="2946345"/>
            <a:ext cx="310561" cy="161141"/>
          </a:xfrm>
          <a:custGeom>
            <a:avLst/>
            <a:gdLst>
              <a:gd name="T0" fmla="*/ 232 w 934"/>
              <a:gd name="T1" fmla="*/ 485 h 486"/>
              <a:gd name="T2" fmla="*/ 0 w 934"/>
              <a:gd name="T3" fmla="*/ 485 h 486"/>
              <a:gd name="T4" fmla="*/ 0 w 934"/>
              <a:gd name="T5" fmla="*/ 0 h 486"/>
              <a:gd name="T6" fmla="*/ 933 w 934"/>
              <a:gd name="T7" fmla="*/ 0 h 486"/>
              <a:gd name="T8" fmla="*/ 933 w 934"/>
              <a:gd name="T9" fmla="*/ 485 h 486"/>
              <a:gd name="T10" fmla="*/ 709 w 934"/>
              <a:gd name="T11" fmla="*/ 48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86">
                <a:moveTo>
                  <a:pt x="232" y="485"/>
                </a:moveTo>
                <a:lnTo>
                  <a:pt x="0" y="485"/>
                </a:lnTo>
                <a:lnTo>
                  <a:pt x="0" y="0"/>
                </a:lnTo>
                <a:lnTo>
                  <a:pt x="933" y="0"/>
                </a:lnTo>
                <a:lnTo>
                  <a:pt x="933" y="485"/>
                </a:lnTo>
                <a:lnTo>
                  <a:pt x="709" y="485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2" name="Freeform 112"/>
          <p:cNvSpPr>
            <a:spLocks noChangeArrowheads="1"/>
          </p:cNvSpPr>
          <p:nvPr/>
        </p:nvSpPr>
        <p:spPr bwMode="auto">
          <a:xfrm>
            <a:off x="10473842" y="3041565"/>
            <a:ext cx="158211" cy="121588"/>
          </a:xfrm>
          <a:custGeom>
            <a:avLst/>
            <a:gdLst>
              <a:gd name="T0" fmla="*/ 477 w 478"/>
              <a:gd name="T1" fmla="*/ 0 h 366"/>
              <a:gd name="T2" fmla="*/ 0 w 478"/>
              <a:gd name="T3" fmla="*/ 0 h 366"/>
              <a:gd name="T4" fmla="*/ 0 w 478"/>
              <a:gd name="T5" fmla="*/ 365 h 366"/>
              <a:gd name="T6" fmla="*/ 477 w 478"/>
              <a:gd name="T7" fmla="*/ 365 h 366"/>
              <a:gd name="T8" fmla="*/ 477 w 478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366">
                <a:moveTo>
                  <a:pt x="477" y="0"/>
                </a:moveTo>
                <a:lnTo>
                  <a:pt x="0" y="0"/>
                </a:lnTo>
                <a:lnTo>
                  <a:pt x="0" y="365"/>
                </a:lnTo>
                <a:lnTo>
                  <a:pt x="477" y="365"/>
                </a:lnTo>
                <a:lnTo>
                  <a:pt x="477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3" name="Line 113"/>
          <p:cNvSpPr>
            <a:spLocks noChangeShapeType="1"/>
          </p:cNvSpPr>
          <p:nvPr/>
        </p:nvSpPr>
        <p:spPr bwMode="auto">
          <a:xfrm>
            <a:off x="10421105" y="2981504"/>
            <a:ext cx="21973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4" name="Line 114"/>
          <p:cNvSpPr>
            <a:spLocks noChangeShapeType="1"/>
          </p:cNvSpPr>
          <p:nvPr/>
        </p:nvSpPr>
        <p:spPr bwMode="auto">
          <a:xfrm>
            <a:off x="10453334" y="2981504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5" name="Line 115"/>
          <p:cNvSpPr>
            <a:spLocks noChangeShapeType="1"/>
          </p:cNvSpPr>
          <p:nvPr/>
        </p:nvSpPr>
        <p:spPr bwMode="auto">
          <a:xfrm>
            <a:off x="10503140" y="3082581"/>
            <a:ext cx="9961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6" name="Line 116"/>
          <p:cNvSpPr>
            <a:spLocks noChangeShapeType="1"/>
          </p:cNvSpPr>
          <p:nvPr/>
        </p:nvSpPr>
        <p:spPr bwMode="auto">
          <a:xfrm>
            <a:off x="10503140" y="3123599"/>
            <a:ext cx="9961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7" name="Freeform 117"/>
          <p:cNvSpPr>
            <a:spLocks noChangeArrowheads="1"/>
          </p:cNvSpPr>
          <p:nvPr/>
        </p:nvSpPr>
        <p:spPr bwMode="auto">
          <a:xfrm>
            <a:off x="10473842" y="3107486"/>
            <a:ext cx="1465" cy="146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8" name="Freeform 118"/>
          <p:cNvSpPr>
            <a:spLocks noChangeArrowheads="1"/>
          </p:cNvSpPr>
          <p:nvPr/>
        </p:nvSpPr>
        <p:spPr bwMode="auto">
          <a:xfrm>
            <a:off x="11036367" y="2956600"/>
            <a:ext cx="310561" cy="150886"/>
          </a:xfrm>
          <a:custGeom>
            <a:avLst/>
            <a:gdLst>
              <a:gd name="T0" fmla="*/ 933 w 934"/>
              <a:gd name="T1" fmla="*/ 455 h 456"/>
              <a:gd name="T2" fmla="*/ 0 w 934"/>
              <a:gd name="T3" fmla="*/ 455 h 456"/>
              <a:gd name="T4" fmla="*/ 0 w 934"/>
              <a:gd name="T5" fmla="*/ 0 h 456"/>
              <a:gd name="T6" fmla="*/ 933 w 934"/>
              <a:gd name="T7" fmla="*/ 0 h 456"/>
              <a:gd name="T8" fmla="*/ 933 w 934"/>
              <a:gd name="T9" fmla="*/ 45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456">
                <a:moveTo>
                  <a:pt x="933" y="455"/>
                </a:moveTo>
                <a:lnTo>
                  <a:pt x="0" y="455"/>
                </a:lnTo>
                <a:lnTo>
                  <a:pt x="0" y="0"/>
                </a:lnTo>
                <a:lnTo>
                  <a:pt x="933" y="0"/>
                </a:lnTo>
                <a:lnTo>
                  <a:pt x="933" y="455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39" name="Freeform 119"/>
          <p:cNvSpPr>
            <a:spLocks noChangeArrowheads="1"/>
          </p:cNvSpPr>
          <p:nvPr/>
        </p:nvSpPr>
        <p:spPr bwMode="auto">
          <a:xfrm>
            <a:off x="11067130" y="2867241"/>
            <a:ext cx="70316" cy="89360"/>
          </a:xfrm>
          <a:custGeom>
            <a:avLst/>
            <a:gdLst>
              <a:gd name="T0" fmla="*/ 0 w 210"/>
              <a:gd name="T1" fmla="*/ 269 h 270"/>
              <a:gd name="T2" fmla="*/ 0 w 210"/>
              <a:gd name="T3" fmla="*/ 149 h 270"/>
              <a:gd name="T4" fmla="*/ 209 w 210"/>
              <a:gd name="T5" fmla="*/ 149 h 270"/>
              <a:gd name="T6" fmla="*/ 209 w 210"/>
              <a:gd name="T7" fmla="*/ 45 h 270"/>
              <a:gd name="T8" fmla="*/ 59 w 210"/>
              <a:gd name="T9" fmla="*/ 45 h 270"/>
              <a:gd name="T10" fmla="*/ 59 w 210"/>
              <a:gd name="T1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70">
                <a:moveTo>
                  <a:pt x="0" y="269"/>
                </a:moveTo>
                <a:lnTo>
                  <a:pt x="0" y="149"/>
                </a:lnTo>
                <a:lnTo>
                  <a:pt x="209" y="149"/>
                </a:lnTo>
                <a:lnTo>
                  <a:pt x="209" y="45"/>
                </a:lnTo>
                <a:lnTo>
                  <a:pt x="59" y="45"/>
                </a:lnTo>
                <a:lnTo>
                  <a:pt x="59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0" name="Line 120"/>
          <p:cNvSpPr>
            <a:spLocks noChangeShapeType="1"/>
          </p:cNvSpPr>
          <p:nvPr/>
        </p:nvSpPr>
        <p:spPr bwMode="auto">
          <a:xfrm>
            <a:off x="11051016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1" name="Line 121"/>
          <p:cNvSpPr>
            <a:spLocks noChangeShapeType="1"/>
          </p:cNvSpPr>
          <p:nvPr/>
        </p:nvSpPr>
        <p:spPr bwMode="auto">
          <a:xfrm>
            <a:off x="11081779" y="2991756"/>
            <a:ext cx="19045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2" name="Line 122"/>
          <p:cNvSpPr>
            <a:spLocks noChangeShapeType="1"/>
          </p:cNvSpPr>
          <p:nvPr/>
        </p:nvSpPr>
        <p:spPr bwMode="auto">
          <a:xfrm>
            <a:off x="11111077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3" name="Line 123"/>
          <p:cNvSpPr>
            <a:spLocks noChangeShapeType="1"/>
          </p:cNvSpPr>
          <p:nvPr/>
        </p:nvSpPr>
        <p:spPr bwMode="auto">
          <a:xfrm>
            <a:off x="11140376" y="2991756"/>
            <a:ext cx="19045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4" name="Line 124"/>
          <p:cNvSpPr>
            <a:spLocks noChangeShapeType="1"/>
          </p:cNvSpPr>
          <p:nvPr/>
        </p:nvSpPr>
        <p:spPr bwMode="auto">
          <a:xfrm>
            <a:off x="11171139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5" name="Line 125"/>
          <p:cNvSpPr>
            <a:spLocks noChangeShapeType="1"/>
          </p:cNvSpPr>
          <p:nvPr/>
        </p:nvSpPr>
        <p:spPr bwMode="auto">
          <a:xfrm>
            <a:off x="11200438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6" name="Line 126"/>
          <p:cNvSpPr>
            <a:spLocks noChangeShapeType="1"/>
          </p:cNvSpPr>
          <p:nvPr/>
        </p:nvSpPr>
        <p:spPr bwMode="auto">
          <a:xfrm>
            <a:off x="11229736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7" name="Line 127"/>
          <p:cNvSpPr>
            <a:spLocks noChangeShapeType="1"/>
          </p:cNvSpPr>
          <p:nvPr/>
        </p:nvSpPr>
        <p:spPr bwMode="auto">
          <a:xfrm>
            <a:off x="11260499" y="2991756"/>
            <a:ext cx="2197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8" name="Line 128"/>
          <p:cNvSpPr>
            <a:spLocks noChangeShapeType="1"/>
          </p:cNvSpPr>
          <p:nvPr/>
        </p:nvSpPr>
        <p:spPr bwMode="auto">
          <a:xfrm>
            <a:off x="11292726" y="2991756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49" name="Line 129"/>
          <p:cNvSpPr>
            <a:spLocks noChangeShapeType="1"/>
          </p:cNvSpPr>
          <p:nvPr/>
        </p:nvSpPr>
        <p:spPr bwMode="auto">
          <a:xfrm>
            <a:off x="11051016" y="3073792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0" name="Line 130"/>
          <p:cNvSpPr>
            <a:spLocks noChangeShapeType="1"/>
          </p:cNvSpPr>
          <p:nvPr/>
        </p:nvSpPr>
        <p:spPr bwMode="auto">
          <a:xfrm>
            <a:off x="11081779" y="3073792"/>
            <a:ext cx="19045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1" name="Line 131"/>
          <p:cNvSpPr>
            <a:spLocks noChangeShapeType="1"/>
          </p:cNvSpPr>
          <p:nvPr/>
        </p:nvSpPr>
        <p:spPr bwMode="auto">
          <a:xfrm>
            <a:off x="11111077" y="3073792"/>
            <a:ext cx="128912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2" name="Line 132"/>
          <p:cNvSpPr>
            <a:spLocks noChangeShapeType="1"/>
          </p:cNvSpPr>
          <p:nvPr/>
        </p:nvSpPr>
        <p:spPr bwMode="auto">
          <a:xfrm>
            <a:off x="11282472" y="3073792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3" name="Line 133"/>
          <p:cNvSpPr>
            <a:spLocks noChangeShapeType="1"/>
          </p:cNvSpPr>
          <p:nvPr/>
        </p:nvSpPr>
        <p:spPr bwMode="auto">
          <a:xfrm>
            <a:off x="11311771" y="3073792"/>
            <a:ext cx="19044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4" name="Line 134"/>
          <p:cNvSpPr>
            <a:spLocks noChangeShapeType="1"/>
          </p:cNvSpPr>
          <p:nvPr/>
        </p:nvSpPr>
        <p:spPr bwMode="auto">
          <a:xfrm>
            <a:off x="11250244" y="3073792"/>
            <a:ext cx="2050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5" name="Line 135"/>
          <p:cNvSpPr>
            <a:spLocks noChangeShapeType="1"/>
          </p:cNvSpPr>
          <p:nvPr/>
        </p:nvSpPr>
        <p:spPr bwMode="auto">
          <a:xfrm>
            <a:off x="11071525" y="3031310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6" name="Line 136"/>
          <p:cNvSpPr>
            <a:spLocks noChangeShapeType="1"/>
          </p:cNvSpPr>
          <p:nvPr/>
        </p:nvSpPr>
        <p:spPr bwMode="auto">
          <a:xfrm>
            <a:off x="11100824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7" name="Line 137"/>
          <p:cNvSpPr>
            <a:spLocks noChangeShapeType="1"/>
          </p:cNvSpPr>
          <p:nvPr/>
        </p:nvSpPr>
        <p:spPr bwMode="auto">
          <a:xfrm>
            <a:off x="11131586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8" name="Line 138"/>
          <p:cNvSpPr>
            <a:spLocks noChangeShapeType="1"/>
          </p:cNvSpPr>
          <p:nvPr/>
        </p:nvSpPr>
        <p:spPr bwMode="auto">
          <a:xfrm>
            <a:off x="11160885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59" name="Line 139"/>
          <p:cNvSpPr>
            <a:spLocks noChangeShapeType="1"/>
          </p:cNvSpPr>
          <p:nvPr/>
        </p:nvSpPr>
        <p:spPr bwMode="auto">
          <a:xfrm>
            <a:off x="11190183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60" name="Line 140"/>
          <p:cNvSpPr>
            <a:spLocks noChangeShapeType="1"/>
          </p:cNvSpPr>
          <p:nvPr/>
        </p:nvSpPr>
        <p:spPr bwMode="auto">
          <a:xfrm>
            <a:off x="11220946" y="3031310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61" name="Line 141"/>
          <p:cNvSpPr>
            <a:spLocks noChangeShapeType="1"/>
          </p:cNvSpPr>
          <p:nvPr/>
        </p:nvSpPr>
        <p:spPr bwMode="auto">
          <a:xfrm>
            <a:off x="11250244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62" name="Line 142"/>
          <p:cNvSpPr>
            <a:spLocks noChangeShapeType="1"/>
          </p:cNvSpPr>
          <p:nvPr/>
        </p:nvSpPr>
        <p:spPr bwMode="auto">
          <a:xfrm>
            <a:off x="11282472" y="3031310"/>
            <a:ext cx="2050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63" name="Line 143"/>
          <p:cNvSpPr>
            <a:spLocks noChangeShapeType="1"/>
          </p:cNvSpPr>
          <p:nvPr/>
        </p:nvSpPr>
        <p:spPr bwMode="auto">
          <a:xfrm>
            <a:off x="11311771" y="3031310"/>
            <a:ext cx="19044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9" name="Freeform 159"/>
          <p:cNvSpPr>
            <a:spLocks noChangeArrowheads="1"/>
          </p:cNvSpPr>
          <p:nvPr/>
        </p:nvSpPr>
        <p:spPr bwMode="auto">
          <a:xfrm>
            <a:off x="7280339" y="3492757"/>
            <a:ext cx="159675" cy="307631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4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4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0" name="Line 160"/>
          <p:cNvSpPr>
            <a:spLocks noChangeShapeType="1"/>
          </p:cNvSpPr>
          <p:nvPr/>
        </p:nvSpPr>
        <p:spPr bwMode="auto">
          <a:xfrm>
            <a:off x="7359443" y="3536704"/>
            <a:ext cx="1465" cy="39553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1" name="Freeform 161"/>
          <p:cNvSpPr>
            <a:spLocks noChangeArrowheads="1"/>
          </p:cNvSpPr>
          <p:nvPr/>
        </p:nvSpPr>
        <p:spPr bwMode="auto">
          <a:xfrm>
            <a:off x="7920503" y="3492757"/>
            <a:ext cx="159676" cy="307631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3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3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2" name="Line 162"/>
          <p:cNvSpPr>
            <a:spLocks noChangeShapeType="1"/>
          </p:cNvSpPr>
          <p:nvPr/>
        </p:nvSpPr>
        <p:spPr bwMode="auto">
          <a:xfrm>
            <a:off x="7999608" y="3492756"/>
            <a:ext cx="1466" cy="9961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3" name="Line 163"/>
          <p:cNvSpPr>
            <a:spLocks noChangeShapeType="1"/>
          </p:cNvSpPr>
          <p:nvPr/>
        </p:nvSpPr>
        <p:spPr bwMode="auto">
          <a:xfrm>
            <a:off x="7920503" y="3592370"/>
            <a:ext cx="158211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4" name="Freeform 164"/>
          <p:cNvSpPr>
            <a:spLocks noChangeArrowheads="1"/>
          </p:cNvSpPr>
          <p:nvPr/>
        </p:nvSpPr>
        <p:spPr bwMode="auto">
          <a:xfrm>
            <a:off x="8483028" y="3492757"/>
            <a:ext cx="310561" cy="307631"/>
          </a:xfrm>
          <a:custGeom>
            <a:avLst/>
            <a:gdLst>
              <a:gd name="T0" fmla="*/ 934 w 935"/>
              <a:gd name="T1" fmla="*/ 926 h 927"/>
              <a:gd name="T2" fmla="*/ 0 w 935"/>
              <a:gd name="T3" fmla="*/ 926 h 927"/>
              <a:gd name="T4" fmla="*/ 0 w 935"/>
              <a:gd name="T5" fmla="*/ 0 h 927"/>
              <a:gd name="T6" fmla="*/ 747 w 935"/>
              <a:gd name="T7" fmla="*/ 0 h 927"/>
              <a:gd name="T8" fmla="*/ 934 w 935"/>
              <a:gd name="T9" fmla="*/ 179 h 927"/>
              <a:gd name="T10" fmla="*/ 934 w 935"/>
              <a:gd name="T11" fmla="*/ 926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27">
                <a:moveTo>
                  <a:pt x="934" y="926"/>
                </a:moveTo>
                <a:lnTo>
                  <a:pt x="0" y="926"/>
                </a:lnTo>
                <a:lnTo>
                  <a:pt x="0" y="0"/>
                </a:lnTo>
                <a:lnTo>
                  <a:pt x="747" y="0"/>
                </a:lnTo>
                <a:lnTo>
                  <a:pt x="934" y="179"/>
                </a:lnTo>
                <a:lnTo>
                  <a:pt x="934" y="926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5" name="Freeform 165"/>
          <p:cNvSpPr>
            <a:spLocks noChangeArrowheads="1"/>
          </p:cNvSpPr>
          <p:nvPr/>
        </p:nvSpPr>
        <p:spPr bwMode="auto">
          <a:xfrm>
            <a:off x="8512327" y="3640713"/>
            <a:ext cx="250500" cy="159675"/>
          </a:xfrm>
          <a:custGeom>
            <a:avLst/>
            <a:gdLst>
              <a:gd name="T0" fmla="*/ 754 w 755"/>
              <a:gd name="T1" fmla="*/ 0 h 479"/>
              <a:gd name="T2" fmla="*/ 0 w 755"/>
              <a:gd name="T3" fmla="*/ 0 h 479"/>
              <a:gd name="T4" fmla="*/ 0 w 755"/>
              <a:gd name="T5" fmla="*/ 478 h 479"/>
              <a:gd name="T6" fmla="*/ 754 w 755"/>
              <a:gd name="T7" fmla="*/ 478 h 479"/>
              <a:gd name="T8" fmla="*/ 754 w 755"/>
              <a:gd name="T9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479">
                <a:moveTo>
                  <a:pt x="754" y="0"/>
                </a:moveTo>
                <a:lnTo>
                  <a:pt x="0" y="0"/>
                </a:lnTo>
                <a:lnTo>
                  <a:pt x="0" y="478"/>
                </a:lnTo>
                <a:lnTo>
                  <a:pt x="754" y="478"/>
                </a:lnTo>
                <a:lnTo>
                  <a:pt x="75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6" name="Line 166"/>
          <p:cNvSpPr>
            <a:spLocks noChangeShapeType="1"/>
          </p:cNvSpPr>
          <p:nvPr/>
        </p:nvSpPr>
        <p:spPr bwMode="auto">
          <a:xfrm>
            <a:off x="8547485" y="3680265"/>
            <a:ext cx="17871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7" name="Line 167"/>
          <p:cNvSpPr>
            <a:spLocks noChangeShapeType="1"/>
          </p:cNvSpPr>
          <p:nvPr/>
        </p:nvSpPr>
        <p:spPr bwMode="auto">
          <a:xfrm>
            <a:off x="8547485" y="3721282"/>
            <a:ext cx="178719" cy="146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8" name="Line 168"/>
          <p:cNvSpPr>
            <a:spLocks noChangeShapeType="1"/>
          </p:cNvSpPr>
          <p:nvPr/>
        </p:nvSpPr>
        <p:spPr bwMode="auto">
          <a:xfrm>
            <a:off x="8547485" y="3760836"/>
            <a:ext cx="178719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89" name="Freeform 169"/>
          <p:cNvSpPr>
            <a:spLocks noChangeArrowheads="1"/>
          </p:cNvSpPr>
          <p:nvPr/>
        </p:nvSpPr>
        <p:spPr bwMode="auto">
          <a:xfrm>
            <a:off x="8551880" y="3492756"/>
            <a:ext cx="168464" cy="95220"/>
          </a:xfrm>
          <a:custGeom>
            <a:avLst/>
            <a:gdLst>
              <a:gd name="T0" fmla="*/ 507 w 508"/>
              <a:gd name="T1" fmla="*/ 284 h 285"/>
              <a:gd name="T2" fmla="*/ 0 w 508"/>
              <a:gd name="T3" fmla="*/ 284 h 285"/>
              <a:gd name="T4" fmla="*/ 0 w 508"/>
              <a:gd name="T5" fmla="*/ 0 h 285"/>
              <a:gd name="T6" fmla="*/ 507 w 508"/>
              <a:gd name="T7" fmla="*/ 0 h 285"/>
              <a:gd name="T8" fmla="*/ 507 w 508"/>
              <a:gd name="T9" fmla="*/ 28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8" h="285">
                <a:moveTo>
                  <a:pt x="507" y="284"/>
                </a:moveTo>
                <a:lnTo>
                  <a:pt x="0" y="284"/>
                </a:lnTo>
                <a:lnTo>
                  <a:pt x="0" y="0"/>
                </a:lnTo>
                <a:lnTo>
                  <a:pt x="507" y="0"/>
                </a:lnTo>
                <a:lnTo>
                  <a:pt x="507" y="284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0" name="Freeform 170"/>
          <p:cNvSpPr>
            <a:spLocks noChangeArrowheads="1"/>
          </p:cNvSpPr>
          <p:nvPr/>
        </p:nvSpPr>
        <p:spPr bwMode="auto">
          <a:xfrm>
            <a:off x="8666143" y="3511801"/>
            <a:ext cx="24903" cy="54201"/>
          </a:xfrm>
          <a:custGeom>
            <a:avLst/>
            <a:gdLst>
              <a:gd name="T0" fmla="*/ 0 w 76"/>
              <a:gd name="T1" fmla="*/ 0 h 165"/>
              <a:gd name="T2" fmla="*/ 0 w 76"/>
              <a:gd name="T3" fmla="*/ 164 h 165"/>
              <a:gd name="T4" fmla="*/ 75 w 76"/>
              <a:gd name="T5" fmla="*/ 164 h 165"/>
              <a:gd name="T6" fmla="*/ 75 w 76"/>
              <a:gd name="T7" fmla="*/ 0 h 165"/>
              <a:gd name="T8" fmla="*/ 0 w 76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65">
                <a:moveTo>
                  <a:pt x="0" y="0"/>
                </a:moveTo>
                <a:lnTo>
                  <a:pt x="0" y="164"/>
                </a:lnTo>
                <a:lnTo>
                  <a:pt x="75" y="164"/>
                </a:lnTo>
                <a:lnTo>
                  <a:pt x="75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1" name="Freeform 171"/>
          <p:cNvSpPr>
            <a:spLocks noChangeArrowheads="1"/>
          </p:cNvSpPr>
          <p:nvPr/>
        </p:nvSpPr>
        <p:spPr bwMode="auto">
          <a:xfrm>
            <a:off x="9149564" y="3765229"/>
            <a:ext cx="260755" cy="35159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2" name="Freeform 172"/>
          <p:cNvSpPr>
            <a:spLocks noChangeArrowheads="1"/>
          </p:cNvSpPr>
          <p:nvPr/>
        </p:nvSpPr>
        <p:spPr bwMode="auto">
          <a:xfrm>
            <a:off x="9149564" y="3686124"/>
            <a:ext cx="260755" cy="35159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3" name="Freeform 173"/>
          <p:cNvSpPr>
            <a:spLocks noChangeArrowheads="1"/>
          </p:cNvSpPr>
          <p:nvPr/>
        </p:nvSpPr>
        <p:spPr bwMode="auto">
          <a:xfrm>
            <a:off x="9149564" y="3607019"/>
            <a:ext cx="260755" cy="35159"/>
          </a:xfrm>
          <a:custGeom>
            <a:avLst/>
            <a:gdLst>
              <a:gd name="T0" fmla="*/ 783 w 784"/>
              <a:gd name="T1" fmla="*/ 0 h 105"/>
              <a:gd name="T2" fmla="*/ 783 w 784"/>
              <a:gd name="T3" fmla="*/ 0 h 105"/>
              <a:gd name="T4" fmla="*/ 395 w 784"/>
              <a:gd name="T5" fmla="*/ 104 h 105"/>
              <a:gd name="T6" fmla="*/ 0 w 784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5">
                <a:moveTo>
                  <a:pt x="783" y="0"/>
                </a:moveTo>
                <a:lnTo>
                  <a:pt x="783" y="0"/>
                </a:lnTo>
                <a:cubicBezTo>
                  <a:pt x="783" y="59"/>
                  <a:pt x="612" y="104"/>
                  <a:pt x="395" y="104"/>
                </a:cubicBezTo>
                <a:cubicBezTo>
                  <a:pt x="179" y="104"/>
                  <a:pt x="0" y="59"/>
                  <a:pt x="0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4" name="Freeform 174"/>
          <p:cNvSpPr>
            <a:spLocks noChangeArrowheads="1"/>
          </p:cNvSpPr>
          <p:nvPr/>
        </p:nvSpPr>
        <p:spPr bwMode="auto">
          <a:xfrm>
            <a:off x="9149564" y="3492756"/>
            <a:ext cx="260755" cy="70316"/>
          </a:xfrm>
          <a:custGeom>
            <a:avLst/>
            <a:gdLst>
              <a:gd name="T0" fmla="*/ 783 w 784"/>
              <a:gd name="T1" fmla="*/ 104 h 210"/>
              <a:gd name="T2" fmla="*/ 783 w 784"/>
              <a:gd name="T3" fmla="*/ 104 h 210"/>
              <a:gd name="T4" fmla="*/ 395 w 784"/>
              <a:gd name="T5" fmla="*/ 209 h 210"/>
              <a:gd name="T6" fmla="*/ 0 w 784"/>
              <a:gd name="T7" fmla="*/ 104 h 210"/>
              <a:gd name="T8" fmla="*/ 395 w 784"/>
              <a:gd name="T9" fmla="*/ 0 h 210"/>
              <a:gd name="T10" fmla="*/ 783 w 784"/>
              <a:gd name="T11" fmla="*/ 10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4" h="210">
                <a:moveTo>
                  <a:pt x="783" y="104"/>
                </a:moveTo>
                <a:lnTo>
                  <a:pt x="783" y="104"/>
                </a:lnTo>
                <a:cubicBezTo>
                  <a:pt x="783" y="157"/>
                  <a:pt x="612" y="209"/>
                  <a:pt x="395" y="209"/>
                </a:cubicBezTo>
                <a:cubicBezTo>
                  <a:pt x="179" y="209"/>
                  <a:pt x="0" y="157"/>
                  <a:pt x="0" y="104"/>
                </a:cubicBezTo>
                <a:cubicBezTo>
                  <a:pt x="0" y="45"/>
                  <a:pt x="179" y="0"/>
                  <a:pt x="395" y="0"/>
                </a:cubicBezTo>
                <a:cubicBezTo>
                  <a:pt x="612" y="0"/>
                  <a:pt x="783" y="45"/>
                  <a:pt x="783" y="10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5" name="Line 175"/>
          <p:cNvSpPr>
            <a:spLocks noChangeShapeType="1"/>
          </p:cNvSpPr>
          <p:nvPr/>
        </p:nvSpPr>
        <p:spPr bwMode="auto">
          <a:xfrm>
            <a:off x="9149564" y="3526450"/>
            <a:ext cx="1465" cy="23878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6" name="Line 176"/>
          <p:cNvSpPr>
            <a:spLocks noChangeShapeType="1"/>
          </p:cNvSpPr>
          <p:nvPr/>
        </p:nvSpPr>
        <p:spPr bwMode="auto">
          <a:xfrm>
            <a:off x="9410317" y="3526450"/>
            <a:ext cx="1465" cy="23878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7" name="Freeform 177"/>
          <p:cNvSpPr>
            <a:spLocks noChangeArrowheads="1"/>
          </p:cNvSpPr>
          <p:nvPr/>
        </p:nvSpPr>
        <p:spPr bwMode="auto">
          <a:xfrm>
            <a:off x="9779475" y="3492756"/>
            <a:ext cx="271008" cy="199228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5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5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8" name="Freeform 178"/>
          <p:cNvSpPr>
            <a:spLocks noChangeArrowheads="1"/>
          </p:cNvSpPr>
          <p:nvPr/>
        </p:nvSpPr>
        <p:spPr bwMode="auto">
          <a:xfrm>
            <a:off x="9779475" y="3690519"/>
            <a:ext cx="271008" cy="109868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99" name="Freeform 179"/>
          <p:cNvSpPr>
            <a:spLocks noChangeArrowheads="1"/>
          </p:cNvSpPr>
          <p:nvPr/>
        </p:nvSpPr>
        <p:spPr bwMode="auto">
          <a:xfrm>
            <a:off x="9978702" y="3730071"/>
            <a:ext cx="32229" cy="29299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4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4" y="89"/>
                  <a:pt x="97" y="67"/>
                  <a:pt x="97" y="4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0" name="Freeform 180"/>
          <p:cNvSpPr>
            <a:spLocks noChangeArrowheads="1"/>
          </p:cNvSpPr>
          <p:nvPr/>
        </p:nvSpPr>
        <p:spPr bwMode="auto">
          <a:xfrm>
            <a:off x="10416710" y="3492756"/>
            <a:ext cx="271009" cy="199228"/>
          </a:xfrm>
          <a:custGeom>
            <a:avLst/>
            <a:gdLst>
              <a:gd name="T0" fmla="*/ 0 w 815"/>
              <a:gd name="T1" fmla="*/ 597 h 598"/>
              <a:gd name="T2" fmla="*/ 97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7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1" name="Freeform 181"/>
          <p:cNvSpPr>
            <a:spLocks noChangeArrowheads="1"/>
          </p:cNvSpPr>
          <p:nvPr/>
        </p:nvSpPr>
        <p:spPr bwMode="auto">
          <a:xfrm>
            <a:off x="10416710" y="3690519"/>
            <a:ext cx="271009" cy="109868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2" name="Freeform 182"/>
          <p:cNvSpPr>
            <a:spLocks noChangeArrowheads="1"/>
          </p:cNvSpPr>
          <p:nvPr/>
        </p:nvSpPr>
        <p:spPr bwMode="auto">
          <a:xfrm>
            <a:off x="10617403" y="3730071"/>
            <a:ext cx="29299" cy="29299"/>
          </a:xfrm>
          <a:custGeom>
            <a:avLst/>
            <a:gdLst>
              <a:gd name="T0" fmla="*/ 89 w 90"/>
              <a:gd name="T1" fmla="*/ 44 h 90"/>
              <a:gd name="T2" fmla="*/ 89 w 90"/>
              <a:gd name="T3" fmla="*/ 44 h 90"/>
              <a:gd name="T4" fmla="*/ 44 w 90"/>
              <a:gd name="T5" fmla="*/ 0 h 90"/>
              <a:gd name="T6" fmla="*/ 0 w 90"/>
              <a:gd name="T7" fmla="*/ 44 h 90"/>
              <a:gd name="T8" fmla="*/ 44 w 90"/>
              <a:gd name="T9" fmla="*/ 89 h 90"/>
              <a:gd name="T10" fmla="*/ 89 w 90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89" y="44"/>
                </a:moveTo>
                <a:lnTo>
                  <a:pt x="89" y="44"/>
                </a:lnTo>
                <a:cubicBezTo>
                  <a:pt x="89" y="22"/>
                  <a:pt x="67" y="0"/>
                  <a:pt x="44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4" y="89"/>
                </a:cubicBezTo>
                <a:cubicBezTo>
                  <a:pt x="67" y="89"/>
                  <a:pt x="89" y="67"/>
                  <a:pt x="89" y="4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3" name="Freeform 183"/>
          <p:cNvSpPr>
            <a:spLocks noChangeArrowheads="1"/>
          </p:cNvSpPr>
          <p:nvPr/>
        </p:nvSpPr>
        <p:spPr bwMode="auto">
          <a:xfrm>
            <a:off x="10513395" y="3601160"/>
            <a:ext cx="79105" cy="39553"/>
          </a:xfrm>
          <a:custGeom>
            <a:avLst/>
            <a:gdLst>
              <a:gd name="T0" fmla="*/ 239 w 240"/>
              <a:gd name="T1" fmla="*/ 0 h 120"/>
              <a:gd name="T2" fmla="*/ 119 w 240"/>
              <a:gd name="T3" fmla="*/ 119 h 120"/>
              <a:gd name="T4" fmla="*/ 0 w 240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20">
                <a:moveTo>
                  <a:pt x="239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4" name="Line 184"/>
          <p:cNvSpPr>
            <a:spLocks noChangeShapeType="1"/>
          </p:cNvSpPr>
          <p:nvPr/>
        </p:nvSpPr>
        <p:spPr bwMode="auto">
          <a:xfrm flipV="1">
            <a:off x="10552948" y="3539633"/>
            <a:ext cx="1465" cy="10254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10" name="Freeform 190"/>
          <p:cNvSpPr>
            <a:spLocks noChangeArrowheads="1"/>
          </p:cNvSpPr>
          <p:nvPr/>
        </p:nvSpPr>
        <p:spPr bwMode="auto">
          <a:xfrm>
            <a:off x="11056876" y="3492756"/>
            <a:ext cx="271008" cy="199228"/>
          </a:xfrm>
          <a:custGeom>
            <a:avLst/>
            <a:gdLst>
              <a:gd name="T0" fmla="*/ 0 w 814"/>
              <a:gd name="T1" fmla="*/ 597 h 598"/>
              <a:gd name="T2" fmla="*/ 89 w 814"/>
              <a:gd name="T3" fmla="*/ 0 h 598"/>
              <a:gd name="T4" fmla="*/ 724 w 814"/>
              <a:gd name="T5" fmla="*/ 0 h 598"/>
              <a:gd name="T6" fmla="*/ 813 w 814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4" h="598">
                <a:moveTo>
                  <a:pt x="0" y="597"/>
                </a:moveTo>
                <a:lnTo>
                  <a:pt x="89" y="0"/>
                </a:lnTo>
                <a:lnTo>
                  <a:pt x="724" y="0"/>
                </a:lnTo>
                <a:lnTo>
                  <a:pt x="813" y="597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11" name="Freeform 191"/>
          <p:cNvSpPr>
            <a:spLocks noChangeArrowheads="1"/>
          </p:cNvSpPr>
          <p:nvPr/>
        </p:nvSpPr>
        <p:spPr bwMode="auto">
          <a:xfrm>
            <a:off x="11056876" y="3690519"/>
            <a:ext cx="271008" cy="109868"/>
          </a:xfrm>
          <a:custGeom>
            <a:avLst/>
            <a:gdLst>
              <a:gd name="T0" fmla="*/ 813 w 814"/>
              <a:gd name="T1" fmla="*/ 0 h 330"/>
              <a:gd name="T2" fmla="*/ 813 w 814"/>
              <a:gd name="T3" fmla="*/ 329 h 330"/>
              <a:gd name="T4" fmla="*/ 0 w 814"/>
              <a:gd name="T5" fmla="*/ 329 h 330"/>
              <a:gd name="T6" fmla="*/ 0 w 814"/>
              <a:gd name="T7" fmla="*/ 0 h 330"/>
              <a:gd name="T8" fmla="*/ 813 w 814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330">
                <a:moveTo>
                  <a:pt x="813" y="0"/>
                </a:moveTo>
                <a:lnTo>
                  <a:pt x="813" y="329"/>
                </a:lnTo>
                <a:lnTo>
                  <a:pt x="0" y="329"/>
                </a:lnTo>
                <a:lnTo>
                  <a:pt x="0" y="0"/>
                </a:lnTo>
                <a:lnTo>
                  <a:pt x="813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12" name="Freeform 192"/>
          <p:cNvSpPr>
            <a:spLocks noChangeArrowheads="1"/>
          </p:cNvSpPr>
          <p:nvPr/>
        </p:nvSpPr>
        <p:spPr bwMode="auto">
          <a:xfrm>
            <a:off x="11254639" y="3730071"/>
            <a:ext cx="32229" cy="29299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5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5" y="89"/>
                  <a:pt x="97" y="67"/>
                  <a:pt x="97" y="4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13" name="Freeform 193"/>
          <p:cNvSpPr>
            <a:spLocks noChangeArrowheads="1"/>
          </p:cNvSpPr>
          <p:nvPr/>
        </p:nvSpPr>
        <p:spPr bwMode="auto">
          <a:xfrm>
            <a:off x="11150631" y="3546958"/>
            <a:ext cx="79105" cy="39552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14" name="Line 194"/>
          <p:cNvSpPr>
            <a:spLocks noChangeShapeType="1"/>
          </p:cNvSpPr>
          <p:nvPr/>
        </p:nvSpPr>
        <p:spPr bwMode="auto">
          <a:xfrm>
            <a:off x="11190182" y="3546958"/>
            <a:ext cx="1466" cy="99614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40785" y="937952"/>
            <a:ext cx="240245" cy="309098"/>
            <a:chOff x="14478394" y="1875904"/>
            <a:chExt cx="480490" cy="618195"/>
          </a:xfrm>
        </p:grpSpPr>
        <p:sp>
          <p:nvSpPr>
            <p:cNvPr id="5730" name="Freeform 610"/>
            <p:cNvSpPr>
              <a:spLocks noChangeArrowheads="1"/>
            </p:cNvSpPr>
            <p:nvPr/>
          </p:nvSpPr>
          <p:spPr bwMode="auto">
            <a:xfrm>
              <a:off x="14478394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1" name="Freeform 611"/>
            <p:cNvSpPr>
              <a:spLocks noChangeArrowheads="1"/>
            </p:cNvSpPr>
            <p:nvPr/>
          </p:nvSpPr>
          <p:spPr bwMode="auto">
            <a:xfrm>
              <a:off x="14557502" y="1875904"/>
              <a:ext cx="319350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47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4" y="0"/>
                    <a:pt x="478" y="104"/>
                    <a:pt x="478" y="238"/>
                  </a:cubicBezTo>
                  <a:cubicBezTo>
                    <a:pt x="478" y="477"/>
                    <a:pt x="478" y="477"/>
                    <a:pt x="478" y="477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2" name="Freeform 612"/>
            <p:cNvSpPr>
              <a:spLocks noChangeArrowheads="1"/>
            </p:cNvSpPr>
            <p:nvPr/>
          </p:nvSpPr>
          <p:spPr bwMode="auto">
            <a:xfrm>
              <a:off x="14674693" y="2294871"/>
              <a:ext cx="79104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7" y="119"/>
                    <a:pt x="60" y="119"/>
                  </a:cubicBezTo>
                  <a:cubicBezTo>
                    <a:pt x="30" y="119"/>
                    <a:pt x="0" y="97"/>
                    <a:pt x="0" y="59"/>
                  </a:cubicBezTo>
                  <a:cubicBezTo>
                    <a:pt x="0" y="30"/>
                    <a:pt x="30" y="0"/>
                    <a:pt x="60" y="0"/>
                  </a:cubicBezTo>
                  <a:cubicBezTo>
                    <a:pt x="97" y="0"/>
                    <a:pt x="120" y="30"/>
                    <a:pt x="120" y="5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3" name="Line 613"/>
            <p:cNvSpPr>
              <a:spLocks noChangeShapeType="1"/>
            </p:cNvSpPr>
            <p:nvPr/>
          </p:nvSpPr>
          <p:spPr bwMode="auto">
            <a:xfrm>
              <a:off x="14715711" y="2373975"/>
              <a:ext cx="2929" cy="41018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878021" y="937952"/>
            <a:ext cx="240245" cy="309098"/>
            <a:chOff x="15752867" y="1875904"/>
            <a:chExt cx="480490" cy="618195"/>
          </a:xfrm>
        </p:grpSpPr>
        <p:sp>
          <p:nvSpPr>
            <p:cNvPr id="5734" name="Freeform 614"/>
            <p:cNvSpPr>
              <a:spLocks noChangeArrowheads="1"/>
            </p:cNvSpPr>
            <p:nvPr/>
          </p:nvSpPr>
          <p:spPr bwMode="auto">
            <a:xfrm>
              <a:off x="15752867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5" name="Freeform 615"/>
            <p:cNvSpPr>
              <a:spLocks noChangeArrowheads="1"/>
            </p:cNvSpPr>
            <p:nvPr/>
          </p:nvSpPr>
          <p:spPr bwMode="auto">
            <a:xfrm>
              <a:off x="15837830" y="1875904"/>
              <a:ext cx="319352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28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3" y="0"/>
                    <a:pt x="478" y="104"/>
                    <a:pt x="478" y="238"/>
                  </a:cubicBezTo>
                  <a:cubicBezTo>
                    <a:pt x="478" y="283"/>
                    <a:pt x="478" y="283"/>
                    <a:pt x="478" y="283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6" name="Freeform 616"/>
            <p:cNvSpPr>
              <a:spLocks noChangeArrowheads="1"/>
            </p:cNvSpPr>
            <p:nvPr/>
          </p:nvSpPr>
          <p:spPr bwMode="auto">
            <a:xfrm>
              <a:off x="15955024" y="2294871"/>
              <a:ext cx="79106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0" y="119"/>
                    <a:pt x="60" y="119"/>
                  </a:cubicBezTo>
                  <a:cubicBezTo>
                    <a:pt x="23" y="119"/>
                    <a:pt x="0" y="97"/>
                    <a:pt x="0" y="59"/>
                  </a:cubicBezTo>
                  <a:cubicBezTo>
                    <a:pt x="0" y="30"/>
                    <a:pt x="23" y="0"/>
                    <a:pt x="60" y="0"/>
                  </a:cubicBezTo>
                  <a:cubicBezTo>
                    <a:pt x="90" y="0"/>
                    <a:pt x="120" y="30"/>
                    <a:pt x="120" y="5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7" name="Line 617"/>
            <p:cNvSpPr>
              <a:spLocks noChangeShapeType="1"/>
            </p:cNvSpPr>
            <p:nvPr/>
          </p:nvSpPr>
          <p:spPr bwMode="auto">
            <a:xfrm>
              <a:off x="15996040" y="2373975"/>
              <a:ext cx="2931" cy="41018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478635" y="1033173"/>
            <a:ext cx="314954" cy="118658"/>
            <a:chOff x="16954094" y="2066345"/>
            <a:chExt cx="629908" cy="237315"/>
          </a:xfrm>
        </p:grpSpPr>
        <p:sp>
          <p:nvSpPr>
            <p:cNvPr id="5738" name="Freeform 618"/>
            <p:cNvSpPr>
              <a:spLocks noChangeArrowheads="1"/>
            </p:cNvSpPr>
            <p:nvPr/>
          </p:nvSpPr>
          <p:spPr bwMode="auto">
            <a:xfrm>
              <a:off x="17340829" y="2066345"/>
              <a:ext cx="243173" cy="237315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79 w 367"/>
                <a:gd name="T5" fmla="*/ 0 h 359"/>
                <a:gd name="T6" fmla="*/ 366 w 367"/>
                <a:gd name="T7" fmla="*/ 179 h 359"/>
                <a:gd name="T8" fmla="*/ 179 w 367"/>
                <a:gd name="T9" fmla="*/ 358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82"/>
                    <a:pt x="82" y="0"/>
                    <a:pt x="179" y="0"/>
                  </a:cubicBezTo>
                  <a:cubicBezTo>
                    <a:pt x="284" y="0"/>
                    <a:pt x="366" y="82"/>
                    <a:pt x="366" y="179"/>
                  </a:cubicBezTo>
                  <a:cubicBezTo>
                    <a:pt x="366" y="276"/>
                    <a:pt x="284" y="358"/>
                    <a:pt x="179" y="358"/>
                  </a:cubicBezTo>
                  <a:cubicBezTo>
                    <a:pt x="82" y="358"/>
                    <a:pt x="0" y="276"/>
                    <a:pt x="0" y="17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39" name="Line 619"/>
            <p:cNvSpPr>
              <a:spLocks noChangeShapeType="1"/>
            </p:cNvSpPr>
            <p:nvPr/>
          </p:nvSpPr>
          <p:spPr bwMode="auto">
            <a:xfrm>
              <a:off x="16954094" y="2183538"/>
              <a:ext cx="377947" cy="292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40" name="Line 620"/>
            <p:cNvSpPr>
              <a:spLocks noChangeShapeType="1"/>
            </p:cNvSpPr>
            <p:nvPr/>
          </p:nvSpPr>
          <p:spPr bwMode="auto">
            <a:xfrm>
              <a:off x="17012690" y="2183538"/>
              <a:ext cx="2929" cy="99613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41" name="Line 621"/>
            <p:cNvSpPr>
              <a:spLocks noChangeShapeType="1"/>
            </p:cNvSpPr>
            <p:nvPr/>
          </p:nvSpPr>
          <p:spPr bwMode="auto">
            <a:xfrm>
              <a:off x="17091794" y="2183536"/>
              <a:ext cx="2931" cy="58597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120265" y="936489"/>
            <a:ext cx="310561" cy="310561"/>
            <a:chOff x="18237355" y="1872977"/>
            <a:chExt cx="621122" cy="621122"/>
          </a:xfrm>
        </p:grpSpPr>
        <p:sp>
          <p:nvSpPr>
            <p:cNvPr id="5776" name="Freeform 656"/>
            <p:cNvSpPr>
              <a:spLocks noChangeArrowheads="1"/>
            </p:cNvSpPr>
            <p:nvPr/>
          </p:nvSpPr>
          <p:spPr bwMode="auto">
            <a:xfrm>
              <a:off x="18539125" y="1872977"/>
              <a:ext cx="319352" cy="322281"/>
            </a:xfrm>
            <a:custGeom>
              <a:avLst/>
              <a:gdLst>
                <a:gd name="T0" fmla="*/ 90 w 479"/>
                <a:gd name="T1" fmla="*/ 470 h 486"/>
                <a:gd name="T2" fmla="*/ 90 w 479"/>
                <a:gd name="T3" fmla="*/ 470 h 486"/>
                <a:gd name="T4" fmla="*/ 150 w 479"/>
                <a:gd name="T5" fmla="*/ 485 h 486"/>
                <a:gd name="T6" fmla="*/ 269 w 479"/>
                <a:gd name="T7" fmla="*/ 426 h 486"/>
                <a:gd name="T8" fmla="*/ 448 w 479"/>
                <a:gd name="T9" fmla="*/ 246 h 486"/>
                <a:gd name="T10" fmla="*/ 478 w 479"/>
                <a:gd name="T11" fmla="*/ 157 h 486"/>
                <a:gd name="T12" fmla="*/ 329 w 479"/>
                <a:gd name="T13" fmla="*/ 0 h 486"/>
                <a:gd name="T14" fmla="*/ 239 w 479"/>
                <a:gd name="T15" fmla="*/ 37 h 486"/>
                <a:gd name="T16" fmla="*/ 45 w 479"/>
                <a:gd name="T17" fmla="*/ 231 h 486"/>
                <a:gd name="T18" fmla="*/ 0 w 479"/>
                <a:gd name="T19" fmla="*/ 336 h 486"/>
                <a:gd name="T20" fmla="*/ 8 w 479"/>
                <a:gd name="T21" fmla="*/ 39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" h="486">
                  <a:moveTo>
                    <a:pt x="90" y="470"/>
                  </a:moveTo>
                  <a:lnTo>
                    <a:pt x="90" y="470"/>
                  </a:lnTo>
                  <a:cubicBezTo>
                    <a:pt x="105" y="478"/>
                    <a:pt x="127" y="485"/>
                    <a:pt x="150" y="485"/>
                  </a:cubicBezTo>
                  <a:cubicBezTo>
                    <a:pt x="195" y="485"/>
                    <a:pt x="239" y="463"/>
                    <a:pt x="269" y="426"/>
                  </a:cubicBezTo>
                  <a:cubicBezTo>
                    <a:pt x="448" y="246"/>
                    <a:pt x="448" y="246"/>
                    <a:pt x="448" y="246"/>
                  </a:cubicBezTo>
                  <a:cubicBezTo>
                    <a:pt x="471" y="217"/>
                    <a:pt x="478" y="187"/>
                    <a:pt x="478" y="157"/>
                  </a:cubicBezTo>
                  <a:cubicBezTo>
                    <a:pt x="478" y="67"/>
                    <a:pt x="411" y="0"/>
                    <a:pt x="329" y="0"/>
                  </a:cubicBezTo>
                  <a:cubicBezTo>
                    <a:pt x="291" y="0"/>
                    <a:pt x="262" y="15"/>
                    <a:pt x="239" y="37"/>
                  </a:cubicBezTo>
                  <a:cubicBezTo>
                    <a:pt x="45" y="231"/>
                    <a:pt x="45" y="231"/>
                    <a:pt x="45" y="231"/>
                  </a:cubicBezTo>
                  <a:cubicBezTo>
                    <a:pt x="15" y="254"/>
                    <a:pt x="0" y="291"/>
                    <a:pt x="0" y="336"/>
                  </a:cubicBezTo>
                  <a:cubicBezTo>
                    <a:pt x="0" y="358"/>
                    <a:pt x="0" y="373"/>
                    <a:pt x="8" y="396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77" name="Freeform 657"/>
            <p:cNvSpPr>
              <a:spLocks noChangeArrowheads="1"/>
            </p:cNvSpPr>
            <p:nvPr/>
          </p:nvSpPr>
          <p:spPr bwMode="auto">
            <a:xfrm>
              <a:off x="18600653" y="2183538"/>
              <a:ext cx="2929" cy="292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78" name="Freeform 658"/>
            <p:cNvSpPr>
              <a:spLocks noChangeArrowheads="1"/>
            </p:cNvSpPr>
            <p:nvPr/>
          </p:nvSpPr>
          <p:spPr bwMode="auto">
            <a:xfrm>
              <a:off x="18544985" y="2133730"/>
              <a:ext cx="5860" cy="5860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7 w 8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7" y="0"/>
                    <a:pt x="7" y="7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79" name="Freeform 659"/>
            <p:cNvSpPr>
              <a:spLocks noChangeArrowheads="1"/>
            </p:cNvSpPr>
            <p:nvPr/>
          </p:nvSpPr>
          <p:spPr bwMode="auto">
            <a:xfrm>
              <a:off x="18237355" y="2174747"/>
              <a:ext cx="322281" cy="319352"/>
            </a:xfrm>
            <a:custGeom>
              <a:avLst/>
              <a:gdLst>
                <a:gd name="T0" fmla="*/ 396 w 486"/>
                <a:gd name="T1" fmla="*/ 15 h 479"/>
                <a:gd name="T2" fmla="*/ 396 w 486"/>
                <a:gd name="T3" fmla="*/ 15 h 479"/>
                <a:gd name="T4" fmla="*/ 336 w 486"/>
                <a:gd name="T5" fmla="*/ 0 h 479"/>
                <a:gd name="T6" fmla="*/ 246 w 486"/>
                <a:gd name="T7" fmla="*/ 30 h 479"/>
                <a:gd name="T8" fmla="*/ 45 w 486"/>
                <a:gd name="T9" fmla="*/ 224 h 479"/>
                <a:gd name="T10" fmla="*/ 0 w 486"/>
                <a:gd name="T11" fmla="*/ 329 h 479"/>
                <a:gd name="T12" fmla="*/ 157 w 486"/>
                <a:gd name="T13" fmla="*/ 478 h 479"/>
                <a:gd name="T14" fmla="*/ 276 w 486"/>
                <a:gd name="T15" fmla="*/ 419 h 479"/>
                <a:gd name="T16" fmla="*/ 455 w 486"/>
                <a:gd name="T17" fmla="*/ 239 h 479"/>
                <a:gd name="T18" fmla="*/ 485 w 486"/>
                <a:gd name="T19" fmla="*/ 150 h 479"/>
                <a:gd name="T20" fmla="*/ 470 w 486"/>
                <a:gd name="T21" fmla="*/ 9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479">
                  <a:moveTo>
                    <a:pt x="396" y="15"/>
                  </a:moveTo>
                  <a:lnTo>
                    <a:pt x="396" y="15"/>
                  </a:lnTo>
                  <a:cubicBezTo>
                    <a:pt x="373" y="0"/>
                    <a:pt x="358" y="0"/>
                    <a:pt x="336" y="0"/>
                  </a:cubicBezTo>
                  <a:cubicBezTo>
                    <a:pt x="299" y="0"/>
                    <a:pt x="269" y="8"/>
                    <a:pt x="246" y="30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22" y="254"/>
                    <a:pt x="0" y="291"/>
                    <a:pt x="0" y="329"/>
                  </a:cubicBezTo>
                  <a:cubicBezTo>
                    <a:pt x="0" y="411"/>
                    <a:pt x="67" y="478"/>
                    <a:pt x="157" y="478"/>
                  </a:cubicBezTo>
                  <a:cubicBezTo>
                    <a:pt x="202" y="478"/>
                    <a:pt x="246" y="456"/>
                    <a:pt x="276" y="419"/>
                  </a:cubicBezTo>
                  <a:cubicBezTo>
                    <a:pt x="455" y="239"/>
                    <a:pt x="455" y="239"/>
                    <a:pt x="455" y="239"/>
                  </a:cubicBezTo>
                  <a:cubicBezTo>
                    <a:pt x="470" y="217"/>
                    <a:pt x="485" y="187"/>
                    <a:pt x="485" y="150"/>
                  </a:cubicBezTo>
                  <a:cubicBezTo>
                    <a:pt x="485" y="127"/>
                    <a:pt x="478" y="105"/>
                    <a:pt x="470" y="9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0" name="Line 660"/>
            <p:cNvSpPr>
              <a:spLocks noChangeShapeType="1"/>
            </p:cNvSpPr>
            <p:nvPr/>
          </p:nvSpPr>
          <p:spPr bwMode="auto">
            <a:xfrm flipV="1">
              <a:off x="18460021" y="2092712"/>
              <a:ext cx="178719" cy="18457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760431" y="937953"/>
            <a:ext cx="309096" cy="309097"/>
            <a:chOff x="19517686" y="1875906"/>
            <a:chExt cx="618191" cy="618193"/>
          </a:xfrm>
        </p:grpSpPr>
        <p:sp>
          <p:nvSpPr>
            <p:cNvPr id="5781" name="Freeform 661"/>
            <p:cNvSpPr>
              <a:spLocks noChangeArrowheads="1"/>
            </p:cNvSpPr>
            <p:nvPr/>
          </p:nvSpPr>
          <p:spPr bwMode="auto">
            <a:xfrm>
              <a:off x="19655387" y="1875906"/>
              <a:ext cx="480490" cy="477561"/>
            </a:xfrm>
            <a:custGeom>
              <a:avLst/>
              <a:gdLst>
                <a:gd name="T0" fmla="*/ 0 w 725"/>
                <a:gd name="T1" fmla="*/ 358 h 717"/>
                <a:gd name="T2" fmla="*/ 0 w 725"/>
                <a:gd name="T3" fmla="*/ 358 h 717"/>
                <a:gd name="T4" fmla="*/ 358 w 725"/>
                <a:gd name="T5" fmla="*/ 0 h 717"/>
                <a:gd name="T6" fmla="*/ 724 w 725"/>
                <a:gd name="T7" fmla="*/ 358 h 717"/>
                <a:gd name="T8" fmla="*/ 358 w 725"/>
                <a:gd name="T9" fmla="*/ 716 h 717"/>
                <a:gd name="T10" fmla="*/ 0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0" y="358"/>
                  </a:moveTo>
                  <a:lnTo>
                    <a:pt x="0" y="358"/>
                  </a:lnTo>
                  <a:cubicBezTo>
                    <a:pt x="0" y="156"/>
                    <a:pt x="164" y="0"/>
                    <a:pt x="358" y="0"/>
                  </a:cubicBezTo>
                  <a:cubicBezTo>
                    <a:pt x="560" y="0"/>
                    <a:pt x="724" y="156"/>
                    <a:pt x="724" y="358"/>
                  </a:cubicBezTo>
                  <a:cubicBezTo>
                    <a:pt x="724" y="552"/>
                    <a:pt x="560" y="716"/>
                    <a:pt x="358" y="716"/>
                  </a:cubicBezTo>
                  <a:cubicBezTo>
                    <a:pt x="164" y="716"/>
                    <a:pt x="0" y="552"/>
                    <a:pt x="0" y="358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2" name="Line 662"/>
            <p:cNvSpPr>
              <a:spLocks noChangeShapeType="1"/>
            </p:cNvSpPr>
            <p:nvPr/>
          </p:nvSpPr>
          <p:spPr bwMode="auto">
            <a:xfrm flipV="1">
              <a:off x="19517686" y="2280220"/>
              <a:ext cx="208019" cy="213877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3" name="Line 663"/>
            <p:cNvSpPr>
              <a:spLocks noChangeShapeType="1"/>
            </p:cNvSpPr>
            <p:nvPr/>
          </p:nvSpPr>
          <p:spPr bwMode="auto">
            <a:xfrm>
              <a:off x="19517686" y="2324169"/>
              <a:ext cx="169930" cy="16993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396201" y="937952"/>
            <a:ext cx="312027" cy="309097"/>
            <a:chOff x="20789226" y="1875904"/>
            <a:chExt cx="624053" cy="618194"/>
          </a:xfrm>
        </p:grpSpPr>
        <p:sp>
          <p:nvSpPr>
            <p:cNvPr id="5784" name="Freeform 664"/>
            <p:cNvSpPr>
              <a:spLocks noChangeArrowheads="1"/>
            </p:cNvSpPr>
            <p:nvPr/>
          </p:nvSpPr>
          <p:spPr bwMode="auto">
            <a:xfrm>
              <a:off x="20789226" y="2016537"/>
              <a:ext cx="480490" cy="477561"/>
            </a:xfrm>
            <a:custGeom>
              <a:avLst/>
              <a:gdLst>
                <a:gd name="T0" fmla="*/ 724 w 725"/>
                <a:gd name="T1" fmla="*/ 358 h 717"/>
                <a:gd name="T2" fmla="*/ 724 w 725"/>
                <a:gd name="T3" fmla="*/ 358 h 717"/>
                <a:gd name="T4" fmla="*/ 366 w 725"/>
                <a:gd name="T5" fmla="*/ 716 h 717"/>
                <a:gd name="T6" fmla="*/ 0 w 725"/>
                <a:gd name="T7" fmla="*/ 358 h 717"/>
                <a:gd name="T8" fmla="*/ 366 w 725"/>
                <a:gd name="T9" fmla="*/ 0 h 717"/>
                <a:gd name="T10" fmla="*/ 724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724" y="358"/>
                  </a:moveTo>
                  <a:lnTo>
                    <a:pt x="724" y="358"/>
                  </a:lnTo>
                  <a:cubicBezTo>
                    <a:pt x="724" y="559"/>
                    <a:pt x="560" y="716"/>
                    <a:pt x="366" y="716"/>
                  </a:cubicBezTo>
                  <a:cubicBezTo>
                    <a:pt x="164" y="716"/>
                    <a:pt x="0" y="559"/>
                    <a:pt x="0" y="358"/>
                  </a:cubicBezTo>
                  <a:cubicBezTo>
                    <a:pt x="0" y="156"/>
                    <a:pt x="164" y="0"/>
                    <a:pt x="366" y="0"/>
                  </a:cubicBezTo>
                  <a:cubicBezTo>
                    <a:pt x="560" y="0"/>
                    <a:pt x="724" y="156"/>
                    <a:pt x="724" y="358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5" name="Line 665"/>
            <p:cNvSpPr>
              <a:spLocks noChangeShapeType="1"/>
            </p:cNvSpPr>
            <p:nvPr/>
          </p:nvSpPr>
          <p:spPr bwMode="auto">
            <a:xfrm flipH="1">
              <a:off x="21199402" y="1875906"/>
              <a:ext cx="213877" cy="208019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6" name="Freeform 666"/>
            <p:cNvSpPr>
              <a:spLocks noChangeArrowheads="1"/>
            </p:cNvSpPr>
            <p:nvPr/>
          </p:nvSpPr>
          <p:spPr bwMode="auto">
            <a:xfrm>
              <a:off x="21231631" y="1875904"/>
              <a:ext cx="178719" cy="178721"/>
            </a:xfrm>
            <a:custGeom>
              <a:avLst/>
              <a:gdLst>
                <a:gd name="T0" fmla="*/ 0 w 269"/>
                <a:gd name="T1" fmla="*/ 0 h 269"/>
                <a:gd name="T2" fmla="*/ 268 w 269"/>
                <a:gd name="T3" fmla="*/ 0 h 269"/>
                <a:gd name="T4" fmla="*/ 268 w 269"/>
                <a:gd name="T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269">
                  <a:moveTo>
                    <a:pt x="0" y="0"/>
                  </a:moveTo>
                  <a:lnTo>
                    <a:pt x="268" y="0"/>
                  </a:lnTo>
                  <a:lnTo>
                    <a:pt x="268" y="268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036367" y="937952"/>
            <a:ext cx="310562" cy="307632"/>
            <a:chOff x="22069559" y="1875904"/>
            <a:chExt cx="621123" cy="615264"/>
          </a:xfrm>
        </p:grpSpPr>
        <p:sp>
          <p:nvSpPr>
            <p:cNvPr id="5787" name="Freeform 667"/>
            <p:cNvSpPr>
              <a:spLocks noChangeArrowheads="1"/>
            </p:cNvSpPr>
            <p:nvPr/>
          </p:nvSpPr>
          <p:spPr bwMode="auto">
            <a:xfrm>
              <a:off x="22447507" y="1875904"/>
              <a:ext cx="243175" cy="237317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87 w 367"/>
                <a:gd name="T5" fmla="*/ 358 h 359"/>
                <a:gd name="T6" fmla="*/ 366 w 367"/>
                <a:gd name="T7" fmla="*/ 179 h 359"/>
                <a:gd name="T8" fmla="*/ 187 w 367"/>
                <a:gd name="T9" fmla="*/ 0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276"/>
                    <a:pt x="83" y="358"/>
                    <a:pt x="187" y="358"/>
                  </a:cubicBezTo>
                  <a:cubicBezTo>
                    <a:pt x="284" y="358"/>
                    <a:pt x="366" y="276"/>
                    <a:pt x="366" y="179"/>
                  </a:cubicBezTo>
                  <a:cubicBezTo>
                    <a:pt x="366" y="74"/>
                    <a:pt x="284" y="0"/>
                    <a:pt x="187" y="0"/>
                  </a:cubicBezTo>
                  <a:cubicBezTo>
                    <a:pt x="83" y="0"/>
                    <a:pt x="0" y="74"/>
                    <a:pt x="0" y="17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8" name="Freeform 668"/>
            <p:cNvSpPr>
              <a:spLocks noChangeArrowheads="1"/>
            </p:cNvSpPr>
            <p:nvPr/>
          </p:nvSpPr>
          <p:spPr bwMode="auto">
            <a:xfrm>
              <a:off x="22069559" y="2183536"/>
              <a:ext cx="199228" cy="199228"/>
            </a:xfrm>
            <a:custGeom>
              <a:avLst/>
              <a:gdLst>
                <a:gd name="T0" fmla="*/ 299 w 300"/>
                <a:gd name="T1" fmla="*/ 150 h 300"/>
                <a:gd name="T2" fmla="*/ 299 w 300"/>
                <a:gd name="T3" fmla="*/ 150 h 300"/>
                <a:gd name="T4" fmla="*/ 149 w 300"/>
                <a:gd name="T5" fmla="*/ 299 h 300"/>
                <a:gd name="T6" fmla="*/ 0 w 300"/>
                <a:gd name="T7" fmla="*/ 150 h 300"/>
                <a:gd name="T8" fmla="*/ 149 w 300"/>
                <a:gd name="T9" fmla="*/ 0 h 300"/>
                <a:gd name="T10" fmla="*/ 299 w 300"/>
                <a:gd name="T11" fmla="*/ 15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300">
                  <a:moveTo>
                    <a:pt x="299" y="150"/>
                  </a:moveTo>
                  <a:lnTo>
                    <a:pt x="299" y="150"/>
                  </a:lnTo>
                  <a:cubicBezTo>
                    <a:pt x="299" y="232"/>
                    <a:pt x="232" y="299"/>
                    <a:pt x="149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67"/>
                    <a:pt x="67" y="0"/>
                    <a:pt x="149" y="0"/>
                  </a:cubicBezTo>
                  <a:cubicBezTo>
                    <a:pt x="232" y="0"/>
                    <a:pt x="299" y="67"/>
                    <a:pt x="299" y="15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89" name="Freeform 669"/>
            <p:cNvSpPr>
              <a:spLocks noChangeArrowheads="1"/>
            </p:cNvSpPr>
            <p:nvPr/>
          </p:nvSpPr>
          <p:spPr bwMode="auto">
            <a:xfrm>
              <a:off x="22456296" y="2332958"/>
              <a:ext cx="164070" cy="158210"/>
            </a:xfrm>
            <a:custGeom>
              <a:avLst/>
              <a:gdLst>
                <a:gd name="T0" fmla="*/ 0 w 248"/>
                <a:gd name="T1" fmla="*/ 120 h 240"/>
                <a:gd name="T2" fmla="*/ 0 w 248"/>
                <a:gd name="T3" fmla="*/ 120 h 240"/>
                <a:gd name="T4" fmla="*/ 120 w 248"/>
                <a:gd name="T5" fmla="*/ 0 h 240"/>
                <a:gd name="T6" fmla="*/ 247 w 248"/>
                <a:gd name="T7" fmla="*/ 120 h 240"/>
                <a:gd name="T8" fmla="*/ 120 w 248"/>
                <a:gd name="T9" fmla="*/ 239 h 240"/>
                <a:gd name="T10" fmla="*/ 0 w 248"/>
                <a:gd name="T11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0">
                  <a:moveTo>
                    <a:pt x="0" y="120"/>
                  </a:moveTo>
                  <a:lnTo>
                    <a:pt x="0" y="120"/>
                  </a:lnTo>
                  <a:cubicBezTo>
                    <a:pt x="0" y="52"/>
                    <a:pt x="60" y="0"/>
                    <a:pt x="120" y="0"/>
                  </a:cubicBezTo>
                  <a:cubicBezTo>
                    <a:pt x="187" y="0"/>
                    <a:pt x="247" y="52"/>
                    <a:pt x="247" y="120"/>
                  </a:cubicBezTo>
                  <a:cubicBezTo>
                    <a:pt x="247" y="187"/>
                    <a:pt x="187" y="239"/>
                    <a:pt x="120" y="239"/>
                  </a:cubicBezTo>
                  <a:cubicBezTo>
                    <a:pt x="60" y="239"/>
                    <a:pt x="0" y="187"/>
                    <a:pt x="0" y="12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90" name="Line 670"/>
            <p:cNvSpPr>
              <a:spLocks noChangeShapeType="1"/>
            </p:cNvSpPr>
            <p:nvPr/>
          </p:nvSpPr>
          <p:spPr bwMode="auto">
            <a:xfrm flipH="1" flipV="1">
              <a:off x="22254137" y="2321238"/>
              <a:ext cx="205088" cy="84966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791" name="Line 671"/>
            <p:cNvSpPr>
              <a:spLocks noChangeShapeType="1"/>
            </p:cNvSpPr>
            <p:nvPr/>
          </p:nvSpPr>
          <p:spPr bwMode="auto">
            <a:xfrm flipV="1">
              <a:off x="22248279" y="2072205"/>
              <a:ext cx="216806" cy="143560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0743" y="4788381"/>
            <a:ext cx="310562" cy="266614"/>
            <a:chOff x="14458311" y="9576762"/>
            <a:chExt cx="621123" cy="533227"/>
          </a:xfrm>
        </p:grpSpPr>
        <p:sp>
          <p:nvSpPr>
            <p:cNvPr id="5264" name="Freeform 144"/>
            <p:cNvSpPr>
              <a:spLocks noChangeArrowheads="1"/>
            </p:cNvSpPr>
            <p:nvPr/>
          </p:nvSpPr>
          <p:spPr bwMode="auto">
            <a:xfrm>
              <a:off x="14458311" y="9793568"/>
              <a:ext cx="125984" cy="205088"/>
            </a:xfrm>
            <a:custGeom>
              <a:avLst/>
              <a:gdLst>
                <a:gd name="T0" fmla="*/ 157 w 188"/>
                <a:gd name="T1" fmla="*/ 306 h 307"/>
                <a:gd name="T2" fmla="*/ 157 w 188"/>
                <a:gd name="T3" fmla="*/ 306 h 307"/>
                <a:gd name="T4" fmla="*/ 0 w 188"/>
                <a:gd name="T5" fmla="*/ 150 h 307"/>
                <a:gd name="T6" fmla="*/ 157 w 188"/>
                <a:gd name="T7" fmla="*/ 0 h 307"/>
                <a:gd name="T8" fmla="*/ 187 w 188"/>
                <a:gd name="T9" fmla="*/ 0 h 307"/>
                <a:gd name="T10" fmla="*/ 187 w 188"/>
                <a:gd name="T11" fmla="*/ 306 h 307"/>
                <a:gd name="T12" fmla="*/ 157 w 188"/>
                <a:gd name="T13" fmla="*/ 30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07">
                  <a:moveTo>
                    <a:pt x="157" y="306"/>
                  </a:moveTo>
                  <a:lnTo>
                    <a:pt x="157" y="306"/>
                  </a:lnTo>
                  <a:cubicBezTo>
                    <a:pt x="68" y="306"/>
                    <a:pt x="0" y="239"/>
                    <a:pt x="0" y="150"/>
                  </a:cubicBezTo>
                  <a:cubicBezTo>
                    <a:pt x="0" y="67"/>
                    <a:pt x="68" y="0"/>
                    <a:pt x="15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306"/>
                    <a:pt x="187" y="306"/>
                    <a:pt x="187" y="306"/>
                  </a:cubicBezTo>
                  <a:lnTo>
                    <a:pt x="157" y="306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265" name="Freeform 145"/>
            <p:cNvSpPr>
              <a:spLocks noChangeArrowheads="1"/>
            </p:cNvSpPr>
            <p:nvPr/>
          </p:nvSpPr>
          <p:spPr bwMode="auto">
            <a:xfrm>
              <a:off x="14959312" y="9793568"/>
              <a:ext cx="120122" cy="205088"/>
            </a:xfrm>
            <a:custGeom>
              <a:avLst/>
              <a:gdLst>
                <a:gd name="T0" fmla="*/ 29 w 180"/>
                <a:gd name="T1" fmla="*/ 0 h 307"/>
                <a:gd name="T2" fmla="*/ 29 w 180"/>
                <a:gd name="T3" fmla="*/ 0 h 307"/>
                <a:gd name="T4" fmla="*/ 179 w 180"/>
                <a:gd name="T5" fmla="*/ 150 h 307"/>
                <a:gd name="T6" fmla="*/ 29 w 180"/>
                <a:gd name="T7" fmla="*/ 306 h 307"/>
                <a:gd name="T8" fmla="*/ 0 w 180"/>
                <a:gd name="T9" fmla="*/ 306 h 307"/>
                <a:gd name="T10" fmla="*/ 0 w 180"/>
                <a:gd name="T11" fmla="*/ 0 h 307"/>
                <a:gd name="T12" fmla="*/ 29 w 180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07">
                  <a:moveTo>
                    <a:pt x="29" y="0"/>
                  </a:moveTo>
                  <a:lnTo>
                    <a:pt x="29" y="0"/>
                  </a:lnTo>
                  <a:cubicBezTo>
                    <a:pt x="111" y="0"/>
                    <a:pt x="179" y="67"/>
                    <a:pt x="179" y="150"/>
                  </a:cubicBezTo>
                  <a:cubicBezTo>
                    <a:pt x="179" y="239"/>
                    <a:pt x="111" y="306"/>
                    <a:pt x="29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266" name="Freeform 146"/>
            <p:cNvSpPr>
              <a:spLocks noChangeArrowheads="1"/>
            </p:cNvSpPr>
            <p:nvPr/>
          </p:nvSpPr>
          <p:spPr bwMode="auto">
            <a:xfrm>
              <a:off x="14584295" y="9576762"/>
              <a:ext cx="377947" cy="249035"/>
            </a:xfrm>
            <a:custGeom>
              <a:avLst/>
              <a:gdLst>
                <a:gd name="T0" fmla="*/ 0 w 569"/>
                <a:gd name="T1" fmla="*/ 373 h 374"/>
                <a:gd name="T2" fmla="*/ 0 w 569"/>
                <a:gd name="T3" fmla="*/ 373 h 374"/>
                <a:gd name="T4" fmla="*/ 0 w 569"/>
                <a:gd name="T5" fmla="*/ 239 h 374"/>
                <a:gd name="T6" fmla="*/ 284 w 569"/>
                <a:gd name="T7" fmla="*/ 0 h 374"/>
                <a:gd name="T8" fmla="*/ 568 w 569"/>
                <a:gd name="T9" fmla="*/ 239 h 374"/>
                <a:gd name="T10" fmla="*/ 568 w 569"/>
                <a:gd name="T11" fmla="*/ 32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9" h="374">
                  <a:moveTo>
                    <a:pt x="0" y="373"/>
                  </a:moveTo>
                  <a:lnTo>
                    <a:pt x="0" y="373"/>
                  </a:lnTo>
                  <a:cubicBezTo>
                    <a:pt x="0" y="239"/>
                    <a:pt x="0" y="239"/>
                    <a:pt x="0" y="239"/>
                  </a:cubicBezTo>
                  <a:cubicBezTo>
                    <a:pt x="0" y="239"/>
                    <a:pt x="0" y="0"/>
                    <a:pt x="284" y="0"/>
                  </a:cubicBezTo>
                  <a:cubicBezTo>
                    <a:pt x="568" y="0"/>
                    <a:pt x="568" y="239"/>
                    <a:pt x="568" y="239"/>
                  </a:cubicBezTo>
                  <a:cubicBezTo>
                    <a:pt x="568" y="328"/>
                    <a:pt x="568" y="328"/>
                    <a:pt x="568" y="328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267" name="Freeform 147"/>
            <p:cNvSpPr>
              <a:spLocks noChangeArrowheads="1"/>
            </p:cNvSpPr>
            <p:nvPr/>
          </p:nvSpPr>
          <p:spPr bwMode="auto">
            <a:xfrm>
              <a:off x="14730786" y="9998656"/>
              <a:ext cx="228526" cy="111333"/>
            </a:xfrm>
            <a:custGeom>
              <a:avLst/>
              <a:gdLst>
                <a:gd name="T0" fmla="*/ 344 w 345"/>
                <a:gd name="T1" fmla="*/ 0 h 166"/>
                <a:gd name="T2" fmla="*/ 344 w 345"/>
                <a:gd name="T3" fmla="*/ 75 h 166"/>
                <a:gd name="T4" fmla="*/ 119 w 345"/>
                <a:gd name="T5" fmla="*/ 165 h 166"/>
                <a:gd name="T6" fmla="*/ 0 w 345"/>
                <a:gd name="T7" fmla="*/ 165 h 166"/>
                <a:gd name="T8" fmla="*/ 0 w 345"/>
                <a:gd name="T9" fmla="*/ 105 h 166"/>
                <a:gd name="T10" fmla="*/ 119 w 345"/>
                <a:gd name="T11" fmla="*/ 105 h 166"/>
                <a:gd name="T12" fmla="*/ 119 w 345"/>
                <a:gd name="T13" fmla="*/ 15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166">
                  <a:moveTo>
                    <a:pt x="344" y="0"/>
                  </a:moveTo>
                  <a:lnTo>
                    <a:pt x="344" y="75"/>
                  </a:lnTo>
                  <a:lnTo>
                    <a:pt x="119" y="165"/>
                  </a:lnTo>
                  <a:lnTo>
                    <a:pt x="0" y="165"/>
                  </a:lnTo>
                  <a:lnTo>
                    <a:pt x="0" y="105"/>
                  </a:lnTo>
                  <a:lnTo>
                    <a:pt x="119" y="105"/>
                  </a:lnTo>
                  <a:lnTo>
                    <a:pt x="119" y="15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268" name="Freeform 148"/>
          <p:cNvSpPr>
            <a:spLocks noChangeArrowheads="1"/>
          </p:cNvSpPr>
          <p:nvPr/>
        </p:nvSpPr>
        <p:spPr bwMode="auto">
          <a:xfrm>
            <a:off x="7870909" y="4763478"/>
            <a:ext cx="134772" cy="134772"/>
          </a:xfrm>
          <a:custGeom>
            <a:avLst/>
            <a:gdLst>
              <a:gd name="T0" fmla="*/ 194 w 404"/>
              <a:gd name="T1" fmla="*/ 0 h 404"/>
              <a:gd name="T2" fmla="*/ 0 w 404"/>
              <a:gd name="T3" fmla="*/ 194 h 404"/>
              <a:gd name="T4" fmla="*/ 209 w 404"/>
              <a:gd name="T5" fmla="*/ 403 h 404"/>
              <a:gd name="T6" fmla="*/ 403 w 404"/>
              <a:gd name="T7" fmla="*/ 209 h 404"/>
              <a:gd name="T8" fmla="*/ 194 w 404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404">
                <a:moveTo>
                  <a:pt x="194" y="0"/>
                </a:moveTo>
                <a:lnTo>
                  <a:pt x="0" y="194"/>
                </a:lnTo>
                <a:lnTo>
                  <a:pt x="209" y="403"/>
                </a:lnTo>
                <a:lnTo>
                  <a:pt x="403" y="209"/>
                </a:lnTo>
                <a:lnTo>
                  <a:pt x="194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69" name="Freeform 149"/>
          <p:cNvSpPr>
            <a:spLocks noChangeArrowheads="1"/>
          </p:cNvSpPr>
          <p:nvPr/>
        </p:nvSpPr>
        <p:spPr bwMode="auto">
          <a:xfrm>
            <a:off x="7920717" y="4813285"/>
            <a:ext cx="260755" cy="260755"/>
          </a:xfrm>
          <a:custGeom>
            <a:avLst/>
            <a:gdLst>
              <a:gd name="T0" fmla="*/ 313 w 784"/>
              <a:gd name="T1" fmla="*/ 0 h 784"/>
              <a:gd name="T2" fmla="*/ 0 w 784"/>
              <a:gd name="T3" fmla="*/ 313 h 784"/>
              <a:gd name="T4" fmla="*/ 462 w 784"/>
              <a:gd name="T5" fmla="*/ 783 h 784"/>
              <a:gd name="T6" fmla="*/ 783 w 784"/>
              <a:gd name="T7" fmla="*/ 470 h 784"/>
              <a:gd name="T8" fmla="*/ 313 w 784"/>
              <a:gd name="T9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784">
                <a:moveTo>
                  <a:pt x="313" y="0"/>
                </a:moveTo>
                <a:lnTo>
                  <a:pt x="0" y="313"/>
                </a:lnTo>
                <a:lnTo>
                  <a:pt x="462" y="783"/>
                </a:lnTo>
                <a:lnTo>
                  <a:pt x="783" y="470"/>
                </a:lnTo>
                <a:lnTo>
                  <a:pt x="313" y="0"/>
                </a:lnTo>
              </a:path>
            </a:pathLst>
          </a:custGeom>
          <a:noFill/>
          <a:ln w="34290" cap="flat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0" name="Line 150"/>
          <p:cNvSpPr>
            <a:spLocks noChangeShapeType="1"/>
          </p:cNvSpPr>
          <p:nvPr/>
        </p:nvSpPr>
        <p:spPr bwMode="auto">
          <a:xfrm>
            <a:off x="7900208" y="4823539"/>
            <a:ext cx="43948" cy="45413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1" name="Line 151"/>
          <p:cNvSpPr>
            <a:spLocks noChangeShapeType="1"/>
          </p:cNvSpPr>
          <p:nvPr/>
        </p:nvSpPr>
        <p:spPr bwMode="auto">
          <a:xfrm>
            <a:off x="7930970" y="4792777"/>
            <a:ext cx="43948" cy="43948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2" name="Freeform 152"/>
          <p:cNvSpPr>
            <a:spLocks noChangeArrowheads="1"/>
          </p:cNvSpPr>
          <p:nvPr/>
        </p:nvSpPr>
        <p:spPr bwMode="auto">
          <a:xfrm>
            <a:off x="8508145" y="4892391"/>
            <a:ext cx="310561" cy="131842"/>
          </a:xfrm>
          <a:custGeom>
            <a:avLst/>
            <a:gdLst>
              <a:gd name="T0" fmla="*/ 739 w 934"/>
              <a:gd name="T1" fmla="*/ 0 h 397"/>
              <a:gd name="T2" fmla="*/ 739 w 934"/>
              <a:gd name="T3" fmla="*/ 0 h 397"/>
              <a:gd name="T4" fmla="*/ 201 w 934"/>
              <a:gd name="T5" fmla="*/ 0 h 397"/>
              <a:gd name="T6" fmla="*/ 0 w 934"/>
              <a:gd name="T7" fmla="*/ 202 h 397"/>
              <a:gd name="T8" fmla="*/ 201 w 934"/>
              <a:gd name="T9" fmla="*/ 396 h 397"/>
              <a:gd name="T10" fmla="*/ 365 w 934"/>
              <a:gd name="T11" fmla="*/ 306 h 397"/>
              <a:gd name="T12" fmla="*/ 574 w 934"/>
              <a:gd name="T13" fmla="*/ 306 h 397"/>
              <a:gd name="T14" fmla="*/ 739 w 934"/>
              <a:gd name="T15" fmla="*/ 396 h 397"/>
              <a:gd name="T16" fmla="*/ 933 w 934"/>
              <a:gd name="T17" fmla="*/ 202 h 397"/>
              <a:gd name="T18" fmla="*/ 739 w 934"/>
              <a:gd name="T1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4" h="397">
                <a:moveTo>
                  <a:pt x="739" y="0"/>
                </a:moveTo>
                <a:lnTo>
                  <a:pt x="739" y="0"/>
                </a:lnTo>
                <a:cubicBezTo>
                  <a:pt x="201" y="0"/>
                  <a:pt x="201" y="0"/>
                  <a:pt x="201" y="0"/>
                </a:cubicBezTo>
                <a:cubicBezTo>
                  <a:pt x="89" y="0"/>
                  <a:pt x="0" y="90"/>
                  <a:pt x="0" y="202"/>
                </a:cubicBezTo>
                <a:cubicBezTo>
                  <a:pt x="0" y="306"/>
                  <a:pt x="89" y="396"/>
                  <a:pt x="201" y="396"/>
                </a:cubicBezTo>
                <a:cubicBezTo>
                  <a:pt x="268" y="396"/>
                  <a:pt x="328" y="359"/>
                  <a:pt x="365" y="306"/>
                </a:cubicBezTo>
                <a:cubicBezTo>
                  <a:pt x="574" y="306"/>
                  <a:pt x="574" y="306"/>
                  <a:pt x="574" y="306"/>
                </a:cubicBezTo>
                <a:cubicBezTo>
                  <a:pt x="612" y="359"/>
                  <a:pt x="671" y="396"/>
                  <a:pt x="739" y="396"/>
                </a:cubicBezTo>
                <a:cubicBezTo>
                  <a:pt x="843" y="396"/>
                  <a:pt x="933" y="306"/>
                  <a:pt x="933" y="202"/>
                </a:cubicBezTo>
                <a:cubicBezTo>
                  <a:pt x="933" y="90"/>
                  <a:pt x="843" y="0"/>
                  <a:pt x="739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3" name="Line 153"/>
          <p:cNvSpPr>
            <a:spLocks noChangeShapeType="1"/>
          </p:cNvSpPr>
          <p:nvPr/>
        </p:nvSpPr>
        <p:spPr bwMode="auto">
          <a:xfrm>
            <a:off x="8575530" y="4917293"/>
            <a:ext cx="1466" cy="8203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4" name="Line 154"/>
          <p:cNvSpPr>
            <a:spLocks noChangeShapeType="1"/>
          </p:cNvSpPr>
          <p:nvPr/>
        </p:nvSpPr>
        <p:spPr bwMode="auto">
          <a:xfrm flipH="1">
            <a:off x="8534513" y="4959776"/>
            <a:ext cx="8203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5" name="Freeform 155"/>
          <p:cNvSpPr>
            <a:spLocks noChangeArrowheads="1"/>
          </p:cNvSpPr>
          <p:nvPr/>
        </p:nvSpPr>
        <p:spPr bwMode="auto">
          <a:xfrm>
            <a:off x="8719092" y="4921689"/>
            <a:ext cx="70316" cy="71780"/>
          </a:xfrm>
          <a:custGeom>
            <a:avLst/>
            <a:gdLst>
              <a:gd name="T0" fmla="*/ 209 w 210"/>
              <a:gd name="T1" fmla="*/ 104 h 217"/>
              <a:gd name="T2" fmla="*/ 209 w 210"/>
              <a:gd name="T3" fmla="*/ 104 h 217"/>
              <a:gd name="T4" fmla="*/ 105 w 210"/>
              <a:gd name="T5" fmla="*/ 216 h 217"/>
              <a:gd name="T6" fmla="*/ 0 w 210"/>
              <a:gd name="T7" fmla="*/ 104 h 217"/>
              <a:gd name="T8" fmla="*/ 105 w 210"/>
              <a:gd name="T9" fmla="*/ 0 h 217"/>
              <a:gd name="T10" fmla="*/ 209 w 210"/>
              <a:gd name="T11" fmla="*/ 10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7">
                <a:moveTo>
                  <a:pt x="209" y="104"/>
                </a:moveTo>
                <a:lnTo>
                  <a:pt x="209" y="104"/>
                </a:lnTo>
                <a:cubicBezTo>
                  <a:pt x="209" y="164"/>
                  <a:pt x="164" y="216"/>
                  <a:pt x="105" y="216"/>
                </a:cubicBezTo>
                <a:cubicBezTo>
                  <a:pt x="45" y="216"/>
                  <a:pt x="0" y="164"/>
                  <a:pt x="0" y="104"/>
                </a:cubicBezTo>
                <a:cubicBezTo>
                  <a:pt x="0" y="52"/>
                  <a:pt x="45" y="0"/>
                  <a:pt x="105" y="0"/>
                </a:cubicBezTo>
                <a:cubicBezTo>
                  <a:pt x="164" y="0"/>
                  <a:pt x="209" y="52"/>
                  <a:pt x="209" y="10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6" name="Line 156"/>
          <p:cNvSpPr>
            <a:spLocks noChangeShapeType="1"/>
          </p:cNvSpPr>
          <p:nvPr/>
        </p:nvSpPr>
        <p:spPr bwMode="auto">
          <a:xfrm>
            <a:off x="8754250" y="4921689"/>
            <a:ext cx="1466" cy="71780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7" name="Line 157"/>
          <p:cNvSpPr>
            <a:spLocks noChangeShapeType="1"/>
          </p:cNvSpPr>
          <p:nvPr/>
        </p:nvSpPr>
        <p:spPr bwMode="auto">
          <a:xfrm flipH="1">
            <a:off x="8717628" y="4959776"/>
            <a:ext cx="71780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78" name="Freeform 158"/>
          <p:cNvSpPr>
            <a:spLocks noChangeArrowheads="1"/>
          </p:cNvSpPr>
          <p:nvPr/>
        </p:nvSpPr>
        <p:spPr bwMode="auto">
          <a:xfrm>
            <a:off x="8664891" y="4813285"/>
            <a:ext cx="70316" cy="79105"/>
          </a:xfrm>
          <a:custGeom>
            <a:avLst/>
            <a:gdLst>
              <a:gd name="T0" fmla="*/ 0 w 210"/>
              <a:gd name="T1" fmla="*/ 238 h 239"/>
              <a:gd name="T2" fmla="*/ 0 w 210"/>
              <a:gd name="T3" fmla="*/ 149 h 239"/>
              <a:gd name="T4" fmla="*/ 209 w 210"/>
              <a:gd name="T5" fmla="*/ 149 h 239"/>
              <a:gd name="T6" fmla="*/ 209 w 210"/>
              <a:gd name="T7" fmla="*/ 44 h 239"/>
              <a:gd name="T8" fmla="*/ 60 w 210"/>
              <a:gd name="T9" fmla="*/ 44 h 239"/>
              <a:gd name="T10" fmla="*/ 60 w 210"/>
              <a:gd name="T11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39">
                <a:moveTo>
                  <a:pt x="0" y="238"/>
                </a:moveTo>
                <a:lnTo>
                  <a:pt x="0" y="149"/>
                </a:lnTo>
                <a:lnTo>
                  <a:pt x="209" y="149"/>
                </a:lnTo>
                <a:lnTo>
                  <a:pt x="209" y="44"/>
                </a:lnTo>
                <a:lnTo>
                  <a:pt x="60" y="44"/>
                </a:lnTo>
                <a:lnTo>
                  <a:pt x="60" y="0"/>
                </a:ln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3" name="Freeform 83"/>
          <p:cNvSpPr>
            <a:spLocks noChangeArrowheads="1"/>
          </p:cNvSpPr>
          <p:nvPr/>
        </p:nvSpPr>
        <p:spPr bwMode="auto">
          <a:xfrm>
            <a:off x="9110224" y="4123662"/>
            <a:ext cx="310561" cy="313491"/>
          </a:xfrm>
          <a:custGeom>
            <a:avLst/>
            <a:gdLst>
              <a:gd name="T0" fmla="*/ 471 w 935"/>
              <a:gd name="T1" fmla="*/ 0 h 942"/>
              <a:gd name="T2" fmla="*/ 471 w 935"/>
              <a:gd name="T3" fmla="*/ 0 h 942"/>
              <a:gd name="T4" fmla="*/ 934 w 935"/>
              <a:gd name="T5" fmla="*/ 471 h 942"/>
              <a:gd name="T6" fmla="*/ 471 w 935"/>
              <a:gd name="T7" fmla="*/ 933 h 942"/>
              <a:gd name="T8" fmla="*/ 0 w 935"/>
              <a:gd name="T9" fmla="*/ 471 h 942"/>
              <a:gd name="T10" fmla="*/ 471 w 935"/>
              <a:gd name="T11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42">
                <a:moveTo>
                  <a:pt x="471" y="0"/>
                </a:moveTo>
                <a:lnTo>
                  <a:pt x="471" y="0"/>
                </a:lnTo>
                <a:cubicBezTo>
                  <a:pt x="725" y="0"/>
                  <a:pt x="934" y="209"/>
                  <a:pt x="934" y="471"/>
                </a:cubicBezTo>
                <a:cubicBezTo>
                  <a:pt x="934" y="724"/>
                  <a:pt x="725" y="941"/>
                  <a:pt x="471" y="933"/>
                </a:cubicBezTo>
                <a:cubicBezTo>
                  <a:pt x="209" y="941"/>
                  <a:pt x="0" y="724"/>
                  <a:pt x="0" y="471"/>
                </a:cubicBezTo>
                <a:cubicBezTo>
                  <a:pt x="0" y="209"/>
                  <a:pt x="209" y="0"/>
                  <a:pt x="471" y="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4" name="Freeform 84"/>
          <p:cNvSpPr>
            <a:spLocks noChangeArrowheads="1"/>
          </p:cNvSpPr>
          <p:nvPr/>
        </p:nvSpPr>
        <p:spPr bwMode="auto">
          <a:xfrm>
            <a:off x="9157101" y="4158820"/>
            <a:ext cx="218273" cy="121588"/>
          </a:xfrm>
          <a:custGeom>
            <a:avLst/>
            <a:gdLst>
              <a:gd name="T0" fmla="*/ 0 w 658"/>
              <a:gd name="T1" fmla="*/ 366 h 367"/>
              <a:gd name="T2" fmla="*/ 0 w 658"/>
              <a:gd name="T3" fmla="*/ 366 h 367"/>
              <a:gd name="T4" fmla="*/ 97 w 658"/>
              <a:gd name="T5" fmla="*/ 134 h 367"/>
              <a:gd name="T6" fmla="*/ 560 w 658"/>
              <a:gd name="T7" fmla="*/ 134 h 367"/>
              <a:gd name="T8" fmla="*/ 657 w 658"/>
              <a:gd name="T9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367">
                <a:moveTo>
                  <a:pt x="0" y="366"/>
                </a:moveTo>
                <a:lnTo>
                  <a:pt x="0" y="366"/>
                </a:lnTo>
                <a:cubicBezTo>
                  <a:pt x="0" y="283"/>
                  <a:pt x="30" y="194"/>
                  <a:pt x="97" y="134"/>
                </a:cubicBezTo>
                <a:cubicBezTo>
                  <a:pt x="224" y="0"/>
                  <a:pt x="433" y="0"/>
                  <a:pt x="560" y="134"/>
                </a:cubicBezTo>
                <a:cubicBezTo>
                  <a:pt x="627" y="194"/>
                  <a:pt x="657" y="283"/>
                  <a:pt x="657" y="366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5" name="Line 85"/>
          <p:cNvSpPr>
            <a:spLocks noChangeShapeType="1"/>
          </p:cNvSpPr>
          <p:nvPr/>
        </p:nvSpPr>
        <p:spPr bwMode="auto">
          <a:xfrm>
            <a:off x="9227417" y="4251110"/>
            <a:ext cx="29299" cy="36622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206" name="Freeform 86"/>
          <p:cNvSpPr>
            <a:spLocks noChangeArrowheads="1"/>
          </p:cNvSpPr>
          <p:nvPr/>
        </p:nvSpPr>
        <p:spPr bwMode="auto">
          <a:xfrm>
            <a:off x="9253785" y="4284802"/>
            <a:ext cx="23438" cy="20509"/>
          </a:xfrm>
          <a:custGeom>
            <a:avLst/>
            <a:gdLst>
              <a:gd name="T0" fmla="*/ 60 w 69"/>
              <a:gd name="T1" fmla="*/ 8 h 61"/>
              <a:gd name="T2" fmla="*/ 60 w 69"/>
              <a:gd name="T3" fmla="*/ 8 h 61"/>
              <a:gd name="T4" fmla="*/ 60 w 69"/>
              <a:gd name="T5" fmla="*/ 53 h 61"/>
              <a:gd name="T6" fmla="*/ 15 w 69"/>
              <a:gd name="T7" fmla="*/ 53 h 61"/>
              <a:gd name="T8" fmla="*/ 15 w 69"/>
              <a:gd name="T9" fmla="*/ 8 h 61"/>
              <a:gd name="T10" fmla="*/ 60 w 69"/>
              <a:gd name="T11" fmla="*/ 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1">
                <a:moveTo>
                  <a:pt x="60" y="8"/>
                </a:moveTo>
                <a:lnTo>
                  <a:pt x="60" y="8"/>
                </a:lnTo>
                <a:cubicBezTo>
                  <a:pt x="68" y="23"/>
                  <a:pt x="68" y="38"/>
                  <a:pt x="60" y="53"/>
                </a:cubicBezTo>
                <a:cubicBezTo>
                  <a:pt x="45" y="60"/>
                  <a:pt x="30" y="60"/>
                  <a:pt x="15" y="53"/>
                </a:cubicBezTo>
                <a:cubicBezTo>
                  <a:pt x="0" y="38"/>
                  <a:pt x="0" y="23"/>
                  <a:pt x="15" y="8"/>
                </a:cubicBezTo>
                <a:cubicBezTo>
                  <a:pt x="30" y="0"/>
                  <a:pt x="45" y="0"/>
                  <a:pt x="60" y="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5" name="Freeform 185"/>
          <p:cNvSpPr>
            <a:spLocks noChangeArrowheads="1"/>
          </p:cNvSpPr>
          <p:nvPr/>
        </p:nvSpPr>
        <p:spPr bwMode="auto">
          <a:xfrm>
            <a:off x="9750390" y="4205697"/>
            <a:ext cx="310561" cy="149421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63 w 934"/>
              <a:gd name="T5" fmla="*/ 447 h 448"/>
              <a:gd name="T6" fmla="*/ 933 w 934"/>
              <a:gd name="T7" fmla="*/ 224 h 448"/>
              <a:gd name="T8" fmla="*/ 463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64" y="447"/>
                  <a:pt x="463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63" y="0"/>
                </a:cubicBezTo>
                <a:cubicBezTo>
                  <a:pt x="164" y="0"/>
                  <a:pt x="0" y="224"/>
                  <a:pt x="0" y="22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6" name="Freeform 186"/>
          <p:cNvSpPr>
            <a:spLocks noChangeArrowheads="1"/>
          </p:cNvSpPr>
          <p:nvPr/>
        </p:nvSpPr>
        <p:spPr bwMode="auto">
          <a:xfrm>
            <a:off x="9869047" y="4245250"/>
            <a:ext cx="70316" cy="70316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4 w 210"/>
              <a:gd name="T5" fmla="*/ 0 h 210"/>
              <a:gd name="T6" fmla="*/ 0 w 210"/>
              <a:gd name="T7" fmla="*/ 105 h 210"/>
              <a:gd name="T8" fmla="*/ 104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4" y="0"/>
                  <a:pt x="104" y="0"/>
                </a:cubicBezTo>
                <a:cubicBezTo>
                  <a:pt x="52" y="0"/>
                  <a:pt x="0" y="45"/>
                  <a:pt x="0" y="105"/>
                </a:cubicBezTo>
                <a:cubicBezTo>
                  <a:pt x="0" y="164"/>
                  <a:pt x="52" y="209"/>
                  <a:pt x="104" y="209"/>
                </a:cubicBezTo>
                <a:cubicBezTo>
                  <a:pt x="164" y="209"/>
                  <a:pt x="209" y="164"/>
                  <a:pt x="209" y="105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7" name="Freeform 187"/>
          <p:cNvSpPr>
            <a:spLocks noChangeArrowheads="1"/>
          </p:cNvSpPr>
          <p:nvPr/>
        </p:nvSpPr>
        <p:spPr bwMode="auto">
          <a:xfrm>
            <a:off x="10387625" y="4205697"/>
            <a:ext cx="310561" cy="149421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70 w 934"/>
              <a:gd name="T5" fmla="*/ 447 h 448"/>
              <a:gd name="T6" fmla="*/ 933 w 934"/>
              <a:gd name="T7" fmla="*/ 224 h 448"/>
              <a:gd name="T8" fmla="*/ 470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71" y="447"/>
                  <a:pt x="470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70" y="0"/>
                </a:cubicBezTo>
                <a:cubicBezTo>
                  <a:pt x="171" y="0"/>
                  <a:pt x="0" y="224"/>
                  <a:pt x="0" y="22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8" name="Freeform 188"/>
          <p:cNvSpPr>
            <a:spLocks noChangeArrowheads="1"/>
          </p:cNvSpPr>
          <p:nvPr/>
        </p:nvSpPr>
        <p:spPr bwMode="auto">
          <a:xfrm>
            <a:off x="10509213" y="4245250"/>
            <a:ext cx="70316" cy="70316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5 w 210"/>
              <a:gd name="T5" fmla="*/ 0 h 210"/>
              <a:gd name="T6" fmla="*/ 0 w 210"/>
              <a:gd name="T7" fmla="*/ 105 h 210"/>
              <a:gd name="T8" fmla="*/ 105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5" y="0"/>
                  <a:pt x="105" y="0"/>
                </a:cubicBezTo>
                <a:cubicBezTo>
                  <a:pt x="45" y="0"/>
                  <a:pt x="0" y="45"/>
                  <a:pt x="0" y="105"/>
                </a:cubicBezTo>
                <a:cubicBezTo>
                  <a:pt x="0" y="164"/>
                  <a:pt x="45" y="209"/>
                  <a:pt x="105" y="209"/>
                </a:cubicBezTo>
                <a:cubicBezTo>
                  <a:pt x="165" y="209"/>
                  <a:pt x="209" y="164"/>
                  <a:pt x="209" y="105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309" name="Line 189"/>
          <p:cNvSpPr>
            <a:spLocks noChangeShapeType="1"/>
          </p:cNvSpPr>
          <p:nvPr/>
        </p:nvSpPr>
        <p:spPr bwMode="auto">
          <a:xfrm flipV="1">
            <a:off x="10430108" y="4164679"/>
            <a:ext cx="228526" cy="231456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1040761" y="4112843"/>
            <a:ext cx="271009" cy="307631"/>
            <a:chOff x="14470031" y="13420684"/>
            <a:chExt cx="542018" cy="615262"/>
          </a:xfrm>
        </p:grpSpPr>
        <p:sp>
          <p:nvSpPr>
            <p:cNvPr id="5315" name="Freeform 195"/>
            <p:cNvSpPr>
              <a:spLocks noChangeArrowheads="1"/>
            </p:cNvSpPr>
            <p:nvPr/>
          </p:nvSpPr>
          <p:spPr bwMode="auto">
            <a:xfrm>
              <a:off x="14470031" y="13420684"/>
              <a:ext cx="542018" cy="398456"/>
            </a:xfrm>
            <a:custGeom>
              <a:avLst/>
              <a:gdLst>
                <a:gd name="T0" fmla="*/ 0 w 815"/>
                <a:gd name="T1" fmla="*/ 597 h 598"/>
                <a:gd name="T2" fmla="*/ 97 w 815"/>
                <a:gd name="T3" fmla="*/ 0 h 598"/>
                <a:gd name="T4" fmla="*/ 724 w 815"/>
                <a:gd name="T5" fmla="*/ 0 h 598"/>
                <a:gd name="T6" fmla="*/ 814 w 815"/>
                <a:gd name="T7" fmla="*/ 59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5" h="598">
                  <a:moveTo>
                    <a:pt x="0" y="597"/>
                  </a:moveTo>
                  <a:lnTo>
                    <a:pt x="97" y="0"/>
                  </a:lnTo>
                  <a:lnTo>
                    <a:pt x="724" y="0"/>
                  </a:lnTo>
                  <a:lnTo>
                    <a:pt x="814" y="597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16" name="Freeform 196"/>
            <p:cNvSpPr>
              <a:spLocks noChangeArrowheads="1"/>
            </p:cNvSpPr>
            <p:nvPr/>
          </p:nvSpPr>
          <p:spPr bwMode="auto">
            <a:xfrm>
              <a:off x="14470031" y="13816211"/>
              <a:ext cx="542018" cy="219735"/>
            </a:xfrm>
            <a:custGeom>
              <a:avLst/>
              <a:gdLst>
                <a:gd name="T0" fmla="*/ 814 w 815"/>
                <a:gd name="T1" fmla="*/ 0 h 330"/>
                <a:gd name="T2" fmla="*/ 814 w 815"/>
                <a:gd name="T3" fmla="*/ 329 h 330"/>
                <a:gd name="T4" fmla="*/ 0 w 815"/>
                <a:gd name="T5" fmla="*/ 329 h 330"/>
                <a:gd name="T6" fmla="*/ 0 w 815"/>
                <a:gd name="T7" fmla="*/ 0 h 330"/>
                <a:gd name="T8" fmla="*/ 814 w 815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5" h="330">
                  <a:moveTo>
                    <a:pt x="814" y="0"/>
                  </a:moveTo>
                  <a:lnTo>
                    <a:pt x="81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814" y="0"/>
                  </a:lnTo>
                </a:path>
              </a:pathLst>
            </a:custGeom>
            <a:noFill/>
            <a:ln w="34290" cap="flat">
              <a:solidFill>
                <a:schemeClr val="tx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17" name="Freeform 197"/>
            <p:cNvSpPr>
              <a:spLocks noChangeArrowheads="1"/>
            </p:cNvSpPr>
            <p:nvPr/>
          </p:nvSpPr>
          <p:spPr bwMode="auto">
            <a:xfrm>
              <a:off x="14871417" y="13895315"/>
              <a:ext cx="61526" cy="58597"/>
            </a:xfrm>
            <a:custGeom>
              <a:avLst/>
              <a:gdLst>
                <a:gd name="T0" fmla="*/ 90 w 91"/>
                <a:gd name="T1" fmla="*/ 44 h 90"/>
                <a:gd name="T2" fmla="*/ 90 w 91"/>
                <a:gd name="T3" fmla="*/ 44 h 90"/>
                <a:gd name="T4" fmla="*/ 45 w 91"/>
                <a:gd name="T5" fmla="*/ 0 h 90"/>
                <a:gd name="T6" fmla="*/ 0 w 91"/>
                <a:gd name="T7" fmla="*/ 44 h 90"/>
                <a:gd name="T8" fmla="*/ 45 w 91"/>
                <a:gd name="T9" fmla="*/ 89 h 90"/>
                <a:gd name="T10" fmla="*/ 90 w 91"/>
                <a:gd name="T11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0">
                  <a:moveTo>
                    <a:pt x="90" y="44"/>
                  </a:moveTo>
                  <a:lnTo>
                    <a:pt x="90" y="44"/>
                  </a:lnTo>
                  <a:cubicBezTo>
                    <a:pt x="90" y="22"/>
                    <a:pt x="67" y="0"/>
                    <a:pt x="45" y="0"/>
                  </a:cubicBezTo>
                  <a:cubicBezTo>
                    <a:pt x="22" y="0"/>
                    <a:pt x="0" y="22"/>
                    <a:pt x="0" y="44"/>
                  </a:cubicBezTo>
                  <a:cubicBezTo>
                    <a:pt x="0" y="67"/>
                    <a:pt x="22" y="89"/>
                    <a:pt x="45" y="89"/>
                  </a:cubicBezTo>
                  <a:cubicBezTo>
                    <a:pt x="67" y="89"/>
                    <a:pt x="90" y="67"/>
                    <a:pt x="90" y="44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18" name="Freeform 198"/>
            <p:cNvSpPr>
              <a:spLocks noChangeArrowheads="1"/>
            </p:cNvSpPr>
            <p:nvPr/>
          </p:nvSpPr>
          <p:spPr bwMode="auto">
            <a:xfrm>
              <a:off x="14642891" y="13558388"/>
              <a:ext cx="199228" cy="120122"/>
            </a:xfrm>
            <a:custGeom>
              <a:avLst/>
              <a:gdLst>
                <a:gd name="T0" fmla="*/ 195 w 300"/>
                <a:gd name="T1" fmla="*/ 179 h 180"/>
                <a:gd name="T2" fmla="*/ 195 w 300"/>
                <a:gd name="T3" fmla="*/ 179 h 180"/>
                <a:gd name="T4" fmla="*/ 254 w 300"/>
                <a:gd name="T5" fmla="*/ 179 h 180"/>
                <a:gd name="T6" fmla="*/ 299 w 300"/>
                <a:gd name="T7" fmla="*/ 135 h 180"/>
                <a:gd name="T8" fmla="*/ 254 w 300"/>
                <a:gd name="T9" fmla="*/ 90 h 180"/>
                <a:gd name="T10" fmla="*/ 150 w 300"/>
                <a:gd name="T11" fmla="*/ 0 h 180"/>
                <a:gd name="T12" fmla="*/ 45 w 300"/>
                <a:gd name="T13" fmla="*/ 90 h 180"/>
                <a:gd name="T14" fmla="*/ 45 w 300"/>
                <a:gd name="T15" fmla="*/ 90 h 180"/>
                <a:gd name="T16" fmla="*/ 0 w 300"/>
                <a:gd name="T17" fmla="*/ 135 h 180"/>
                <a:gd name="T18" fmla="*/ 45 w 300"/>
                <a:gd name="T19" fmla="*/ 179 h 180"/>
                <a:gd name="T20" fmla="*/ 202 w 300"/>
                <a:gd name="T2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80">
                  <a:moveTo>
                    <a:pt x="195" y="179"/>
                  </a:moveTo>
                  <a:lnTo>
                    <a:pt x="195" y="179"/>
                  </a:lnTo>
                  <a:cubicBezTo>
                    <a:pt x="254" y="179"/>
                    <a:pt x="254" y="179"/>
                    <a:pt x="254" y="179"/>
                  </a:cubicBezTo>
                  <a:cubicBezTo>
                    <a:pt x="284" y="179"/>
                    <a:pt x="299" y="164"/>
                    <a:pt x="299" y="135"/>
                  </a:cubicBezTo>
                  <a:cubicBezTo>
                    <a:pt x="299" y="120"/>
                    <a:pt x="284" y="90"/>
                    <a:pt x="254" y="90"/>
                  </a:cubicBezTo>
                  <a:cubicBezTo>
                    <a:pt x="254" y="37"/>
                    <a:pt x="202" y="0"/>
                    <a:pt x="150" y="0"/>
                  </a:cubicBezTo>
                  <a:cubicBezTo>
                    <a:pt x="97" y="0"/>
                    <a:pt x="53" y="45"/>
                    <a:pt x="45" y="90"/>
                  </a:cubicBezTo>
                  <a:lnTo>
                    <a:pt x="45" y="90"/>
                  </a:lnTo>
                  <a:cubicBezTo>
                    <a:pt x="15" y="90"/>
                    <a:pt x="0" y="120"/>
                    <a:pt x="0" y="135"/>
                  </a:cubicBezTo>
                  <a:cubicBezTo>
                    <a:pt x="0" y="164"/>
                    <a:pt x="15" y="179"/>
                    <a:pt x="45" y="179"/>
                  </a:cubicBezTo>
                  <a:cubicBezTo>
                    <a:pt x="202" y="179"/>
                    <a:pt x="202" y="179"/>
                    <a:pt x="202" y="17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881163" y="4151144"/>
            <a:ext cx="260754" cy="317886"/>
            <a:chOff x="15759151" y="8302288"/>
            <a:chExt cx="521508" cy="635771"/>
          </a:xfrm>
        </p:grpSpPr>
        <p:sp>
          <p:nvSpPr>
            <p:cNvPr id="5337" name="Line 217"/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38" name="Line 218"/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39" name="Line 219"/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0" name="Line 220"/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1" name="Freeform 221"/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2" name="Freeform 222"/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3" name="Freeform 223"/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4" name="Line 224"/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  <p:sp>
          <p:nvSpPr>
            <p:cNvPr id="5345" name="Line 225"/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3429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Montserrat Light" charset="0"/>
                <a:ea typeface="+mn-ea"/>
                <a:cs typeface="+mn-cs"/>
              </a:endParaRPr>
            </a:p>
          </p:txBody>
        </p:sp>
      </p:grpSp>
      <p:sp>
        <p:nvSpPr>
          <p:cNvPr id="5792" name="Line 672"/>
          <p:cNvSpPr>
            <a:spLocks noChangeShapeType="1"/>
          </p:cNvSpPr>
          <p:nvPr/>
        </p:nvSpPr>
        <p:spPr bwMode="auto">
          <a:xfrm>
            <a:off x="7372841" y="4388461"/>
            <a:ext cx="1465" cy="7910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3" name="Line 673"/>
          <p:cNvSpPr>
            <a:spLocks noChangeShapeType="1"/>
          </p:cNvSpPr>
          <p:nvPr/>
        </p:nvSpPr>
        <p:spPr bwMode="auto">
          <a:xfrm>
            <a:off x="7372841" y="4151145"/>
            <a:ext cx="1465" cy="7910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4" name="Line 674"/>
          <p:cNvSpPr>
            <a:spLocks noChangeShapeType="1"/>
          </p:cNvSpPr>
          <p:nvPr/>
        </p:nvSpPr>
        <p:spPr bwMode="auto">
          <a:xfrm flipH="1">
            <a:off x="7210235" y="4309356"/>
            <a:ext cx="8496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5" name="Line 675"/>
          <p:cNvSpPr>
            <a:spLocks noChangeShapeType="1"/>
          </p:cNvSpPr>
          <p:nvPr/>
        </p:nvSpPr>
        <p:spPr bwMode="auto">
          <a:xfrm flipH="1">
            <a:off x="7450480" y="4309356"/>
            <a:ext cx="82035" cy="1465"/>
          </a:xfrm>
          <a:prstGeom prst="line">
            <a:avLst/>
          </a:pr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6" name="Freeform 676"/>
          <p:cNvSpPr>
            <a:spLocks noChangeArrowheads="1"/>
          </p:cNvSpPr>
          <p:nvPr/>
        </p:nvSpPr>
        <p:spPr bwMode="auto">
          <a:xfrm>
            <a:off x="7254182" y="4190697"/>
            <a:ext cx="238781" cy="238781"/>
          </a:xfrm>
          <a:custGeom>
            <a:avLst/>
            <a:gdLst>
              <a:gd name="T0" fmla="*/ 717 w 718"/>
              <a:gd name="T1" fmla="*/ 358 h 718"/>
              <a:gd name="T2" fmla="*/ 717 w 718"/>
              <a:gd name="T3" fmla="*/ 358 h 718"/>
              <a:gd name="T4" fmla="*/ 359 w 718"/>
              <a:gd name="T5" fmla="*/ 0 h 718"/>
              <a:gd name="T6" fmla="*/ 0 w 718"/>
              <a:gd name="T7" fmla="*/ 358 h 718"/>
              <a:gd name="T8" fmla="*/ 359 w 718"/>
              <a:gd name="T9" fmla="*/ 717 h 718"/>
              <a:gd name="T10" fmla="*/ 717 w 718"/>
              <a:gd name="T11" fmla="*/ 358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8" h="718">
                <a:moveTo>
                  <a:pt x="717" y="358"/>
                </a:moveTo>
                <a:lnTo>
                  <a:pt x="717" y="358"/>
                </a:lnTo>
                <a:cubicBezTo>
                  <a:pt x="717" y="157"/>
                  <a:pt x="553" y="0"/>
                  <a:pt x="359" y="0"/>
                </a:cubicBezTo>
                <a:cubicBezTo>
                  <a:pt x="157" y="0"/>
                  <a:pt x="0" y="157"/>
                  <a:pt x="0" y="358"/>
                </a:cubicBezTo>
                <a:cubicBezTo>
                  <a:pt x="0" y="560"/>
                  <a:pt x="157" y="717"/>
                  <a:pt x="359" y="717"/>
                </a:cubicBezTo>
                <a:cubicBezTo>
                  <a:pt x="553" y="717"/>
                  <a:pt x="717" y="560"/>
                  <a:pt x="717" y="358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7" name="Freeform 677"/>
          <p:cNvSpPr>
            <a:spLocks noChangeArrowheads="1"/>
          </p:cNvSpPr>
          <p:nvPr/>
        </p:nvSpPr>
        <p:spPr bwMode="auto">
          <a:xfrm>
            <a:off x="8478847" y="4137961"/>
            <a:ext cx="339859" cy="339859"/>
          </a:xfrm>
          <a:custGeom>
            <a:avLst/>
            <a:gdLst>
              <a:gd name="T0" fmla="*/ 843 w 1024"/>
              <a:gd name="T1" fmla="*/ 187 h 1024"/>
              <a:gd name="T2" fmla="*/ 843 w 1024"/>
              <a:gd name="T3" fmla="*/ 187 h 1024"/>
              <a:gd name="T4" fmla="*/ 843 w 1024"/>
              <a:gd name="T5" fmla="*/ 844 h 1024"/>
              <a:gd name="T6" fmla="*/ 187 w 1024"/>
              <a:gd name="T7" fmla="*/ 844 h 1024"/>
              <a:gd name="T8" fmla="*/ 187 w 1024"/>
              <a:gd name="T9" fmla="*/ 187 h 1024"/>
              <a:gd name="T10" fmla="*/ 843 w 1024"/>
              <a:gd name="T11" fmla="*/ 187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4">
                <a:moveTo>
                  <a:pt x="843" y="187"/>
                </a:moveTo>
                <a:lnTo>
                  <a:pt x="843" y="187"/>
                </a:lnTo>
                <a:cubicBezTo>
                  <a:pt x="1023" y="366"/>
                  <a:pt x="1023" y="665"/>
                  <a:pt x="843" y="844"/>
                </a:cubicBezTo>
                <a:cubicBezTo>
                  <a:pt x="664" y="1023"/>
                  <a:pt x="366" y="1023"/>
                  <a:pt x="187" y="844"/>
                </a:cubicBezTo>
                <a:cubicBezTo>
                  <a:pt x="0" y="665"/>
                  <a:pt x="0" y="366"/>
                  <a:pt x="187" y="187"/>
                </a:cubicBezTo>
                <a:cubicBezTo>
                  <a:pt x="366" y="0"/>
                  <a:pt x="664" y="0"/>
                  <a:pt x="843" y="187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8" name="Freeform 678"/>
          <p:cNvSpPr>
            <a:spLocks noChangeArrowheads="1"/>
          </p:cNvSpPr>
          <p:nvPr/>
        </p:nvSpPr>
        <p:spPr bwMode="auto">
          <a:xfrm>
            <a:off x="8522794" y="4183374"/>
            <a:ext cx="253430" cy="253429"/>
          </a:xfrm>
          <a:custGeom>
            <a:avLst/>
            <a:gdLst>
              <a:gd name="T0" fmla="*/ 627 w 763"/>
              <a:gd name="T1" fmla="*/ 134 h 762"/>
              <a:gd name="T2" fmla="*/ 627 w 763"/>
              <a:gd name="T3" fmla="*/ 134 h 762"/>
              <a:gd name="T4" fmla="*/ 627 w 763"/>
              <a:gd name="T5" fmla="*/ 627 h 762"/>
              <a:gd name="T6" fmla="*/ 135 w 763"/>
              <a:gd name="T7" fmla="*/ 627 h 762"/>
              <a:gd name="T8" fmla="*/ 135 w 763"/>
              <a:gd name="T9" fmla="*/ 134 h 762"/>
              <a:gd name="T10" fmla="*/ 627 w 763"/>
              <a:gd name="T11" fmla="*/ 134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3" h="762">
                <a:moveTo>
                  <a:pt x="627" y="134"/>
                </a:moveTo>
                <a:lnTo>
                  <a:pt x="627" y="134"/>
                </a:lnTo>
                <a:cubicBezTo>
                  <a:pt x="762" y="268"/>
                  <a:pt x="762" y="492"/>
                  <a:pt x="627" y="627"/>
                </a:cubicBezTo>
                <a:cubicBezTo>
                  <a:pt x="485" y="761"/>
                  <a:pt x="269" y="761"/>
                  <a:pt x="135" y="627"/>
                </a:cubicBezTo>
                <a:cubicBezTo>
                  <a:pt x="0" y="492"/>
                  <a:pt x="0" y="268"/>
                  <a:pt x="135" y="134"/>
                </a:cubicBezTo>
                <a:cubicBezTo>
                  <a:pt x="269" y="0"/>
                  <a:pt x="485" y="0"/>
                  <a:pt x="627" y="134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799" name="Freeform 679"/>
          <p:cNvSpPr>
            <a:spLocks noChangeArrowheads="1"/>
          </p:cNvSpPr>
          <p:nvPr/>
        </p:nvSpPr>
        <p:spPr bwMode="auto">
          <a:xfrm>
            <a:off x="8568207" y="4227321"/>
            <a:ext cx="164070" cy="164070"/>
          </a:xfrm>
          <a:custGeom>
            <a:avLst/>
            <a:gdLst>
              <a:gd name="T0" fmla="*/ 403 w 493"/>
              <a:gd name="T1" fmla="*/ 90 h 494"/>
              <a:gd name="T2" fmla="*/ 403 w 493"/>
              <a:gd name="T3" fmla="*/ 90 h 494"/>
              <a:gd name="T4" fmla="*/ 403 w 493"/>
              <a:gd name="T5" fmla="*/ 403 h 494"/>
              <a:gd name="T6" fmla="*/ 82 w 493"/>
              <a:gd name="T7" fmla="*/ 403 h 494"/>
              <a:gd name="T8" fmla="*/ 82 w 493"/>
              <a:gd name="T9" fmla="*/ 90 h 494"/>
              <a:gd name="T10" fmla="*/ 403 w 493"/>
              <a:gd name="T11" fmla="*/ 9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3" h="494">
                <a:moveTo>
                  <a:pt x="403" y="90"/>
                </a:moveTo>
                <a:lnTo>
                  <a:pt x="403" y="90"/>
                </a:lnTo>
                <a:cubicBezTo>
                  <a:pt x="492" y="172"/>
                  <a:pt x="492" y="313"/>
                  <a:pt x="403" y="403"/>
                </a:cubicBezTo>
                <a:cubicBezTo>
                  <a:pt x="313" y="493"/>
                  <a:pt x="171" y="493"/>
                  <a:pt x="82" y="403"/>
                </a:cubicBezTo>
                <a:cubicBezTo>
                  <a:pt x="0" y="313"/>
                  <a:pt x="0" y="172"/>
                  <a:pt x="82" y="90"/>
                </a:cubicBezTo>
                <a:cubicBezTo>
                  <a:pt x="171" y="0"/>
                  <a:pt x="313" y="0"/>
                  <a:pt x="403" y="90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  <p:sp>
        <p:nvSpPr>
          <p:cNvPr id="5800" name="Freeform 680"/>
          <p:cNvSpPr>
            <a:spLocks noChangeArrowheads="1"/>
          </p:cNvSpPr>
          <p:nvPr/>
        </p:nvSpPr>
        <p:spPr bwMode="auto">
          <a:xfrm>
            <a:off x="8610689" y="4269802"/>
            <a:ext cx="77641" cy="77641"/>
          </a:xfrm>
          <a:custGeom>
            <a:avLst/>
            <a:gdLst>
              <a:gd name="T0" fmla="*/ 194 w 232"/>
              <a:gd name="T1" fmla="*/ 45 h 232"/>
              <a:gd name="T2" fmla="*/ 194 w 232"/>
              <a:gd name="T3" fmla="*/ 45 h 232"/>
              <a:gd name="T4" fmla="*/ 194 w 232"/>
              <a:gd name="T5" fmla="*/ 194 h 232"/>
              <a:gd name="T6" fmla="*/ 44 w 232"/>
              <a:gd name="T7" fmla="*/ 194 h 232"/>
              <a:gd name="T8" fmla="*/ 44 w 232"/>
              <a:gd name="T9" fmla="*/ 45 h 232"/>
              <a:gd name="T10" fmla="*/ 194 w 232"/>
              <a:gd name="T11" fmla="*/ 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232">
                <a:moveTo>
                  <a:pt x="194" y="45"/>
                </a:moveTo>
                <a:lnTo>
                  <a:pt x="194" y="45"/>
                </a:lnTo>
                <a:cubicBezTo>
                  <a:pt x="231" y="82"/>
                  <a:pt x="231" y="149"/>
                  <a:pt x="194" y="194"/>
                </a:cubicBezTo>
                <a:cubicBezTo>
                  <a:pt x="149" y="231"/>
                  <a:pt x="82" y="231"/>
                  <a:pt x="44" y="194"/>
                </a:cubicBezTo>
                <a:cubicBezTo>
                  <a:pt x="0" y="149"/>
                  <a:pt x="0" y="82"/>
                  <a:pt x="44" y="45"/>
                </a:cubicBezTo>
                <a:cubicBezTo>
                  <a:pt x="82" y="0"/>
                  <a:pt x="149" y="0"/>
                  <a:pt x="194" y="45"/>
                </a:cubicBezTo>
              </a:path>
            </a:pathLst>
          </a:custGeom>
          <a:noFill/>
          <a:ln w="34290" cap="flat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Montserrat Light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637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reeform 7"/>
          <p:cNvSpPr>
            <a:spLocks noChangeArrowheads="1"/>
          </p:cNvSpPr>
          <p:nvPr/>
        </p:nvSpPr>
        <p:spPr bwMode="auto">
          <a:xfrm>
            <a:off x="10245725" y="3621882"/>
            <a:ext cx="334169" cy="327819"/>
          </a:xfrm>
          <a:custGeom>
            <a:avLst/>
            <a:gdLst>
              <a:gd name="T0" fmla="*/ 275 w 461"/>
              <a:gd name="T1" fmla="*/ 0 h 453"/>
              <a:gd name="T2" fmla="*/ 275 w 461"/>
              <a:gd name="T3" fmla="*/ 0 h 453"/>
              <a:gd name="T4" fmla="*/ 97 w 461"/>
              <a:gd name="T5" fmla="*/ 159 h 453"/>
              <a:gd name="T6" fmla="*/ 0 w 461"/>
              <a:gd name="T7" fmla="*/ 302 h 453"/>
              <a:gd name="T8" fmla="*/ 150 w 461"/>
              <a:gd name="T9" fmla="*/ 452 h 453"/>
              <a:gd name="T10" fmla="*/ 292 w 461"/>
              <a:gd name="T11" fmla="*/ 355 h 453"/>
              <a:gd name="T12" fmla="*/ 460 w 461"/>
              <a:gd name="T13" fmla="*/ 177 h 453"/>
              <a:gd name="T14" fmla="*/ 275 w 461"/>
              <a:gd name="T15" fmla="*/ 0 h 453"/>
              <a:gd name="T16" fmla="*/ 150 w 461"/>
              <a:gd name="T17" fmla="*/ 408 h 453"/>
              <a:gd name="T18" fmla="*/ 150 w 461"/>
              <a:gd name="T19" fmla="*/ 408 h 453"/>
              <a:gd name="T20" fmla="*/ 53 w 461"/>
              <a:gd name="T21" fmla="*/ 302 h 453"/>
              <a:gd name="T22" fmla="*/ 106 w 461"/>
              <a:gd name="T23" fmla="*/ 212 h 453"/>
              <a:gd name="T24" fmla="*/ 239 w 461"/>
              <a:gd name="T25" fmla="*/ 355 h 453"/>
              <a:gd name="T26" fmla="*/ 150 w 461"/>
              <a:gd name="T27" fmla="*/ 408 h 453"/>
              <a:gd name="T28" fmla="*/ 150 w 461"/>
              <a:gd name="T29" fmla="*/ 204 h 453"/>
              <a:gd name="T30" fmla="*/ 150 w 461"/>
              <a:gd name="T31" fmla="*/ 204 h 453"/>
              <a:gd name="T32" fmla="*/ 256 w 461"/>
              <a:gd name="T33" fmla="*/ 302 h 453"/>
              <a:gd name="T34" fmla="*/ 150 w 461"/>
              <a:gd name="T35" fmla="*/ 204 h 453"/>
              <a:gd name="T36" fmla="*/ 301 w 461"/>
              <a:gd name="T37" fmla="*/ 302 h 453"/>
              <a:gd name="T38" fmla="*/ 301 w 461"/>
              <a:gd name="T39" fmla="*/ 302 h 453"/>
              <a:gd name="T40" fmla="*/ 150 w 461"/>
              <a:gd name="T41" fmla="*/ 151 h 453"/>
              <a:gd name="T42" fmla="*/ 275 w 461"/>
              <a:gd name="T43" fmla="*/ 53 h 453"/>
              <a:gd name="T44" fmla="*/ 407 w 461"/>
              <a:gd name="T45" fmla="*/ 177 h 453"/>
              <a:gd name="T46" fmla="*/ 301 w 461"/>
              <a:gd name="T47" fmla="*/ 302 h 453"/>
              <a:gd name="T48" fmla="*/ 53 w 461"/>
              <a:gd name="T49" fmla="*/ 106 h 453"/>
              <a:gd name="T50" fmla="*/ 53 w 461"/>
              <a:gd name="T51" fmla="*/ 106 h 453"/>
              <a:gd name="T52" fmla="*/ 106 w 461"/>
              <a:gd name="T53" fmla="*/ 53 h 453"/>
              <a:gd name="T54" fmla="*/ 53 w 461"/>
              <a:gd name="T55" fmla="*/ 0 h 453"/>
              <a:gd name="T56" fmla="*/ 0 w 461"/>
              <a:gd name="T57" fmla="*/ 53 h 453"/>
              <a:gd name="T58" fmla="*/ 53 w 461"/>
              <a:gd name="T59" fmla="*/ 106 h 453"/>
              <a:gd name="T60" fmla="*/ 53 w 461"/>
              <a:gd name="T61" fmla="*/ 27 h 453"/>
              <a:gd name="T62" fmla="*/ 53 w 461"/>
              <a:gd name="T63" fmla="*/ 27 h 453"/>
              <a:gd name="T64" fmla="*/ 79 w 461"/>
              <a:gd name="T65" fmla="*/ 53 h 453"/>
              <a:gd name="T66" fmla="*/ 53 w 461"/>
              <a:gd name="T67" fmla="*/ 80 h 453"/>
              <a:gd name="T68" fmla="*/ 26 w 461"/>
              <a:gd name="T69" fmla="*/ 53 h 453"/>
              <a:gd name="T70" fmla="*/ 53 w 461"/>
              <a:gd name="T71" fmla="*/ 2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61" h="453">
                <a:moveTo>
                  <a:pt x="275" y="0"/>
                </a:moveTo>
                <a:lnTo>
                  <a:pt x="275" y="0"/>
                </a:lnTo>
                <a:cubicBezTo>
                  <a:pt x="185" y="0"/>
                  <a:pt x="106" y="71"/>
                  <a:pt x="97" y="159"/>
                </a:cubicBezTo>
                <a:cubicBezTo>
                  <a:pt x="44" y="187"/>
                  <a:pt x="0" y="240"/>
                  <a:pt x="0" y="302"/>
                </a:cubicBezTo>
                <a:cubicBezTo>
                  <a:pt x="0" y="390"/>
                  <a:pt x="71" y="452"/>
                  <a:pt x="150" y="452"/>
                </a:cubicBezTo>
                <a:cubicBezTo>
                  <a:pt x="212" y="452"/>
                  <a:pt x="275" y="417"/>
                  <a:pt x="292" y="355"/>
                </a:cubicBezTo>
                <a:cubicBezTo>
                  <a:pt x="390" y="346"/>
                  <a:pt x="460" y="275"/>
                  <a:pt x="460" y="177"/>
                </a:cubicBezTo>
                <a:cubicBezTo>
                  <a:pt x="460" y="80"/>
                  <a:pt x="381" y="0"/>
                  <a:pt x="275" y="0"/>
                </a:cubicBezTo>
                <a:close/>
                <a:moveTo>
                  <a:pt x="150" y="408"/>
                </a:moveTo>
                <a:lnTo>
                  <a:pt x="150" y="408"/>
                </a:lnTo>
                <a:cubicBezTo>
                  <a:pt x="97" y="408"/>
                  <a:pt x="53" y="355"/>
                  <a:pt x="53" y="302"/>
                </a:cubicBezTo>
                <a:cubicBezTo>
                  <a:pt x="53" y="266"/>
                  <a:pt x="71" y="231"/>
                  <a:pt x="106" y="212"/>
                </a:cubicBezTo>
                <a:cubicBezTo>
                  <a:pt x="115" y="284"/>
                  <a:pt x="168" y="337"/>
                  <a:pt x="239" y="355"/>
                </a:cubicBezTo>
                <a:cubicBezTo>
                  <a:pt x="221" y="381"/>
                  <a:pt x="185" y="408"/>
                  <a:pt x="150" y="408"/>
                </a:cubicBezTo>
                <a:close/>
                <a:moveTo>
                  <a:pt x="150" y="204"/>
                </a:moveTo>
                <a:lnTo>
                  <a:pt x="150" y="204"/>
                </a:lnTo>
                <a:cubicBezTo>
                  <a:pt x="212" y="204"/>
                  <a:pt x="248" y="248"/>
                  <a:pt x="256" y="302"/>
                </a:cubicBezTo>
                <a:cubicBezTo>
                  <a:pt x="203" y="293"/>
                  <a:pt x="168" y="248"/>
                  <a:pt x="150" y="204"/>
                </a:cubicBezTo>
                <a:close/>
                <a:moveTo>
                  <a:pt x="301" y="302"/>
                </a:moveTo>
                <a:lnTo>
                  <a:pt x="301" y="302"/>
                </a:lnTo>
                <a:cubicBezTo>
                  <a:pt x="301" y="222"/>
                  <a:pt x="239" y="151"/>
                  <a:pt x="150" y="151"/>
                </a:cubicBezTo>
                <a:cubicBezTo>
                  <a:pt x="168" y="98"/>
                  <a:pt x="221" y="53"/>
                  <a:pt x="275" y="53"/>
                </a:cubicBezTo>
                <a:cubicBezTo>
                  <a:pt x="345" y="53"/>
                  <a:pt x="407" y="106"/>
                  <a:pt x="407" y="177"/>
                </a:cubicBezTo>
                <a:cubicBezTo>
                  <a:pt x="407" y="240"/>
                  <a:pt x="363" y="293"/>
                  <a:pt x="301" y="302"/>
                </a:cubicBezTo>
                <a:close/>
                <a:moveTo>
                  <a:pt x="53" y="106"/>
                </a:moveTo>
                <a:lnTo>
                  <a:pt x="53" y="106"/>
                </a:lnTo>
                <a:cubicBezTo>
                  <a:pt x="79" y="106"/>
                  <a:pt x="106" y="80"/>
                  <a:pt x="106" y="53"/>
                </a:cubicBezTo>
                <a:cubicBezTo>
                  <a:pt x="106" y="27"/>
                  <a:pt x="79" y="0"/>
                  <a:pt x="53" y="0"/>
                </a:cubicBezTo>
                <a:cubicBezTo>
                  <a:pt x="26" y="0"/>
                  <a:pt x="0" y="27"/>
                  <a:pt x="0" y="53"/>
                </a:cubicBezTo>
                <a:cubicBezTo>
                  <a:pt x="0" y="80"/>
                  <a:pt x="26" y="106"/>
                  <a:pt x="53" y="106"/>
                </a:cubicBezTo>
                <a:close/>
                <a:moveTo>
                  <a:pt x="53" y="27"/>
                </a:moveTo>
                <a:lnTo>
                  <a:pt x="53" y="27"/>
                </a:lnTo>
                <a:cubicBezTo>
                  <a:pt x="71" y="27"/>
                  <a:pt x="79" y="36"/>
                  <a:pt x="79" y="53"/>
                </a:cubicBezTo>
                <a:cubicBezTo>
                  <a:pt x="79" y="71"/>
                  <a:pt x="71" y="80"/>
                  <a:pt x="53" y="80"/>
                </a:cubicBezTo>
                <a:cubicBezTo>
                  <a:pt x="35" y="80"/>
                  <a:pt x="26" y="71"/>
                  <a:pt x="26" y="53"/>
                </a:cubicBezTo>
                <a:cubicBezTo>
                  <a:pt x="26" y="36"/>
                  <a:pt x="35" y="27"/>
                  <a:pt x="53" y="27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55" name="Freeform 45"/>
          <p:cNvSpPr>
            <a:spLocks noChangeArrowheads="1"/>
          </p:cNvSpPr>
          <p:nvPr/>
        </p:nvSpPr>
        <p:spPr bwMode="auto">
          <a:xfrm>
            <a:off x="3795713" y="2174082"/>
            <a:ext cx="340519" cy="336550"/>
          </a:xfrm>
          <a:custGeom>
            <a:avLst/>
            <a:gdLst>
              <a:gd name="T0" fmla="*/ 443 w 470"/>
              <a:gd name="T1" fmla="*/ 143 h 463"/>
              <a:gd name="T2" fmla="*/ 443 w 470"/>
              <a:gd name="T3" fmla="*/ 143 h 463"/>
              <a:gd name="T4" fmla="*/ 239 w 470"/>
              <a:gd name="T5" fmla="*/ 435 h 463"/>
              <a:gd name="T6" fmla="*/ 141 w 470"/>
              <a:gd name="T7" fmla="*/ 391 h 463"/>
              <a:gd name="T8" fmla="*/ 62 w 470"/>
              <a:gd name="T9" fmla="*/ 160 h 463"/>
              <a:gd name="T10" fmla="*/ 18 w 470"/>
              <a:gd name="T11" fmla="*/ 178 h 463"/>
              <a:gd name="T12" fmla="*/ 0 w 470"/>
              <a:gd name="T13" fmla="*/ 151 h 463"/>
              <a:gd name="T14" fmla="*/ 132 w 470"/>
              <a:gd name="T15" fmla="*/ 45 h 463"/>
              <a:gd name="T16" fmla="*/ 203 w 470"/>
              <a:gd name="T17" fmla="*/ 204 h 463"/>
              <a:gd name="T18" fmla="*/ 247 w 470"/>
              <a:gd name="T19" fmla="*/ 293 h 463"/>
              <a:gd name="T20" fmla="*/ 310 w 470"/>
              <a:gd name="T21" fmla="*/ 213 h 463"/>
              <a:gd name="T22" fmla="*/ 256 w 470"/>
              <a:gd name="T23" fmla="*/ 151 h 463"/>
              <a:gd name="T24" fmla="*/ 443 w 470"/>
              <a:gd name="T25" fmla="*/ 14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463">
                <a:moveTo>
                  <a:pt x="443" y="143"/>
                </a:moveTo>
                <a:lnTo>
                  <a:pt x="443" y="143"/>
                </a:lnTo>
                <a:cubicBezTo>
                  <a:pt x="416" y="284"/>
                  <a:pt x="275" y="408"/>
                  <a:pt x="239" y="435"/>
                </a:cubicBezTo>
                <a:cubicBezTo>
                  <a:pt x="194" y="462"/>
                  <a:pt x="159" y="417"/>
                  <a:pt x="141" y="391"/>
                </a:cubicBezTo>
                <a:cubicBezTo>
                  <a:pt x="124" y="355"/>
                  <a:pt x="79" y="178"/>
                  <a:pt x="62" y="160"/>
                </a:cubicBezTo>
                <a:cubicBezTo>
                  <a:pt x="53" y="151"/>
                  <a:pt x="18" y="178"/>
                  <a:pt x="18" y="178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71" y="63"/>
                  <a:pt x="132" y="45"/>
                </a:cubicBezTo>
                <a:cubicBezTo>
                  <a:pt x="194" y="36"/>
                  <a:pt x="194" y="143"/>
                  <a:pt x="203" y="204"/>
                </a:cubicBezTo>
                <a:cubicBezTo>
                  <a:pt x="222" y="266"/>
                  <a:pt x="230" y="293"/>
                  <a:pt x="247" y="293"/>
                </a:cubicBezTo>
                <a:cubicBezTo>
                  <a:pt x="256" y="293"/>
                  <a:pt x="283" y="266"/>
                  <a:pt x="310" y="213"/>
                </a:cubicBezTo>
                <a:cubicBezTo>
                  <a:pt x="328" y="160"/>
                  <a:pt x="301" y="125"/>
                  <a:pt x="256" y="151"/>
                </a:cubicBezTo>
                <a:cubicBezTo>
                  <a:pt x="275" y="27"/>
                  <a:pt x="469" y="0"/>
                  <a:pt x="443" y="143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56" name="Freeform 46"/>
          <p:cNvSpPr>
            <a:spLocks noChangeArrowheads="1"/>
          </p:cNvSpPr>
          <p:nvPr/>
        </p:nvSpPr>
        <p:spPr bwMode="auto">
          <a:xfrm>
            <a:off x="2362994" y="2279650"/>
            <a:ext cx="321469" cy="146050"/>
          </a:xfrm>
          <a:custGeom>
            <a:avLst/>
            <a:gdLst>
              <a:gd name="T0" fmla="*/ 98 w 444"/>
              <a:gd name="T1" fmla="*/ 204 h 205"/>
              <a:gd name="T2" fmla="*/ 98 w 444"/>
              <a:gd name="T3" fmla="*/ 204 h 205"/>
              <a:gd name="T4" fmla="*/ 0 w 444"/>
              <a:gd name="T5" fmla="*/ 97 h 205"/>
              <a:gd name="T6" fmla="*/ 98 w 444"/>
              <a:gd name="T7" fmla="*/ 0 h 205"/>
              <a:gd name="T8" fmla="*/ 195 w 444"/>
              <a:gd name="T9" fmla="*/ 97 h 205"/>
              <a:gd name="T10" fmla="*/ 98 w 444"/>
              <a:gd name="T11" fmla="*/ 204 h 205"/>
              <a:gd name="T12" fmla="*/ 345 w 444"/>
              <a:gd name="T13" fmla="*/ 204 h 205"/>
              <a:gd name="T14" fmla="*/ 345 w 444"/>
              <a:gd name="T15" fmla="*/ 204 h 205"/>
              <a:gd name="T16" fmla="*/ 248 w 444"/>
              <a:gd name="T17" fmla="*/ 97 h 205"/>
              <a:gd name="T18" fmla="*/ 345 w 444"/>
              <a:gd name="T19" fmla="*/ 0 h 205"/>
              <a:gd name="T20" fmla="*/ 443 w 444"/>
              <a:gd name="T21" fmla="*/ 97 h 205"/>
              <a:gd name="T22" fmla="*/ 345 w 444"/>
              <a:gd name="T23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4" h="205">
                <a:moveTo>
                  <a:pt x="98" y="204"/>
                </a:moveTo>
                <a:lnTo>
                  <a:pt x="98" y="204"/>
                </a:lnTo>
                <a:cubicBezTo>
                  <a:pt x="45" y="204"/>
                  <a:pt x="0" y="159"/>
                  <a:pt x="0" y="97"/>
                </a:cubicBezTo>
                <a:cubicBezTo>
                  <a:pt x="0" y="44"/>
                  <a:pt x="45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9"/>
                  <a:pt x="151" y="204"/>
                  <a:pt x="98" y="204"/>
                </a:cubicBezTo>
                <a:close/>
                <a:moveTo>
                  <a:pt x="345" y="204"/>
                </a:moveTo>
                <a:lnTo>
                  <a:pt x="345" y="204"/>
                </a:lnTo>
                <a:cubicBezTo>
                  <a:pt x="292" y="204"/>
                  <a:pt x="248" y="159"/>
                  <a:pt x="248" y="97"/>
                </a:cubicBezTo>
                <a:cubicBezTo>
                  <a:pt x="248" y="44"/>
                  <a:pt x="292" y="0"/>
                  <a:pt x="345" y="0"/>
                </a:cubicBezTo>
                <a:cubicBezTo>
                  <a:pt x="399" y="0"/>
                  <a:pt x="443" y="44"/>
                  <a:pt x="443" y="97"/>
                </a:cubicBezTo>
                <a:cubicBezTo>
                  <a:pt x="443" y="159"/>
                  <a:pt x="399" y="204"/>
                  <a:pt x="345" y="204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57" name="Freeform 47"/>
          <p:cNvSpPr>
            <a:spLocks noChangeArrowheads="1"/>
          </p:cNvSpPr>
          <p:nvPr/>
        </p:nvSpPr>
        <p:spPr bwMode="auto">
          <a:xfrm>
            <a:off x="2362994" y="2910682"/>
            <a:ext cx="69850" cy="315119"/>
          </a:xfrm>
          <a:custGeom>
            <a:avLst/>
            <a:gdLst>
              <a:gd name="T0" fmla="*/ 98 w 99"/>
              <a:gd name="T1" fmla="*/ 44 h 435"/>
              <a:gd name="T2" fmla="*/ 98 w 99"/>
              <a:gd name="T3" fmla="*/ 44 h 435"/>
              <a:gd name="T4" fmla="*/ 45 w 99"/>
              <a:gd name="T5" fmla="*/ 88 h 435"/>
              <a:gd name="T6" fmla="*/ 0 w 99"/>
              <a:gd name="T7" fmla="*/ 44 h 435"/>
              <a:gd name="T8" fmla="*/ 45 w 99"/>
              <a:gd name="T9" fmla="*/ 0 h 435"/>
              <a:gd name="T10" fmla="*/ 98 w 99"/>
              <a:gd name="T11" fmla="*/ 44 h 435"/>
              <a:gd name="T12" fmla="*/ 0 w 99"/>
              <a:gd name="T13" fmla="*/ 434 h 435"/>
              <a:gd name="T14" fmla="*/ 0 w 99"/>
              <a:gd name="T15" fmla="*/ 434 h 435"/>
              <a:gd name="T16" fmla="*/ 0 w 99"/>
              <a:gd name="T17" fmla="*/ 132 h 435"/>
              <a:gd name="T18" fmla="*/ 98 w 99"/>
              <a:gd name="T19" fmla="*/ 132 h 435"/>
              <a:gd name="T20" fmla="*/ 98 w 99"/>
              <a:gd name="T21" fmla="*/ 434 h 435"/>
              <a:gd name="T22" fmla="*/ 0 w 99"/>
              <a:gd name="T23" fmla="*/ 434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435">
                <a:moveTo>
                  <a:pt x="98" y="44"/>
                </a:moveTo>
                <a:lnTo>
                  <a:pt x="98" y="44"/>
                </a:lnTo>
                <a:cubicBezTo>
                  <a:pt x="98" y="71"/>
                  <a:pt x="80" y="88"/>
                  <a:pt x="45" y="88"/>
                </a:cubicBezTo>
                <a:cubicBezTo>
                  <a:pt x="17" y="88"/>
                  <a:pt x="0" y="71"/>
                  <a:pt x="0" y="44"/>
                </a:cubicBezTo>
                <a:cubicBezTo>
                  <a:pt x="0" y="18"/>
                  <a:pt x="17" y="0"/>
                  <a:pt x="45" y="0"/>
                </a:cubicBezTo>
                <a:cubicBezTo>
                  <a:pt x="80" y="0"/>
                  <a:pt x="98" y="18"/>
                  <a:pt x="98" y="44"/>
                </a:cubicBezTo>
                <a:close/>
                <a:moveTo>
                  <a:pt x="0" y="434"/>
                </a:moveTo>
                <a:lnTo>
                  <a:pt x="0" y="434"/>
                </a:lnTo>
                <a:cubicBezTo>
                  <a:pt x="0" y="132"/>
                  <a:pt x="0" y="132"/>
                  <a:pt x="0" y="132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434"/>
                  <a:pt x="98" y="434"/>
                  <a:pt x="98" y="434"/>
                </a:cubicBezTo>
                <a:lnTo>
                  <a:pt x="0" y="434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58" name="Freeform 48"/>
          <p:cNvSpPr>
            <a:spLocks noChangeArrowheads="1"/>
          </p:cNvSpPr>
          <p:nvPr/>
        </p:nvSpPr>
        <p:spPr bwMode="auto">
          <a:xfrm>
            <a:off x="2470944" y="3003550"/>
            <a:ext cx="209550" cy="226219"/>
          </a:xfrm>
          <a:custGeom>
            <a:avLst/>
            <a:gdLst>
              <a:gd name="T0" fmla="*/ 0 w 293"/>
              <a:gd name="T1" fmla="*/ 106 h 311"/>
              <a:gd name="T2" fmla="*/ 0 w 293"/>
              <a:gd name="T3" fmla="*/ 106 h 311"/>
              <a:gd name="T4" fmla="*/ 0 w 293"/>
              <a:gd name="T5" fmla="*/ 8 h 311"/>
              <a:gd name="T6" fmla="*/ 79 w 293"/>
              <a:gd name="T7" fmla="*/ 8 h 311"/>
              <a:gd name="T8" fmla="*/ 88 w 293"/>
              <a:gd name="T9" fmla="*/ 44 h 311"/>
              <a:gd name="T10" fmla="*/ 88 w 293"/>
              <a:gd name="T11" fmla="*/ 44 h 311"/>
              <a:gd name="T12" fmla="*/ 186 w 293"/>
              <a:gd name="T13" fmla="*/ 0 h 311"/>
              <a:gd name="T14" fmla="*/ 292 w 293"/>
              <a:gd name="T15" fmla="*/ 132 h 311"/>
              <a:gd name="T16" fmla="*/ 292 w 293"/>
              <a:gd name="T17" fmla="*/ 310 h 311"/>
              <a:gd name="T18" fmla="*/ 194 w 293"/>
              <a:gd name="T19" fmla="*/ 310 h 311"/>
              <a:gd name="T20" fmla="*/ 194 w 293"/>
              <a:gd name="T21" fmla="*/ 141 h 311"/>
              <a:gd name="T22" fmla="*/ 150 w 293"/>
              <a:gd name="T23" fmla="*/ 79 h 311"/>
              <a:gd name="T24" fmla="*/ 97 w 293"/>
              <a:gd name="T25" fmla="*/ 115 h 311"/>
              <a:gd name="T26" fmla="*/ 97 w 293"/>
              <a:gd name="T27" fmla="*/ 132 h 311"/>
              <a:gd name="T28" fmla="*/ 97 w 293"/>
              <a:gd name="T29" fmla="*/ 310 h 311"/>
              <a:gd name="T30" fmla="*/ 0 w 293"/>
              <a:gd name="T31" fmla="*/ 310 h 311"/>
              <a:gd name="T32" fmla="*/ 0 w 293"/>
              <a:gd name="T33" fmla="*/ 106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3" h="311">
                <a:moveTo>
                  <a:pt x="0" y="106"/>
                </a:moveTo>
                <a:lnTo>
                  <a:pt x="0" y="106"/>
                </a:lnTo>
                <a:cubicBezTo>
                  <a:pt x="0" y="62"/>
                  <a:pt x="0" y="35"/>
                  <a:pt x="0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88" y="44"/>
                  <a:pt x="88" y="44"/>
                  <a:pt x="88" y="44"/>
                </a:cubicBezTo>
                <a:lnTo>
                  <a:pt x="88" y="44"/>
                </a:lnTo>
                <a:cubicBezTo>
                  <a:pt x="97" y="26"/>
                  <a:pt x="132" y="0"/>
                  <a:pt x="186" y="0"/>
                </a:cubicBezTo>
                <a:cubicBezTo>
                  <a:pt x="248" y="0"/>
                  <a:pt x="292" y="44"/>
                  <a:pt x="292" y="132"/>
                </a:cubicBezTo>
                <a:cubicBezTo>
                  <a:pt x="292" y="310"/>
                  <a:pt x="292" y="310"/>
                  <a:pt x="292" y="310"/>
                </a:cubicBezTo>
                <a:cubicBezTo>
                  <a:pt x="194" y="310"/>
                  <a:pt x="194" y="310"/>
                  <a:pt x="194" y="310"/>
                </a:cubicBezTo>
                <a:cubicBezTo>
                  <a:pt x="194" y="141"/>
                  <a:pt x="194" y="141"/>
                  <a:pt x="194" y="141"/>
                </a:cubicBezTo>
                <a:cubicBezTo>
                  <a:pt x="194" y="106"/>
                  <a:pt x="186" y="79"/>
                  <a:pt x="150" y="79"/>
                </a:cubicBezTo>
                <a:cubicBezTo>
                  <a:pt x="123" y="79"/>
                  <a:pt x="106" y="97"/>
                  <a:pt x="97" y="115"/>
                </a:cubicBezTo>
                <a:cubicBezTo>
                  <a:pt x="97" y="115"/>
                  <a:pt x="97" y="124"/>
                  <a:pt x="97" y="132"/>
                </a:cubicBezTo>
                <a:cubicBezTo>
                  <a:pt x="97" y="310"/>
                  <a:pt x="97" y="310"/>
                  <a:pt x="97" y="310"/>
                </a:cubicBezTo>
                <a:cubicBezTo>
                  <a:pt x="0" y="310"/>
                  <a:pt x="0" y="310"/>
                  <a:pt x="0" y="310"/>
                </a:cubicBezTo>
                <a:lnTo>
                  <a:pt x="0" y="106"/>
                </a:ln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59" name="Freeform 49"/>
          <p:cNvSpPr>
            <a:spLocks noChangeArrowheads="1"/>
          </p:cNvSpPr>
          <p:nvPr/>
        </p:nvSpPr>
        <p:spPr bwMode="auto">
          <a:xfrm>
            <a:off x="3065463" y="2897982"/>
            <a:ext cx="347663" cy="340519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177 w 479"/>
              <a:gd name="T13" fmla="*/ 338 h 471"/>
              <a:gd name="T14" fmla="*/ 177 w 479"/>
              <a:gd name="T15" fmla="*/ 338 h 471"/>
              <a:gd name="T16" fmla="*/ 133 w 479"/>
              <a:gd name="T17" fmla="*/ 338 h 471"/>
              <a:gd name="T18" fmla="*/ 133 w 479"/>
              <a:gd name="T19" fmla="*/ 178 h 471"/>
              <a:gd name="T20" fmla="*/ 177 w 479"/>
              <a:gd name="T21" fmla="*/ 178 h 471"/>
              <a:gd name="T22" fmla="*/ 177 w 479"/>
              <a:gd name="T23" fmla="*/ 338 h 471"/>
              <a:gd name="T24" fmla="*/ 159 w 479"/>
              <a:gd name="T25" fmla="*/ 160 h 471"/>
              <a:gd name="T26" fmla="*/ 159 w 479"/>
              <a:gd name="T27" fmla="*/ 160 h 471"/>
              <a:gd name="T28" fmla="*/ 133 w 479"/>
              <a:gd name="T29" fmla="*/ 134 h 471"/>
              <a:gd name="T30" fmla="*/ 159 w 479"/>
              <a:gd name="T31" fmla="*/ 107 h 471"/>
              <a:gd name="T32" fmla="*/ 186 w 479"/>
              <a:gd name="T33" fmla="*/ 134 h 471"/>
              <a:gd name="T34" fmla="*/ 159 w 479"/>
              <a:gd name="T35" fmla="*/ 160 h 471"/>
              <a:gd name="T36" fmla="*/ 354 w 479"/>
              <a:gd name="T37" fmla="*/ 338 h 471"/>
              <a:gd name="T38" fmla="*/ 354 w 479"/>
              <a:gd name="T39" fmla="*/ 338 h 471"/>
              <a:gd name="T40" fmla="*/ 310 w 479"/>
              <a:gd name="T41" fmla="*/ 338 h 471"/>
              <a:gd name="T42" fmla="*/ 310 w 479"/>
              <a:gd name="T43" fmla="*/ 249 h 471"/>
              <a:gd name="T44" fmla="*/ 284 w 479"/>
              <a:gd name="T45" fmla="*/ 213 h 471"/>
              <a:gd name="T46" fmla="*/ 256 w 479"/>
              <a:gd name="T47" fmla="*/ 231 h 471"/>
              <a:gd name="T48" fmla="*/ 256 w 479"/>
              <a:gd name="T49" fmla="*/ 240 h 471"/>
              <a:gd name="T50" fmla="*/ 256 w 479"/>
              <a:gd name="T51" fmla="*/ 338 h 471"/>
              <a:gd name="T52" fmla="*/ 212 w 479"/>
              <a:gd name="T53" fmla="*/ 338 h 471"/>
              <a:gd name="T54" fmla="*/ 212 w 479"/>
              <a:gd name="T55" fmla="*/ 231 h 471"/>
              <a:gd name="T56" fmla="*/ 203 w 479"/>
              <a:gd name="T57" fmla="*/ 178 h 471"/>
              <a:gd name="T58" fmla="*/ 247 w 479"/>
              <a:gd name="T59" fmla="*/ 178 h 471"/>
              <a:gd name="T60" fmla="*/ 247 w 479"/>
              <a:gd name="T61" fmla="*/ 196 h 471"/>
              <a:gd name="T62" fmla="*/ 256 w 479"/>
              <a:gd name="T63" fmla="*/ 196 h 471"/>
              <a:gd name="T64" fmla="*/ 300 w 479"/>
              <a:gd name="T65" fmla="*/ 178 h 471"/>
              <a:gd name="T66" fmla="*/ 354 w 479"/>
              <a:gd name="T67" fmla="*/ 240 h 471"/>
              <a:gd name="T68" fmla="*/ 354 w 479"/>
              <a:gd name="T69" fmla="*/ 33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177" y="338"/>
                </a:moveTo>
                <a:lnTo>
                  <a:pt x="177" y="338"/>
                </a:lnTo>
                <a:cubicBezTo>
                  <a:pt x="133" y="338"/>
                  <a:pt x="133" y="338"/>
                  <a:pt x="133" y="338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77" y="178"/>
                  <a:pt x="177" y="178"/>
                  <a:pt x="177" y="178"/>
                </a:cubicBezTo>
                <a:lnTo>
                  <a:pt x="177" y="338"/>
                </a:lnTo>
                <a:close/>
                <a:moveTo>
                  <a:pt x="159" y="160"/>
                </a:moveTo>
                <a:lnTo>
                  <a:pt x="159" y="160"/>
                </a:lnTo>
                <a:cubicBezTo>
                  <a:pt x="141" y="160"/>
                  <a:pt x="133" y="151"/>
                  <a:pt x="133" y="134"/>
                </a:cubicBezTo>
                <a:cubicBezTo>
                  <a:pt x="133" y="125"/>
                  <a:pt x="141" y="107"/>
                  <a:pt x="159" y="107"/>
                </a:cubicBezTo>
                <a:cubicBezTo>
                  <a:pt x="168" y="107"/>
                  <a:pt x="177" y="125"/>
                  <a:pt x="186" y="134"/>
                </a:cubicBezTo>
                <a:cubicBezTo>
                  <a:pt x="186" y="151"/>
                  <a:pt x="168" y="160"/>
                  <a:pt x="159" y="160"/>
                </a:cubicBezTo>
                <a:close/>
                <a:moveTo>
                  <a:pt x="354" y="338"/>
                </a:moveTo>
                <a:lnTo>
                  <a:pt x="354" y="338"/>
                </a:lnTo>
                <a:cubicBezTo>
                  <a:pt x="310" y="338"/>
                  <a:pt x="310" y="338"/>
                  <a:pt x="310" y="338"/>
                </a:cubicBezTo>
                <a:cubicBezTo>
                  <a:pt x="310" y="249"/>
                  <a:pt x="310" y="249"/>
                  <a:pt x="310" y="249"/>
                </a:cubicBezTo>
                <a:cubicBezTo>
                  <a:pt x="310" y="231"/>
                  <a:pt x="300" y="213"/>
                  <a:pt x="284" y="213"/>
                </a:cubicBezTo>
                <a:cubicBezTo>
                  <a:pt x="275" y="213"/>
                  <a:pt x="265" y="222"/>
                  <a:pt x="256" y="231"/>
                </a:cubicBezTo>
                <a:lnTo>
                  <a:pt x="256" y="240"/>
                </a:lnTo>
                <a:cubicBezTo>
                  <a:pt x="256" y="338"/>
                  <a:pt x="256" y="338"/>
                  <a:pt x="256" y="338"/>
                </a:cubicBezTo>
                <a:cubicBezTo>
                  <a:pt x="212" y="338"/>
                  <a:pt x="212" y="338"/>
                  <a:pt x="212" y="338"/>
                </a:cubicBezTo>
                <a:cubicBezTo>
                  <a:pt x="212" y="231"/>
                  <a:pt x="212" y="231"/>
                  <a:pt x="212" y="231"/>
                </a:cubicBezTo>
                <a:cubicBezTo>
                  <a:pt x="212" y="205"/>
                  <a:pt x="212" y="196"/>
                  <a:pt x="203" y="178"/>
                </a:cubicBezTo>
                <a:cubicBezTo>
                  <a:pt x="247" y="178"/>
                  <a:pt x="247" y="178"/>
                  <a:pt x="247" y="178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187"/>
                  <a:pt x="275" y="178"/>
                  <a:pt x="300" y="178"/>
                </a:cubicBezTo>
                <a:cubicBezTo>
                  <a:pt x="337" y="178"/>
                  <a:pt x="354" y="196"/>
                  <a:pt x="354" y="240"/>
                </a:cubicBezTo>
                <a:lnTo>
                  <a:pt x="354" y="338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60" name="Freeform 50"/>
          <p:cNvSpPr>
            <a:spLocks noChangeArrowheads="1"/>
          </p:cNvSpPr>
          <p:nvPr/>
        </p:nvSpPr>
        <p:spPr bwMode="auto">
          <a:xfrm>
            <a:off x="1632744" y="3621882"/>
            <a:ext cx="347663" cy="327819"/>
          </a:xfrm>
          <a:custGeom>
            <a:avLst/>
            <a:gdLst>
              <a:gd name="T0" fmla="*/ 142 w 480"/>
              <a:gd name="T1" fmla="*/ 0 h 453"/>
              <a:gd name="T2" fmla="*/ 142 w 480"/>
              <a:gd name="T3" fmla="*/ 0 h 453"/>
              <a:gd name="T4" fmla="*/ 0 w 480"/>
              <a:gd name="T5" fmla="*/ 89 h 453"/>
              <a:gd name="T6" fmla="*/ 98 w 480"/>
              <a:gd name="T7" fmla="*/ 168 h 453"/>
              <a:gd name="T8" fmla="*/ 239 w 480"/>
              <a:gd name="T9" fmla="*/ 80 h 453"/>
              <a:gd name="T10" fmla="*/ 142 w 480"/>
              <a:gd name="T11" fmla="*/ 0 h 453"/>
              <a:gd name="T12" fmla="*/ 327 w 480"/>
              <a:gd name="T13" fmla="*/ 372 h 453"/>
              <a:gd name="T14" fmla="*/ 327 w 480"/>
              <a:gd name="T15" fmla="*/ 372 h 453"/>
              <a:gd name="T16" fmla="*/ 319 w 480"/>
              <a:gd name="T17" fmla="*/ 372 h 453"/>
              <a:gd name="T18" fmla="*/ 239 w 480"/>
              <a:gd name="T19" fmla="*/ 310 h 453"/>
              <a:gd name="T20" fmla="*/ 159 w 480"/>
              <a:gd name="T21" fmla="*/ 372 h 453"/>
              <a:gd name="T22" fmla="*/ 151 w 480"/>
              <a:gd name="T23" fmla="*/ 372 h 453"/>
              <a:gd name="T24" fmla="*/ 151 w 480"/>
              <a:gd name="T25" fmla="*/ 372 h 453"/>
              <a:gd name="T26" fmla="*/ 88 w 480"/>
              <a:gd name="T27" fmla="*/ 337 h 453"/>
              <a:gd name="T28" fmla="*/ 88 w 480"/>
              <a:gd name="T29" fmla="*/ 355 h 453"/>
              <a:gd name="T30" fmla="*/ 239 w 480"/>
              <a:gd name="T31" fmla="*/ 452 h 453"/>
              <a:gd name="T32" fmla="*/ 389 w 480"/>
              <a:gd name="T33" fmla="*/ 355 h 453"/>
              <a:gd name="T34" fmla="*/ 389 w 480"/>
              <a:gd name="T35" fmla="*/ 337 h 453"/>
              <a:gd name="T36" fmla="*/ 327 w 480"/>
              <a:gd name="T37" fmla="*/ 372 h 453"/>
              <a:gd name="T38" fmla="*/ 479 w 480"/>
              <a:gd name="T39" fmla="*/ 89 h 453"/>
              <a:gd name="T40" fmla="*/ 479 w 480"/>
              <a:gd name="T41" fmla="*/ 89 h 453"/>
              <a:gd name="T42" fmla="*/ 336 w 480"/>
              <a:gd name="T43" fmla="*/ 0 h 453"/>
              <a:gd name="T44" fmla="*/ 239 w 480"/>
              <a:gd name="T45" fmla="*/ 80 h 453"/>
              <a:gd name="T46" fmla="*/ 380 w 480"/>
              <a:gd name="T47" fmla="*/ 168 h 453"/>
              <a:gd name="T48" fmla="*/ 479 w 480"/>
              <a:gd name="T49" fmla="*/ 89 h 453"/>
              <a:gd name="T50" fmla="*/ 239 w 480"/>
              <a:gd name="T51" fmla="*/ 257 h 453"/>
              <a:gd name="T52" fmla="*/ 239 w 480"/>
              <a:gd name="T53" fmla="*/ 257 h 453"/>
              <a:gd name="T54" fmla="*/ 327 w 480"/>
              <a:gd name="T55" fmla="*/ 328 h 453"/>
              <a:gd name="T56" fmla="*/ 470 w 480"/>
              <a:gd name="T57" fmla="*/ 240 h 453"/>
              <a:gd name="T58" fmla="*/ 380 w 480"/>
              <a:gd name="T59" fmla="*/ 168 h 453"/>
              <a:gd name="T60" fmla="*/ 239 w 480"/>
              <a:gd name="T61" fmla="*/ 257 h 453"/>
              <a:gd name="T62" fmla="*/ 151 w 480"/>
              <a:gd name="T63" fmla="*/ 328 h 453"/>
              <a:gd name="T64" fmla="*/ 151 w 480"/>
              <a:gd name="T65" fmla="*/ 328 h 453"/>
              <a:gd name="T66" fmla="*/ 239 w 480"/>
              <a:gd name="T67" fmla="*/ 257 h 453"/>
              <a:gd name="T68" fmla="*/ 98 w 480"/>
              <a:gd name="T69" fmla="*/ 168 h 453"/>
              <a:gd name="T70" fmla="*/ 8 w 480"/>
              <a:gd name="T71" fmla="*/ 240 h 453"/>
              <a:gd name="T72" fmla="*/ 151 w 480"/>
              <a:gd name="T73" fmla="*/ 32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0" h="453">
                <a:moveTo>
                  <a:pt x="142" y="0"/>
                </a:moveTo>
                <a:lnTo>
                  <a:pt x="142" y="0"/>
                </a:lnTo>
                <a:cubicBezTo>
                  <a:pt x="0" y="89"/>
                  <a:pt x="0" y="89"/>
                  <a:pt x="0" y="89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239" y="80"/>
                  <a:pt x="239" y="80"/>
                  <a:pt x="239" y="80"/>
                </a:cubicBezTo>
                <a:lnTo>
                  <a:pt x="142" y="0"/>
                </a:lnTo>
                <a:close/>
                <a:moveTo>
                  <a:pt x="327" y="372"/>
                </a:moveTo>
                <a:lnTo>
                  <a:pt x="327" y="372"/>
                </a:lnTo>
                <a:cubicBezTo>
                  <a:pt x="319" y="372"/>
                  <a:pt x="319" y="372"/>
                  <a:pt x="319" y="372"/>
                </a:cubicBezTo>
                <a:cubicBezTo>
                  <a:pt x="239" y="310"/>
                  <a:pt x="239" y="310"/>
                  <a:pt x="239" y="310"/>
                </a:cubicBezTo>
                <a:cubicBezTo>
                  <a:pt x="159" y="372"/>
                  <a:pt x="159" y="372"/>
                  <a:pt x="159" y="372"/>
                </a:cubicBezTo>
                <a:cubicBezTo>
                  <a:pt x="159" y="372"/>
                  <a:pt x="159" y="372"/>
                  <a:pt x="151" y="372"/>
                </a:cubicBezTo>
                <a:lnTo>
                  <a:pt x="151" y="372"/>
                </a:lnTo>
                <a:cubicBezTo>
                  <a:pt x="88" y="337"/>
                  <a:pt x="88" y="337"/>
                  <a:pt x="88" y="337"/>
                </a:cubicBezTo>
                <a:cubicBezTo>
                  <a:pt x="88" y="355"/>
                  <a:pt x="88" y="355"/>
                  <a:pt x="88" y="355"/>
                </a:cubicBezTo>
                <a:cubicBezTo>
                  <a:pt x="239" y="452"/>
                  <a:pt x="239" y="452"/>
                  <a:pt x="239" y="452"/>
                </a:cubicBezTo>
                <a:cubicBezTo>
                  <a:pt x="389" y="355"/>
                  <a:pt x="389" y="355"/>
                  <a:pt x="389" y="355"/>
                </a:cubicBezTo>
                <a:cubicBezTo>
                  <a:pt x="389" y="337"/>
                  <a:pt x="389" y="337"/>
                  <a:pt x="389" y="337"/>
                </a:cubicBezTo>
                <a:cubicBezTo>
                  <a:pt x="327" y="372"/>
                  <a:pt x="327" y="372"/>
                  <a:pt x="327" y="372"/>
                </a:cubicBezTo>
                <a:close/>
                <a:moveTo>
                  <a:pt x="479" y="89"/>
                </a:moveTo>
                <a:lnTo>
                  <a:pt x="479" y="89"/>
                </a:lnTo>
                <a:cubicBezTo>
                  <a:pt x="336" y="0"/>
                  <a:pt x="336" y="0"/>
                  <a:pt x="336" y="0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380" y="168"/>
                  <a:pt x="380" y="168"/>
                  <a:pt x="380" y="168"/>
                </a:cubicBezTo>
                <a:lnTo>
                  <a:pt x="479" y="89"/>
                </a:lnTo>
                <a:close/>
                <a:moveTo>
                  <a:pt x="239" y="257"/>
                </a:moveTo>
                <a:lnTo>
                  <a:pt x="239" y="257"/>
                </a:lnTo>
                <a:cubicBezTo>
                  <a:pt x="327" y="328"/>
                  <a:pt x="327" y="328"/>
                  <a:pt x="327" y="328"/>
                </a:cubicBezTo>
                <a:cubicBezTo>
                  <a:pt x="470" y="240"/>
                  <a:pt x="470" y="240"/>
                  <a:pt x="470" y="240"/>
                </a:cubicBezTo>
                <a:cubicBezTo>
                  <a:pt x="380" y="168"/>
                  <a:pt x="380" y="168"/>
                  <a:pt x="380" y="168"/>
                </a:cubicBezTo>
                <a:lnTo>
                  <a:pt x="239" y="257"/>
                </a:lnTo>
                <a:close/>
                <a:moveTo>
                  <a:pt x="151" y="328"/>
                </a:moveTo>
                <a:lnTo>
                  <a:pt x="151" y="328"/>
                </a:lnTo>
                <a:cubicBezTo>
                  <a:pt x="239" y="257"/>
                  <a:pt x="239" y="257"/>
                  <a:pt x="239" y="25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8" y="240"/>
                  <a:pt x="8" y="240"/>
                  <a:pt x="8" y="240"/>
                </a:cubicBezTo>
                <a:lnTo>
                  <a:pt x="151" y="328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61" name="Freeform 51"/>
          <p:cNvSpPr>
            <a:spLocks noChangeArrowheads="1"/>
          </p:cNvSpPr>
          <p:nvPr/>
        </p:nvSpPr>
        <p:spPr bwMode="auto">
          <a:xfrm>
            <a:off x="10271125" y="2161382"/>
            <a:ext cx="289719" cy="368300"/>
          </a:xfrm>
          <a:custGeom>
            <a:avLst/>
            <a:gdLst>
              <a:gd name="T0" fmla="*/ 160 w 400"/>
              <a:gd name="T1" fmla="*/ 336 h 506"/>
              <a:gd name="T2" fmla="*/ 160 w 400"/>
              <a:gd name="T3" fmla="*/ 336 h 506"/>
              <a:gd name="T4" fmla="*/ 89 w 400"/>
              <a:gd name="T5" fmla="*/ 505 h 506"/>
              <a:gd name="T6" fmla="*/ 124 w 400"/>
              <a:gd name="T7" fmla="*/ 248 h 506"/>
              <a:gd name="T8" fmla="*/ 186 w 400"/>
              <a:gd name="T9" fmla="*/ 124 h 506"/>
              <a:gd name="T10" fmla="*/ 213 w 400"/>
              <a:gd name="T11" fmla="*/ 319 h 506"/>
              <a:gd name="T12" fmla="*/ 293 w 400"/>
              <a:gd name="T13" fmla="*/ 97 h 506"/>
              <a:gd name="T14" fmla="*/ 62 w 400"/>
              <a:gd name="T15" fmla="*/ 213 h 506"/>
              <a:gd name="T16" fmla="*/ 71 w 400"/>
              <a:gd name="T17" fmla="*/ 301 h 506"/>
              <a:gd name="T18" fmla="*/ 0 w 400"/>
              <a:gd name="T19" fmla="*/ 186 h 506"/>
              <a:gd name="T20" fmla="*/ 168 w 400"/>
              <a:gd name="T21" fmla="*/ 17 h 506"/>
              <a:gd name="T22" fmla="*/ 390 w 400"/>
              <a:gd name="T23" fmla="*/ 151 h 506"/>
              <a:gd name="T24" fmla="*/ 231 w 400"/>
              <a:gd name="T25" fmla="*/ 372 h 506"/>
              <a:gd name="T26" fmla="*/ 160 w 400"/>
              <a:gd name="T27" fmla="*/ 33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506">
                <a:moveTo>
                  <a:pt x="160" y="336"/>
                </a:moveTo>
                <a:lnTo>
                  <a:pt x="160" y="336"/>
                </a:lnTo>
                <a:cubicBezTo>
                  <a:pt x="150" y="408"/>
                  <a:pt x="133" y="479"/>
                  <a:pt x="89" y="505"/>
                </a:cubicBezTo>
                <a:cubicBezTo>
                  <a:pt x="71" y="408"/>
                  <a:pt x="106" y="327"/>
                  <a:pt x="124" y="248"/>
                </a:cubicBezTo>
                <a:cubicBezTo>
                  <a:pt x="97" y="195"/>
                  <a:pt x="124" y="97"/>
                  <a:pt x="186" y="124"/>
                </a:cubicBezTo>
                <a:cubicBezTo>
                  <a:pt x="257" y="151"/>
                  <a:pt x="124" y="301"/>
                  <a:pt x="213" y="319"/>
                </a:cubicBezTo>
                <a:cubicBezTo>
                  <a:pt x="310" y="336"/>
                  <a:pt x="355" y="151"/>
                  <a:pt x="293" y="97"/>
                </a:cubicBezTo>
                <a:cubicBezTo>
                  <a:pt x="204" y="8"/>
                  <a:pt x="36" y="89"/>
                  <a:pt x="62" y="213"/>
                </a:cubicBezTo>
                <a:cubicBezTo>
                  <a:pt x="62" y="248"/>
                  <a:pt x="97" y="257"/>
                  <a:pt x="71" y="301"/>
                </a:cubicBezTo>
                <a:cubicBezTo>
                  <a:pt x="18" y="283"/>
                  <a:pt x="0" y="239"/>
                  <a:pt x="0" y="186"/>
                </a:cubicBezTo>
                <a:cubicBezTo>
                  <a:pt x="9" y="89"/>
                  <a:pt x="89" y="26"/>
                  <a:pt x="168" y="17"/>
                </a:cubicBezTo>
                <a:cubicBezTo>
                  <a:pt x="275" y="0"/>
                  <a:pt x="372" y="53"/>
                  <a:pt x="390" y="151"/>
                </a:cubicBezTo>
                <a:cubicBezTo>
                  <a:pt x="399" y="257"/>
                  <a:pt x="337" y="380"/>
                  <a:pt x="231" y="372"/>
                </a:cubicBezTo>
                <a:cubicBezTo>
                  <a:pt x="195" y="372"/>
                  <a:pt x="186" y="354"/>
                  <a:pt x="160" y="336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62" name="Freeform 52"/>
          <p:cNvSpPr>
            <a:spLocks noChangeArrowheads="1"/>
          </p:cNvSpPr>
          <p:nvPr/>
        </p:nvSpPr>
        <p:spPr bwMode="auto">
          <a:xfrm>
            <a:off x="10956925" y="2180432"/>
            <a:ext cx="346869" cy="342900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257 w 479"/>
              <a:gd name="T13" fmla="*/ 293 h 471"/>
              <a:gd name="T14" fmla="*/ 257 w 479"/>
              <a:gd name="T15" fmla="*/ 293 h 471"/>
              <a:gd name="T16" fmla="*/ 222 w 479"/>
              <a:gd name="T17" fmla="*/ 275 h 471"/>
              <a:gd name="T18" fmla="*/ 186 w 479"/>
              <a:gd name="T19" fmla="*/ 363 h 471"/>
              <a:gd name="T20" fmla="*/ 204 w 479"/>
              <a:gd name="T21" fmla="*/ 231 h 471"/>
              <a:gd name="T22" fmla="*/ 240 w 479"/>
              <a:gd name="T23" fmla="*/ 169 h 471"/>
              <a:gd name="T24" fmla="*/ 249 w 479"/>
              <a:gd name="T25" fmla="*/ 266 h 471"/>
              <a:gd name="T26" fmla="*/ 284 w 479"/>
              <a:gd name="T27" fmla="*/ 151 h 471"/>
              <a:gd name="T28" fmla="*/ 169 w 479"/>
              <a:gd name="T29" fmla="*/ 213 h 471"/>
              <a:gd name="T30" fmla="*/ 178 w 479"/>
              <a:gd name="T31" fmla="*/ 257 h 471"/>
              <a:gd name="T32" fmla="*/ 142 w 479"/>
              <a:gd name="T33" fmla="*/ 195 h 471"/>
              <a:gd name="T34" fmla="*/ 231 w 479"/>
              <a:gd name="T35" fmla="*/ 107 h 471"/>
              <a:gd name="T36" fmla="*/ 337 w 479"/>
              <a:gd name="T37" fmla="*/ 178 h 471"/>
              <a:gd name="T38" fmla="*/ 257 w 479"/>
              <a:gd name="T39" fmla="*/ 2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40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257" y="293"/>
                </a:moveTo>
                <a:lnTo>
                  <a:pt x="257" y="293"/>
                </a:lnTo>
                <a:cubicBezTo>
                  <a:pt x="240" y="293"/>
                  <a:pt x="231" y="284"/>
                  <a:pt x="222" y="275"/>
                </a:cubicBezTo>
                <a:cubicBezTo>
                  <a:pt x="213" y="310"/>
                  <a:pt x="204" y="346"/>
                  <a:pt x="186" y="363"/>
                </a:cubicBezTo>
                <a:cubicBezTo>
                  <a:pt x="178" y="310"/>
                  <a:pt x="195" y="266"/>
                  <a:pt x="204" y="231"/>
                </a:cubicBezTo>
                <a:cubicBezTo>
                  <a:pt x="186" y="204"/>
                  <a:pt x="204" y="151"/>
                  <a:pt x="240" y="169"/>
                </a:cubicBezTo>
                <a:cubicBezTo>
                  <a:pt x="275" y="178"/>
                  <a:pt x="204" y="257"/>
                  <a:pt x="249" y="266"/>
                </a:cubicBezTo>
                <a:cubicBezTo>
                  <a:pt x="302" y="275"/>
                  <a:pt x="319" y="178"/>
                  <a:pt x="284" y="151"/>
                </a:cubicBezTo>
                <a:cubicBezTo>
                  <a:pt x="249" y="107"/>
                  <a:pt x="159" y="151"/>
                  <a:pt x="169" y="213"/>
                </a:cubicBezTo>
                <a:cubicBezTo>
                  <a:pt x="178" y="231"/>
                  <a:pt x="186" y="231"/>
                  <a:pt x="178" y="257"/>
                </a:cubicBezTo>
                <a:cubicBezTo>
                  <a:pt x="151" y="248"/>
                  <a:pt x="142" y="222"/>
                  <a:pt x="142" y="195"/>
                </a:cubicBezTo>
                <a:cubicBezTo>
                  <a:pt x="142" y="151"/>
                  <a:pt x="186" y="116"/>
                  <a:pt x="231" y="107"/>
                </a:cubicBezTo>
                <a:cubicBezTo>
                  <a:pt x="284" y="107"/>
                  <a:pt x="328" y="134"/>
                  <a:pt x="337" y="178"/>
                </a:cubicBezTo>
                <a:cubicBezTo>
                  <a:pt x="346" y="231"/>
                  <a:pt x="310" y="293"/>
                  <a:pt x="257" y="293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63" name="Freeform 53"/>
          <p:cNvSpPr>
            <a:spLocks noChangeArrowheads="1"/>
          </p:cNvSpPr>
          <p:nvPr/>
        </p:nvSpPr>
        <p:spPr bwMode="auto">
          <a:xfrm>
            <a:off x="5224463" y="3621882"/>
            <a:ext cx="334169" cy="327819"/>
          </a:xfrm>
          <a:custGeom>
            <a:avLst/>
            <a:gdLst>
              <a:gd name="T0" fmla="*/ 195 w 462"/>
              <a:gd name="T1" fmla="*/ 0 h 453"/>
              <a:gd name="T2" fmla="*/ 195 w 462"/>
              <a:gd name="T3" fmla="*/ 0 h 453"/>
              <a:gd name="T4" fmla="*/ 0 w 462"/>
              <a:gd name="T5" fmla="*/ 222 h 453"/>
              <a:gd name="T6" fmla="*/ 53 w 462"/>
              <a:gd name="T7" fmla="*/ 372 h 453"/>
              <a:gd name="T8" fmla="*/ 195 w 462"/>
              <a:gd name="T9" fmla="*/ 142 h 453"/>
              <a:gd name="T10" fmla="*/ 195 w 462"/>
              <a:gd name="T11" fmla="*/ 0 h 453"/>
              <a:gd name="T12" fmla="*/ 230 w 462"/>
              <a:gd name="T13" fmla="*/ 284 h 453"/>
              <a:gd name="T14" fmla="*/ 230 w 462"/>
              <a:gd name="T15" fmla="*/ 284 h 453"/>
              <a:gd name="T16" fmla="*/ 124 w 462"/>
              <a:gd name="T17" fmla="*/ 425 h 453"/>
              <a:gd name="T18" fmla="*/ 230 w 462"/>
              <a:gd name="T19" fmla="*/ 452 h 453"/>
              <a:gd name="T20" fmla="*/ 336 w 462"/>
              <a:gd name="T21" fmla="*/ 425 h 453"/>
              <a:gd name="T22" fmla="*/ 230 w 462"/>
              <a:gd name="T23" fmla="*/ 284 h 453"/>
              <a:gd name="T24" fmla="*/ 265 w 462"/>
              <a:gd name="T25" fmla="*/ 142 h 453"/>
              <a:gd name="T26" fmla="*/ 265 w 462"/>
              <a:gd name="T27" fmla="*/ 142 h 453"/>
              <a:gd name="T28" fmla="*/ 408 w 462"/>
              <a:gd name="T29" fmla="*/ 372 h 453"/>
              <a:gd name="T30" fmla="*/ 461 w 462"/>
              <a:gd name="T31" fmla="*/ 222 h 453"/>
              <a:gd name="T32" fmla="*/ 265 w 462"/>
              <a:gd name="T33" fmla="*/ 0 h 453"/>
              <a:gd name="T34" fmla="*/ 265 w 462"/>
              <a:gd name="T35" fmla="*/ 14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2" h="453">
                <a:moveTo>
                  <a:pt x="195" y="0"/>
                </a:moveTo>
                <a:lnTo>
                  <a:pt x="195" y="0"/>
                </a:lnTo>
                <a:cubicBezTo>
                  <a:pt x="79" y="18"/>
                  <a:pt x="0" y="106"/>
                  <a:pt x="0" y="222"/>
                </a:cubicBezTo>
                <a:cubicBezTo>
                  <a:pt x="0" y="284"/>
                  <a:pt x="26" y="328"/>
                  <a:pt x="53" y="372"/>
                </a:cubicBezTo>
                <a:cubicBezTo>
                  <a:pt x="133" y="337"/>
                  <a:pt x="195" y="248"/>
                  <a:pt x="195" y="142"/>
                </a:cubicBezTo>
                <a:lnTo>
                  <a:pt x="195" y="0"/>
                </a:lnTo>
                <a:close/>
                <a:moveTo>
                  <a:pt x="230" y="284"/>
                </a:moveTo>
                <a:lnTo>
                  <a:pt x="230" y="284"/>
                </a:lnTo>
                <a:cubicBezTo>
                  <a:pt x="212" y="337"/>
                  <a:pt x="177" y="390"/>
                  <a:pt x="124" y="425"/>
                </a:cubicBezTo>
                <a:cubicBezTo>
                  <a:pt x="151" y="443"/>
                  <a:pt x="186" y="452"/>
                  <a:pt x="230" y="452"/>
                </a:cubicBezTo>
                <a:cubicBezTo>
                  <a:pt x="265" y="452"/>
                  <a:pt x="310" y="443"/>
                  <a:pt x="336" y="425"/>
                </a:cubicBezTo>
                <a:cubicBezTo>
                  <a:pt x="283" y="390"/>
                  <a:pt x="248" y="337"/>
                  <a:pt x="230" y="284"/>
                </a:cubicBezTo>
                <a:close/>
                <a:moveTo>
                  <a:pt x="265" y="142"/>
                </a:moveTo>
                <a:lnTo>
                  <a:pt x="265" y="142"/>
                </a:lnTo>
                <a:cubicBezTo>
                  <a:pt x="265" y="248"/>
                  <a:pt x="327" y="328"/>
                  <a:pt x="408" y="372"/>
                </a:cubicBezTo>
                <a:cubicBezTo>
                  <a:pt x="434" y="328"/>
                  <a:pt x="461" y="284"/>
                  <a:pt x="461" y="222"/>
                </a:cubicBezTo>
                <a:cubicBezTo>
                  <a:pt x="461" y="106"/>
                  <a:pt x="372" y="18"/>
                  <a:pt x="265" y="0"/>
                </a:cubicBezTo>
                <a:lnTo>
                  <a:pt x="265" y="142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66" name="Freeform 54"/>
          <p:cNvSpPr>
            <a:spLocks noChangeArrowheads="1"/>
          </p:cNvSpPr>
          <p:nvPr/>
        </p:nvSpPr>
        <p:spPr bwMode="auto">
          <a:xfrm>
            <a:off x="8093869" y="2929732"/>
            <a:ext cx="346869" cy="277019"/>
          </a:xfrm>
          <a:custGeom>
            <a:avLst/>
            <a:gdLst>
              <a:gd name="T0" fmla="*/ 381 w 480"/>
              <a:gd name="T1" fmla="*/ 168 h 382"/>
              <a:gd name="T2" fmla="*/ 381 w 480"/>
              <a:gd name="T3" fmla="*/ 168 h 382"/>
              <a:gd name="T4" fmla="*/ 453 w 480"/>
              <a:gd name="T5" fmla="*/ 80 h 382"/>
              <a:gd name="T6" fmla="*/ 302 w 480"/>
              <a:gd name="T7" fmla="*/ 27 h 382"/>
              <a:gd name="T8" fmla="*/ 284 w 480"/>
              <a:gd name="T9" fmla="*/ 18 h 382"/>
              <a:gd name="T10" fmla="*/ 284 w 480"/>
              <a:gd name="T11" fmla="*/ 160 h 382"/>
              <a:gd name="T12" fmla="*/ 222 w 480"/>
              <a:gd name="T13" fmla="*/ 266 h 382"/>
              <a:gd name="T14" fmla="*/ 106 w 480"/>
              <a:gd name="T15" fmla="*/ 230 h 382"/>
              <a:gd name="T16" fmla="*/ 160 w 480"/>
              <a:gd name="T17" fmla="*/ 115 h 382"/>
              <a:gd name="T18" fmla="*/ 240 w 480"/>
              <a:gd name="T19" fmla="*/ 115 h 382"/>
              <a:gd name="T20" fmla="*/ 240 w 480"/>
              <a:gd name="T21" fmla="*/ 0 h 382"/>
              <a:gd name="T22" fmla="*/ 196 w 480"/>
              <a:gd name="T23" fmla="*/ 0 h 382"/>
              <a:gd name="T24" fmla="*/ 0 w 480"/>
              <a:gd name="T25" fmla="*/ 186 h 382"/>
              <a:gd name="T26" fmla="*/ 196 w 480"/>
              <a:gd name="T27" fmla="*/ 381 h 382"/>
              <a:gd name="T28" fmla="*/ 381 w 480"/>
              <a:gd name="T29" fmla="*/ 186 h 382"/>
              <a:gd name="T30" fmla="*/ 381 w 480"/>
              <a:gd name="T31" fmla="*/ 16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0" h="382">
                <a:moveTo>
                  <a:pt x="381" y="168"/>
                </a:moveTo>
                <a:lnTo>
                  <a:pt x="381" y="168"/>
                </a:lnTo>
                <a:cubicBezTo>
                  <a:pt x="443" y="151"/>
                  <a:pt x="479" y="89"/>
                  <a:pt x="453" y="80"/>
                </a:cubicBezTo>
                <a:cubicBezTo>
                  <a:pt x="390" y="80"/>
                  <a:pt x="337" y="53"/>
                  <a:pt x="302" y="27"/>
                </a:cubicBezTo>
                <a:cubicBezTo>
                  <a:pt x="293" y="27"/>
                  <a:pt x="293" y="27"/>
                  <a:pt x="284" y="18"/>
                </a:cubicBezTo>
                <a:cubicBezTo>
                  <a:pt x="284" y="160"/>
                  <a:pt x="284" y="160"/>
                  <a:pt x="284" y="160"/>
                </a:cubicBezTo>
                <a:cubicBezTo>
                  <a:pt x="284" y="213"/>
                  <a:pt x="257" y="248"/>
                  <a:pt x="222" y="266"/>
                </a:cubicBezTo>
                <a:cubicBezTo>
                  <a:pt x="178" y="283"/>
                  <a:pt x="124" y="275"/>
                  <a:pt x="106" y="230"/>
                </a:cubicBezTo>
                <a:cubicBezTo>
                  <a:pt x="90" y="195"/>
                  <a:pt x="115" y="142"/>
                  <a:pt x="160" y="115"/>
                </a:cubicBezTo>
                <a:cubicBezTo>
                  <a:pt x="187" y="106"/>
                  <a:pt x="213" y="106"/>
                  <a:pt x="240" y="115"/>
                </a:cubicBezTo>
                <a:cubicBezTo>
                  <a:pt x="240" y="0"/>
                  <a:pt x="240" y="0"/>
                  <a:pt x="240" y="0"/>
                </a:cubicBezTo>
                <a:cubicBezTo>
                  <a:pt x="222" y="0"/>
                  <a:pt x="213" y="0"/>
                  <a:pt x="196" y="0"/>
                </a:cubicBezTo>
                <a:cubicBezTo>
                  <a:pt x="90" y="0"/>
                  <a:pt x="0" y="80"/>
                  <a:pt x="0" y="186"/>
                </a:cubicBezTo>
                <a:cubicBezTo>
                  <a:pt x="0" y="293"/>
                  <a:pt x="90" y="381"/>
                  <a:pt x="196" y="381"/>
                </a:cubicBezTo>
                <a:cubicBezTo>
                  <a:pt x="302" y="381"/>
                  <a:pt x="381" y="293"/>
                  <a:pt x="381" y="186"/>
                </a:cubicBezTo>
                <a:cubicBezTo>
                  <a:pt x="381" y="177"/>
                  <a:pt x="381" y="168"/>
                  <a:pt x="381" y="168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76" name="Freeform 55"/>
          <p:cNvSpPr>
            <a:spLocks noChangeArrowheads="1"/>
          </p:cNvSpPr>
          <p:nvPr/>
        </p:nvSpPr>
        <p:spPr bwMode="auto">
          <a:xfrm>
            <a:off x="8804275" y="2897982"/>
            <a:ext cx="347663" cy="340519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28 w 480"/>
              <a:gd name="T13" fmla="*/ 222 h 471"/>
              <a:gd name="T14" fmla="*/ 328 w 480"/>
              <a:gd name="T15" fmla="*/ 222 h 471"/>
              <a:gd name="T16" fmla="*/ 328 w 480"/>
              <a:gd name="T17" fmla="*/ 231 h 471"/>
              <a:gd name="T18" fmla="*/ 230 w 480"/>
              <a:gd name="T19" fmla="*/ 328 h 471"/>
              <a:gd name="T20" fmla="*/ 133 w 480"/>
              <a:gd name="T21" fmla="*/ 231 h 471"/>
              <a:gd name="T22" fmla="*/ 230 w 480"/>
              <a:gd name="T23" fmla="*/ 134 h 471"/>
              <a:gd name="T24" fmla="*/ 248 w 480"/>
              <a:gd name="T25" fmla="*/ 143 h 471"/>
              <a:gd name="T26" fmla="*/ 248 w 480"/>
              <a:gd name="T27" fmla="*/ 196 h 471"/>
              <a:gd name="T28" fmla="*/ 213 w 480"/>
              <a:gd name="T29" fmla="*/ 196 h 471"/>
              <a:gd name="T30" fmla="*/ 186 w 480"/>
              <a:gd name="T31" fmla="*/ 258 h 471"/>
              <a:gd name="T32" fmla="*/ 248 w 480"/>
              <a:gd name="T33" fmla="*/ 275 h 471"/>
              <a:gd name="T34" fmla="*/ 275 w 480"/>
              <a:gd name="T35" fmla="*/ 222 h 471"/>
              <a:gd name="T36" fmla="*/ 275 w 480"/>
              <a:gd name="T37" fmla="*/ 151 h 471"/>
              <a:gd name="T38" fmla="*/ 283 w 480"/>
              <a:gd name="T39" fmla="*/ 151 h 471"/>
              <a:gd name="T40" fmla="*/ 354 w 480"/>
              <a:gd name="T41" fmla="*/ 178 h 471"/>
              <a:gd name="T42" fmla="*/ 328 w 480"/>
              <a:gd name="T43" fmla="*/ 222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28" y="222"/>
                </a:moveTo>
                <a:lnTo>
                  <a:pt x="328" y="222"/>
                </a:lnTo>
                <a:lnTo>
                  <a:pt x="328" y="231"/>
                </a:lnTo>
                <a:cubicBezTo>
                  <a:pt x="328" y="293"/>
                  <a:pt x="283" y="328"/>
                  <a:pt x="230" y="328"/>
                </a:cubicBezTo>
                <a:cubicBezTo>
                  <a:pt x="177" y="328"/>
                  <a:pt x="133" y="293"/>
                  <a:pt x="133" y="231"/>
                </a:cubicBezTo>
                <a:cubicBezTo>
                  <a:pt x="133" y="178"/>
                  <a:pt x="177" y="134"/>
                  <a:pt x="230" y="134"/>
                </a:cubicBezTo>
                <a:cubicBezTo>
                  <a:pt x="239" y="134"/>
                  <a:pt x="248" y="134"/>
                  <a:pt x="248" y="143"/>
                </a:cubicBezTo>
                <a:cubicBezTo>
                  <a:pt x="248" y="196"/>
                  <a:pt x="248" y="196"/>
                  <a:pt x="248" y="196"/>
                </a:cubicBezTo>
                <a:cubicBezTo>
                  <a:pt x="239" y="187"/>
                  <a:pt x="222" y="196"/>
                  <a:pt x="213" y="196"/>
                </a:cubicBezTo>
                <a:cubicBezTo>
                  <a:pt x="186" y="213"/>
                  <a:pt x="177" y="231"/>
                  <a:pt x="186" y="258"/>
                </a:cubicBezTo>
                <a:cubicBezTo>
                  <a:pt x="195" y="275"/>
                  <a:pt x="222" y="284"/>
                  <a:pt x="248" y="275"/>
                </a:cubicBezTo>
                <a:cubicBezTo>
                  <a:pt x="257" y="267"/>
                  <a:pt x="275" y="249"/>
                  <a:pt x="275" y="222"/>
                </a:cubicBezTo>
                <a:cubicBezTo>
                  <a:pt x="275" y="151"/>
                  <a:pt x="275" y="151"/>
                  <a:pt x="275" y="151"/>
                </a:cubicBezTo>
                <a:lnTo>
                  <a:pt x="283" y="151"/>
                </a:lnTo>
                <a:cubicBezTo>
                  <a:pt x="301" y="160"/>
                  <a:pt x="328" y="178"/>
                  <a:pt x="354" y="178"/>
                </a:cubicBezTo>
                <a:cubicBezTo>
                  <a:pt x="372" y="178"/>
                  <a:pt x="354" y="213"/>
                  <a:pt x="328" y="222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77" name="Freeform 56"/>
          <p:cNvSpPr>
            <a:spLocks noChangeArrowheads="1"/>
          </p:cNvSpPr>
          <p:nvPr/>
        </p:nvSpPr>
        <p:spPr bwMode="auto">
          <a:xfrm>
            <a:off x="2388394" y="3621882"/>
            <a:ext cx="296069" cy="327819"/>
          </a:xfrm>
          <a:custGeom>
            <a:avLst/>
            <a:gdLst>
              <a:gd name="T0" fmla="*/ 364 w 409"/>
              <a:gd name="T1" fmla="*/ 80 h 453"/>
              <a:gd name="T2" fmla="*/ 364 w 409"/>
              <a:gd name="T3" fmla="*/ 80 h 453"/>
              <a:gd name="T4" fmla="*/ 329 w 409"/>
              <a:gd name="T5" fmla="*/ 53 h 453"/>
              <a:gd name="T6" fmla="*/ 222 w 409"/>
              <a:gd name="T7" fmla="*/ 45 h 453"/>
              <a:gd name="T8" fmla="*/ 204 w 409"/>
              <a:gd name="T9" fmla="*/ 9 h 453"/>
              <a:gd name="T10" fmla="*/ 142 w 409"/>
              <a:gd name="T11" fmla="*/ 0 h 453"/>
              <a:gd name="T12" fmla="*/ 124 w 409"/>
              <a:gd name="T13" fmla="*/ 45 h 453"/>
              <a:gd name="T14" fmla="*/ 124 w 409"/>
              <a:gd name="T15" fmla="*/ 98 h 453"/>
              <a:gd name="T16" fmla="*/ 80 w 409"/>
              <a:gd name="T17" fmla="*/ 133 h 453"/>
              <a:gd name="T18" fmla="*/ 27 w 409"/>
              <a:gd name="T19" fmla="*/ 133 h 453"/>
              <a:gd name="T20" fmla="*/ 0 w 409"/>
              <a:gd name="T21" fmla="*/ 151 h 453"/>
              <a:gd name="T22" fmla="*/ 45 w 409"/>
              <a:gd name="T23" fmla="*/ 302 h 453"/>
              <a:gd name="T24" fmla="*/ 169 w 409"/>
              <a:gd name="T25" fmla="*/ 319 h 453"/>
              <a:gd name="T26" fmla="*/ 186 w 409"/>
              <a:gd name="T27" fmla="*/ 266 h 453"/>
              <a:gd name="T28" fmla="*/ 231 w 409"/>
              <a:gd name="T29" fmla="*/ 310 h 453"/>
              <a:gd name="T30" fmla="*/ 302 w 409"/>
              <a:gd name="T31" fmla="*/ 337 h 453"/>
              <a:gd name="T32" fmla="*/ 293 w 409"/>
              <a:gd name="T33" fmla="*/ 399 h 453"/>
              <a:gd name="T34" fmla="*/ 248 w 409"/>
              <a:gd name="T35" fmla="*/ 408 h 453"/>
              <a:gd name="T36" fmla="*/ 239 w 409"/>
              <a:gd name="T37" fmla="*/ 372 h 453"/>
              <a:gd name="T38" fmla="*/ 257 w 409"/>
              <a:gd name="T39" fmla="*/ 372 h 453"/>
              <a:gd name="T40" fmla="*/ 257 w 409"/>
              <a:gd name="T41" fmla="*/ 337 h 453"/>
              <a:gd name="T42" fmla="*/ 186 w 409"/>
              <a:gd name="T43" fmla="*/ 372 h 453"/>
              <a:gd name="T44" fmla="*/ 195 w 409"/>
              <a:gd name="T45" fmla="*/ 434 h 453"/>
              <a:gd name="T46" fmla="*/ 293 w 409"/>
              <a:gd name="T47" fmla="*/ 452 h 453"/>
              <a:gd name="T48" fmla="*/ 364 w 409"/>
              <a:gd name="T49" fmla="*/ 80 h 453"/>
              <a:gd name="T50" fmla="*/ 319 w 409"/>
              <a:gd name="T51" fmla="*/ 231 h 453"/>
              <a:gd name="T52" fmla="*/ 319 w 409"/>
              <a:gd name="T53" fmla="*/ 231 h 453"/>
              <a:gd name="T54" fmla="*/ 284 w 409"/>
              <a:gd name="T55" fmla="*/ 222 h 453"/>
              <a:gd name="T56" fmla="*/ 248 w 409"/>
              <a:gd name="T57" fmla="*/ 231 h 453"/>
              <a:gd name="T58" fmla="*/ 284 w 409"/>
              <a:gd name="T59" fmla="*/ 177 h 453"/>
              <a:gd name="T60" fmla="*/ 319 w 409"/>
              <a:gd name="T61" fmla="*/ 23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9" h="453">
                <a:moveTo>
                  <a:pt x="364" y="80"/>
                </a:moveTo>
                <a:lnTo>
                  <a:pt x="364" y="80"/>
                </a:lnTo>
                <a:cubicBezTo>
                  <a:pt x="364" y="53"/>
                  <a:pt x="329" y="53"/>
                  <a:pt x="329" y="53"/>
                </a:cubicBezTo>
                <a:cubicBezTo>
                  <a:pt x="222" y="45"/>
                  <a:pt x="222" y="45"/>
                  <a:pt x="222" y="45"/>
                </a:cubicBezTo>
                <a:cubicBezTo>
                  <a:pt x="222" y="45"/>
                  <a:pt x="222" y="18"/>
                  <a:pt x="204" y="9"/>
                </a:cubicBezTo>
                <a:cubicBezTo>
                  <a:pt x="177" y="0"/>
                  <a:pt x="160" y="0"/>
                  <a:pt x="142" y="0"/>
                </a:cubicBezTo>
                <a:cubicBezTo>
                  <a:pt x="124" y="0"/>
                  <a:pt x="124" y="27"/>
                  <a:pt x="124" y="45"/>
                </a:cubicBezTo>
                <a:cubicBezTo>
                  <a:pt x="124" y="62"/>
                  <a:pt x="124" y="89"/>
                  <a:pt x="124" y="98"/>
                </a:cubicBezTo>
                <a:cubicBezTo>
                  <a:pt x="124" y="124"/>
                  <a:pt x="116" y="133"/>
                  <a:pt x="80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10" y="133"/>
                  <a:pt x="0" y="133"/>
                  <a:pt x="0" y="151"/>
                </a:cubicBezTo>
                <a:cubicBezTo>
                  <a:pt x="0" y="159"/>
                  <a:pt x="18" y="275"/>
                  <a:pt x="45" y="302"/>
                </a:cubicBezTo>
                <a:cubicBezTo>
                  <a:pt x="63" y="310"/>
                  <a:pt x="151" y="319"/>
                  <a:pt x="169" y="319"/>
                </a:cubicBezTo>
                <a:cubicBezTo>
                  <a:pt x="186" y="319"/>
                  <a:pt x="177" y="266"/>
                  <a:pt x="186" y="266"/>
                </a:cubicBezTo>
                <a:cubicBezTo>
                  <a:pt x="195" y="266"/>
                  <a:pt x="195" y="302"/>
                  <a:pt x="231" y="310"/>
                </a:cubicBezTo>
                <a:cubicBezTo>
                  <a:pt x="257" y="310"/>
                  <a:pt x="302" y="310"/>
                  <a:pt x="302" y="337"/>
                </a:cubicBezTo>
                <a:cubicBezTo>
                  <a:pt x="302" y="363"/>
                  <a:pt x="310" y="399"/>
                  <a:pt x="293" y="399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13" y="399"/>
                  <a:pt x="222" y="372"/>
                  <a:pt x="239" y="372"/>
                </a:cubicBezTo>
                <a:cubicBezTo>
                  <a:pt x="248" y="372"/>
                  <a:pt x="257" y="372"/>
                  <a:pt x="257" y="372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57" y="337"/>
                  <a:pt x="195" y="328"/>
                  <a:pt x="186" y="372"/>
                </a:cubicBezTo>
                <a:cubicBezTo>
                  <a:pt x="186" y="417"/>
                  <a:pt x="195" y="434"/>
                  <a:pt x="195" y="434"/>
                </a:cubicBezTo>
                <a:cubicBezTo>
                  <a:pt x="204" y="443"/>
                  <a:pt x="213" y="452"/>
                  <a:pt x="293" y="452"/>
                </a:cubicBezTo>
                <a:cubicBezTo>
                  <a:pt x="408" y="452"/>
                  <a:pt x="364" y="115"/>
                  <a:pt x="364" y="80"/>
                </a:cubicBezTo>
                <a:close/>
                <a:moveTo>
                  <a:pt x="319" y="231"/>
                </a:moveTo>
                <a:lnTo>
                  <a:pt x="319" y="231"/>
                </a:lnTo>
                <a:cubicBezTo>
                  <a:pt x="319" y="240"/>
                  <a:pt x="302" y="222"/>
                  <a:pt x="284" y="222"/>
                </a:cubicBezTo>
                <a:cubicBezTo>
                  <a:pt x="266" y="222"/>
                  <a:pt x="248" y="231"/>
                  <a:pt x="248" y="231"/>
                </a:cubicBezTo>
                <a:cubicBezTo>
                  <a:pt x="239" y="222"/>
                  <a:pt x="248" y="177"/>
                  <a:pt x="284" y="177"/>
                </a:cubicBezTo>
                <a:cubicBezTo>
                  <a:pt x="310" y="177"/>
                  <a:pt x="329" y="231"/>
                  <a:pt x="319" y="231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78" name="Freeform 57"/>
          <p:cNvSpPr>
            <a:spLocks noChangeArrowheads="1"/>
          </p:cNvSpPr>
          <p:nvPr/>
        </p:nvSpPr>
        <p:spPr bwMode="auto">
          <a:xfrm>
            <a:off x="2388394" y="3628232"/>
            <a:ext cx="57150" cy="57150"/>
          </a:xfrm>
          <a:custGeom>
            <a:avLst/>
            <a:gdLst>
              <a:gd name="T0" fmla="*/ 80 w 81"/>
              <a:gd name="T1" fmla="*/ 71 h 81"/>
              <a:gd name="T2" fmla="*/ 80 w 81"/>
              <a:gd name="T3" fmla="*/ 71 h 81"/>
              <a:gd name="T4" fmla="*/ 80 w 81"/>
              <a:gd name="T5" fmla="*/ 0 h 81"/>
              <a:gd name="T6" fmla="*/ 0 w 81"/>
              <a:gd name="T7" fmla="*/ 80 h 81"/>
              <a:gd name="T8" fmla="*/ 71 w 81"/>
              <a:gd name="T9" fmla="*/ 80 h 81"/>
              <a:gd name="T10" fmla="*/ 80 w 81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81">
                <a:moveTo>
                  <a:pt x="80" y="71"/>
                </a:moveTo>
                <a:lnTo>
                  <a:pt x="80" y="71"/>
                </a:lnTo>
                <a:cubicBezTo>
                  <a:pt x="80" y="62"/>
                  <a:pt x="80" y="0"/>
                  <a:pt x="8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54" y="80"/>
                  <a:pt x="71" y="80"/>
                </a:cubicBezTo>
                <a:cubicBezTo>
                  <a:pt x="80" y="80"/>
                  <a:pt x="80" y="80"/>
                  <a:pt x="80" y="71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79" name="Freeform 58"/>
          <p:cNvSpPr>
            <a:spLocks noChangeArrowheads="1"/>
          </p:cNvSpPr>
          <p:nvPr/>
        </p:nvSpPr>
        <p:spPr bwMode="auto">
          <a:xfrm>
            <a:off x="4500563" y="2180432"/>
            <a:ext cx="346869" cy="342900"/>
          </a:xfrm>
          <a:custGeom>
            <a:avLst/>
            <a:gdLst>
              <a:gd name="T0" fmla="*/ 240 w 480"/>
              <a:gd name="T1" fmla="*/ 0 h 471"/>
              <a:gd name="T2" fmla="*/ 240 w 480"/>
              <a:gd name="T3" fmla="*/ 0 h 471"/>
              <a:gd name="T4" fmla="*/ 0 w 480"/>
              <a:gd name="T5" fmla="*/ 231 h 471"/>
              <a:gd name="T6" fmla="*/ 240 w 480"/>
              <a:gd name="T7" fmla="*/ 470 h 471"/>
              <a:gd name="T8" fmla="*/ 479 w 480"/>
              <a:gd name="T9" fmla="*/ 231 h 471"/>
              <a:gd name="T10" fmla="*/ 240 w 480"/>
              <a:gd name="T11" fmla="*/ 0 h 471"/>
              <a:gd name="T12" fmla="*/ 346 w 480"/>
              <a:gd name="T13" fmla="*/ 187 h 471"/>
              <a:gd name="T14" fmla="*/ 346 w 480"/>
              <a:gd name="T15" fmla="*/ 187 h 471"/>
              <a:gd name="T16" fmla="*/ 249 w 480"/>
              <a:gd name="T17" fmla="*/ 338 h 471"/>
              <a:gd name="T18" fmla="*/ 195 w 480"/>
              <a:gd name="T19" fmla="*/ 319 h 471"/>
              <a:gd name="T20" fmla="*/ 160 w 480"/>
              <a:gd name="T21" fmla="*/ 195 h 471"/>
              <a:gd name="T22" fmla="*/ 134 w 480"/>
              <a:gd name="T23" fmla="*/ 204 h 471"/>
              <a:gd name="T24" fmla="*/ 124 w 480"/>
              <a:gd name="T25" fmla="*/ 195 h 471"/>
              <a:gd name="T26" fmla="*/ 195 w 480"/>
              <a:gd name="T27" fmla="*/ 142 h 471"/>
              <a:gd name="T28" fmla="*/ 231 w 480"/>
              <a:gd name="T29" fmla="*/ 222 h 471"/>
              <a:gd name="T30" fmla="*/ 249 w 480"/>
              <a:gd name="T31" fmla="*/ 266 h 471"/>
              <a:gd name="T32" fmla="*/ 284 w 480"/>
              <a:gd name="T33" fmla="*/ 222 h 471"/>
              <a:gd name="T34" fmla="*/ 258 w 480"/>
              <a:gd name="T35" fmla="*/ 195 h 471"/>
              <a:gd name="T36" fmla="*/ 346 w 480"/>
              <a:gd name="T37" fmla="*/ 18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0" h="471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40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346" y="187"/>
                </a:moveTo>
                <a:lnTo>
                  <a:pt x="346" y="187"/>
                </a:lnTo>
                <a:cubicBezTo>
                  <a:pt x="337" y="257"/>
                  <a:pt x="266" y="319"/>
                  <a:pt x="249" y="338"/>
                </a:cubicBezTo>
                <a:cubicBezTo>
                  <a:pt x="222" y="346"/>
                  <a:pt x="205" y="328"/>
                  <a:pt x="195" y="319"/>
                </a:cubicBezTo>
                <a:cubicBezTo>
                  <a:pt x="187" y="301"/>
                  <a:pt x="169" y="204"/>
                  <a:pt x="160" y="195"/>
                </a:cubicBezTo>
                <a:cubicBezTo>
                  <a:pt x="151" y="195"/>
                  <a:pt x="134" y="204"/>
                  <a:pt x="134" y="204"/>
                </a:cubicBezTo>
                <a:cubicBezTo>
                  <a:pt x="124" y="195"/>
                  <a:pt x="124" y="195"/>
                  <a:pt x="124" y="195"/>
                </a:cubicBezTo>
                <a:cubicBezTo>
                  <a:pt x="124" y="195"/>
                  <a:pt x="160" y="151"/>
                  <a:pt x="195" y="142"/>
                </a:cubicBezTo>
                <a:cubicBezTo>
                  <a:pt x="222" y="134"/>
                  <a:pt x="222" y="187"/>
                  <a:pt x="231" y="222"/>
                </a:cubicBezTo>
                <a:cubicBezTo>
                  <a:pt x="240" y="248"/>
                  <a:pt x="240" y="266"/>
                  <a:pt x="249" y="266"/>
                </a:cubicBezTo>
                <a:cubicBezTo>
                  <a:pt x="258" y="266"/>
                  <a:pt x="266" y="248"/>
                  <a:pt x="284" y="222"/>
                </a:cubicBezTo>
                <a:cubicBezTo>
                  <a:pt x="293" y="204"/>
                  <a:pt x="275" y="178"/>
                  <a:pt x="258" y="195"/>
                </a:cubicBezTo>
                <a:cubicBezTo>
                  <a:pt x="266" y="134"/>
                  <a:pt x="364" y="116"/>
                  <a:pt x="346" y="187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0" name="Freeform 59"/>
          <p:cNvSpPr>
            <a:spLocks noChangeArrowheads="1"/>
          </p:cNvSpPr>
          <p:nvPr/>
        </p:nvSpPr>
        <p:spPr bwMode="auto">
          <a:xfrm>
            <a:off x="3065463" y="2180432"/>
            <a:ext cx="347663" cy="342900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177 w 479"/>
              <a:gd name="T13" fmla="*/ 284 h 471"/>
              <a:gd name="T14" fmla="*/ 177 w 479"/>
              <a:gd name="T15" fmla="*/ 284 h 471"/>
              <a:gd name="T16" fmla="*/ 124 w 479"/>
              <a:gd name="T17" fmla="*/ 231 h 471"/>
              <a:gd name="T18" fmla="*/ 177 w 479"/>
              <a:gd name="T19" fmla="*/ 187 h 471"/>
              <a:gd name="T20" fmla="*/ 221 w 479"/>
              <a:gd name="T21" fmla="*/ 231 h 471"/>
              <a:gd name="T22" fmla="*/ 177 w 479"/>
              <a:gd name="T23" fmla="*/ 284 h 471"/>
              <a:gd name="T24" fmla="*/ 300 w 479"/>
              <a:gd name="T25" fmla="*/ 284 h 471"/>
              <a:gd name="T26" fmla="*/ 300 w 479"/>
              <a:gd name="T27" fmla="*/ 284 h 471"/>
              <a:gd name="T28" fmla="*/ 256 w 479"/>
              <a:gd name="T29" fmla="*/ 231 h 471"/>
              <a:gd name="T30" fmla="*/ 300 w 479"/>
              <a:gd name="T31" fmla="*/ 187 h 471"/>
              <a:gd name="T32" fmla="*/ 354 w 479"/>
              <a:gd name="T33" fmla="*/ 231 h 471"/>
              <a:gd name="T34" fmla="*/ 300 w 479"/>
              <a:gd name="T35" fmla="*/ 28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39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177" y="284"/>
                </a:moveTo>
                <a:lnTo>
                  <a:pt x="177" y="284"/>
                </a:lnTo>
                <a:cubicBezTo>
                  <a:pt x="150" y="284"/>
                  <a:pt x="124" y="266"/>
                  <a:pt x="124" y="231"/>
                </a:cubicBezTo>
                <a:cubicBezTo>
                  <a:pt x="124" y="204"/>
                  <a:pt x="150" y="187"/>
                  <a:pt x="177" y="187"/>
                </a:cubicBezTo>
                <a:cubicBezTo>
                  <a:pt x="203" y="187"/>
                  <a:pt x="221" y="204"/>
                  <a:pt x="221" y="231"/>
                </a:cubicBezTo>
                <a:cubicBezTo>
                  <a:pt x="221" y="266"/>
                  <a:pt x="203" y="284"/>
                  <a:pt x="177" y="284"/>
                </a:cubicBezTo>
                <a:close/>
                <a:moveTo>
                  <a:pt x="300" y="284"/>
                </a:moveTo>
                <a:lnTo>
                  <a:pt x="300" y="284"/>
                </a:lnTo>
                <a:cubicBezTo>
                  <a:pt x="275" y="284"/>
                  <a:pt x="256" y="266"/>
                  <a:pt x="256" y="231"/>
                </a:cubicBezTo>
                <a:cubicBezTo>
                  <a:pt x="256" y="204"/>
                  <a:pt x="275" y="187"/>
                  <a:pt x="300" y="187"/>
                </a:cubicBezTo>
                <a:cubicBezTo>
                  <a:pt x="328" y="187"/>
                  <a:pt x="354" y="204"/>
                  <a:pt x="354" y="231"/>
                </a:cubicBezTo>
                <a:cubicBezTo>
                  <a:pt x="354" y="266"/>
                  <a:pt x="328" y="284"/>
                  <a:pt x="300" y="284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1" name="Freeform 60"/>
          <p:cNvSpPr>
            <a:spLocks noChangeArrowheads="1"/>
          </p:cNvSpPr>
          <p:nvPr/>
        </p:nvSpPr>
        <p:spPr bwMode="auto">
          <a:xfrm>
            <a:off x="3097213" y="3640932"/>
            <a:ext cx="284163" cy="285750"/>
          </a:xfrm>
          <a:custGeom>
            <a:avLst/>
            <a:gdLst>
              <a:gd name="T0" fmla="*/ 89 w 391"/>
              <a:gd name="T1" fmla="*/ 160 h 399"/>
              <a:gd name="T2" fmla="*/ 89 w 391"/>
              <a:gd name="T3" fmla="*/ 160 h 399"/>
              <a:gd name="T4" fmla="*/ 133 w 391"/>
              <a:gd name="T5" fmla="*/ 88 h 399"/>
              <a:gd name="T6" fmla="*/ 186 w 391"/>
              <a:gd name="T7" fmla="*/ 88 h 399"/>
              <a:gd name="T8" fmla="*/ 186 w 391"/>
              <a:gd name="T9" fmla="*/ 150 h 399"/>
              <a:gd name="T10" fmla="*/ 186 w 391"/>
              <a:gd name="T11" fmla="*/ 150 h 399"/>
              <a:gd name="T12" fmla="*/ 195 w 391"/>
              <a:gd name="T13" fmla="*/ 160 h 399"/>
              <a:gd name="T14" fmla="*/ 195 w 391"/>
              <a:gd name="T15" fmla="*/ 150 h 399"/>
              <a:gd name="T16" fmla="*/ 354 w 391"/>
              <a:gd name="T17" fmla="*/ 0 h 399"/>
              <a:gd name="T18" fmla="*/ 248 w 391"/>
              <a:gd name="T19" fmla="*/ 0 h 399"/>
              <a:gd name="T20" fmla="*/ 133 w 391"/>
              <a:gd name="T21" fmla="*/ 0 h 399"/>
              <a:gd name="T22" fmla="*/ 0 w 391"/>
              <a:gd name="T23" fmla="*/ 150 h 399"/>
              <a:gd name="T24" fmla="*/ 0 w 391"/>
              <a:gd name="T25" fmla="*/ 354 h 399"/>
              <a:gd name="T26" fmla="*/ 89 w 391"/>
              <a:gd name="T27" fmla="*/ 266 h 399"/>
              <a:gd name="T28" fmla="*/ 89 w 391"/>
              <a:gd name="T29" fmla="*/ 160 h 399"/>
              <a:gd name="T30" fmla="*/ 301 w 391"/>
              <a:gd name="T31" fmla="*/ 132 h 399"/>
              <a:gd name="T32" fmla="*/ 301 w 391"/>
              <a:gd name="T33" fmla="*/ 132 h 399"/>
              <a:gd name="T34" fmla="*/ 301 w 391"/>
              <a:gd name="T35" fmla="*/ 239 h 399"/>
              <a:gd name="T36" fmla="*/ 256 w 391"/>
              <a:gd name="T37" fmla="*/ 310 h 399"/>
              <a:gd name="T38" fmla="*/ 203 w 391"/>
              <a:gd name="T39" fmla="*/ 310 h 399"/>
              <a:gd name="T40" fmla="*/ 203 w 391"/>
              <a:gd name="T41" fmla="*/ 248 h 399"/>
              <a:gd name="T42" fmla="*/ 203 w 391"/>
              <a:gd name="T43" fmla="*/ 248 h 399"/>
              <a:gd name="T44" fmla="*/ 195 w 391"/>
              <a:gd name="T45" fmla="*/ 239 h 399"/>
              <a:gd name="T46" fmla="*/ 195 w 391"/>
              <a:gd name="T47" fmla="*/ 239 h 399"/>
              <a:gd name="T48" fmla="*/ 35 w 391"/>
              <a:gd name="T49" fmla="*/ 398 h 399"/>
              <a:gd name="T50" fmla="*/ 142 w 391"/>
              <a:gd name="T51" fmla="*/ 398 h 399"/>
              <a:gd name="T52" fmla="*/ 256 w 391"/>
              <a:gd name="T53" fmla="*/ 398 h 399"/>
              <a:gd name="T54" fmla="*/ 390 w 391"/>
              <a:gd name="T55" fmla="*/ 248 h 399"/>
              <a:gd name="T56" fmla="*/ 390 w 391"/>
              <a:gd name="T57" fmla="*/ 44 h 399"/>
              <a:gd name="T58" fmla="*/ 301 w 391"/>
              <a:gd name="T59" fmla="*/ 132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1" h="399">
                <a:moveTo>
                  <a:pt x="89" y="160"/>
                </a:moveTo>
                <a:lnTo>
                  <a:pt x="89" y="160"/>
                </a:lnTo>
                <a:cubicBezTo>
                  <a:pt x="89" y="124"/>
                  <a:pt x="97" y="97"/>
                  <a:pt x="133" y="88"/>
                </a:cubicBezTo>
                <a:cubicBezTo>
                  <a:pt x="142" y="88"/>
                  <a:pt x="168" y="88"/>
                  <a:pt x="186" y="88"/>
                </a:cubicBezTo>
                <a:cubicBezTo>
                  <a:pt x="186" y="150"/>
                  <a:pt x="186" y="150"/>
                  <a:pt x="186" y="150"/>
                </a:cubicBezTo>
                <a:lnTo>
                  <a:pt x="186" y="150"/>
                </a:lnTo>
                <a:cubicBezTo>
                  <a:pt x="186" y="160"/>
                  <a:pt x="195" y="160"/>
                  <a:pt x="195" y="160"/>
                </a:cubicBezTo>
                <a:cubicBezTo>
                  <a:pt x="195" y="160"/>
                  <a:pt x="195" y="160"/>
                  <a:pt x="195" y="150"/>
                </a:cubicBezTo>
                <a:cubicBezTo>
                  <a:pt x="354" y="0"/>
                  <a:pt x="354" y="0"/>
                  <a:pt x="354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44" y="0"/>
                  <a:pt x="0" y="53"/>
                  <a:pt x="0" y="150"/>
                </a:cubicBezTo>
                <a:cubicBezTo>
                  <a:pt x="0" y="354"/>
                  <a:pt x="0" y="354"/>
                  <a:pt x="0" y="354"/>
                </a:cubicBezTo>
                <a:cubicBezTo>
                  <a:pt x="89" y="266"/>
                  <a:pt x="89" y="266"/>
                  <a:pt x="89" y="266"/>
                </a:cubicBezTo>
                <a:lnTo>
                  <a:pt x="89" y="160"/>
                </a:lnTo>
                <a:close/>
                <a:moveTo>
                  <a:pt x="301" y="132"/>
                </a:moveTo>
                <a:lnTo>
                  <a:pt x="301" y="132"/>
                </a:lnTo>
                <a:cubicBezTo>
                  <a:pt x="301" y="239"/>
                  <a:pt x="301" y="239"/>
                  <a:pt x="301" y="239"/>
                </a:cubicBezTo>
                <a:cubicBezTo>
                  <a:pt x="301" y="275"/>
                  <a:pt x="293" y="301"/>
                  <a:pt x="256" y="310"/>
                </a:cubicBezTo>
                <a:cubicBezTo>
                  <a:pt x="248" y="310"/>
                  <a:pt x="221" y="310"/>
                  <a:pt x="203" y="310"/>
                </a:cubicBezTo>
                <a:cubicBezTo>
                  <a:pt x="203" y="248"/>
                  <a:pt x="203" y="248"/>
                  <a:pt x="203" y="248"/>
                </a:cubicBezTo>
                <a:lnTo>
                  <a:pt x="203" y="248"/>
                </a:lnTo>
                <a:cubicBezTo>
                  <a:pt x="203" y="239"/>
                  <a:pt x="195" y="239"/>
                  <a:pt x="195" y="239"/>
                </a:cubicBezTo>
                <a:lnTo>
                  <a:pt x="195" y="239"/>
                </a:lnTo>
                <a:cubicBezTo>
                  <a:pt x="35" y="398"/>
                  <a:pt x="35" y="398"/>
                  <a:pt x="35" y="398"/>
                </a:cubicBezTo>
                <a:cubicBezTo>
                  <a:pt x="142" y="398"/>
                  <a:pt x="142" y="398"/>
                  <a:pt x="142" y="398"/>
                </a:cubicBezTo>
                <a:cubicBezTo>
                  <a:pt x="256" y="398"/>
                  <a:pt x="256" y="398"/>
                  <a:pt x="256" y="398"/>
                </a:cubicBezTo>
                <a:cubicBezTo>
                  <a:pt x="346" y="398"/>
                  <a:pt x="390" y="345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lnTo>
                  <a:pt x="301" y="132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2" name="Freeform 61"/>
          <p:cNvSpPr>
            <a:spLocks noChangeArrowheads="1"/>
          </p:cNvSpPr>
          <p:nvPr/>
        </p:nvSpPr>
        <p:spPr bwMode="auto">
          <a:xfrm>
            <a:off x="10944225" y="2897982"/>
            <a:ext cx="355600" cy="359569"/>
          </a:xfrm>
          <a:custGeom>
            <a:avLst/>
            <a:gdLst>
              <a:gd name="T0" fmla="*/ 433 w 496"/>
              <a:gd name="T1" fmla="*/ 311 h 498"/>
              <a:gd name="T2" fmla="*/ 433 w 496"/>
              <a:gd name="T3" fmla="*/ 311 h 498"/>
              <a:gd name="T4" fmla="*/ 372 w 496"/>
              <a:gd name="T5" fmla="*/ 320 h 498"/>
              <a:gd name="T6" fmla="*/ 106 w 496"/>
              <a:gd name="T7" fmla="*/ 409 h 498"/>
              <a:gd name="T8" fmla="*/ 123 w 496"/>
              <a:gd name="T9" fmla="*/ 417 h 498"/>
              <a:gd name="T10" fmla="*/ 442 w 496"/>
              <a:gd name="T11" fmla="*/ 364 h 498"/>
              <a:gd name="T12" fmla="*/ 433 w 496"/>
              <a:gd name="T13" fmla="*/ 311 h 498"/>
              <a:gd name="T14" fmla="*/ 132 w 496"/>
              <a:gd name="T15" fmla="*/ 293 h 498"/>
              <a:gd name="T16" fmla="*/ 132 w 496"/>
              <a:gd name="T17" fmla="*/ 293 h 498"/>
              <a:gd name="T18" fmla="*/ 186 w 496"/>
              <a:gd name="T19" fmla="*/ 19 h 498"/>
              <a:gd name="T20" fmla="*/ 159 w 496"/>
              <a:gd name="T21" fmla="*/ 28 h 498"/>
              <a:gd name="T22" fmla="*/ 53 w 496"/>
              <a:gd name="T23" fmla="*/ 328 h 498"/>
              <a:gd name="T24" fmla="*/ 106 w 496"/>
              <a:gd name="T25" fmla="*/ 347 h 498"/>
              <a:gd name="T26" fmla="*/ 132 w 496"/>
              <a:gd name="T27" fmla="*/ 293 h 498"/>
              <a:gd name="T28" fmla="*/ 274 w 496"/>
              <a:gd name="T29" fmla="*/ 9 h 498"/>
              <a:gd name="T30" fmla="*/ 274 w 496"/>
              <a:gd name="T31" fmla="*/ 9 h 498"/>
              <a:gd name="T32" fmla="*/ 239 w 496"/>
              <a:gd name="T33" fmla="*/ 45 h 498"/>
              <a:gd name="T34" fmla="*/ 274 w 496"/>
              <a:gd name="T35" fmla="*/ 90 h 498"/>
              <a:gd name="T36" fmla="*/ 478 w 496"/>
              <a:gd name="T37" fmla="*/ 275 h 498"/>
              <a:gd name="T38" fmla="*/ 487 w 496"/>
              <a:gd name="T39" fmla="*/ 258 h 498"/>
              <a:gd name="T40" fmla="*/ 274 w 496"/>
              <a:gd name="T41" fmla="*/ 9 h 498"/>
              <a:gd name="T42" fmla="*/ 176 w 496"/>
              <a:gd name="T43" fmla="*/ 249 h 498"/>
              <a:gd name="T44" fmla="*/ 176 w 496"/>
              <a:gd name="T45" fmla="*/ 249 h 498"/>
              <a:gd name="T46" fmla="*/ 176 w 496"/>
              <a:gd name="T47" fmla="*/ 284 h 498"/>
              <a:gd name="T48" fmla="*/ 195 w 496"/>
              <a:gd name="T49" fmla="*/ 267 h 498"/>
              <a:gd name="T50" fmla="*/ 203 w 496"/>
              <a:gd name="T51" fmla="*/ 293 h 498"/>
              <a:gd name="T52" fmla="*/ 195 w 496"/>
              <a:gd name="T53" fmla="*/ 303 h 498"/>
              <a:gd name="T54" fmla="*/ 221 w 496"/>
              <a:gd name="T55" fmla="*/ 320 h 498"/>
              <a:gd name="T56" fmla="*/ 257 w 496"/>
              <a:gd name="T57" fmla="*/ 311 h 498"/>
              <a:gd name="T58" fmla="*/ 257 w 496"/>
              <a:gd name="T59" fmla="*/ 311 h 498"/>
              <a:gd name="T60" fmla="*/ 292 w 496"/>
              <a:gd name="T61" fmla="*/ 320 h 498"/>
              <a:gd name="T62" fmla="*/ 319 w 496"/>
              <a:gd name="T63" fmla="*/ 303 h 498"/>
              <a:gd name="T64" fmla="*/ 310 w 496"/>
              <a:gd name="T65" fmla="*/ 293 h 498"/>
              <a:gd name="T66" fmla="*/ 319 w 496"/>
              <a:gd name="T67" fmla="*/ 267 h 498"/>
              <a:gd name="T68" fmla="*/ 336 w 496"/>
              <a:gd name="T69" fmla="*/ 284 h 498"/>
              <a:gd name="T70" fmla="*/ 336 w 496"/>
              <a:gd name="T71" fmla="*/ 249 h 498"/>
              <a:gd name="T72" fmla="*/ 319 w 496"/>
              <a:gd name="T73" fmla="*/ 222 h 498"/>
              <a:gd name="T74" fmla="*/ 319 w 496"/>
              <a:gd name="T75" fmla="*/ 222 h 498"/>
              <a:gd name="T76" fmla="*/ 310 w 496"/>
              <a:gd name="T77" fmla="*/ 213 h 498"/>
              <a:gd name="T78" fmla="*/ 310 w 496"/>
              <a:gd name="T79" fmla="*/ 213 h 498"/>
              <a:gd name="T80" fmla="*/ 310 w 496"/>
              <a:gd name="T81" fmla="*/ 205 h 498"/>
              <a:gd name="T82" fmla="*/ 257 w 496"/>
              <a:gd name="T83" fmla="*/ 151 h 498"/>
              <a:gd name="T84" fmla="*/ 203 w 496"/>
              <a:gd name="T85" fmla="*/ 205 h 498"/>
              <a:gd name="T86" fmla="*/ 203 w 496"/>
              <a:gd name="T87" fmla="*/ 213 h 498"/>
              <a:gd name="T88" fmla="*/ 203 w 496"/>
              <a:gd name="T89" fmla="*/ 213 h 498"/>
              <a:gd name="T90" fmla="*/ 195 w 496"/>
              <a:gd name="T91" fmla="*/ 222 h 498"/>
              <a:gd name="T92" fmla="*/ 195 w 496"/>
              <a:gd name="T93" fmla="*/ 222 h 498"/>
              <a:gd name="T94" fmla="*/ 176 w 496"/>
              <a:gd name="T95" fmla="*/ 24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" h="498">
                <a:moveTo>
                  <a:pt x="433" y="311"/>
                </a:moveTo>
                <a:lnTo>
                  <a:pt x="433" y="311"/>
                </a:lnTo>
                <a:cubicBezTo>
                  <a:pt x="416" y="293"/>
                  <a:pt x="389" y="293"/>
                  <a:pt x="372" y="320"/>
                </a:cubicBezTo>
                <a:cubicBezTo>
                  <a:pt x="363" y="338"/>
                  <a:pt x="266" y="453"/>
                  <a:pt x="106" y="409"/>
                </a:cubicBezTo>
                <a:cubicBezTo>
                  <a:pt x="115" y="409"/>
                  <a:pt x="123" y="417"/>
                  <a:pt x="123" y="417"/>
                </a:cubicBezTo>
                <a:cubicBezTo>
                  <a:pt x="230" y="497"/>
                  <a:pt x="372" y="470"/>
                  <a:pt x="442" y="364"/>
                </a:cubicBezTo>
                <a:cubicBezTo>
                  <a:pt x="460" y="347"/>
                  <a:pt x="451" y="320"/>
                  <a:pt x="433" y="311"/>
                </a:cubicBezTo>
                <a:close/>
                <a:moveTo>
                  <a:pt x="132" y="293"/>
                </a:moveTo>
                <a:lnTo>
                  <a:pt x="132" y="293"/>
                </a:lnTo>
                <a:cubicBezTo>
                  <a:pt x="115" y="275"/>
                  <a:pt x="62" y="134"/>
                  <a:pt x="186" y="19"/>
                </a:cubicBezTo>
                <a:cubicBezTo>
                  <a:pt x="176" y="19"/>
                  <a:pt x="168" y="28"/>
                  <a:pt x="159" y="28"/>
                </a:cubicBezTo>
                <a:cubicBezTo>
                  <a:pt x="44" y="81"/>
                  <a:pt x="0" y="213"/>
                  <a:pt x="53" y="328"/>
                </a:cubicBezTo>
                <a:cubicBezTo>
                  <a:pt x="62" y="356"/>
                  <a:pt x="88" y="356"/>
                  <a:pt x="106" y="347"/>
                </a:cubicBezTo>
                <a:cubicBezTo>
                  <a:pt x="123" y="338"/>
                  <a:pt x="141" y="320"/>
                  <a:pt x="132" y="293"/>
                </a:cubicBezTo>
                <a:close/>
                <a:moveTo>
                  <a:pt x="274" y="9"/>
                </a:moveTo>
                <a:lnTo>
                  <a:pt x="274" y="9"/>
                </a:lnTo>
                <a:cubicBezTo>
                  <a:pt x="257" y="0"/>
                  <a:pt x="239" y="19"/>
                  <a:pt x="239" y="45"/>
                </a:cubicBezTo>
                <a:cubicBezTo>
                  <a:pt x="230" y="72"/>
                  <a:pt x="248" y="90"/>
                  <a:pt x="274" y="90"/>
                </a:cubicBezTo>
                <a:cubicBezTo>
                  <a:pt x="292" y="98"/>
                  <a:pt x="442" y="116"/>
                  <a:pt x="478" y="275"/>
                </a:cubicBezTo>
                <a:cubicBezTo>
                  <a:pt x="487" y="267"/>
                  <a:pt x="487" y="267"/>
                  <a:pt x="487" y="258"/>
                </a:cubicBezTo>
                <a:cubicBezTo>
                  <a:pt x="495" y="134"/>
                  <a:pt x="407" y="19"/>
                  <a:pt x="274" y="9"/>
                </a:cubicBezTo>
                <a:close/>
                <a:moveTo>
                  <a:pt x="176" y="249"/>
                </a:moveTo>
                <a:lnTo>
                  <a:pt x="176" y="249"/>
                </a:lnTo>
                <a:cubicBezTo>
                  <a:pt x="176" y="267"/>
                  <a:pt x="176" y="275"/>
                  <a:pt x="176" y="284"/>
                </a:cubicBezTo>
                <a:cubicBezTo>
                  <a:pt x="186" y="284"/>
                  <a:pt x="186" y="275"/>
                  <a:pt x="195" y="267"/>
                </a:cubicBezTo>
                <a:cubicBezTo>
                  <a:pt x="195" y="275"/>
                  <a:pt x="203" y="284"/>
                  <a:pt x="203" y="293"/>
                </a:cubicBezTo>
                <a:lnTo>
                  <a:pt x="195" y="303"/>
                </a:lnTo>
                <a:cubicBezTo>
                  <a:pt x="195" y="311"/>
                  <a:pt x="212" y="320"/>
                  <a:pt x="221" y="320"/>
                </a:cubicBezTo>
                <a:cubicBezTo>
                  <a:pt x="239" y="320"/>
                  <a:pt x="257" y="320"/>
                  <a:pt x="257" y="311"/>
                </a:cubicBezTo>
                <a:lnTo>
                  <a:pt x="257" y="311"/>
                </a:lnTo>
                <a:cubicBezTo>
                  <a:pt x="266" y="320"/>
                  <a:pt x="274" y="320"/>
                  <a:pt x="292" y="320"/>
                </a:cubicBezTo>
                <a:cubicBezTo>
                  <a:pt x="310" y="320"/>
                  <a:pt x="319" y="311"/>
                  <a:pt x="319" y="303"/>
                </a:cubicBezTo>
                <a:cubicBezTo>
                  <a:pt x="319" y="303"/>
                  <a:pt x="319" y="293"/>
                  <a:pt x="310" y="293"/>
                </a:cubicBezTo>
                <a:cubicBezTo>
                  <a:pt x="319" y="284"/>
                  <a:pt x="319" y="275"/>
                  <a:pt x="319" y="267"/>
                </a:cubicBezTo>
                <a:cubicBezTo>
                  <a:pt x="327" y="275"/>
                  <a:pt x="336" y="284"/>
                  <a:pt x="336" y="284"/>
                </a:cubicBezTo>
                <a:cubicBezTo>
                  <a:pt x="345" y="275"/>
                  <a:pt x="345" y="267"/>
                  <a:pt x="336" y="249"/>
                </a:cubicBezTo>
                <a:cubicBezTo>
                  <a:pt x="327" y="240"/>
                  <a:pt x="319" y="231"/>
                  <a:pt x="319" y="222"/>
                </a:cubicBezTo>
                <a:lnTo>
                  <a:pt x="319" y="222"/>
                </a:lnTo>
                <a:cubicBezTo>
                  <a:pt x="319" y="222"/>
                  <a:pt x="319" y="213"/>
                  <a:pt x="310" y="213"/>
                </a:cubicBezTo>
                <a:lnTo>
                  <a:pt x="310" y="213"/>
                </a:lnTo>
                <a:cubicBezTo>
                  <a:pt x="310" y="205"/>
                  <a:pt x="310" y="205"/>
                  <a:pt x="310" y="205"/>
                </a:cubicBezTo>
                <a:cubicBezTo>
                  <a:pt x="310" y="169"/>
                  <a:pt x="292" y="151"/>
                  <a:pt x="257" y="151"/>
                </a:cubicBezTo>
                <a:cubicBezTo>
                  <a:pt x="221" y="151"/>
                  <a:pt x="203" y="169"/>
                  <a:pt x="203" y="205"/>
                </a:cubicBezTo>
                <a:cubicBezTo>
                  <a:pt x="203" y="205"/>
                  <a:pt x="203" y="205"/>
                  <a:pt x="203" y="213"/>
                </a:cubicBezTo>
                <a:lnTo>
                  <a:pt x="203" y="213"/>
                </a:lnTo>
                <a:lnTo>
                  <a:pt x="195" y="222"/>
                </a:lnTo>
                <a:lnTo>
                  <a:pt x="195" y="222"/>
                </a:lnTo>
                <a:cubicBezTo>
                  <a:pt x="195" y="231"/>
                  <a:pt x="186" y="240"/>
                  <a:pt x="176" y="249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3" name="Freeform 62"/>
          <p:cNvSpPr>
            <a:spLocks noChangeArrowheads="1"/>
          </p:cNvSpPr>
          <p:nvPr/>
        </p:nvSpPr>
        <p:spPr bwMode="auto">
          <a:xfrm>
            <a:off x="8791575" y="3602832"/>
            <a:ext cx="373063" cy="353219"/>
          </a:xfrm>
          <a:custGeom>
            <a:avLst/>
            <a:gdLst>
              <a:gd name="T0" fmla="*/ 248 w 515"/>
              <a:gd name="T1" fmla="*/ 434 h 488"/>
              <a:gd name="T2" fmla="*/ 248 w 515"/>
              <a:gd name="T3" fmla="*/ 434 h 488"/>
              <a:gd name="T4" fmla="*/ 266 w 515"/>
              <a:gd name="T5" fmla="*/ 434 h 488"/>
              <a:gd name="T6" fmla="*/ 266 w 515"/>
              <a:gd name="T7" fmla="*/ 487 h 488"/>
              <a:gd name="T8" fmla="*/ 505 w 515"/>
              <a:gd name="T9" fmla="*/ 194 h 488"/>
              <a:gd name="T10" fmla="*/ 231 w 515"/>
              <a:gd name="T11" fmla="*/ 17 h 488"/>
              <a:gd name="T12" fmla="*/ 9 w 515"/>
              <a:gd name="T13" fmla="*/ 257 h 488"/>
              <a:gd name="T14" fmla="*/ 248 w 515"/>
              <a:gd name="T15" fmla="*/ 434 h 488"/>
              <a:gd name="T16" fmla="*/ 399 w 515"/>
              <a:gd name="T17" fmla="*/ 319 h 488"/>
              <a:gd name="T18" fmla="*/ 399 w 515"/>
              <a:gd name="T19" fmla="*/ 319 h 488"/>
              <a:gd name="T20" fmla="*/ 354 w 515"/>
              <a:gd name="T21" fmla="*/ 319 h 488"/>
              <a:gd name="T22" fmla="*/ 354 w 515"/>
              <a:gd name="T23" fmla="*/ 203 h 488"/>
              <a:gd name="T24" fmla="*/ 354 w 515"/>
              <a:gd name="T25" fmla="*/ 185 h 488"/>
              <a:gd name="T26" fmla="*/ 346 w 515"/>
              <a:gd name="T27" fmla="*/ 177 h 488"/>
              <a:gd name="T28" fmla="*/ 337 w 515"/>
              <a:gd name="T29" fmla="*/ 168 h 488"/>
              <a:gd name="T30" fmla="*/ 328 w 515"/>
              <a:gd name="T31" fmla="*/ 168 h 488"/>
              <a:gd name="T32" fmla="*/ 293 w 515"/>
              <a:gd name="T33" fmla="*/ 177 h 488"/>
              <a:gd name="T34" fmla="*/ 284 w 515"/>
              <a:gd name="T35" fmla="*/ 203 h 488"/>
              <a:gd name="T36" fmla="*/ 284 w 515"/>
              <a:gd name="T37" fmla="*/ 319 h 488"/>
              <a:gd name="T38" fmla="*/ 240 w 515"/>
              <a:gd name="T39" fmla="*/ 319 h 488"/>
              <a:gd name="T40" fmla="*/ 240 w 515"/>
              <a:gd name="T41" fmla="*/ 203 h 488"/>
              <a:gd name="T42" fmla="*/ 240 w 515"/>
              <a:gd name="T43" fmla="*/ 185 h 488"/>
              <a:gd name="T44" fmla="*/ 231 w 515"/>
              <a:gd name="T45" fmla="*/ 177 h 488"/>
              <a:gd name="T46" fmla="*/ 222 w 515"/>
              <a:gd name="T47" fmla="*/ 168 h 488"/>
              <a:gd name="T48" fmla="*/ 213 w 515"/>
              <a:gd name="T49" fmla="*/ 168 h 488"/>
              <a:gd name="T50" fmla="*/ 186 w 515"/>
              <a:gd name="T51" fmla="*/ 168 h 488"/>
              <a:gd name="T52" fmla="*/ 178 w 515"/>
              <a:gd name="T53" fmla="*/ 185 h 488"/>
              <a:gd name="T54" fmla="*/ 169 w 515"/>
              <a:gd name="T55" fmla="*/ 194 h 488"/>
              <a:gd name="T56" fmla="*/ 169 w 515"/>
              <a:gd name="T57" fmla="*/ 203 h 488"/>
              <a:gd name="T58" fmla="*/ 169 w 515"/>
              <a:gd name="T59" fmla="*/ 319 h 488"/>
              <a:gd name="T60" fmla="*/ 125 w 515"/>
              <a:gd name="T61" fmla="*/ 319 h 488"/>
              <a:gd name="T62" fmla="*/ 125 w 515"/>
              <a:gd name="T63" fmla="*/ 132 h 488"/>
              <a:gd name="T64" fmla="*/ 169 w 515"/>
              <a:gd name="T65" fmla="*/ 132 h 488"/>
              <a:gd name="T66" fmla="*/ 169 w 515"/>
              <a:gd name="T67" fmla="*/ 150 h 488"/>
              <a:gd name="T68" fmla="*/ 222 w 515"/>
              <a:gd name="T69" fmla="*/ 124 h 488"/>
              <a:gd name="T70" fmla="*/ 257 w 515"/>
              <a:gd name="T71" fmla="*/ 132 h 488"/>
              <a:gd name="T72" fmla="*/ 275 w 515"/>
              <a:gd name="T73" fmla="*/ 150 h 488"/>
              <a:gd name="T74" fmla="*/ 293 w 515"/>
              <a:gd name="T75" fmla="*/ 132 h 488"/>
              <a:gd name="T76" fmla="*/ 328 w 515"/>
              <a:gd name="T77" fmla="*/ 124 h 488"/>
              <a:gd name="T78" fmla="*/ 354 w 515"/>
              <a:gd name="T79" fmla="*/ 132 h 488"/>
              <a:gd name="T80" fmla="*/ 381 w 515"/>
              <a:gd name="T81" fmla="*/ 141 h 488"/>
              <a:gd name="T82" fmla="*/ 390 w 515"/>
              <a:gd name="T83" fmla="*/ 159 h 488"/>
              <a:gd name="T84" fmla="*/ 399 w 515"/>
              <a:gd name="T85" fmla="*/ 185 h 488"/>
              <a:gd name="T86" fmla="*/ 399 w 515"/>
              <a:gd name="T87" fmla="*/ 319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5" h="488">
                <a:moveTo>
                  <a:pt x="248" y="434"/>
                </a:moveTo>
                <a:lnTo>
                  <a:pt x="248" y="434"/>
                </a:lnTo>
                <a:cubicBezTo>
                  <a:pt x="266" y="434"/>
                  <a:pt x="266" y="434"/>
                  <a:pt x="266" y="434"/>
                </a:cubicBezTo>
                <a:cubicBezTo>
                  <a:pt x="266" y="487"/>
                  <a:pt x="266" y="487"/>
                  <a:pt x="266" y="487"/>
                </a:cubicBezTo>
                <a:cubicBezTo>
                  <a:pt x="435" y="469"/>
                  <a:pt x="514" y="310"/>
                  <a:pt x="505" y="194"/>
                </a:cubicBezTo>
                <a:cubicBezTo>
                  <a:pt x="488" y="79"/>
                  <a:pt x="372" y="0"/>
                  <a:pt x="231" y="17"/>
                </a:cubicBezTo>
                <a:cubicBezTo>
                  <a:pt x="97" y="35"/>
                  <a:pt x="0" y="141"/>
                  <a:pt x="9" y="257"/>
                </a:cubicBezTo>
                <a:cubicBezTo>
                  <a:pt x="27" y="354"/>
                  <a:pt x="125" y="434"/>
                  <a:pt x="248" y="434"/>
                </a:cubicBezTo>
                <a:close/>
                <a:moveTo>
                  <a:pt x="399" y="319"/>
                </a:moveTo>
                <a:lnTo>
                  <a:pt x="399" y="319"/>
                </a:lnTo>
                <a:cubicBezTo>
                  <a:pt x="354" y="319"/>
                  <a:pt x="354" y="319"/>
                  <a:pt x="354" y="319"/>
                </a:cubicBezTo>
                <a:cubicBezTo>
                  <a:pt x="354" y="203"/>
                  <a:pt x="354" y="203"/>
                  <a:pt x="354" y="203"/>
                </a:cubicBezTo>
                <a:cubicBezTo>
                  <a:pt x="354" y="194"/>
                  <a:pt x="354" y="185"/>
                  <a:pt x="354" y="185"/>
                </a:cubicBezTo>
                <a:lnTo>
                  <a:pt x="346" y="177"/>
                </a:lnTo>
                <a:cubicBezTo>
                  <a:pt x="346" y="177"/>
                  <a:pt x="346" y="168"/>
                  <a:pt x="337" y="168"/>
                </a:cubicBezTo>
                <a:lnTo>
                  <a:pt x="328" y="168"/>
                </a:lnTo>
                <a:cubicBezTo>
                  <a:pt x="310" y="168"/>
                  <a:pt x="301" y="168"/>
                  <a:pt x="293" y="177"/>
                </a:cubicBezTo>
                <a:cubicBezTo>
                  <a:pt x="284" y="185"/>
                  <a:pt x="284" y="194"/>
                  <a:pt x="284" y="203"/>
                </a:cubicBezTo>
                <a:cubicBezTo>
                  <a:pt x="284" y="319"/>
                  <a:pt x="284" y="319"/>
                  <a:pt x="284" y="319"/>
                </a:cubicBezTo>
                <a:cubicBezTo>
                  <a:pt x="240" y="319"/>
                  <a:pt x="240" y="319"/>
                  <a:pt x="240" y="319"/>
                </a:cubicBezTo>
                <a:cubicBezTo>
                  <a:pt x="240" y="203"/>
                  <a:pt x="240" y="203"/>
                  <a:pt x="240" y="203"/>
                </a:cubicBezTo>
                <a:cubicBezTo>
                  <a:pt x="240" y="194"/>
                  <a:pt x="240" y="185"/>
                  <a:pt x="240" y="185"/>
                </a:cubicBezTo>
                <a:cubicBezTo>
                  <a:pt x="231" y="185"/>
                  <a:pt x="231" y="177"/>
                  <a:pt x="231" y="177"/>
                </a:cubicBezTo>
                <a:cubicBezTo>
                  <a:pt x="231" y="177"/>
                  <a:pt x="231" y="168"/>
                  <a:pt x="222" y="168"/>
                </a:cubicBezTo>
                <a:lnTo>
                  <a:pt x="213" y="168"/>
                </a:lnTo>
                <a:cubicBezTo>
                  <a:pt x="204" y="168"/>
                  <a:pt x="195" y="168"/>
                  <a:pt x="186" y="168"/>
                </a:cubicBezTo>
                <a:cubicBezTo>
                  <a:pt x="186" y="177"/>
                  <a:pt x="178" y="177"/>
                  <a:pt x="178" y="185"/>
                </a:cubicBezTo>
                <a:cubicBezTo>
                  <a:pt x="169" y="185"/>
                  <a:pt x="169" y="194"/>
                  <a:pt x="169" y="194"/>
                </a:cubicBezTo>
                <a:cubicBezTo>
                  <a:pt x="169" y="203"/>
                  <a:pt x="169" y="203"/>
                  <a:pt x="169" y="203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25" y="319"/>
                  <a:pt x="125" y="319"/>
                  <a:pt x="125" y="319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50"/>
                  <a:pt x="169" y="150"/>
                  <a:pt x="169" y="150"/>
                </a:cubicBezTo>
                <a:cubicBezTo>
                  <a:pt x="178" y="132"/>
                  <a:pt x="195" y="124"/>
                  <a:pt x="222" y="124"/>
                </a:cubicBezTo>
                <a:cubicBezTo>
                  <a:pt x="231" y="124"/>
                  <a:pt x="240" y="132"/>
                  <a:pt x="257" y="132"/>
                </a:cubicBezTo>
                <a:cubicBezTo>
                  <a:pt x="257" y="141"/>
                  <a:pt x="266" y="141"/>
                  <a:pt x="275" y="150"/>
                </a:cubicBezTo>
                <a:cubicBezTo>
                  <a:pt x="275" y="141"/>
                  <a:pt x="284" y="141"/>
                  <a:pt x="293" y="132"/>
                </a:cubicBezTo>
                <a:cubicBezTo>
                  <a:pt x="301" y="132"/>
                  <a:pt x="319" y="124"/>
                  <a:pt x="328" y="124"/>
                </a:cubicBezTo>
                <a:cubicBezTo>
                  <a:pt x="337" y="124"/>
                  <a:pt x="346" y="132"/>
                  <a:pt x="354" y="132"/>
                </a:cubicBezTo>
                <a:cubicBezTo>
                  <a:pt x="363" y="132"/>
                  <a:pt x="372" y="132"/>
                  <a:pt x="381" y="141"/>
                </a:cubicBezTo>
                <a:cubicBezTo>
                  <a:pt x="381" y="141"/>
                  <a:pt x="390" y="150"/>
                  <a:pt x="390" y="159"/>
                </a:cubicBezTo>
                <a:cubicBezTo>
                  <a:pt x="399" y="168"/>
                  <a:pt x="399" y="177"/>
                  <a:pt x="399" y="185"/>
                </a:cubicBezTo>
                <a:lnTo>
                  <a:pt x="399" y="319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4" name="Freeform 63"/>
          <p:cNvSpPr>
            <a:spLocks noChangeArrowheads="1"/>
          </p:cNvSpPr>
          <p:nvPr/>
        </p:nvSpPr>
        <p:spPr bwMode="auto">
          <a:xfrm>
            <a:off x="3789363" y="3615532"/>
            <a:ext cx="334169" cy="340519"/>
          </a:xfrm>
          <a:custGeom>
            <a:avLst/>
            <a:gdLst>
              <a:gd name="T0" fmla="*/ 443 w 461"/>
              <a:gd name="T1" fmla="*/ 284 h 471"/>
              <a:gd name="T2" fmla="*/ 443 w 461"/>
              <a:gd name="T3" fmla="*/ 284 h 471"/>
              <a:gd name="T4" fmla="*/ 452 w 461"/>
              <a:gd name="T5" fmla="*/ 240 h 471"/>
              <a:gd name="T6" fmla="*/ 231 w 461"/>
              <a:gd name="T7" fmla="*/ 9 h 471"/>
              <a:gd name="T8" fmla="*/ 194 w 461"/>
              <a:gd name="T9" fmla="*/ 18 h 471"/>
              <a:gd name="T10" fmla="*/ 124 w 461"/>
              <a:gd name="T11" fmla="*/ 0 h 471"/>
              <a:gd name="T12" fmla="*/ 0 w 461"/>
              <a:gd name="T13" fmla="*/ 124 h 471"/>
              <a:gd name="T14" fmla="*/ 18 w 461"/>
              <a:gd name="T15" fmla="*/ 196 h 471"/>
              <a:gd name="T16" fmla="*/ 18 w 461"/>
              <a:gd name="T17" fmla="*/ 240 h 471"/>
              <a:gd name="T18" fmla="*/ 231 w 461"/>
              <a:gd name="T19" fmla="*/ 461 h 471"/>
              <a:gd name="T20" fmla="*/ 275 w 461"/>
              <a:gd name="T21" fmla="*/ 461 h 471"/>
              <a:gd name="T22" fmla="*/ 328 w 461"/>
              <a:gd name="T23" fmla="*/ 470 h 471"/>
              <a:gd name="T24" fmla="*/ 460 w 461"/>
              <a:gd name="T25" fmla="*/ 346 h 471"/>
              <a:gd name="T26" fmla="*/ 443 w 461"/>
              <a:gd name="T27" fmla="*/ 284 h 471"/>
              <a:gd name="T28" fmla="*/ 346 w 461"/>
              <a:gd name="T29" fmla="*/ 346 h 471"/>
              <a:gd name="T30" fmla="*/ 346 w 461"/>
              <a:gd name="T31" fmla="*/ 346 h 471"/>
              <a:gd name="T32" fmla="*/ 301 w 461"/>
              <a:gd name="T33" fmla="*/ 381 h 471"/>
              <a:gd name="T34" fmla="*/ 231 w 461"/>
              <a:gd name="T35" fmla="*/ 390 h 471"/>
              <a:gd name="T36" fmla="*/ 150 w 461"/>
              <a:gd name="T37" fmla="*/ 372 h 471"/>
              <a:gd name="T38" fmla="*/ 115 w 461"/>
              <a:gd name="T39" fmla="*/ 337 h 471"/>
              <a:gd name="T40" fmla="*/ 106 w 461"/>
              <a:gd name="T41" fmla="*/ 302 h 471"/>
              <a:gd name="T42" fmla="*/ 115 w 461"/>
              <a:gd name="T43" fmla="*/ 284 h 471"/>
              <a:gd name="T44" fmla="*/ 133 w 461"/>
              <a:gd name="T45" fmla="*/ 275 h 471"/>
              <a:gd name="T46" fmla="*/ 150 w 461"/>
              <a:gd name="T47" fmla="*/ 275 h 471"/>
              <a:gd name="T48" fmla="*/ 168 w 461"/>
              <a:gd name="T49" fmla="*/ 293 h 471"/>
              <a:gd name="T50" fmla="*/ 177 w 461"/>
              <a:gd name="T51" fmla="*/ 319 h 471"/>
              <a:gd name="T52" fmla="*/ 194 w 461"/>
              <a:gd name="T53" fmla="*/ 337 h 471"/>
              <a:gd name="T54" fmla="*/ 231 w 461"/>
              <a:gd name="T55" fmla="*/ 337 h 471"/>
              <a:gd name="T56" fmla="*/ 275 w 461"/>
              <a:gd name="T57" fmla="*/ 328 h 471"/>
              <a:gd name="T58" fmla="*/ 292 w 461"/>
              <a:gd name="T59" fmla="*/ 302 h 471"/>
              <a:gd name="T60" fmla="*/ 284 w 461"/>
              <a:gd name="T61" fmla="*/ 275 h 471"/>
              <a:gd name="T62" fmla="*/ 256 w 461"/>
              <a:gd name="T63" fmla="*/ 266 h 471"/>
              <a:gd name="T64" fmla="*/ 221 w 461"/>
              <a:gd name="T65" fmla="*/ 257 h 471"/>
              <a:gd name="T66" fmla="*/ 159 w 461"/>
              <a:gd name="T67" fmla="*/ 240 h 471"/>
              <a:gd name="T68" fmla="*/ 124 w 461"/>
              <a:gd name="T69" fmla="*/ 213 h 471"/>
              <a:gd name="T70" fmla="*/ 106 w 461"/>
              <a:gd name="T71" fmla="*/ 168 h 471"/>
              <a:gd name="T72" fmla="*/ 124 w 461"/>
              <a:gd name="T73" fmla="*/ 115 h 471"/>
              <a:gd name="T74" fmla="*/ 168 w 461"/>
              <a:gd name="T75" fmla="*/ 89 h 471"/>
              <a:gd name="T76" fmla="*/ 231 w 461"/>
              <a:gd name="T77" fmla="*/ 80 h 471"/>
              <a:gd name="T78" fmla="*/ 284 w 461"/>
              <a:gd name="T79" fmla="*/ 89 h 471"/>
              <a:gd name="T80" fmla="*/ 319 w 461"/>
              <a:gd name="T81" fmla="*/ 107 h 471"/>
              <a:gd name="T82" fmla="*/ 337 w 461"/>
              <a:gd name="T83" fmla="*/ 133 h 471"/>
              <a:gd name="T84" fmla="*/ 346 w 461"/>
              <a:gd name="T85" fmla="*/ 151 h 471"/>
              <a:gd name="T86" fmla="*/ 337 w 461"/>
              <a:gd name="T87" fmla="*/ 177 h 471"/>
              <a:gd name="T88" fmla="*/ 310 w 461"/>
              <a:gd name="T89" fmla="*/ 186 h 471"/>
              <a:gd name="T90" fmla="*/ 292 w 461"/>
              <a:gd name="T91" fmla="*/ 177 h 471"/>
              <a:gd name="T92" fmla="*/ 284 w 461"/>
              <a:gd name="T93" fmla="*/ 160 h 471"/>
              <a:gd name="T94" fmla="*/ 265 w 461"/>
              <a:gd name="T95" fmla="*/ 133 h 471"/>
              <a:gd name="T96" fmla="*/ 231 w 461"/>
              <a:gd name="T97" fmla="*/ 124 h 471"/>
              <a:gd name="T98" fmla="*/ 186 w 461"/>
              <a:gd name="T99" fmla="*/ 142 h 471"/>
              <a:gd name="T100" fmla="*/ 177 w 461"/>
              <a:gd name="T101" fmla="*/ 160 h 471"/>
              <a:gd name="T102" fmla="*/ 177 w 461"/>
              <a:gd name="T103" fmla="*/ 168 h 471"/>
              <a:gd name="T104" fmla="*/ 194 w 461"/>
              <a:gd name="T105" fmla="*/ 186 h 471"/>
              <a:gd name="T106" fmla="*/ 212 w 461"/>
              <a:gd name="T107" fmla="*/ 186 h 471"/>
              <a:gd name="T108" fmla="*/ 239 w 461"/>
              <a:gd name="T109" fmla="*/ 196 h 471"/>
              <a:gd name="T110" fmla="*/ 292 w 461"/>
              <a:gd name="T111" fmla="*/ 213 h 471"/>
              <a:gd name="T112" fmla="*/ 328 w 461"/>
              <a:gd name="T113" fmla="*/ 231 h 471"/>
              <a:gd name="T114" fmla="*/ 354 w 461"/>
              <a:gd name="T115" fmla="*/ 257 h 471"/>
              <a:gd name="T116" fmla="*/ 363 w 461"/>
              <a:gd name="T117" fmla="*/ 293 h 471"/>
              <a:gd name="T118" fmla="*/ 346 w 461"/>
              <a:gd name="T119" fmla="*/ 34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1" h="471">
                <a:moveTo>
                  <a:pt x="443" y="284"/>
                </a:moveTo>
                <a:lnTo>
                  <a:pt x="443" y="284"/>
                </a:lnTo>
                <a:cubicBezTo>
                  <a:pt x="452" y="266"/>
                  <a:pt x="452" y="257"/>
                  <a:pt x="452" y="240"/>
                </a:cubicBezTo>
                <a:cubicBezTo>
                  <a:pt x="452" y="115"/>
                  <a:pt x="354" y="9"/>
                  <a:pt x="231" y="9"/>
                </a:cubicBezTo>
                <a:cubicBezTo>
                  <a:pt x="221" y="9"/>
                  <a:pt x="203" y="18"/>
                  <a:pt x="194" y="18"/>
                </a:cubicBezTo>
                <a:cubicBezTo>
                  <a:pt x="177" y="0"/>
                  <a:pt x="150" y="0"/>
                  <a:pt x="124" y="0"/>
                </a:cubicBezTo>
                <a:cubicBezTo>
                  <a:pt x="62" y="0"/>
                  <a:pt x="0" y="54"/>
                  <a:pt x="0" y="124"/>
                </a:cubicBezTo>
                <a:cubicBezTo>
                  <a:pt x="0" y="151"/>
                  <a:pt x="9" y="168"/>
                  <a:pt x="18" y="196"/>
                </a:cubicBezTo>
                <a:cubicBezTo>
                  <a:pt x="18" y="204"/>
                  <a:pt x="18" y="221"/>
                  <a:pt x="18" y="240"/>
                </a:cubicBezTo>
                <a:cubicBezTo>
                  <a:pt x="18" y="364"/>
                  <a:pt x="115" y="461"/>
                  <a:pt x="231" y="461"/>
                </a:cubicBezTo>
                <a:cubicBezTo>
                  <a:pt x="248" y="461"/>
                  <a:pt x="256" y="461"/>
                  <a:pt x="275" y="461"/>
                </a:cubicBezTo>
                <a:cubicBezTo>
                  <a:pt x="292" y="470"/>
                  <a:pt x="310" y="470"/>
                  <a:pt x="328" y="470"/>
                </a:cubicBezTo>
                <a:cubicBezTo>
                  <a:pt x="399" y="470"/>
                  <a:pt x="460" y="417"/>
                  <a:pt x="460" y="346"/>
                </a:cubicBezTo>
                <a:cubicBezTo>
                  <a:pt x="460" y="319"/>
                  <a:pt x="452" y="302"/>
                  <a:pt x="443" y="284"/>
                </a:cubicBezTo>
                <a:close/>
                <a:moveTo>
                  <a:pt x="346" y="346"/>
                </a:moveTo>
                <a:lnTo>
                  <a:pt x="346" y="346"/>
                </a:lnTo>
                <a:cubicBezTo>
                  <a:pt x="337" y="355"/>
                  <a:pt x="319" y="372"/>
                  <a:pt x="301" y="381"/>
                </a:cubicBezTo>
                <a:cubicBezTo>
                  <a:pt x="284" y="390"/>
                  <a:pt x="256" y="390"/>
                  <a:pt x="231" y="390"/>
                </a:cubicBezTo>
                <a:cubicBezTo>
                  <a:pt x="203" y="390"/>
                  <a:pt x="177" y="381"/>
                  <a:pt x="150" y="372"/>
                </a:cubicBezTo>
                <a:cubicBezTo>
                  <a:pt x="141" y="364"/>
                  <a:pt x="124" y="355"/>
                  <a:pt x="115" y="337"/>
                </a:cubicBezTo>
                <a:cubicBezTo>
                  <a:pt x="106" y="328"/>
                  <a:pt x="106" y="311"/>
                  <a:pt x="106" y="302"/>
                </a:cubicBezTo>
                <a:cubicBezTo>
                  <a:pt x="106" y="293"/>
                  <a:pt x="106" y="284"/>
                  <a:pt x="115" y="284"/>
                </a:cubicBezTo>
                <a:cubicBezTo>
                  <a:pt x="115" y="275"/>
                  <a:pt x="124" y="275"/>
                  <a:pt x="133" y="275"/>
                </a:cubicBezTo>
                <a:cubicBezTo>
                  <a:pt x="141" y="275"/>
                  <a:pt x="150" y="275"/>
                  <a:pt x="150" y="275"/>
                </a:cubicBezTo>
                <a:cubicBezTo>
                  <a:pt x="159" y="284"/>
                  <a:pt x="168" y="293"/>
                  <a:pt x="168" y="293"/>
                </a:cubicBezTo>
                <a:cubicBezTo>
                  <a:pt x="168" y="311"/>
                  <a:pt x="177" y="311"/>
                  <a:pt x="177" y="319"/>
                </a:cubicBezTo>
                <a:cubicBezTo>
                  <a:pt x="186" y="328"/>
                  <a:pt x="194" y="328"/>
                  <a:pt x="194" y="337"/>
                </a:cubicBezTo>
                <a:cubicBezTo>
                  <a:pt x="203" y="337"/>
                  <a:pt x="212" y="337"/>
                  <a:pt x="231" y="337"/>
                </a:cubicBezTo>
                <a:cubicBezTo>
                  <a:pt x="248" y="337"/>
                  <a:pt x="265" y="337"/>
                  <a:pt x="275" y="328"/>
                </a:cubicBezTo>
                <a:cubicBezTo>
                  <a:pt x="284" y="319"/>
                  <a:pt x="292" y="311"/>
                  <a:pt x="292" y="302"/>
                </a:cubicBezTo>
                <a:cubicBezTo>
                  <a:pt x="292" y="293"/>
                  <a:pt x="284" y="284"/>
                  <a:pt x="284" y="275"/>
                </a:cubicBezTo>
                <a:cubicBezTo>
                  <a:pt x="275" y="275"/>
                  <a:pt x="265" y="266"/>
                  <a:pt x="256" y="266"/>
                </a:cubicBezTo>
                <a:cubicBezTo>
                  <a:pt x="248" y="266"/>
                  <a:pt x="239" y="257"/>
                  <a:pt x="221" y="257"/>
                </a:cubicBezTo>
                <a:cubicBezTo>
                  <a:pt x="194" y="249"/>
                  <a:pt x="177" y="249"/>
                  <a:pt x="159" y="240"/>
                </a:cubicBezTo>
                <a:cubicBezTo>
                  <a:pt x="141" y="231"/>
                  <a:pt x="133" y="221"/>
                  <a:pt x="124" y="213"/>
                </a:cubicBezTo>
                <a:cubicBezTo>
                  <a:pt x="115" y="196"/>
                  <a:pt x="106" y="186"/>
                  <a:pt x="106" y="168"/>
                </a:cubicBezTo>
                <a:cubicBezTo>
                  <a:pt x="106" y="151"/>
                  <a:pt x="115" y="133"/>
                  <a:pt x="124" y="115"/>
                </a:cubicBezTo>
                <a:cubicBezTo>
                  <a:pt x="133" y="107"/>
                  <a:pt x="150" y="98"/>
                  <a:pt x="168" y="89"/>
                </a:cubicBezTo>
                <a:cubicBezTo>
                  <a:pt x="186" y="80"/>
                  <a:pt x="203" y="80"/>
                  <a:pt x="231" y="80"/>
                </a:cubicBezTo>
                <a:cubicBezTo>
                  <a:pt x="248" y="80"/>
                  <a:pt x="265" y="80"/>
                  <a:pt x="284" y="89"/>
                </a:cubicBezTo>
                <a:cubicBezTo>
                  <a:pt x="292" y="89"/>
                  <a:pt x="310" y="98"/>
                  <a:pt x="319" y="107"/>
                </a:cubicBezTo>
                <a:cubicBezTo>
                  <a:pt x="328" y="115"/>
                  <a:pt x="337" y="124"/>
                  <a:pt x="337" y="133"/>
                </a:cubicBezTo>
                <a:cubicBezTo>
                  <a:pt x="346" y="142"/>
                  <a:pt x="346" y="142"/>
                  <a:pt x="346" y="151"/>
                </a:cubicBezTo>
                <a:cubicBezTo>
                  <a:pt x="346" y="160"/>
                  <a:pt x="346" y="168"/>
                  <a:pt x="337" y="177"/>
                </a:cubicBezTo>
                <a:cubicBezTo>
                  <a:pt x="328" y="186"/>
                  <a:pt x="319" y="186"/>
                  <a:pt x="310" y="186"/>
                </a:cubicBezTo>
                <a:cubicBezTo>
                  <a:pt x="310" y="186"/>
                  <a:pt x="301" y="186"/>
                  <a:pt x="292" y="177"/>
                </a:cubicBezTo>
                <a:cubicBezTo>
                  <a:pt x="292" y="177"/>
                  <a:pt x="284" y="168"/>
                  <a:pt x="284" y="160"/>
                </a:cubicBezTo>
                <a:cubicBezTo>
                  <a:pt x="275" y="151"/>
                  <a:pt x="275" y="142"/>
                  <a:pt x="265" y="133"/>
                </a:cubicBezTo>
                <a:cubicBezTo>
                  <a:pt x="256" y="133"/>
                  <a:pt x="239" y="124"/>
                  <a:pt x="231" y="124"/>
                </a:cubicBezTo>
                <a:cubicBezTo>
                  <a:pt x="212" y="124"/>
                  <a:pt x="194" y="133"/>
                  <a:pt x="186" y="142"/>
                </a:cubicBezTo>
                <a:cubicBezTo>
                  <a:pt x="177" y="142"/>
                  <a:pt x="177" y="151"/>
                  <a:pt x="177" y="160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6" y="177"/>
                  <a:pt x="186" y="177"/>
                  <a:pt x="194" y="186"/>
                </a:cubicBezTo>
                <a:cubicBezTo>
                  <a:pt x="194" y="186"/>
                  <a:pt x="203" y="186"/>
                  <a:pt x="212" y="186"/>
                </a:cubicBezTo>
                <a:cubicBezTo>
                  <a:pt x="212" y="196"/>
                  <a:pt x="231" y="196"/>
                  <a:pt x="239" y="196"/>
                </a:cubicBezTo>
                <a:cubicBezTo>
                  <a:pt x="256" y="204"/>
                  <a:pt x="275" y="204"/>
                  <a:pt x="292" y="213"/>
                </a:cubicBezTo>
                <a:cubicBezTo>
                  <a:pt x="301" y="213"/>
                  <a:pt x="319" y="221"/>
                  <a:pt x="328" y="231"/>
                </a:cubicBezTo>
                <a:cubicBezTo>
                  <a:pt x="337" y="231"/>
                  <a:pt x="346" y="240"/>
                  <a:pt x="354" y="257"/>
                </a:cubicBezTo>
                <a:cubicBezTo>
                  <a:pt x="354" y="266"/>
                  <a:pt x="363" y="275"/>
                  <a:pt x="363" y="293"/>
                </a:cubicBezTo>
                <a:cubicBezTo>
                  <a:pt x="363" y="311"/>
                  <a:pt x="354" y="328"/>
                  <a:pt x="346" y="346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5" name="Freeform 64"/>
          <p:cNvSpPr>
            <a:spLocks noChangeArrowheads="1"/>
          </p:cNvSpPr>
          <p:nvPr/>
        </p:nvSpPr>
        <p:spPr bwMode="auto">
          <a:xfrm>
            <a:off x="7378700" y="3621882"/>
            <a:ext cx="334169" cy="327819"/>
          </a:xfrm>
          <a:custGeom>
            <a:avLst/>
            <a:gdLst>
              <a:gd name="T0" fmla="*/ 124 w 461"/>
              <a:gd name="T1" fmla="*/ 27 h 453"/>
              <a:gd name="T2" fmla="*/ 124 w 461"/>
              <a:gd name="T3" fmla="*/ 27 h 453"/>
              <a:gd name="T4" fmla="*/ 0 w 461"/>
              <a:gd name="T5" fmla="*/ 222 h 453"/>
              <a:gd name="T6" fmla="*/ 9 w 461"/>
              <a:gd name="T7" fmla="*/ 275 h 453"/>
              <a:gd name="T8" fmla="*/ 204 w 461"/>
              <a:gd name="T9" fmla="*/ 98 h 453"/>
              <a:gd name="T10" fmla="*/ 124 w 461"/>
              <a:gd name="T11" fmla="*/ 27 h 453"/>
              <a:gd name="T12" fmla="*/ 328 w 461"/>
              <a:gd name="T13" fmla="*/ 18 h 453"/>
              <a:gd name="T14" fmla="*/ 328 w 461"/>
              <a:gd name="T15" fmla="*/ 18 h 453"/>
              <a:gd name="T16" fmla="*/ 231 w 461"/>
              <a:gd name="T17" fmla="*/ 0 h 453"/>
              <a:gd name="T18" fmla="*/ 160 w 461"/>
              <a:gd name="T19" fmla="*/ 9 h 453"/>
              <a:gd name="T20" fmla="*/ 328 w 461"/>
              <a:gd name="T21" fmla="*/ 159 h 453"/>
              <a:gd name="T22" fmla="*/ 328 w 461"/>
              <a:gd name="T23" fmla="*/ 18 h 453"/>
              <a:gd name="T24" fmla="*/ 363 w 461"/>
              <a:gd name="T25" fmla="*/ 36 h 453"/>
              <a:gd name="T26" fmla="*/ 363 w 461"/>
              <a:gd name="T27" fmla="*/ 36 h 453"/>
              <a:gd name="T28" fmla="*/ 363 w 461"/>
              <a:gd name="T29" fmla="*/ 302 h 453"/>
              <a:gd name="T30" fmla="*/ 443 w 461"/>
              <a:gd name="T31" fmla="*/ 302 h 453"/>
              <a:gd name="T32" fmla="*/ 460 w 461"/>
              <a:gd name="T33" fmla="*/ 222 h 453"/>
              <a:gd name="T34" fmla="*/ 363 w 461"/>
              <a:gd name="T35" fmla="*/ 36 h 453"/>
              <a:gd name="T36" fmla="*/ 18 w 461"/>
              <a:gd name="T37" fmla="*/ 310 h 453"/>
              <a:gd name="T38" fmla="*/ 18 w 461"/>
              <a:gd name="T39" fmla="*/ 310 h 453"/>
              <a:gd name="T40" fmla="*/ 106 w 461"/>
              <a:gd name="T41" fmla="*/ 417 h 453"/>
              <a:gd name="T42" fmla="*/ 106 w 461"/>
              <a:gd name="T43" fmla="*/ 231 h 453"/>
              <a:gd name="T44" fmla="*/ 53 w 461"/>
              <a:gd name="T45" fmla="*/ 284 h 453"/>
              <a:gd name="T46" fmla="*/ 18 w 461"/>
              <a:gd name="T47" fmla="*/ 310 h 453"/>
              <a:gd name="T48" fmla="*/ 133 w 461"/>
              <a:gd name="T49" fmla="*/ 434 h 453"/>
              <a:gd name="T50" fmla="*/ 133 w 461"/>
              <a:gd name="T51" fmla="*/ 434 h 453"/>
              <a:gd name="T52" fmla="*/ 213 w 461"/>
              <a:gd name="T53" fmla="*/ 452 h 453"/>
              <a:gd name="T54" fmla="*/ 248 w 461"/>
              <a:gd name="T55" fmla="*/ 452 h 453"/>
              <a:gd name="T56" fmla="*/ 434 w 461"/>
              <a:gd name="T57" fmla="*/ 337 h 453"/>
              <a:gd name="T58" fmla="*/ 133 w 461"/>
              <a:gd name="T59" fmla="*/ 337 h 453"/>
              <a:gd name="T60" fmla="*/ 133 w 461"/>
              <a:gd name="T61" fmla="*/ 434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1" h="453">
                <a:moveTo>
                  <a:pt x="124" y="27"/>
                </a:moveTo>
                <a:lnTo>
                  <a:pt x="124" y="27"/>
                </a:lnTo>
                <a:cubicBezTo>
                  <a:pt x="53" y="62"/>
                  <a:pt x="0" y="142"/>
                  <a:pt x="0" y="222"/>
                </a:cubicBezTo>
                <a:cubicBezTo>
                  <a:pt x="0" y="240"/>
                  <a:pt x="0" y="257"/>
                  <a:pt x="9" y="275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186" y="71"/>
                  <a:pt x="124" y="27"/>
                  <a:pt x="124" y="27"/>
                </a:cubicBezTo>
                <a:close/>
                <a:moveTo>
                  <a:pt x="328" y="18"/>
                </a:moveTo>
                <a:lnTo>
                  <a:pt x="328" y="18"/>
                </a:lnTo>
                <a:cubicBezTo>
                  <a:pt x="293" y="0"/>
                  <a:pt x="266" y="0"/>
                  <a:pt x="231" y="0"/>
                </a:cubicBezTo>
                <a:cubicBezTo>
                  <a:pt x="204" y="0"/>
                  <a:pt x="186" y="0"/>
                  <a:pt x="160" y="9"/>
                </a:cubicBezTo>
                <a:cubicBezTo>
                  <a:pt x="328" y="159"/>
                  <a:pt x="328" y="159"/>
                  <a:pt x="328" y="159"/>
                </a:cubicBezTo>
                <a:lnTo>
                  <a:pt x="328" y="18"/>
                </a:lnTo>
                <a:close/>
                <a:moveTo>
                  <a:pt x="363" y="36"/>
                </a:moveTo>
                <a:lnTo>
                  <a:pt x="363" y="36"/>
                </a:lnTo>
                <a:cubicBezTo>
                  <a:pt x="363" y="302"/>
                  <a:pt x="363" y="302"/>
                  <a:pt x="363" y="302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452" y="275"/>
                  <a:pt x="460" y="248"/>
                  <a:pt x="460" y="222"/>
                </a:cubicBezTo>
                <a:cubicBezTo>
                  <a:pt x="460" y="151"/>
                  <a:pt x="416" y="80"/>
                  <a:pt x="363" y="36"/>
                </a:cubicBezTo>
                <a:close/>
                <a:moveTo>
                  <a:pt x="18" y="310"/>
                </a:moveTo>
                <a:lnTo>
                  <a:pt x="18" y="310"/>
                </a:lnTo>
                <a:cubicBezTo>
                  <a:pt x="35" y="355"/>
                  <a:pt x="62" y="390"/>
                  <a:pt x="106" y="417"/>
                </a:cubicBezTo>
                <a:cubicBezTo>
                  <a:pt x="106" y="231"/>
                  <a:pt x="106" y="231"/>
                  <a:pt x="106" y="231"/>
                </a:cubicBezTo>
                <a:cubicBezTo>
                  <a:pt x="53" y="284"/>
                  <a:pt x="53" y="284"/>
                  <a:pt x="53" y="284"/>
                </a:cubicBezTo>
                <a:cubicBezTo>
                  <a:pt x="35" y="293"/>
                  <a:pt x="18" y="310"/>
                  <a:pt x="18" y="310"/>
                </a:cubicBezTo>
                <a:close/>
                <a:moveTo>
                  <a:pt x="133" y="434"/>
                </a:moveTo>
                <a:lnTo>
                  <a:pt x="133" y="434"/>
                </a:lnTo>
                <a:cubicBezTo>
                  <a:pt x="160" y="443"/>
                  <a:pt x="186" y="452"/>
                  <a:pt x="213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328" y="443"/>
                  <a:pt x="390" y="399"/>
                  <a:pt x="434" y="337"/>
                </a:cubicBezTo>
                <a:cubicBezTo>
                  <a:pt x="133" y="337"/>
                  <a:pt x="133" y="337"/>
                  <a:pt x="133" y="337"/>
                </a:cubicBezTo>
                <a:lnTo>
                  <a:pt x="133" y="434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6" name="Freeform 65"/>
          <p:cNvSpPr>
            <a:spLocks noChangeArrowheads="1"/>
          </p:cNvSpPr>
          <p:nvPr/>
        </p:nvSpPr>
        <p:spPr bwMode="auto">
          <a:xfrm>
            <a:off x="6648450" y="2967832"/>
            <a:ext cx="359569" cy="200819"/>
          </a:xfrm>
          <a:custGeom>
            <a:avLst/>
            <a:gdLst>
              <a:gd name="T0" fmla="*/ 195 w 497"/>
              <a:gd name="T1" fmla="*/ 205 h 276"/>
              <a:gd name="T2" fmla="*/ 195 w 497"/>
              <a:gd name="T3" fmla="*/ 205 h 276"/>
              <a:gd name="T4" fmla="*/ 133 w 497"/>
              <a:gd name="T5" fmla="*/ 230 h 276"/>
              <a:gd name="T6" fmla="*/ 53 w 497"/>
              <a:gd name="T7" fmla="*/ 142 h 276"/>
              <a:gd name="T8" fmla="*/ 133 w 497"/>
              <a:gd name="T9" fmla="*/ 45 h 276"/>
              <a:gd name="T10" fmla="*/ 212 w 497"/>
              <a:gd name="T11" fmla="*/ 115 h 276"/>
              <a:gd name="T12" fmla="*/ 230 w 497"/>
              <a:gd name="T13" fmla="*/ 177 h 276"/>
              <a:gd name="T14" fmla="*/ 381 w 497"/>
              <a:gd name="T15" fmla="*/ 275 h 276"/>
              <a:gd name="T16" fmla="*/ 496 w 497"/>
              <a:gd name="T17" fmla="*/ 195 h 276"/>
              <a:gd name="T18" fmla="*/ 425 w 497"/>
              <a:gd name="T19" fmla="*/ 115 h 276"/>
              <a:gd name="T20" fmla="*/ 381 w 497"/>
              <a:gd name="T21" fmla="*/ 107 h 276"/>
              <a:gd name="T22" fmla="*/ 354 w 497"/>
              <a:gd name="T23" fmla="*/ 71 h 276"/>
              <a:gd name="T24" fmla="*/ 390 w 497"/>
              <a:gd name="T25" fmla="*/ 45 h 276"/>
              <a:gd name="T26" fmla="*/ 434 w 497"/>
              <a:gd name="T27" fmla="*/ 80 h 276"/>
              <a:gd name="T28" fmla="*/ 496 w 497"/>
              <a:gd name="T29" fmla="*/ 71 h 276"/>
              <a:gd name="T30" fmla="*/ 399 w 497"/>
              <a:gd name="T31" fmla="*/ 0 h 276"/>
              <a:gd name="T32" fmla="*/ 293 w 497"/>
              <a:gd name="T33" fmla="*/ 80 h 276"/>
              <a:gd name="T34" fmla="*/ 363 w 497"/>
              <a:gd name="T35" fmla="*/ 151 h 276"/>
              <a:gd name="T36" fmla="*/ 399 w 497"/>
              <a:gd name="T37" fmla="*/ 160 h 276"/>
              <a:gd name="T38" fmla="*/ 434 w 497"/>
              <a:gd name="T39" fmla="*/ 195 h 276"/>
              <a:gd name="T40" fmla="*/ 381 w 497"/>
              <a:gd name="T41" fmla="*/ 230 h 276"/>
              <a:gd name="T42" fmla="*/ 284 w 497"/>
              <a:gd name="T43" fmla="*/ 160 h 276"/>
              <a:gd name="T44" fmla="*/ 256 w 497"/>
              <a:gd name="T45" fmla="*/ 98 h 276"/>
              <a:gd name="T46" fmla="*/ 133 w 497"/>
              <a:gd name="T47" fmla="*/ 0 h 276"/>
              <a:gd name="T48" fmla="*/ 0 w 497"/>
              <a:gd name="T49" fmla="*/ 142 h 276"/>
              <a:gd name="T50" fmla="*/ 133 w 497"/>
              <a:gd name="T51" fmla="*/ 275 h 276"/>
              <a:gd name="T52" fmla="*/ 212 w 497"/>
              <a:gd name="T53" fmla="*/ 249 h 276"/>
              <a:gd name="T54" fmla="*/ 195 w 497"/>
              <a:gd name="T55" fmla="*/ 20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76">
                <a:moveTo>
                  <a:pt x="195" y="205"/>
                </a:moveTo>
                <a:lnTo>
                  <a:pt x="195" y="205"/>
                </a:lnTo>
                <a:cubicBezTo>
                  <a:pt x="186" y="213"/>
                  <a:pt x="168" y="230"/>
                  <a:pt x="133" y="230"/>
                </a:cubicBezTo>
                <a:cubicBezTo>
                  <a:pt x="89" y="230"/>
                  <a:pt x="53" y="195"/>
                  <a:pt x="53" y="142"/>
                </a:cubicBezTo>
                <a:cubicBezTo>
                  <a:pt x="53" y="71"/>
                  <a:pt x="97" y="45"/>
                  <a:pt x="133" y="45"/>
                </a:cubicBezTo>
                <a:cubicBezTo>
                  <a:pt x="186" y="45"/>
                  <a:pt x="195" y="80"/>
                  <a:pt x="212" y="115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48" y="230"/>
                  <a:pt x="284" y="275"/>
                  <a:pt x="381" y="275"/>
                </a:cubicBezTo>
                <a:cubicBezTo>
                  <a:pt x="452" y="275"/>
                  <a:pt x="496" y="258"/>
                  <a:pt x="496" y="195"/>
                </a:cubicBezTo>
                <a:cubicBezTo>
                  <a:pt x="496" y="151"/>
                  <a:pt x="469" y="124"/>
                  <a:pt x="425" y="115"/>
                </a:cubicBezTo>
                <a:cubicBezTo>
                  <a:pt x="381" y="107"/>
                  <a:pt x="381" y="107"/>
                  <a:pt x="381" y="107"/>
                </a:cubicBezTo>
                <a:cubicBezTo>
                  <a:pt x="363" y="98"/>
                  <a:pt x="354" y="89"/>
                  <a:pt x="354" y="71"/>
                </a:cubicBezTo>
                <a:cubicBezTo>
                  <a:pt x="354" y="53"/>
                  <a:pt x="363" y="45"/>
                  <a:pt x="390" y="45"/>
                </a:cubicBezTo>
                <a:cubicBezTo>
                  <a:pt x="416" y="45"/>
                  <a:pt x="434" y="53"/>
                  <a:pt x="434" y="80"/>
                </a:cubicBezTo>
                <a:cubicBezTo>
                  <a:pt x="496" y="71"/>
                  <a:pt x="496" y="71"/>
                  <a:pt x="496" y="71"/>
                </a:cubicBezTo>
                <a:cubicBezTo>
                  <a:pt x="487" y="18"/>
                  <a:pt x="452" y="0"/>
                  <a:pt x="399" y="0"/>
                </a:cubicBezTo>
                <a:cubicBezTo>
                  <a:pt x="346" y="0"/>
                  <a:pt x="293" y="18"/>
                  <a:pt x="293" y="80"/>
                </a:cubicBezTo>
                <a:cubicBezTo>
                  <a:pt x="293" y="115"/>
                  <a:pt x="309" y="142"/>
                  <a:pt x="363" y="151"/>
                </a:cubicBezTo>
                <a:cubicBezTo>
                  <a:pt x="399" y="160"/>
                  <a:pt x="399" y="160"/>
                  <a:pt x="399" y="160"/>
                </a:cubicBezTo>
                <a:cubicBezTo>
                  <a:pt x="425" y="169"/>
                  <a:pt x="434" y="186"/>
                  <a:pt x="434" y="195"/>
                </a:cubicBezTo>
                <a:cubicBezTo>
                  <a:pt x="434" y="222"/>
                  <a:pt x="416" y="230"/>
                  <a:pt x="381" y="230"/>
                </a:cubicBezTo>
                <a:cubicBezTo>
                  <a:pt x="319" y="230"/>
                  <a:pt x="293" y="195"/>
                  <a:pt x="284" y="160"/>
                </a:cubicBezTo>
                <a:cubicBezTo>
                  <a:pt x="256" y="98"/>
                  <a:pt x="256" y="98"/>
                  <a:pt x="256" y="98"/>
                </a:cubicBezTo>
                <a:cubicBezTo>
                  <a:pt x="239" y="27"/>
                  <a:pt x="212" y="0"/>
                  <a:pt x="133" y="0"/>
                </a:cubicBezTo>
                <a:cubicBezTo>
                  <a:pt x="62" y="0"/>
                  <a:pt x="0" y="53"/>
                  <a:pt x="0" y="142"/>
                </a:cubicBezTo>
                <a:cubicBezTo>
                  <a:pt x="0" y="230"/>
                  <a:pt x="62" y="275"/>
                  <a:pt x="133" y="275"/>
                </a:cubicBezTo>
                <a:cubicBezTo>
                  <a:pt x="177" y="275"/>
                  <a:pt x="203" y="258"/>
                  <a:pt x="212" y="249"/>
                </a:cubicBezTo>
                <a:lnTo>
                  <a:pt x="195" y="205"/>
                </a:ln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7" name="Freeform 66"/>
          <p:cNvSpPr>
            <a:spLocks noChangeArrowheads="1"/>
          </p:cNvSpPr>
          <p:nvPr/>
        </p:nvSpPr>
        <p:spPr bwMode="auto">
          <a:xfrm>
            <a:off x="7372350" y="2897982"/>
            <a:ext cx="346869" cy="340519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302 w 479"/>
              <a:gd name="T13" fmla="*/ 303 h 471"/>
              <a:gd name="T14" fmla="*/ 302 w 479"/>
              <a:gd name="T15" fmla="*/ 303 h 471"/>
              <a:gd name="T16" fmla="*/ 230 w 479"/>
              <a:gd name="T17" fmla="*/ 258 h 471"/>
              <a:gd name="T18" fmla="*/ 222 w 479"/>
              <a:gd name="T19" fmla="*/ 222 h 471"/>
              <a:gd name="T20" fmla="*/ 186 w 479"/>
              <a:gd name="T21" fmla="*/ 187 h 471"/>
              <a:gd name="T22" fmla="*/ 142 w 479"/>
              <a:gd name="T23" fmla="*/ 240 h 471"/>
              <a:gd name="T24" fmla="*/ 177 w 479"/>
              <a:gd name="T25" fmla="*/ 284 h 471"/>
              <a:gd name="T26" fmla="*/ 213 w 479"/>
              <a:gd name="T27" fmla="*/ 267 h 471"/>
              <a:gd name="T28" fmla="*/ 222 w 479"/>
              <a:gd name="T29" fmla="*/ 293 h 471"/>
              <a:gd name="T30" fmla="*/ 177 w 479"/>
              <a:gd name="T31" fmla="*/ 303 h 471"/>
              <a:gd name="T32" fmla="*/ 115 w 479"/>
              <a:gd name="T33" fmla="*/ 240 h 471"/>
              <a:gd name="T34" fmla="*/ 177 w 479"/>
              <a:gd name="T35" fmla="*/ 160 h 471"/>
              <a:gd name="T36" fmla="*/ 249 w 479"/>
              <a:gd name="T37" fmla="*/ 213 h 471"/>
              <a:gd name="T38" fmla="*/ 257 w 479"/>
              <a:gd name="T39" fmla="*/ 249 h 471"/>
              <a:gd name="T40" fmla="*/ 310 w 479"/>
              <a:gd name="T41" fmla="*/ 284 h 471"/>
              <a:gd name="T42" fmla="*/ 337 w 479"/>
              <a:gd name="T43" fmla="*/ 267 h 471"/>
              <a:gd name="T44" fmla="*/ 319 w 479"/>
              <a:gd name="T45" fmla="*/ 249 h 471"/>
              <a:gd name="T46" fmla="*/ 293 w 479"/>
              <a:gd name="T47" fmla="*/ 240 h 471"/>
              <a:gd name="T48" fmla="*/ 266 w 479"/>
              <a:gd name="T49" fmla="*/ 205 h 471"/>
              <a:gd name="T50" fmla="*/ 319 w 479"/>
              <a:gd name="T51" fmla="*/ 160 h 471"/>
              <a:gd name="T52" fmla="*/ 363 w 479"/>
              <a:gd name="T53" fmla="*/ 205 h 471"/>
              <a:gd name="T54" fmla="*/ 337 w 479"/>
              <a:gd name="T55" fmla="*/ 205 h 471"/>
              <a:gd name="T56" fmla="*/ 310 w 479"/>
              <a:gd name="T57" fmla="*/ 187 h 471"/>
              <a:gd name="T58" fmla="*/ 293 w 479"/>
              <a:gd name="T59" fmla="*/ 205 h 471"/>
              <a:gd name="T60" fmla="*/ 310 w 479"/>
              <a:gd name="T61" fmla="*/ 222 h 471"/>
              <a:gd name="T62" fmla="*/ 328 w 479"/>
              <a:gd name="T63" fmla="*/ 222 h 471"/>
              <a:gd name="T64" fmla="*/ 363 w 479"/>
              <a:gd name="T65" fmla="*/ 267 h 471"/>
              <a:gd name="T66" fmla="*/ 302 w 479"/>
              <a:gd name="T67" fmla="*/ 30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40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302" y="303"/>
                </a:moveTo>
                <a:lnTo>
                  <a:pt x="302" y="303"/>
                </a:lnTo>
                <a:cubicBezTo>
                  <a:pt x="257" y="303"/>
                  <a:pt x="240" y="284"/>
                  <a:pt x="230" y="258"/>
                </a:cubicBezTo>
                <a:cubicBezTo>
                  <a:pt x="222" y="222"/>
                  <a:pt x="222" y="222"/>
                  <a:pt x="222" y="222"/>
                </a:cubicBezTo>
                <a:cubicBezTo>
                  <a:pt x="213" y="205"/>
                  <a:pt x="204" y="187"/>
                  <a:pt x="186" y="187"/>
                </a:cubicBezTo>
                <a:cubicBezTo>
                  <a:pt x="169" y="187"/>
                  <a:pt x="142" y="205"/>
                  <a:pt x="142" y="240"/>
                </a:cubicBezTo>
                <a:cubicBezTo>
                  <a:pt x="142" y="267"/>
                  <a:pt x="159" y="284"/>
                  <a:pt x="177" y="284"/>
                </a:cubicBezTo>
                <a:cubicBezTo>
                  <a:pt x="195" y="284"/>
                  <a:pt x="204" y="275"/>
                  <a:pt x="213" y="267"/>
                </a:cubicBezTo>
                <a:cubicBezTo>
                  <a:pt x="222" y="293"/>
                  <a:pt x="222" y="293"/>
                  <a:pt x="222" y="293"/>
                </a:cubicBezTo>
                <a:cubicBezTo>
                  <a:pt x="213" y="293"/>
                  <a:pt x="204" y="303"/>
                  <a:pt x="177" y="303"/>
                </a:cubicBezTo>
                <a:cubicBezTo>
                  <a:pt x="151" y="303"/>
                  <a:pt x="115" y="284"/>
                  <a:pt x="115" y="240"/>
                </a:cubicBezTo>
                <a:cubicBezTo>
                  <a:pt x="115" y="196"/>
                  <a:pt x="151" y="160"/>
                  <a:pt x="177" y="160"/>
                </a:cubicBezTo>
                <a:cubicBezTo>
                  <a:pt x="222" y="160"/>
                  <a:pt x="230" y="178"/>
                  <a:pt x="249" y="213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66" y="267"/>
                  <a:pt x="275" y="284"/>
                  <a:pt x="310" y="284"/>
                </a:cubicBezTo>
                <a:cubicBezTo>
                  <a:pt x="328" y="284"/>
                  <a:pt x="337" y="275"/>
                  <a:pt x="337" y="267"/>
                </a:cubicBezTo>
                <a:cubicBezTo>
                  <a:pt x="337" y="258"/>
                  <a:pt x="328" y="249"/>
                  <a:pt x="319" y="249"/>
                </a:cubicBezTo>
                <a:cubicBezTo>
                  <a:pt x="293" y="240"/>
                  <a:pt x="293" y="240"/>
                  <a:pt x="293" y="240"/>
                </a:cubicBezTo>
                <a:cubicBezTo>
                  <a:pt x="275" y="240"/>
                  <a:pt x="266" y="222"/>
                  <a:pt x="266" y="205"/>
                </a:cubicBezTo>
                <a:cubicBezTo>
                  <a:pt x="266" y="178"/>
                  <a:pt x="293" y="160"/>
                  <a:pt x="319" y="160"/>
                </a:cubicBezTo>
                <a:cubicBezTo>
                  <a:pt x="346" y="160"/>
                  <a:pt x="363" y="178"/>
                  <a:pt x="363" y="205"/>
                </a:cubicBezTo>
                <a:cubicBezTo>
                  <a:pt x="337" y="205"/>
                  <a:pt x="337" y="205"/>
                  <a:pt x="337" y="205"/>
                </a:cubicBezTo>
                <a:cubicBezTo>
                  <a:pt x="337" y="196"/>
                  <a:pt x="328" y="187"/>
                  <a:pt x="310" y="187"/>
                </a:cubicBezTo>
                <a:cubicBezTo>
                  <a:pt x="302" y="187"/>
                  <a:pt x="293" y="196"/>
                  <a:pt x="293" y="205"/>
                </a:cubicBezTo>
                <a:cubicBezTo>
                  <a:pt x="293" y="213"/>
                  <a:pt x="293" y="213"/>
                  <a:pt x="310" y="222"/>
                </a:cubicBezTo>
                <a:cubicBezTo>
                  <a:pt x="328" y="222"/>
                  <a:pt x="328" y="222"/>
                  <a:pt x="328" y="222"/>
                </a:cubicBezTo>
                <a:cubicBezTo>
                  <a:pt x="355" y="231"/>
                  <a:pt x="363" y="240"/>
                  <a:pt x="363" y="267"/>
                </a:cubicBezTo>
                <a:cubicBezTo>
                  <a:pt x="363" y="293"/>
                  <a:pt x="337" y="303"/>
                  <a:pt x="302" y="303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8" name="Freeform 67"/>
          <p:cNvSpPr>
            <a:spLocks noChangeArrowheads="1"/>
          </p:cNvSpPr>
          <p:nvPr/>
        </p:nvSpPr>
        <p:spPr bwMode="auto">
          <a:xfrm>
            <a:off x="5211763" y="2929732"/>
            <a:ext cx="359569" cy="277019"/>
          </a:xfrm>
          <a:custGeom>
            <a:avLst/>
            <a:gdLst>
              <a:gd name="T0" fmla="*/ 275 w 497"/>
              <a:gd name="T1" fmla="*/ 142 h 382"/>
              <a:gd name="T2" fmla="*/ 275 w 497"/>
              <a:gd name="T3" fmla="*/ 142 h 382"/>
              <a:gd name="T4" fmla="*/ 310 w 497"/>
              <a:gd name="T5" fmla="*/ 160 h 382"/>
              <a:gd name="T6" fmla="*/ 354 w 497"/>
              <a:gd name="T7" fmla="*/ 142 h 382"/>
              <a:gd name="T8" fmla="*/ 354 w 497"/>
              <a:gd name="T9" fmla="*/ 115 h 382"/>
              <a:gd name="T10" fmla="*/ 248 w 497"/>
              <a:gd name="T11" fmla="*/ 0 h 382"/>
              <a:gd name="T12" fmla="*/ 132 w 497"/>
              <a:gd name="T13" fmla="*/ 115 h 382"/>
              <a:gd name="T14" fmla="*/ 132 w 497"/>
              <a:gd name="T15" fmla="*/ 266 h 382"/>
              <a:gd name="T16" fmla="*/ 107 w 497"/>
              <a:gd name="T17" fmla="*/ 293 h 382"/>
              <a:gd name="T18" fmla="*/ 88 w 497"/>
              <a:gd name="T19" fmla="*/ 266 h 382"/>
              <a:gd name="T20" fmla="*/ 88 w 497"/>
              <a:gd name="T21" fmla="*/ 204 h 382"/>
              <a:gd name="T22" fmla="*/ 0 w 497"/>
              <a:gd name="T23" fmla="*/ 204 h 382"/>
              <a:gd name="T24" fmla="*/ 0 w 497"/>
              <a:gd name="T25" fmla="*/ 266 h 382"/>
              <a:gd name="T26" fmla="*/ 107 w 497"/>
              <a:gd name="T27" fmla="*/ 381 h 382"/>
              <a:gd name="T28" fmla="*/ 222 w 497"/>
              <a:gd name="T29" fmla="*/ 266 h 382"/>
              <a:gd name="T30" fmla="*/ 222 w 497"/>
              <a:gd name="T31" fmla="*/ 115 h 382"/>
              <a:gd name="T32" fmla="*/ 248 w 497"/>
              <a:gd name="T33" fmla="*/ 89 h 382"/>
              <a:gd name="T34" fmla="*/ 275 w 497"/>
              <a:gd name="T35" fmla="*/ 115 h 382"/>
              <a:gd name="T36" fmla="*/ 275 w 497"/>
              <a:gd name="T37" fmla="*/ 142 h 382"/>
              <a:gd name="T38" fmla="*/ 407 w 497"/>
              <a:gd name="T39" fmla="*/ 204 h 382"/>
              <a:gd name="T40" fmla="*/ 407 w 497"/>
              <a:gd name="T41" fmla="*/ 204 h 382"/>
              <a:gd name="T42" fmla="*/ 407 w 497"/>
              <a:gd name="T43" fmla="*/ 266 h 382"/>
              <a:gd name="T44" fmla="*/ 381 w 497"/>
              <a:gd name="T45" fmla="*/ 293 h 382"/>
              <a:gd name="T46" fmla="*/ 354 w 497"/>
              <a:gd name="T47" fmla="*/ 266 h 382"/>
              <a:gd name="T48" fmla="*/ 354 w 497"/>
              <a:gd name="T49" fmla="*/ 204 h 382"/>
              <a:gd name="T50" fmla="*/ 310 w 497"/>
              <a:gd name="T51" fmla="*/ 222 h 382"/>
              <a:gd name="T52" fmla="*/ 275 w 497"/>
              <a:gd name="T53" fmla="*/ 204 h 382"/>
              <a:gd name="T54" fmla="*/ 275 w 497"/>
              <a:gd name="T55" fmla="*/ 266 h 382"/>
              <a:gd name="T56" fmla="*/ 381 w 497"/>
              <a:gd name="T57" fmla="*/ 381 h 382"/>
              <a:gd name="T58" fmla="*/ 496 w 497"/>
              <a:gd name="T59" fmla="*/ 266 h 382"/>
              <a:gd name="T60" fmla="*/ 496 w 497"/>
              <a:gd name="T61" fmla="*/ 204 h 382"/>
              <a:gd name="T62" fmla="*/ 407 w 497"/>
              <a:gd name="T63" fmla="*/ 204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7" h="382">
                <a:moveTo>
                  <a:pt x="275" y="142"/>
                </a:moveTo>
                <a:lnTo>
                  <a:pt x="275" y="142"/>
                </a:lnTo>
                <a:cubicBezTo>
                  <a:pt x="310" y="160"/>
                  <a:pt x="310" y="160"/>
                  <a:pt x="310" y="160"/>
                </a:cubicBezTo>
                <a:cubicBezTo>
                  <a:pt x="354" y="142"/>
                  <a:pt x="354" y="142"/>
                  <a:pt x="354" y="142"/>
                </a:cubicBezTo>
                <a:cubicBezTo>
                  <a:pt x="354" y="115"/>
                  <a:pt x="354" y="115"/>
                  <a:pt x="354" y="115"/>
                </a:cubicBezTo>
                <a:cubicBezTo>
                  <a:pt x="354" y="53"/>
                  <a:pt x="310" y="0"/>
                  <a:pt x="248" y="0"/>
                </a:cubicBezTo>
                <a:cubicBezTo>
                  <a:pt x="186" y="0"/>
                  <a:pt x="132" y="53"/>
                  <a:pt x="132" y="115"/>
                </a:cubicBezTo>
                <a:cubicBezTo>
                  <a:pt x="132" y="266"/>
                  <a:pt x="132" y="266"/>
                  <a:pt x="132" y="266"/>
                </a:cubicBezTo>
                <a:cubicBezTo>
                  <a:pt x="132" y="283"/>
                  <a:pt x="124" y="293"/>
                  <a:pt x="107" y="293"/>
                </a:cubicBezTo>
                <a:cubicBezTo>
                  <a:pt x="97" y="293"/>
                  <a:pt x="88" y="283"/>
                  <a:pt x="88" y="266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328"/>
                  <a:pt x="53" y="381"/>
                  <a:pt x="107" y="381"/>
                </a:cubicBezTo>
                <a:cubicBezTo>
                  <a:pt x="169" y="381"/>
                  <a:pt x="222" y="328"/>
                  <a:pt x="222" y="266"/>
                </a:cubicBezTo>
                <a:cubicBezTo>
                  <a:pt x="222" y="115"/>
                  <a:pt x="222" y="115"/>
                  <a:pt x="222" y="115"/>
                </a:cubicBezTo>
                <a:cubicBezTo>
                  <a:pt x="222" y="98"/>
                  <a:pt x="230" y="89"/>
                  <a:pt x="248" y="89"/>
                </a:cubicBezTo>
                <a:cubicBezTo>
                  <a:pt x="266" y="89"/>
                  <a:pt x="275" y="98"/>
                  <a:pt x="275" y="115"/>
                </a:cubicBezTo>
                <a:lnTo>
                  <a:pt x="275" y="142"/>
                </a:lnTo>
                <a:close/>
                <a:moveTo>
                  <a:pt x="407" y="204"/>
                </a:moveTo>
                <a:lnTo>
                  <a:pt x="407" y="204"/>
                </a:lnTo>
                <a:cubicBezTo>
                  <a:pt x="407" y="266"/>
                  <a:pt x="407" y="266"/>
                  <a:pt x="407" y="266"/>
                </a:cubicBezTo>
                <a:cubicBezTo>
                  <a:pt x="407" y="283"/>
                  <a:pt x="399" y="293"/>
                  <a:pt x="381" y="293"/>
                </a:cubicBezTo>
                <a:cubicBezTo>
                  <a:pt x="372" y="293"/>
                  <a:pt x="354" y="283"/>
                  <a:pt x="354" y="266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10" y="222"/>
                  <a:pt x="310" y="222"/>
                  <a:pt x="310" y="222"/>
                </a:cubicBezTo>
                <a:cubicBezTo>
                  <a:pt x="275" y="204"/>
                  <a:pt x="275" y="204"/>
                  <a:pt x="275" y="204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75" y="328"/>
                  <a:pt x="328" y="381"/>
                  <a:pt x="381" y="381"/>
                </a:cubicBezTo>
                <a:cubicBezTo>
                  <a:pt x="443" y="381"/>
                  <a:pt x="496" y="328"/>
                  <a:pt x="496" y="266"/>
                </a:cubicBezTo>
                <a:cubicBezTo>
                  <a:pt x="496" y="204"/>
                  <a:pt x="496" y="204"/>
                  <a:pt x="496" y="204"/>
                </a:cubicBezTo>
                <a:lnTo>
                  <a:pt x="407" y="204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89" name="Freeform 68"/>
          <p:cNvSpPr>
            <a:spLocks noChangeArrowheads="1"/>
          </p:cNvSpPr>
          <p:nvPr/>
        </p:nvSpPr>
        <p:spPr bwMode="auto">
          <a:xfrm>
            <a:off x="3789363" y="2904332"/>
            <a:ext cx="334169" cy="327819"/>
          </a:xfrm>
          <a:custGeom>
            <a:avLst/>
            <a:gdLst>
              <a:gd name="T0" fmla="*/ 221 w 461"/>
              <a:gd name="T1" fmla="*/ 160 h 454"/>
              <a:gd name="T2" fmla="*/ 221 w 461"/>
              <a:gd name="T3" fmla="*/ 160 h 454"/>
              <a:gd name="T4" fmla="*/ 150 w 461"/>
              <a:gd name="T5" fmla="*/ 54 h 454"/>
              <a:gd name="T6" fmla="*/ 35 w 461"/>
              <a:gd name="T7" fmla="*/ 187 h 454"/>
              <a:gd name="T8" fmla="*/ 221 w 461"/>
              <a:gd name="T9" fmla="*/ 160 h 454"/>
              <a:gd name="T10" fmla="*/ 239 w 461"/>
              <a:gd name="T11" fmla="*/ 231 h 454"/>
              <a:gd name="T12" fmla="*/ 239 w 461"/>
              <a:gd name="T13" fmla="*/ 231 h 454"/>
              <a:gd name="T14" fmla="*/ 248 w 461"/>
              <a:gd name="T15" fmla="*/ 222 h 454"/>
              <a:gd name="T16" fmla="*/ 239 w 461"/>
              <a:gd name="T17" fmla="*/ 196 h 454"/>
              <a:gd name="T18" fmla="*/ 35 w 461"/>
              <a:gd name="T19" fmla="*/ 222 h 454"/>
              <a:gd name="T20" fmla="*/ 35 w 461"/>
              <a:gd name="T21" fmla="*/ 222 h 454"/>
              <a:gd name="T22" fmla="*/ 88 w 461"/>
              <a:gd name="T23" fmla="*/ 355 h 454"/>
              <a:gd name="T24" fmla="*/ 88 w 461"/>
              <a:gd name="T25" fmla="*/ 355 h 454"/>
              <a:gd name="T26" fmla="*/ 239 w 461"/>
              <a:gd name="T27" fmla="*/ 231 h 454"/>
              <a:gd name="T28" fmla="*/ 106 w 461"/>
              <a:gd name="T29" fmla="*/ 382 h 454"/>
              <a:gd name="T30" fmla="*/ 106 w 461"/>
              <a:gd name="T31" fmla="*/ 382 h 454"/>
              <a:gd name="T32" fmla="*/ 106 w 461"/>
              <a:gd name="T33" fmla="*/ 382 h 454"/>
              <a:gd name="T34" fmla="*/ 106 w 461"/>
              <a:gd name="T35" fmla="*/ 373 h 454"/>
              <a:gd name="T36" fmla="*/ 106 w 461"/>
              <a:gd name="T37" fmla="*/ 382 h 454"/>
              <a:gd name="T38" fmla="*/ 186 w 461"/>
              <a:gd name="T39" fmla="*/ 36 h 454"/>
              <a:gd name="T40" fmla="*/ 186 w 461"/>
              <a:gd name="T41" fmla="*/ 36 h 454"/>
              <a:gd name="T42" fmla="*/ 354 w 461"/>
              <a:gd name="T43" fmla="*/ 81 h 454"/>
              <a:gd name="T44" fmla="*/ 354 w 461"/>
              <a:gd name="T45" fmla="*/ 81 h 454"/>
              <a:gd name="T46" fmla="*/ 231 w 461"/>
              <a:gd name="T47" fmla="*/ 28 h 454"/>
              <a:gd name="T48" fmla="*/ 186 w 461"/>
              <a:gd name="T49" fmla="*/ 36 h 454"/>
              <a:gd name="T50" fmla="*/ 256 w 461"/>
              <a:gd name="T51" fmla="*/ 151 h 454"/>
              <a:gd name="T52" fmla="*/ 354 w 461"/>
              <a:gd name="T53" fmla="*/ 81 h 454"/>
              <a:gd name="T54" fmla="*/ 231 w 461"/>
              <a:gd name="T55" fmla="*/ 453 h 454"/>
              <a:gd name="T56" fmla="*/ 231 w 461"/>
              <a:gd name="T57" fmla="*/ 453 h 454"/>
              <a:gd name="T58" fmla="*/ 0 w 461"/>
              <a:gd name="T59" fmla="*/ 222 h 454"/>
              <a:gd name="T60" fmla="*/ 231 w 461"/>
              <a:gd name="T61" fmla="*/ 0 h 454"/>
              <a:gd name="T62" fmla="*/ 460 w 461"/>
              <a:gd name="T63" fmla="*/ 222 h 454"/>
              <a:gd name="T64" fmla="*/ 231 w 461"/>
              <a:gd name="T65" fmla="*/ 453 h 454"/>
              <a:gd name="T66" fmla="*/ 265 w 461"/>
              <a:gd name="T67" fmla="*/ 258 h 454"/>
              <a:gd name="T68" fmla="*/ 265 w 461"/>
              <a:gd name="T69" fmla="*/ 258 h 454"/>
              <a:gd name="T70" fmla="*/ 106 w 461"/>
              <a:gd name="T71" fmla="*/ 382 h 454"/>
              <a:gd name="T72" fmla="*/ 231 w 461"/>
              <a:gd name="T73" fmla="*/ 417 h 454"/>
              <a:gd name="T74" fmla="*/ 310 w 461"/>
              <a:gd name="T75" fmla="*/ 408 h 454"/>
              <a:gd name="T76" fmla="*/ 265 w 461"/>
              <a:gd name="T77" fmla="*/ 258 h 454"/>
              <a:gd name="T78" fmla="*/ 275 w 461"/>
              <a:gd name="T79" fmla="*/ 178 h 454"/>
              <a:gd name="T80" fmla="*/ 275 w 461"/>
              <a:gd name="T81" fmla="*/ 178 h 454"/>
              <a:gd name="T82" fmla="*/ 284 w 461"/>
              <a:gd name="T83" fmla="*/ 204 h 454"/>
              <a:gd name="T84" fmla="*/ 292 w 461"/>
              <a:gd name="T85" fmla="*/ 213 h 454"/>
              <a:gd name="T86" fmla="*/ 425 w 461"/>
              <a:gd name="T87" fmla="*/ 222 h 454"/>
              <a:gd name="T88" fmla="*/ 381 w 461"/>
              <a:gd name="T89" fmla="*/ 98 h 454"/>
              <a:gd name="T90" fmla="*/ 275 w 461"/>
              <a:gd name="T91" fmla="*/ 178 h 454"/>
              <a:gd name="T92" fmla="*/ 301 w 461"/>
              <a:gd name="T93" fmla="*/ 249 h 454"/>
              <a:gd name="T94" fmla="*/ 301 w 461"/>
              <a:gd name="T95" fmla="*/ 249 h 454"/>
              <a:gd name="T96" fmla="*/ 337 w 461"/>
              <a:gd name="T97" fmla="*/ 391 h 454"/>
              <a:gd name="T98" fmla="*/ 425 w 461"/>
              <a:gd name="T99" fmla="*/ 258 h 454"/>
              <a:gd name="T100" fmla="*/ 301 w 461"/>
              <a:gd name="T101" fmla="*/ 249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61" h="454">
                <a:moveTo>
                  <a:pt x="221" y="160"/>
                </a:moveTo>
                <a:lnTo>
                  <a:pt x="221" y="160"/>
                </a:lnTo>
                <a:cubicBezTo>
                  <a:pt x="186" y="98"/>
                  <a:pt x="150" y="54"/>
                  <a:pt x="150" y="54"/>
                </a:cubicBezTo>
                <a:cubicBezTo>
                  <a:pt x="88" y="72"/>
                  <a:pt x="53" y="125"/>
                  <a:pt x="35" y="187"/>
                </a:cubicBezTo>
                <a:cubicBezTo>
                  <a:pt x="44" y="187"/>
                  <a:pt x="124" y="187"/>
                  <a:pt x="221" y="160"/>
                </a:cubicBezTo>
                <a:close/>
                <a:moveTo>
                  <a:pt x="239" y="231"/>
                </a:moveTo>
                <a:lnTo>
                  <a:pt x="239" y="231"/>
                </a:lnTo>
                <a:cubicBezTo>
                  <a:pt x="248" y="222"/>
                  <a:pt x="248" y="222"/>
                  <a:pt x="248" y="222"/>
                </a:cubicBezTo>
                <a:cubicBezTo>
                  <a:pt x="248" y="213"/>
                  <a:pt x="239" y="204"/>
                  <a:pt x="239" y="196"/>
                </a:cubicBezTo>
                <a:cubicBezTo>
                  <a:pt x="133" y="222"/>
                  <a:pt x="35" y="222"/>
                  <a:pt x="35" y="222"/>
                </a:cubicBezTo>
                <a:lnTo>
                  <a:pt x="35" y="222"/>
                </a:lnTo>
                <a:cubicBezTo>
                  <a:pt x="35" y="275"/>
                  <a:pt x="53" y="319"/>
                  <a:pt x="88" y="355"/>
                </a:cubicBezTo>
                <a:lnTo>
                  <a:pt x="88" y="355"/>
                </a:lnTo>
                <a:cubicBezTo>
                  <a:pt x="88" y="355"/>
                  <a:pt x="141" y="258"/>
                  <a:pt x="239" y="231"/>
                </a:cubicBezTo>
                <a:close/>
                <a:moveTo>
                  <a:pt x="106" y="382"/>
                </a:moveTo>
                <a:lnTo>
                  <a:pt x="106" y="382"/>
                </a:lnTo>
                <a:lnTo>
                  <a:pt x="106" y="382"/>
                </a:lnTo>
                <a:cubicBezTo>
                  <a:pt x="106" y="382"/>
                  <a:pt x="106" y="382"/>
                  <a:pt x="106" y="373"/>
                </a:cubicBezTo>
                <a:cubicBezTo>
                  <a:pt x="106" y="382"/>
                  <a:pt x="106" y="382"/>
                  <a:pt x="106" y="382"/>
                </a:cubicBezTo>
                <a:close/>
                <a:moveTo>
                  <a:pt x="186" y="36"/>
                </a:moveTo>
                <a:lnTo>
                  <a:pt x="186" y="36"/>
                </a:lnTo>
                <a:close/>
                <a:moveTo>
                  <a:pt x="354" y="81"/>
                </a:moveTo>
                <a:lnTo>
                  <a:pt x="354" y="81"/>
                </a:lnTo>
                <a:cubicBezTo>
                  <a:pt x="328" y="45"/>
                  <a:pt x="284" y="28"/>
                  <a:pt x="231" y="28"/>
                </a:cubicBezTo>
                <a:cubicBezTo>
                  <a:pt x="212" y="28"/>
                  <a:pt x="194" y="36"/>
                  <a:pt x="186" y="36"/>
                </a:cubicBezTo>
                <a:cubicBezTo>
                  <a:pt x="186" y="36"/>
                  <a:pt x="221" y="89"/>
                  <a:pt x="256" y="151"/>
                </a:cubicBezTo>
                <a:cubicBezTo>
                  <a:pt x="328" y="125"/>
                  <a:pt x="354" y="81"/>
                  <a:pt x="354" y="81"/>
                </a:cubicBezTo>
                <a:close/>
                <a:moveTo>
                  <a:pt x="231" y="453"/>
                </a:moveTo>
                <a:lnTo>
                  <a:pt x="231" y="453"/>
                </a:lnTo>
                <a:cubicBezTo>
                  <a:pt x="106" y="453"/>
                  <a:pt x="0" y="355"/>
                  <a:pt x="0" y="222"/>
                </a:cubicBezTo>
                <a:cubicBezTo>
                  <a:pt x="0" y="98"/>
                  <a:pt x="106" y="0"/>
                  <a:pt x="231" y="0"/>
                </a:cubicBezTo>
                <a:cubicBezTo>
                  <a:pt x="354" y="0"/>
                  <a:pt x="460" y="98"/>
                  <a:pt x="460" y="222"/>
                </a:cubicBezTo>
                <a:cubicBezTo>
                  <a:pt x="460" y="355"/>
                  <a:pt x="354" y="453"/>
                  <a:pt x="231" y="453"/>
                </a:cubicBezTo>
                <a:close/>
                <a:moveTo>
                  <a:pt x="265" y="258"/>
                </a:moveTo>
                <a:lnTo>
                  <a:pt x="265" y="258"/>
                </a:lnTo>
                <a:cubicBezTo>
                  <a:pt x="150" y="302"/>
                  <a:pt x="115" y="382"/>
                  <a:pt x="106" y="382"/>
                </a:cubicBezTo>
                <a:cubicBezTo>
                  <a:pt x="141" y="408"/>
                  <a:pt x="186" y="417"/>
                  <a:pt x="231" y="417"/>
                </a:cubicBezTo>
                <a:cubicBezTo>
                  <a:pt x="256" y="417"/>
                  <a:pt x="284" y="417"/>
                  <a:pt x="310" y="408"/>
                </a:cubicBezTo>
                <a:cubicBezTo>
                  <a:pt x="301" y="391"/>
                  <a:pt x="292" y="329"/>
                  <a:pt x="265" y="258"/>
                </a:cubicBezTo>
                <a:close/>
                <a:moveTo>
                  <a:pt x="275" y="178"/>
                </a:moveTo>
                <a:lnTo>
                  <a:pt x="275" y="178"/>
                </a:lnTo>
                <a:cubicBezTo>
                  <a:pt x="275" y="187"/>
                  <a:pt x="284" y="196"/>
                  <a:pt x="284" y="204"/>
                </a:cubicBezTo>
                <a:cubicBezTo>
                  <a:pt x="284" y="213"/>
                  <a:pt x="284" y="213"/>
                  <a:pt x="292" y="213"/>
                </a:cubicBezTo>
                <a:cubicBezTo>
                  <a:pt x="354" y="213"/>
                  <a:pt x="425" y="222"/>
                  <a:pt x="425" y="222"/>
                </a:cubicBezTo>
                <a:cubicBezTo>
                  <a:pt x="425" y="178"/>
                  <a:pt x="407" y="134"/>
                  <a:pt x="381" y="98"/>
                </a:cubicBezTo>
                <a:cubicBezTo>
                  <a:pt x="381" y="107"/>
                  <a:pt x="346" y="151"/>
                  <a:pt x="275" y="178"/>
                </a:cubicBezTo>
                <a:close/>
                <a:moveTo>
                  <a:pt x="301" y="249"/>
                </a:moveTo>
                <a:lnTo>
                  <a:pt x="301" y="249"/>
                </a:lnTo>
                <a:cubicBezTo>
                  <a:pt x="328" y="319"/>
                  <a:pt x="337" y="373"/>
                  <a:pt x="337" y="391"/>
                </a:cubicBezTo>
                <a:cubicBezTo>
                  <a:pt x="381" y="355"/>
                  <a:pt x="416" y="311"/>
                  <a:pt x="425" y="258"/>
                </a:cubicBezTo>
                <a:cubicBezTo>
                  <a:pt x="416" y="258"/>
                  <a:pt x="363" y="240"/>
                  <a:pt x="301" y="249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0" name="Freeform 69"/>
          <p:cNvSpPr>
            <a:spLocks noChangeArrowheads="1"/>
          </p:cNvSpPr>
          <p:nvPr/>
        </p:nvSpPr>
        <p:spPr bwMode="auto">
          <a:xfrm>
            <a:off x="9515475" y="3666332"/>
            <a:ext cx="372269" cy="245269"/>
          </a:xfrm>
          <a:custGeom>
            <a:avLst/>
            <a:gdLst>
              <a:gd name="T0" fmla="*/ 203 w 514"/>
              <a:gd name="T1" fmla="*/ 142 h 338"/>
              <a:gd name="T2" fmla="*/ 203 w 514"/>
              <a:gd name="T3" fmla="*/ 142 h 338"/>
              <a:gd name="T4" fmla="*/ 247 w 514"/>
              <a:gd name="T5" fmla="*/ 89 h 338"/>
              <a:gd name="T6" fmla="*/ 159 w 514"/>
              <a:gd name="T7" fmla="*/ 0 h 338"/>
              <a:gd name="T8" fmla="*/ 0 w 514"/>
              <a:gd name="T9" fmla="*/ 0 h 338"/>
              <a:gd name="T10" fmla="*/ 0 w 514"/>
              <a:gd name="T11" fmla="*/ 319 h 338"/>
              <a:gd name="T12" fmla="*/ 159 w 514"/>
              <a:gd name="T13" fmla="*/ 319 h 338"/>
              <a:gd name="T14" fmla="*/ 256 w 514"/>
              <a:gd name="T15" fmla="*/ 222 h 338"/>
              <a:gd name="T16" fmla="*/ 203 w 514"/>
              <a:gd name="T17" fmla="*/ 142 h 338"/>
              <a:gd name="T18" fmla="*/ 71 w 514"/>
              <a:gd name="T19" fmla="*/ 53 h 338"/>
              <a:gd name="T20" fmla="*/ 71 w 514"/>
              <a:gd name="T21" fmla="*/ 53 h 338"/>
              <a:gd name="T22" fmla="*/ 159 w 514"/>
              <a:gd name="T23" fmla="*/ 53 h 338"/>
              <a:gd name="T24" fmla="*/ 186 w 514"/>
              <a:gd name="T25" fmla="*/ 89 h 338"/>
              <a:gd name="T26" fmla="*/ 150 w 514"/>
              <a:gd name="T27" fmla="*/ 125 h 338"/>
              <a:gd name="T28" fmla="*/ 71 w 514"/>
              <a:gd name="T29" fmla="*/ 125 h 338"/>
              <a:gd name="T30" fmla="*/ 71 w 514"/>
              <a:gd name="T31" fmla="*/ 53 h 338"/>
              <a:gd name="T32" fmla="*/ 159 w 514"/>
              <a:gd name="T33" fmla="*/ 266 h 338"/>
              <a:gd name="T34" fmla="*/ 159 w 514"/>
              <a:gd name="T35" fmla="*/ 266 h 338"/>
              <a:gd name="T36" fmla="*/ 71 w 514"/>
              <a:gd name="T37" fmla="*/ 266 h 338"/>
              <a:gd name="T38" fmla="*/ 71 w 514"/>
              <a:gd name="T39" fmla="*/ 178 h 338"/>
              <a:gd name="T40" fmla="*/ 159 w 514"/>
              <a:gd name="T41" fmla="*/ 178 h 338"/>
              <a:gd name="T42" fmla="*/ 194 w 514"/>
              <a:gd name="T43" fmla="*/ 222 h 338"/>
              <a:gd name="T44" fmla="*/ 159 w 514"/>
              <a:gd name="T45" fmla="*/ 266 h 338"/>
              <a:gd name="T46" fmla="*/ 390 w 514"/>
              <a:gd name="T47" fmla="*/ 80 h 338"/>
              <a:gd name="T48" fmla="*/ 390 w 514"/>
              <a:gd name="T49" fmla="*/ 80 h 338"/>
              <a:gd name="T50" fmla="*/ 265 w 514"/>
              <a:gd name="T51" fmla="*/ 204 h 338"/>
              <a:gd name="T52" fmla="*/ 390 w 514"/>
              <a:gd name="T53" fmla="*/ 328 h 338"/>
              <a:gd name="T54" fmla="*/ 496 w 514"/>
              <a:gd name="T55" fmla="*/ 240 h 338"/>
              <a:gd name="T56" fmla="*/ 443 w 514"/>
              <a:gd name="T57" fmla="*/ 240 h 338"/>
              <a:gd name="T58" fmla="*/ 390 w 514"/>
              <a:gd name="T59" fmla="*/ 275 h 338"/>
              <a:gd name="T60" fmla="*/ 337 w 514"/>
              <a:gd name="T61" fmla="*/ 222 h 338"/>
              <a:gd name="T62" fmla="*/ 496 w 514"/>
              <a:gd name="T63" fmla="*/ 222 h 338"/>
              <a:gd name="T64" fmla="*/ 390 w 514"/>
              <a:gd name="T65" fmla="*/ 80 h 338"/>
              <a:gd name="T66" fmla="*/ 434 w 514"/>
              <a:gd name="T67" fmla="*/ 178 h 338"/>
              <a:gd name="T68" fmla="*/ 434 w 514"/>
              <a:gd name="T69" fmla="*/ 178 h 338"/>
              <a:gd name="T70" fmla="*/ 337 w 514"/>
              <a:gd name="T71" fmla="*/ 178 h 338"/>
              <a:gd name="T72" fmla="*/ 390 w 514"/>
              <a:gd name="T73" fmla="*/ 125 h 338"/>
              <a:gd name="T74" fmla="*/ 434 w 514"/>
              <a:gd name="T75" fmla="*/ 178 h 338"/>
              <a:gd name="T76" fmla="*/ 452 w 514"/>
              <a:gd name="T77" fmla="*/ 18 h 338"/>
              <a:gd name="T78" fmla="*/ 452 w 514"/>
              <a:gd name="T79" fmla="*/ 18 h 338"/>
              <a:gd name="T80" fmla="*/ 319 w 514"/>
              <a:gd name="T81" fmla="*/ 18 h 338"/>
              <a:gd name="T82" fmla="*/ 319 w 514"/>
              <a:gd name="T83" fmla="*/ 62 h 338"/>
              <a:gd name="T84" fmla="*/ 452 w 514"/>
              <a:gd name="T85" fmla="*/ 62 h 338"/>
              <a:gd name="T86" fmla="*/ 452 w 514"/>
              <a:gd name="T87" fmla="*/ 1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4" h="338">
                <a:moveTo>
                  <a:pt x="203" y="142"/>
                </a:moveTo>
                <a:lnTo>
                  <a:pt x="203" y="142"/>
                </a:lnTo>
                <a:cubicBezTo>
                  <a:pt x="203" y="142"/>
                  <a:pt x="247" y="142"/>
                  <a:pt x="247" y="89"/>
                </a:cubicBezTo>
                <a:cubicBezTo>
                  <a:pt x="247" y="27"/>
                  <a:pt x="212" y="0"/>
                  <a:pt x="1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9"/>
                  <a:pt x="0" y="319"/>
                  <a:pt x="0" y="319"/>
                </a:cubicBezTo>
                <a:cubicBezTo>
                  <a:pt x="159" y="319"/>
                  <a:pt x="159" y="319"/>
                  <a:pt x="159" y="319"/>
                </a:cubicBezTo>
                <a:cubicBezTo>
                  <a:pt x="159" y="319"/>
                  <a:pt x="256" y="328"/>
                  <a:pt x="256" y="222"/>
                </a:cubicBezTo>
                <a:cubicBezTo>
                  <a:pt x="256" y="222"/>
                  <a:pt x="265" y="142"/>
                  <a:pt x="203" y="142"/>
                </a:cubicBezTo>
                <a:close/>
                <a:moveTo>
                  <a:pt x="71" y="53"/>
                </a:moveTo>
                <a:lnTo>
                  <a:pt x="71" y="53"/>
                </a:lnTo>
                <a:cubicBezTo>
                  <a:pt x="159" y="53"/>
                  <a:pt x="159" y="53"/>
                  <a:pt x="159" y="53"/>
                </a:cubicBezTo>
                <a:cubicBezTo>
                  <a:pt x="159" y="53"/>
                  <a:pt x="186" y="53"/>
                  <a:pt x="186" y="89"/>
                </a:cubicBezTo>
                <a:cubicBezTo>
                  <a:pt x="186" y="125"/>
                  <a:pt x="168" y="125"/>
                  <a:pt x="150" y="125"/>
                </a:cubicBezTo>
                <a:cubicBezTo>
                  <a:pt x="71" y="125"/>
                  <a:pt x="71" y="125"/>
                  <a:pt x="71" y="125"/>
                </a:cubicBezTo>
                <a:lnTo>
                  <a:pt x="71" y="53"/>
                </a:lnTo>
                <a:close/>
                <a:moveTo>
                  <a:pt x="159" y="266"/>
                </a:moveTo>
                <a:lnTo>
                  <a:pt x="159" y="266"/>
                </a:lnTo>
                <a:cubicBezTo>
                  <a:pt x="71" y="266"/>
                  <a:pt x="71" y="266"/>
                  <a:pt x="71" y="266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159" y="178"/>
                  <a:pt x="159" y="178"/>
                  <a:pt x="159" y="178"/>
                </a:cubicBezTo>
                <a:cubicBezTo>
                  <a:pt x="159" y="178"/>
                  <a:pt x="194" y="178"/>
                  <a:pt x="194" y="222"/>
                </a:cubicBezTo>
                <a:cubicBezTo>
                  <a:pt x="194" y="257"/>
                  <a:pt x="168" y="266"/>
                  <a:pt x="159" y="266"/>
                </a:cubicBezTo>
                <a:close/>
                <a:moveTo>
                  <a:pt x="390" y="80"/>
                </a:moveTo>
                <a:lnTo>
                  <a:pt x="390" y="80"/>
                </a:lnTo>
                <a:cubicBezTo>
                  <a:pt x="265" y="80"/>
                  <a:pt x="265" y="204"/>
                  <a:pt x="265" y="204"/>
                </a:cubicBezTo>
                <a:cubicBezTo>
                  <a:pt x="265" y="204"/>
                  <a:pt x="265" y="328"/>
                  <a:pt x="390" y="328"/>
                </a:cubicBezTo>
                <a:cubicBezTo>
                  <a:pt x="390" y="328"/>
                  <a:pt x="496" y="337"/>
                  <a:pt x="496" y="240"/>
                </a:cubicBezTo>
                <a:cubicBezTo>
                  <a:pt x="443" y="240"/>
                  <a:pt x="443" y="240"/>
                  <a:pt x="443" y="240"/>
                </a:cubicBezTo>
                <a:cubicBezTo>
                  <a:pt x="443" y="240"/>
                  <a:pt x="443" y="275"/>
                  <a:pt x="390" y="275"/>
                </a:cubicBezTo>
                <a:cubicBezTo>
                  <a:pt x="390" y="275"/>
                  <a:pt x="337" y="284"/>
                  <a:pt x="337" y="22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22"/>
                  <a:pt x="513" y="80"/>
                  <a:pt x="390" y="80"/>
                </a:cubicBezTo>
                <a:close/>
                <a:moveTo>
                  <a:pt x="434" y="178"/>
                </a:moveTo>
                <a:lnTo>
                  <a:pt x="434" y="178"/>
                </a:lnTo>
                <a:cubicBezTo>
                  <a:pt x="337" y="178"/>
                  <a:pt x="337" y="178"/>
                  <a:pt x="337" y="178"/>
                </a:cubicBezTo>
                <a:cubicBezTo>
                  <a:pt x="337" y="178"/>
                  <a:pt x="345" y="125"/>
                  <a:pt x="390" y="125"/>
                </a:cubicBezTo>
                <a:cubicBezTo>
                  <a:pt x="434" y="125"/>
                  <a:pt x="434" y="178"/>
                  <a:pt x="434" y="178"/>
                </a:cubicBezTo>
                <a:close/>
                <a:moveTo>
                  <a:pt x="452" y="18"/>
                </a:moveTo>
                <a:lnTo>
                  <a:pt x="452" y="18"/>
                </a:lnTo>
                <a:cubicBezTo>
                  <a:pt x="319" y="18"/>
                  <a:pt x="319" y="18"/>
                  <a:pt x="319" y="18"/>
                </a:cubicBezTo>
                <a:cubicBezTo>
                  <a:pt x="319" y="62"/>
                  <a:pt x="319" y="62"/>
                  <a:pt x="319" y="62"/>
                </a:cubicBezTo>
                <a:cubicBezTo>
                  <a:pt x="452" y="62"/>
                  <a:pt x="452" y="62"/>
                  <a:pt x="452" y="62"/>
                </a:cubicBezTo>
                <a:lnTo>
                  <a:pt x="452" y="18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1" name="Freeform 70"/>
          <p:cNvSpPr>
            <a:spLocks noChangeArrowheads="1"/>
          </p:cNvSpPr>
          <p:nvPr/>
        </p:nvSpPr>
        <p:spPr bwMode="auto">
          <a:xfrm>
            <a:off x="985838" y="2904332"/>
            <a:ext cx="203200" cy="327819"/>
          </a:xfrm>
          <a:custGeom>
            <a:avLst/>
            <a:gdLst>
              <a:gd name="T0" fmla="*/ 283 w 284"/>
              <a:gd name="T1" fmla="*/ 426 h 454"/>
              <a:gd name="T2" fmla="*/ 283 w 284"/>
              <a:gd name="T3" fmla="*/ 426 h 454"/>
              <a:gd name="T4" fmla="*/ 230 w 284"/>
              <a:gd name="T5" fmla="*/ 453 h 454"/>
              <a:gd name="T6" fmla="*/ 177 w 284"/>
              <a:gd name="T7" fmla="*/ 453 h 454"/>
              <a:gd name="T8" fmla="*/ 124 w 284"/>
              <a:gd name="T9" fmla="*/ 444 h 454"/>
              <a:gd name="T10" fmla="*/ 80 w 284"/>
              <a:gd name="T11" fmla="*/ 426 h 454"/>
              <a:gd name="T12" fmla="*/ 61 w 284"/>
              <a:gd name="T13" fmla="*/ 391 h 454"/>
              <a:gd name="T14" fmla="*/ 53 w 284"/>
              <a:gd name="T15" fmla="*/ 347 h 454"/>
              <a:gd name="T16" fmla="*/ 53 w 284"/>
              <a:gd name="T17" fmla="*/ 187 h 454"/>
              <a:gd name="T18" fmla="*/ 0 w 284"/>
              <a:gd name="T19" fmla="*/ 187 h 454"/>
              <a:gd name="T20" fmla="*/ 0 w 284"/>
              <a:gd name="T21" fmla="*/ 116 h 454"/>
              <a:gd name="T22" fmla="*/ 44 w 284"/>
              <a:gd name="T23" fmla="*/ 98 h 454"/>
              <a:gd name="T24" fmla="*/ 80 w 284"/>
              <a:gd name="T25" fmla="*/ 54 h 454"/>
              <a:gd name="T26" fmla="*/ 97 w 284"/>
              <a:gd name="T27" fmla="*/ 0 h 454"/>
              <a:gd name="T28" fmla="*/ 160 w 284"/>
              <a:gd name="T29" fmla="*/ 0 h 454"/>
              <a:gd name="T30" fmla="*/ 160 w 284"/>
              <a:gd name="T31" fmla="*/ 116 h 454"/>
              <a:gd name="T32" fmla="*/ 266 w 284"/>
              <a:gd name="T33" fmla="*/ 116 h 454"/>
              <a:gd name="T34" fmla="*/ 266 w 284"/>
              <a:gd name="T35" fmla="*/ 187 h 454"/>
              <a:gd name="T36" fmla="*/ 160 w 284"/>
              <a:gd name="T37" fmla="*/ 187 h 454"/>
              <a:gd name="T38" fmla="*/ 160 w 284"/>
              <a:gd name="T39" fmla="*/ 302 h 454"/>
              <a:gd name="T40" fmla="*/ 160 w 284"/>
              <a:gd name="T41" fmla="*/ 355 h 454"/>
              <a:gd name="T42" fmla="*/ 177 w 284"/>
              <a:gd name="T43" fmla="*/ 373 h 454"/>
              <a:gd name="T44" fmla="*/ 213 w 284"/>
              <a:gd name="T45" fmla="*/ 382 h 454"/>
              <a:gd name="T46" fmla="*/ 283 w 284"/>
              <a:gd name="T47" fmla="*/ 355 h 454"/>
              <a:gd name="T48" fmla="*/ 283 w 284"/>
              <a:gd name="T49" fmla="*/ 426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454">
                <a:moveTo>
                  <a:pt x="283" y="426"/>
                </a:moveTo>
                <a:lnTo>
                  <a:pt x="283" y="426"/>
                </a:lnTo>
                <a:cubicBezTo>
                  <a:pt x="257" y="435"/>
                  <a:pt x="239" y="444"/>
                  <a:pt x="230" y="453"/>
                </a:cubicBezTo>
                <a:cubicBezTo>
                  <a:pt x="213" y="453"/>
                  <a:pt x="195" y="453"/>
                  <a:pt x="177" y="453"/>
                </a:cubicBezTo>
                <a:cubicBezTo>
                  <a:pt x="160" y="453"/>
                  <a:pt x="142" y="453"/>
                  <a:pt x="124" y="444"/>
                </a:cubicBezTo>
                <a:cubicBezTo>
                  <a:pt x="106" y="444"/>
                  <a:pt x="88" y="435"/>
                  <a:pt x="80" y="426"/>
                </a:cubicBezTo>
                <a:cubicBezTo>
                  <a:pt x="71" y="417"/>
                  <a:pt x="61" y="400"/>
                  <a:pt x="61" y="391"/>
                </a:cubicBezTo>
                <a:cubicBezTo>
                  <a:pt x="53" y="382"/>
                  <a:pt x="53" y="364"/>
                  <a:pt x="53" y="347"/>
                </a:cubicBezTo>
                <a:cubicBezTo>
                  <a:pt x="53" y="187"/>
                  <a:pt x="53" y="187"/>
                  <a:pt x="53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16"/>
                  <a:pt x="0" y="116"/>
                  <a:pt x="0" y="116"/>
                </a:cubicBezTo>
                <a:cubicBezTo>
                  <a:pt x="17" y="116"/>
                  <a:pt x="35" y="107"/>
                  <a:pt x="44" y="98"/>
                </a:cubicBezTo>
                <a:cubicBezTo>
                  <a:pt x="61" y="81"/>
                  <a:pt x="71" y="72"/>
                  <a:pt x="80" y="54"/>
                </a:cubicBezTo>
                <a:cubicBezTo>
                  <a:pt x="88" y="36"/>
                  <a:pt x="88" y="19"/>
                  <a:pt x="97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266" y="116"/>
                  <a:pt x="266" y="116"/>
                  <a:pt x="266" y="116"/>
                </a:cubicBezTo>
                <a:cubicBezTo>
                  <a:pt x="266" y="187"/>
                  <a:pt x="266" y="187"/>
                  <a:pt x="266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0" y="302"/>
                  <a:pt x="160" y="302"/>
                  <a:pt x="160" y="302"/>
                </a:cubicBezTo>
                <a:cubicBezTo>
                  <a:pt x="160" y="329"/>
                  <a:pt x="160" y="347"/>
                  <a:pt x="160" y="355"/>
                </a:cubicBezTo>
                <a:cubicBezTo>
                  <a:pt x="168" y="364"/>
                  <a:pt x="168" y="364"/>
                  <a:pt x="177" y="373"/>
                </a:cubicBezTo>
                <a:cubicBezTo>
                  <a:pt x="186" y="373"/>
                  <a:pt x="195" y="382"/>
                  <a:pt x="213" y="382"/>
                </a:cubicBezTo>
                <a:cubicBezTo>
                  <a:pt x="230" y="382"/>
                  <a:pt x="257" y="373"/>
                  <a:pt x="283" y="355"/>
                </a:cubicBezTo>
                <a:lnTo>
                  <a:pt x="283" y="426"/>
                </a:ln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2" name="Freeform 71"/>
          <p:cNvSpPr>
            <a:spLocks noChangeArrowheads="1"/>
          </p:cNvSpPr>
          <p:nvPr/>
        </p:nvSpPr>
        <p:spPr bwMode="auto">
          <a:xfrm>
            <a:off x="1632744" y="2897982"/>
            <a:ext cx="347663" cy="340519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01 w 480"/>
              <a:gd name="T13" fmla="*/ 338 h 471"/>
              <a:gd name="T14" fmla="*/ 301 w 480"/>
              <a:gd name="T15" fmla="*/ 338 h 471"/>
              <a:gd name="T16" fmla="*/ 274 w 480"/>
              <a:gd name="T17" fmla="*/ 347 h 471"/>
              <a:gd name="T18" fmla="*/ 248 w 480"/>
              <a:gd name="T19" fmla="*/ 347 h 471"/>
              <a:gd name="T20" fmla="*/ 221 w 480"/>
              <a:gd name="T21" fmla="*/ 347 h 471"/>
              <a:gd name="T22" fmla="*/ 204 w 480"/>
              <a:gd name="T23" fmla="*/ 338 h 471"/>
              <a:gd name="T24" fmla="*/ 186 w 480"/>
              <a:gd name="T25" fmla="*/ 320 h 471"/>
              <a:gd name="T26" fmla="*/ 186 w 480"/>
              <a:gd name="T27" fmla="*/ 293 h 471"/>
              <a:gd name="T28" fmla="*/ 186 w 480"/>
              <a:gd name="T29" fmla="*/ 213 h 471"/>
              <a:gd name="T30" fmla="*/ 159 w 480"/>
              <a:gd name="T31" fmla="*/ 213 h 471"/>
              <a:gd name="T32" fmla="*/ 159 w 480"/>
              <a:gd name="T33" fmla="*/ 178 h 471"/>
              <a:gd name="T34" fmla="*/ 186 w 480"/>
              <a:gd name="T35" fmla="*/ 169 h 471"/>
              <a:gd name="T36" fmla="*/ 204 w 480"/>
              <a:gd name="T37" fmla="*/ 151 h 471"/>
              <a:gd name="T38" fmla="*/ 213 w 480"/>
              <a:gd name="T39" fmla="*/ 116 h 471"/>
              <a:gd name="T40" fmla="*/ 239 w 480"/>
              <a:gd name="T41" fmla="*/ 116 h 471"/>
              <a:gd name="T42" fmla="*/ 239 w 480"/>
              <a:gd name="T43" fmla="*/ 178 h 471"/>
              <a:gd name="T44" fmla="*/ 292 w 480"/>
              <a:gd name="T45" fmla="*/ 178 h 471"/>
              <a:gd name="T46" fmla="*/ 292 w 480"/>
              <a:gd name="T47" fmla="*/ 213 h 471"/>
              <a:gd name="T48" fmla="*/ 239 w 480"/>
              <a:gd name="T49" fmla="*/ 213 h 471"/>
              <a:gd name="T50" fmla="*/ 239 w 480"/>
              <a:gd name="T51" fmla="*/ 275 h 471"/>
              <a:gd name="T52" fmla="*/ 239 w 480"/>
              <a:gd name="T53" fmla="*/ 303 h 471"/>
              <a:gd name="T54" fmla="*/ 248 w 480"/>
              <a:gd name="T55" fmla="*/ 311 h 471"/>
              <a:gd name="T56" fmla="*/ 266 w 480"/>
              <a:gd name="T57" fmla="*/ 311 h 471"/>
              <a:gd name="T58" fmla="*/ 301 w 480"/>
              <a:gd name="T59" fmla="*/ 303 h 471"/>
              <a:gd name="T60" fmla="*/ 301 w 480"/>
              <a:gd name="T61" fmla="*/ 33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01" y="338"/>
                </a:moveTo>
                <a:lnTo>
                  <a:pt x="301" y="338"/>
                </a:lnTo>
                <a:cubicBezTo>
                  <a:pt x="292" y="347"/>
                  <a:pt x="283" y="347"/>
                  <a:pt x="274" y="347"/>
                </a:cubicBezTo>
                <a:cubicBezTo>
                  <a:pt x="266" y="347"/>
                  <a:pt x="257" y="347"/>
                  <a:pt x="248" y="347"/>
                </a:cubicBezTo>
                <a:cubicBezTo>
                  <a:pt x="239" y="347"/>
                  <a:pt x="230" y="347"/>
                  <a:pt x="221" y="347"/>
                </a:cubicBezTo>
                <a:cubicBezTo>
                  <a:pt x="213" y="347"/>
                  <a:pt x="204" y="338"/>
                  <a:pt x="204" y="338"/>
                </a:cubicBezTo>
                <a:cubicBezTo>
                  <a:pt x="195" y="328"/>
                  <a:pt x="195" y="328"/>
                  <a:pt x="186" y="320"/>
                </a:cubicBezTo>
                <a:cubicBezTo>
                  <a:pt x="186" y="311"/>
                  <a:pt x="186" y="303"/>
                  <a:pt x="186" y="293"/>
                </a:cubicBezTo>
                <a:cubicBezTo>
                  <a:pt x="186" y="213"/>
                  <a:pt x="186" y="213"/>
                  <a:pt x="186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59" y="178"/>
                  <a:pt x="159" y="178"/>
                  <a:pt x="159" y="178"/>
                </a:cubicBezTo>
                <a:cubicBezTo>
                  <a:pt x="168" y="178"/>
                  <a:pt x="177" y="178"/>
                  <a:pt x="186" y="169"/>
                </a:cubicBezTo>
                <a:cubicBezTo>
                  <a:pt x="195" y="160"/>
                  <a:pt x="195" y="160"/>
                  <a:pt x="204" y="151"/>
                </a:cubicBezTo>
                <a:cubicBezTo>
                  <a:pt x="204" y="143"/>
                  <a:pt x="204" y="134"/>
                  <a:pt x="213" y="116"/>
                </a:cubicBezTo>
                <a:cubicBezTo>
                  <a:pt x="239" y="116"/>
                  <a:pt x="239" y="116"/>
                  <a:pt x="239" y="116"/>
                </a:cubicBezTo>
                <a:cubicBezTo>
                  <a:pt x="239" y="178"/>
                  <a:pt x="239" y="178"/>
                  <a:pt x="239" y="178"/>
                </a:cubicBezTo>
                <a:cubicBezTo>
                  <a:pt x="292" y="178"/>
                  <a:pt x="292" y="178"/>
                  <a:pt x="292" y="178"/>
                </a:cubicBezTo>
                <a:cubicBezTo>
                  <a:pt x="292" y="213"/>
                  <a:pt x="292" y="213"/>
                  <a:pt x="292" y="213"/>
                </a:cubicBezTo>
                <a:cubicBezTo>
                  <a:pt x="239" y="213"/>
                  <a:pt x="239" y="213"/>
                  <a:pt x="239" y="213"/>
                </a:cubicBezTo>
                <a:cubicBezTo>
                  <a:pt x="239" y="275"/>
                  <a:pt x="239" y="275"/>
                  <a:pt x="239" y="275"/>
                </a:cubicBezTo>
                <a:cubicBezTo>
                  <a:pt x="239" y="284"/>
                  <a:pt x="239" y="293"/>
                  <a:pt x="239" y="303"/>
                </a:cubicBezTo>
                <a:cubicBezTo>
                  <a:pt x="248" y="303"/>
                  <a:pt x="248" y="303"/>
                  <a:pt x="248" y="311"/>
                </a:cubicBezTo>
                <a:cubicBezTo>
                  <a:pt x="257" y="311"/>
                  <a:pt x="266" y="311"/>
                  <a:pt x="266" y="311"/>
                </a:cubicBezTo>
                <a:cubicBezTo>
                  <a:pt x="283" y="311"/>
                  <a:pt x="292" y="311"/>
                  <a:pt x="301" y="303"/>
                </a:cubicBezTo>
                <a:lnTo>
                  <a:pt x="301" y="338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3" name="Freeform 72"/>
          <p:cNvSpPr>
            <a:spLocks noChangeArrowheads="1"/>
          </p:cNvSpPr>
          <p:nvPr/>
        </p:nvSpPr>
        <p:spPr bwMode="auto">
          <a:xfrm>
            <a:off x="922338" y="2213769"/>
            <a:ext cx="334169" cy="275431"/>
          </a:xfrm>
          <a:custGeom>
            <a:avLst/>
            <a:gdLst>
              <a:gd name="T0" fmla="*/ 310 w 462"/>
              <a:gd name="T1" fmla="*/ 222 h 383"/>
              <a:gd name="T2" fmla="*/ 310 w 462"/>
              <a:gd name="T3" fmla="*/ 222 h 383"/>
              <a:gd name="T4" fmla="*/ 275 w 462"/>
              <a:gd name="T5" fmla="*/ 266 h 383"/>
              <a:gd name="T6" fmla="*/ 310 w 462"/>
              <a:gd name="T7" fmla="*/ 310 h 383"/>
              <a:gd name="T8" fmla="*/ 337 w 462"/>
              <a:gd name="T9" fmla="*/ 266 h 383"/>
              <a:gd name="T10" fmla="*/ 310 w 462"/>
              <a:gd name="T11" fmla="*/ 222 h 383"/>
              <a:gd name="T12" fmla="*/ 416 w 462"/>
              <a:gd name="T13" fmla="*/ 107 h 383"/>
              <a:gd name="T14" fmla="*/ 416 w 462"/>
              <a:gd name="T15" fmla="*/ 107 h 383"/>
              <a:gd name="T16" fmla="*/ 408 w 462"/>
              <a:gd name="T17" fmla="*/ 0 h 383"/>
              <a:gd name="T18" fmla="*/ 293 w 462"/>
              <a:gd name="T19" fmla="*/ 45 h 383"/>
              <a:gd name="T20" fmla="*/ 231 w 462"/>
              <a:gd name="T21" fmla="*/ 45 h 383"/>
              <a:gd name="T22" fmla="*/ 169 w 462"/>
              <a:gd name="T23" fmla="*/ 45 h 383"/>
              <a:gd name="T24" fmla="*/ 53 w 462"/>
              <a:gd name="T25" fmla="*/ 0 h 383"/>
              <a:gd name="T26" fmla="*/ 36 w 462"/>
              <a:gd name="T27" fmla="*/ 107 h 383"/>
              <a:gd name="T28" fmla="*/ 0 w 462"/>
              <a:gd name="T29" fmla="*/ 204 h 383"/>
              <a:gd name="T30" fmla="*/ 186 w 462"/>
              <a:gd name="T31" fmla="*/ 382 h 383"/>
              <a:gd name="T32" fmla="*/ 231 w 462"/>
              <a:gd name="T33" fmla="*/ 382 h 383"/>
              <a:gd name="T34" fmla="*/ 275 w 462"/>
              <a:gd name="T35" fmla="*/ 382 h 383"/>
              <a:gd name="T36" fmla="*/ 461 w 462"/>
              <a:gd name="T37" fmla="*/ 204 h 383"/>
              <a:gd name="T38" fmla="*/ 416 w 462"/>
              <a:gd name="T39" fmla="*/ 107 h 383"/>
              <a:gd name="T40" fmla="*/ 231 w 462"/>
              <a:gd name="T41" fmla="*/ 364 h 383"/>
              <a:gd name="T42" fmla="*/ 231 w 462"/>
              <a:gd name="T43" fmla="*/ 364 h 383"/>
              <a:gd name="T44" fmla="*/ 231 w 462"/>
              <a:gd name="T45" fmla="*/ 364 h 383"/>
              <a:gd name="T46" fmla="*/ 62 w 462"/>
              <a:gd name="T47" fmla="*/ 257 h 383"/>
              <a:gd name="T48" fmla="*/ 89 w 462"/>
              <a:gd name="T49" fmla="*/ 204 h 383"/>
              <a:gd name="T50" fmla="*/ 231 w 462"/>
              <a:gd name="T51" fmla="*/ 187 h 383"/>
              <a:gd name="T52" fmla="*/ 231 w 462"/>
              <a:gd name="T53" fmla="*/ 187 h 383"/>
              <a:gd name="T54" fmla="*/ 231 w 462"/>
              <a:gd name="T55" fmla="*/ 187 h 383"/>
              <a:gd name="T56" fmla="*/ 372 w 462"/>
              <a:gd name="T57" fmla="*/ 204 h 383"/>
              <a:gd name="T58" fmla="*/ 399 w 462"/>
              <a:gd name="T59" fmla="*/ 257 h 383"/>
              <a:gd name="T60" fmla="*/ 231 w 462"/>
              <a:gd name="T61" fmla="*/ 364 h 383"/>
              <a:gd name="T62" fmla="*/ 150 w 462"/>
              <a:gd name="T63" fmla="*/ 222 h 383"/>
              <a:gd name="T64" fmla="*/ 150 w 462"/>
              <a:gd name="T65" fmla="*/ 222 h 383"/>
              <a:gd name="T66" fmla="*/ 115 w 462"/>
              <a:gd name="T67" fmla="*/ 266 h 383"/>
              <a:gd name="T68" fmla="*/ 150 w 462"/>
              <a:gd name="T69" fmla="*/ 310 h 383"/>
              <a:gd name="T70" fmla="*/ 186 w 462"/>
              <a:gd name="T71" fmla="*/ 266 h 383"/>
              <a:gd name="T72" fmla="*/ 150 w 462"/>
              <a:gd name="T73" fmla="*/ 222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2" h="383">
                <a:moveTo>
                  <a:pt x="310" y="222"/>
                </a:moveTo>
                <a:lnTo>
                  <a:pt x="310" y="222"/>
                </a:lnTo>
                <a:cubicBezTo>
                  <a:pt x="293" y="222"/>
                  <a:pt x="275" y="240"/>
                  <a:pt x="275" y="266"/>
                </a:cubicBezTo>
                <a:cubicBezTo>
                  <a:pt x="275" y="294"/>
                  <a:pt x="293" y="310"/>
                  <a:pt x="310" y="310"/>
                </a:cubicBezTo>
                <a:cubicBezTo>
                  <a:pt x="328" y="310"/>
                  <a:pt x="337" y="294"/>
                  <a:pt x="337" y="266"/>
                </a:cubicBezTo>
                <a:cubicBezTo>
                  <a:pt x="337" y="240"/>
                  <a:pt x="328" y="222"/>
                  <a:pt x="310" y="222"/>
                </a:cubicBezTo>
                <a:close/>
                <a:moveTo>
                  <a:pt x="416" y="107"/>
                </a:moveTo>
                <a:lnTo>
                  <a:pt x="416" y="107"/>
                </a:lnTo>
                <a:cubicBezTo>
                  <a:pt x="425" y="98"/>
                  <a:pt x="425" y="45"/>
                  <a:pt x="408" y="0"/>
                </a:cubicBezTo>
                <a:cubicBezTo>
                  <a:pt x="408" y="0"/>
                  <a:pt x="363" y="0"/>
                  <a:pt x="293" y="45"/>
                </a:cubicBezTo>
                <a:cubicBezTo>
                  <a:pt x="275" y="45"/>
                  <a:pt x="257" y="45"/>
                  <a:pt x="231" y="45"/>
                </a:cubicBezTo>
                <a:cubicBezTo>
                  <a:pt x="204" y="45"/>
                  <a:pt x="177" y="45"/>
                  <a:pt x="169" y="45"/>
                </a:cubicBezTo>
                <a:cubicBezTo>
                  <a:pt x="97" y="0"/>
                  <a:pt x="53" y="0"/>
                  <a:pt x="53" y="0"/>
                </a:cubicBezTo>
                <a:cubicBezTo>
                  <a:pt x="36" y="45"/>
                  <a:pt x="36" y="98"/>
                  <a:pt x="36" y="107"/>
                </a:cubicBezTo>
                <a:cubicBezTo>
                  <a:pt x="18" y="134"/>
                  <a:pt x="0" y="160"/>
                  <a:pt x="0" y="204"/>
                </a:cubicBezTo>
                <a:cubicBezTo>
                  <a:pt x="0" y="382"/>
                  <a:pt x="150" y="382"/>
                  <a:pt x="186" y="382"/>
                </a:cubicBezTo>
                <a:cubicBezTo>
                  <a:pt x="195" y="382"/>
                  <a:pt x="213" y="382"/>
                  <a:pt x="231" y="382"/>
                </a:cubicBezTo>
                <a:cubicBezTo>
                  <a:pt x="249" y="382"/>
                  <a:pt x="266" y="382"/>
                  <a:pt x="275" y="382"/>
                </a:cubicBezTo>
                <a:cubicBezTo>
                  <a:pt x="310" y="382"/>
                  <a:pt x="461" y="382"/>
                  <a:pt x="461" y="204"/>
                </a:cubicBezTo>
                <a:cubicBezTo>
                  <a:pt x="461" y="160"/>
                  <a:pt x="443" y="134"/>
                  <a:pt x="416" y="107"/>
                </a:cubicBezTo>
                <a:close/>
                <a:moveTo>
                  <a:pt x="231" y="364"/>
                </a:moveTo>
                <a:lnTo>
                  <a:pt x="231" y="364"/>
                </a:lnTo>
                <a:lnTo>
                  <a:pt x="231" y="364"/>
                </a:lnTo>
                <a:cubicBezTo>
                  <a:pt x="133" y="364"/>
                  <a:pt x="62" y="355"/>
                  <a:pt x="62" y="257"/>
                </a:cubicBezTo>
                <a:cubicBezTo>
                  <a:pt x="62" y="240"/>
                  <a:pt x="71" y="213"/>
                  <a:pt x="89" y="204"/>
                </a:cubicBezTo>
                <a:cubicBezTo>
                  <a:pt x="115" y="169"/>
                  <a:pt x="169" y="187"/>
                  <a:pt x="231" y="187"/>
                </a:cubicBezTo>
                <a:lnTo>
                  <a:pt x="231" y="187"/>
                </a:lnTo>
                <a:lnTo>
                  <a:pt x="231" y="187"/>
                </a:lnTo>
                <a:cubicBezTo>
                  <a:pt x="293" y="187"/>
                  <a:pt x="337" y="169"/>
                  <a:pt x="372" y="204"/>
                </a:cubicBezTo>
                <a:cubicBezTo>
                  <a:pt x="390" y="213"/>
                  <a:pt x="399" y="240"/>
                  <a:pt x="399" y="257"/>
                </a:cubicBezTo>
                <a:cubicBezTo>
                  <a:pt x="399" y="355"/>
                  <a:pt x="328" y="364"/>
                  <a:pt x="231" y="364"/>
                </a:cubicBezTo>
                <a:close/>
                <a:moveTo>
                  <a:pt x="150" y="222"/>
                </a:moveTo>
                <a:lnTo>
                  <a:pt x="150" y="222"/>
                </a:lnTo>
                <a:cubicBezTo>
                  <a:pt x="133" y="222"/>
                  <a:pt x="115" y="240"/>
                  <a:pt x="115" y="266"/>
                </a:cubicBezTo>
                <a:cubicBezTo>
                  <a:pt x="115" y="294"/>
                  <a:pt x="133" y="310"/>
                  <a:pt x="150" y="310"/>
                </a:cubicBezTo>
                <a:cubicBezTo>
                  <a:pt x="169" y="310"/>
                  <a:pt x="186" y="294"/>
                  <a:pt x="186" y="266"/>
                </a:cubicBezTo>
                <a:cubicBezTo>
                  <a:pt x="186" y="240"/>
                  <a:pt x="169" y="222"/>
                  <a:pt x="150" y="222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4" name="Freeform 73"/>
          <p:cNvSpPr>
            <a:spLocks noChangeArrowheads="1"/>
          </p:cNvSpPr>
          <p:nvPr/>
        </p:nvSpPr>
        <p:spPr bwMode="auto">
          <a:xfrm>
            <a:off x="1632744" y="2180432"/>
            <a:ext cx="347663" cy="342900"/>
          </a:xfrm>
          <a:custGeom>
            <a:avLst/>
            <a:gdLst>
              <a:gd name="T0" fmla="*/ 239 w 480"/>
              <a:gd name="T1" fmla="*/ 231 h 471"/>
              <a:gd name="T2" fmla="*/ 239 w 480"/>
              <a:gd name="T3" fmla="*/ 231 h 471"/>
              <a:gd name="T4" fmla="*/ 239 w 480"/>
              <a:gd name="T5" fmla="*/ 231 h 471"/>
              <a:gd name="T6" fmla="*/ 239 w 480"/>
              <a:gd name="T7" fmla="*/ 231 h 471"/>
              <a:gd name="T8" fmla="*/ 168 w 480"/>
              <a:gd name="T9" fmla="*/ 240 h 471"/>
              <a:gd name="T10" fmla="*/ 151 w 480"/>
              <a:gd name="T11" fmla="*/ 266 h 471"/>
              <a:gd name="T12" fmla="*/ 239 w 480"/>
              <a:gd name="T13" fmla="*/ 319 h 471"/>
              <a:gd name="T14" fmla="*/ 239 w 480"/>
              <a:gd name="T15" fmla="*/ 319 h 471"/>
              <a:gd name="T16" fmla="*/ 319 w 480"/>
              <a:gd name="T17" fmla="*/ 266 h 471"/>
              <a:gd name="T18" fmla="*/ 310 w 480"/>
              <a:gd name="T19" fmla="*/ 240 h 471"/>
              <a:gd name="T20" fmla="*/ 239 w 480"/>
              <a:gd name="T21" fmla="*/ 231 h 471"/>
              <a:gd name="T22" fmla="*/ 195 w 480"/>
              <a:gd name="T23" fmla="*/ 293 h 471"/>
              <a:gd name="T24" fmla="*/ 195 w 480"/>
              <a:gd name="T25" fmla="*/ 293 h 471"/>
              <a:gd name="T26" fmla="*/ 186 w 480"/>
              <a:gd name="T27" fmla="*/ 275 h 471"/>
              <a:gd name="T28" fmla="*/ 195 w 480"/>
              <a:gd name="T29" fmla="*/ 248 h 471"/>
              <a:gd name="T30" fmla="*/ 213 w 480"/>
              <a:gd name="T31" fmla="*/ 275 h 471"/>
              <a:gd name="T32" fmla="*/ 195 w 480"/>
              <a:gd name="T33" fmla="*/ 293 h 471"/>
              <a:gd name="T34" fmla="*/ 274 w 480"/>
              <a:gd name="T35" fmla="*/ 293 h 471"/>
              <a:gd name="T36" fmla="*/ 274 w 480"/>
              <a:gd name="T37" fmla="*/ 293 h 471"/>
              <a:gd name="T38" fmla="*/ 266 w 480"/>
              <a:gd name="T39" fmla="*/ 275 h 471"/>
              <a:gd name="T40" fmla="*/ 274 w 480"/>
              <a:gd name="T41" fmla="*/ 248 h 471"/>
              <a:gd name="T42" fmla="*/ 292 w 480"/>
              <a:gd name="T43" fmla="*/ 275 h 471"/>
              <a:gd name="T44" fmla="*/ 274 w 480"/>
              <a:gd name="T45" fmla="*/ 293 h 471"/>
              <a:gd name="T46" fmla="*/ 239 w 480"/>
              <a:gd name="T47" fmla="*/ 0 h 471"/>
              <a:gd name="T48" fmla="*/ 239 w 480"/>
              <a:gd name="T49" fmla="*/ 0 h 471"/>
              <a:gd name="T50" fmla="*/ 0 w 480"/>
              <a:gd name="T51" fmla="*/ 231 h 471"/>
              <a:gd name="T52" fmla="*/ 239 w 480"/>
              <a:gd name="T53" fmla="*/ 470 h 471"/>
              <a:gd name="T54" fmla="*/ 479 w 480"/>
              <a:gd name="T55" fmla="*/ 231 h 471"/>
              <a:gd name="T56" fmla="*/ 239 w 480"/>
              <a:gd name="T57" fmla="*/ 0 h 471"/>
              <a:gd name="T58" fmla="*/ 257 w 480"/>
              <a:gd name="T59" fmla="*/ 328 h 471"/>
              <a:gd name="T60" fmla="*/ 257 w 480"/>
              <a:gd name="T61" fmla="*/ 328 h 471"/>
              <a:gd name="T62" fmla="*/ 239 w 480"/>
              <a:gd name="T63" fmla="*/ 328 h 471"/>
              <a:gd name="T64" fmla="*/ 213 w 480"/>
              <a:gd name="T65" fmla="*/ 328 h 471"/>
              <a:gd name="T66" fmla="*/ 123 w 480"/>
              <a:gd name="T67" fmla="*/ 240 h 471"/>
              <a:gd name="T68" fmla="*/ 142 w 480"/>
              <a:gd name="T69" fmla="*/ 195 h 471"/>
              <a:gd name="T70" fmla="*/ 151 w 480"/>
              <a:gd name="T71" fmla="*/ 134 h 471"/>
              <a:gd name="T72" fmla="*/ 204 w 480"/>
              <a:gd name="T73" fmla="*/ 160 h 471"/>
              <a:gd name="T74" fmla="*/ 239 w 480"/>
              <a:gd name="T75" fmla="*/ 160 h 471"/>
              <a:gd name="T76" fmla="*/ 266 w 480"/>
              <a:gd name="T77" fmla="*/ 160 h 471"/>
              <a:gd name="T78" fmla="*/ 327 w 480"/>
              <a:gd name="T79" fmla="*/ 134 h 471"/>
              <a:gd name="T80" fmla="*/ 336 w 480"/>
              <a:gd name="T81" fmla="*/ 195 h 471"/>
              <a:gd name="T82" fmla="*/ 354 w 480"/>
              <a:gd name="T83" fmla="*/ 240 h 471"/>
              <a:gd name="T84" fmla="*/ 257 w 480"/>
              <a:gd name="T85" fmla="*/ 32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0" h="471">
                <a:moveTo>
                  <a:pt x="239" y="231"/>
                </a:moveTo>
                <a:lnTo>
                  <a:pt x="239" y="231"/>
                </a:lnTo>
                <a:lnTo>
                  <a:pt x="239" y="231"/>
                </a:lnTo>
                <a:lnTo>
                  <a:pt x="239" y="231"/>
                </a:lnTo>
                <a:cubicBezTo>
                  <a:pt x="213" y="231"/>
                  <a:pt x="186" y="222"/>
                  <a:pt x="168" y="240"/>
                </a:cubicBezTo>
                <a:cubicBezTo>
                  <a:pt x="159" y="248"/>
                  <a:pt x="151" y="257"/>
                  <a:pt x="151" y="266"/>
                </a:cubicBezTo>
                <a:cubicBezTo>
                  <a:pt x="151" y="319"/>
                  <a:pt x="195" y="319"/>
                  <a:pt x="239" y="319"/>
                </a:cubicBezTo>
                <a:lnTo>
                  <a:pt x="239" y="319"/>
                </a:lnTo>
                <a:cubicBezTo>
                  <a:pt x="283" y="319"/>
                  <a:pt x="319" y="319"/>
                  <a:pt x="319" y="266"/>
                </a:cubicBezTo>
                <a:cubicBezTo>
                  <a:pt x="319" y="257"/>
                  <a:pt x="319" y="248"/>
                  <a:pt x="310" y="240"/>
                </a:cubicBezTo>
                <a:cubicBezTo>
                  <a:pt x="292" y="222"/>
                  <a:pt x="266" y="231"/>
                  <a:pt x="239" y="231"/>
                </a:cubicBezTo>
                <a:close/>
                <a:moveTo>
                  <a:pt x="195" y="293"/>
                </a:moveTo>
                <a:lnTo>
                  <a:pt x="195" y="293"/>
                </a:lnTo>
                <a:cubicBezTo>
                  <a:pt x="186" y="293"/>
                  <a:pt x="186" y="284"/>
                  <a:pt x="186" y="275"/>
                </a:cubicBezTo>
                <a:cubicBezTo>
                  <a:pt x="186" y="257"/>
                  <a:pt x="186" y="248"/>
                  <a:pt x="195" y="248"/>
                </a:cubicBezTo>
                <a:cubicBezTo>
                  <a:pt x="204" y="248"/>
                  <a:pt x="213" y="257"/>
                  <a:pt x="213" y="275"/>
                </a:cubicBezTo>
                <a:cubicBezTo>
                  <a:pt x="213" y="284"/>
                  <a:pt x="204" y="293"/>
                  <a:pt x="195" y="293"/>
                </a:cubicBezTo>
                <a:close/>
                <a:moveTo>
                  <a:pt x="274" y="293"/>
                </a:moveTo>
                <a:lnTo>
                  <a:pt x="274" y="293"/>
                </a:lnTo>
                <a:cubicBezTo>
                  <a:pt x="266" y="293"/>
                  <a:pt x="266" y="284"/>
                  <a:pt x="266" y="275"/>
                </a:cubicBezTo>
                <a:cubicBezTo>
                  <a:pt x="266" y="257"/>
                  <a:pt x="266" y="248"/>
                  <a:pt x="274" y="248"/>
                </a:cubicBezTo>
                <a:cubicBezTo>
                  <a:pt x="283" y="248"/>
                  <a:pt x="292" y="257"/>
                  <a:pt x="292" y="275"/>
                </a:cubicBezTo>
                <a:cubicBezTo>
                  <a:pt x="292" y="284"/>
                  <a:pt x="283" y="293"/>
                  <a:pt x="274" y="293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39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57" y="328"/>
                </a:moveTo>
                <a:lnTo>
                  <a:pt x="257" y="328"/>
                </a:lnTo>
                <a:cubicBezTo>
                  <a:pt x="257" y="328"/>
                  <a:pt x="248" y="328"/>
                  <a:pt x="239" y="328"/>
                </a:cubicBezTo>
                <a:cubicBezTo>
                  <a:pt x="230" y="328"/>
                  <a:pt x="221" y="328"/>
                  <a:pt x="213" y="328"/>
                </a:cubicBezTo>
                <a:cubicBezTo>
                  <a:pt x="195" y="328"/>
                  <a:pt x="123" y="328"/>
                  <a:pt x="123" y="240"/>
                </a:cubicBezTo>
                <a:cubicBezTo>
                  <a:pt x="123" y="222"/>
                  <a:pt x="133" y="204"/>
                  <a:pt x="142" y="195"/>
                </a:cubicBezTo>
                <a:cubicBezTo>
                  <a:pt x="142" y="187"/>
                  <a:pt x="142" y="160"/>
                  <a:pt x="151" y="134"/>
                </a:cubicBezTo>
                <a:cubicBezTo>
                  <a:pt x="151" y="134"/>
                  <a:pt x="168" y="142"/>
                  <a:pt x="204" y="160"/>
                </a:cubicBezTo>
                <a:cubicBezTo>
                  <a:pt x="213" y="160"/>
                  <a:pt x="230" y="160"/>
                  <a:pt x="239" y="160"/>
                </a:cubicBezTo>
                <a:cubicBezTo>
                  <a:pt x="248" y="160"/>
                  <a:pt x="266" y="160"/>
                  <a:pt x="266" y="160"/>
                </a:cubicBezTo>
                <a:cubicBezTo>
                  <a:pt x="301" y="142"/>
                  <a:pt x="327" y="134"/>
                  <a:pt x="327" y="134"/>
                </a:cubicBezTo>
                <a:cubicBezTo>
                  <a:pt x="336" y="160"/>
                  <a:pt x="336" y="187"/>
                  <a:pt x="336" y="195"/>
                </a:cubicBezTo>
                <a:cubicBezTo>
                  <a:pt x="345" y="204"/>
                  <a:pt x="354" y="222"/>
                  <a:pt x="354" y="240"/>
                </a:cubicBezTo>
                <a:cubicBezTo>
                  <a:pt x="354" y="328"/>
                  <a:pt x="274" y="328"/>
                  <a:pt x="257" y="328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5" name="Freeform 74"/>
          <p:cNvSpPr>
            <a:spLocks noChangeArrowheads="1"/>
          </p:cNvSpPr>
          <p:nvPr/>
        </p:nvSpPr>
        <p:spPr bwMode="auto">
          <a:xfrm>
            <a:off x="8816975" y="2193132"/>
            <a:ext cx="322263" cy="317500"/>
          </a:xfrm>
          <a:custGeom>
            <a:avLst/>
            <a:gdLst>
              <a:gd name="T0" fmla="*/ 27 w 445"/>
              <a:gd name="T1" fmla="*/ 107 h 436"/>
              <a:gd name="T2" fmla="*/ 27 w 445"/>
              <a:gd name="T3" fmla="*/ 107 h 436"/>
              <a:gd name="T4" fmla="*/ 62 w 445"/>
              <a:gd name="T5" fmla="*/ 186 h 436"/>
              <a:gd name="T6" fmla="*/ 116 w 445"/>
              <a:gd name="T7" fmla="*/ 204 h 436"/>
              <a:gd name="T8" fmla="*/ 125 w 445"/>
              <a:gd name="T9" fmla="*/ 204 h 436"/>
              <a:gd name="T10" fmla="*/ 134 w 445"/>
              <a:gd name="T11" fmla="*/ 248 h 436"/>
              <a:gd name="T12" fmla="*/ 134 w 445"/>
              <a:gd name="T13" fmla="*/ 248 h 436"/>
              <a:gd name="T14" fmla="*/ 0 w 445"/>
              <a:gd name="T15" fmla="*/ 345 h 436"/>
              <a:gd name="T16" fmla="*/ 116 w 445"/>
              <a:gd name="T17" fmla="*/ 435 h 436"/>
              <a:gd name="T18" fmla="*/ 116 w 445"/>
              <a:gd name="T19" fmla="*/ 435 h 436"/>
              <a:gd name="T20" fmla="*/ 125 w 445"/>
              <a:gd name="T21" fmla="*/ 435 h 436"/>
              <a:gd name="T22" fmla="*/ 196 w 445"/>
              <a:gd name="T23" fmla="*/ 417 h 436"/>
              <a:gd name="T24" fmla="*/ 249 w 445"/>
              <a:gd name="T25" fmla="*/ 320 h 436"/>
              <a:gd name="T26" fmla="*/ 205 w 445"/>
              <a:gd name="T27" fmla="*/ 230 h 436"/>
              <a:gd name="T28" fmla="*/ 178 w 445"/>
              <a:gd name="T29" fmla="*/ 204 h 436"/>
              <a:gd name="T30" fmla="*/ 196 w 445"/>
              <a:gd name="T31" fmla="*/ 177 h 436"/>
              <a:gd name="T32" fmla="*/ 231 w 445"/>
              <a:gd name="T33" fmla="*/ 98 h 436"/>
              <a:gd name="T34" fmla="*/ 196 w 445"/>
              <a:gd name="T35" fmla="*/ 18 h 436"/>
              <a:gd name="T36" fmla="*/ 213 w 445"/>
              <a:gd name="T37" fmla="*/ 18 h 436"/>
              <a:gd name="T38" fmla="*/ 249 w 445"/>
              <a:gd name="T39" fmla="*/ 0 h 436"/>
              <a:gd name="T40" fmla="*/ 249 w 445"/>
              <a:gd name="T41" fmla="*/ 0 h 436"/>
              <a:gd name="T42" fmla="*/ 143 w 445"/>
              <a:gd name="T43" fmla="*/ 0 h 436"/>
              <a:gd name="T44" fmla="*/ 27 w 445"/>
              <a:gd name="T45" fmla="*/ 107 h 436"/>
              <a:gd name="T46" fmla="*/ 205 w 445"/>
              <a:gd name="T47" fmla="*/ 328 h 436"/>
              <a:gd name="T48" fmla="*/ 205 w 445"/>
              <a:gd name="T49" fmla="*/ 328 h 436"/>
              <a:gd name="T50" fmla="*/ 134 w 445"/>
              <a:gd name="T51" fmla="*/ 390 h 436"/>
              <a:gd name="T52" fmla="*/ 54 w 445"/>
              <a:gd name="T53" fmla="*/ 345 h 436"/>
              <a:gd name="T54" fmla="*/ 71 w 445"/>
              <a:gd name="T55" fmla="*/ 292 h 436"/>
              <a:gd name="T56" fmla="*/ 125 w 445"/>
              <a:gd name="T57" fmla="*/ 275 h 436"/>
              <a:gd name="T58" fmla="*/ 134 w 445"/>
              <a:gd name="T59" fmla="*/ 275 h 436"/>
              <a:gd name="T60" fmla="*/ 205 w 445"/>
              <a:gd name="T61" fmla="*/ 328 h 436"/>
              <a:gd name="T62" fmla="*/ 178 w 445"/>
              <a:gd name="T63" fmla="*/ 80 h 436"/>
              <a:gd name="T64" fmla="*/ 178 w 445"/>
              <a:gd name="T65" fmla="*/ 80 h 436"/>
              <a:gd name="T66" fmla="*/ 143 w 445"/>
              <a:gd name="T67" fmla="*/ 169 h 436"/>
              <a:gd name="T68" fmla="*/ 134 w 445"/>
              <a:gd name="T69" fmla="*/ 169 h 436"/>
              <a:gd name="T70" fmla="*/ 81 w 445"/>
              <a:gd name="T71" fmla="*/ 116 h 436"/>
              <a:gd name="T72" fmla="*/ 81 w 445"/>
              <a:gd name="T73" fmla="*/ 62 h 436"/>
              <a:gd name="T74" fmla="*/ 107 w 445"/>
              <a:gd name="T75" fmla="*/ 26 h 436"/>
              <a:gd name="T76" fmla="*/ 116 w 445"/>
              <a:gd name="T77" fmla="*/ 26 h 436"/>
              <a:gd name="T78" fmla="*/ 178 w 445"/>
              <a:gd name="T79" fmla="*/ 80 h 436"/>
              <a:gd name="T80" fmla="*/ 373 w 445"/>
              <a:gd name="T81" fmla="*/ 169 h 436"/>
              <a:gd name="T82" fmla="*/ 373 w 445"/>
              <a:gd name="T83" fmla="*/ 169 h 436"/>
              <a:gd name="T84" fmla="*/ 373 w 445"/>
              <a:gd name="T85" fmla="*/ 98 h 436"/>
              <a:gd name="T86" fmla="*/ 319 w 445"/>
              <a:gd name="T87" fmla="*/ 98 h 436"/>
              <a:gd name="T88" fmla="*/ 319 w 445"/>
              <a:gd name="T89" fmla="*/ 169 h 436"/>
              <a:gd name="T90" fmla="*/ 249 w 445"/>
              <a:gd name="T91" fmla="*/ 169 h 436"/>
              <a:gd name="T92" fmla="*/ 249 w 445"/>
              <a:gd name="T93" fmla="*/ 213 h 436"/>
              <a:gd name="T94" fmla="*/ 319 w 445"/>
              <a:gd name="T95" fmla="*/ 213 h 436"/>
              <a:gd name="T96" fmla="*/ 319 w 445"/>
              <a:gd name="T97" fmla="*/ 292 h 436"/>
              <a:gd name="T98" fmla="*/ 373 w 445"/>
              <a:gd name="T99" fmla="*/ 292 h 436"/>
              <a:gd name="T100" fmla="*/ 373 w 445"/>
              <a:gd name="T101" fmla="*/ 213 h 436"/>
              <a:gd name="T102" fmla="*/ 444 w 445"/>
              <a:gd name="T103" fmla="*/ 213 h 436"/>
              <a:gd name="T104" fmla="*/ 444 w 445"/>
              <a:gd name="T105" fmla="*/ 169 h 436"/>
              <a:gd name="T106" fmla="*/ 373 w 445"/>
              <a:gd name="T107" fmla="*/ 16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5" h="436">
                <a:moveTo>
                  <a:pt x="27" y="107"/>
                </a:moveTo>
                <a:lnTo>
                  <a:pt x="27" y="107"/>
                </a:lnTo>
                <a:cubicBezTo>
                  <a:pt x="27" y="142"/>
                  <a:pt x="36" y="169"/>
                  <a:pt x="62" y="186"/>
                </a:cubicBezTo>
                <a:cubicBezTo>
                  <a:pt x="81" y="195"/>
                  <a:pt x="107" y="204"/>
                  <a:pt x="116" y="204"/>
                </a:cubicBezTo>
                <a:lnTo>
                  <a:pt x="125" y="204"/>
                </a:lnTo>
                <a:cubicBezTo>
                  <a:pt x="125" y="204"/>
                  <a:pt x="116" y="222"/>
                  <a:pt x="134" y="248"/>
                </a:cubicBezTo>
                <a:lnTo>
                  <a:pt x="134" y="248"/>
                </a:lnTo>
                <a:cubicBezTo>
                  <a:pt x="107" y="248"/>
                  <a:pt x="0" y="257"/>
                  <a:pt x="0" y="345"/>
                </a:cubicBezTo>
                <a:cubicBezTo>
                  <a:pt x="0" y="435"/>
                  <a:pt x="98" y="435"/>
                  <a:pt x="116" y="435"/>
                </a:cubicBezTo>
                <a:lnTo>
                  <a:pt x="116" y="435"/>
                </a:lnTo>
                <a:cubicBezTo>
                  <a:pt x="116" y="435"/>
                  <a:pt x="116" y="435"/>
                  <a:pt x="125" y="435"/>
                </a:cubicBezTo>
                <a:cubicBezTo>
                  <a:pt x="134" y="435"/>
                  <a:pt x="169" y="435"/>
                  <a:pt x="196" y="417"/>
                </a:cubicBezTo>
                <a:cubicBezTo>
                  <a:pt x="231" y="399"/>
                  <a:pt x="249" y="364"/>
                  <a:pt x="249" y="320"/>
                </a:cubicBezTo>
                <a:cubicBezTo>
                  <a:pt x="249" y="275"/>
                  <a:pt x="222" y="248"/>
                  <a:pt x="205" y="230"/>
                </a:cubicBezTo>
                <a:cubicBezTo>
                  <a:pt x="187" y="222"/>
                  <a:pt x="178" y="213"/>
                  <a:pt x="178" y="204"/>
                </a:cubicBezTo>
                <a:cubicBezTo>
                  <a:pt x="178" y="195"/>
                  <a:pt x="187" y="186"/>
                  <a:pt x="196" y="177"/>
                </a:cubicBezTo>
                <a:cubicBezTo>
                  <a:pt x="213" y="160"/>
                  <a:pt x="231" y="142"/>
                  <a:pt x="231" y="98"/>
                </a:cubicBezTo>
                <a:cubicBezTo>
                  <a:pt x="231" y="62"/>
                  <a:pt x="222" y="36"/>
                  <a:pt x="196" y="18"/>
                </a:cubicBezTo>
                <a:lnTo>
                  <a:pt x="213" y="18"/>
                </a:lnTo>
                <a:cubicBezTo>
                  <a:pt x="231" y="18"/>
                  <a:pt x="249" y="9"/>
                  <a:pt x="249" y="0"/>
                </a:cubicBezTo>
                <a:lnTo>
                  <a:pt x="249" y="0"/>
                </a:lnTo>
                <a:cubicBezTo>
                  <a:pt x="143" y="0"/>
                  <a:pt x="143" y="0"/>
                  <a:pt x="143" y="0"/>
                </a:cubicBezTo>
                <a:cubicBezTo>
                  <a:pt x="134" y="0"/>
                  <a:pt x="27" y="0"/>
                  <a:pt x="27" y="107"/>
                </a:cubicBezTo>
                <a:close/>
                <a:moveTo>
                  <a:pt x="205" y="328"/>
                </a:moveTo>
                <a:lnTo>
                  <a:pt x="205" y="328"/>
                </a:lnTo>
                <a:cubicBezTo>
                  <a:pt x="213" y="364"/>
                  <a:pt x="178" y="390"/>
                  <a:pt x="134" y="390"/>
                </a:cubicBezTo>
                <a:cubicBezTo>
                  <a:pt x="90" y="399"/>
                  <a:pt x="54" y="381"/>
                  <a:pt x="54" y="345"/>
                </a:cubicBezTo>
                <a:cubicBezTo>
                  <a:pt x="45" y="328"/>
                  <a:pt x="54" y="310"/>
                  <a:pt x="71" y="292"/>
                </a:cubicBezTo>
                <a:cubicBezTo>
                  <a:pt x="90" y="283"/>
                  <a:pt x="107" y="275"/>
                  <a:pt x="125" y="275"/>
                </a:cubicBezTo>
                <a:cubicBezTo>
                  <a:pt x="134" y="275"/>
                  <a:pt x="134" y="275"/>
                  <a:pt x="134" y="275"/>
                </a:cubicBezTo>
                <a:cubicBezTo>
                  <a:pt x="178" y="275"/>
                  <a:pt x="205" y="301"/>
                  <a:pt x="205" y="328"/>
                </a:cubicBezTo>
                <a:close/>
                <a:moveTo>
                  <a:pt x="178" y="80"/>
                </a:moveTo>
                <a:lnTo>
                  <a:pt x="178" y="80"/>
                </a:lnTo>
                <a:cubicBezTo>
                  <a:pt x="187" y="124"/>
                  <a:pt x="169" y="160"/>
                  <a:pt x="143" y="169"/>
                </a:cubicBezTo>
                <a:cubicBezTo>
                  <a:pt x="143" y="169"/>
                  <a:pt x="143" y="169"/>
                  <a:pt x="134" y="169"/>
                </a:cubicBezTo>
                <a:cubicBezTo>
                  <a:pt x="107" y="169"/>
                  <a:pt x="90" y="151"/>
                  <a:pt x="81" y="116"/>
                </a:cubicBezTo>
                <a:cubicBezTo>
                  <a:pt x="71" y="98"/>
                  <a:pt x="71" y="80"/>
                  <a:pt x="81" y="62"/>
                </a:cubicBezTo>
                <a:cubicBezTo>
                  <a:pt x="81" y="45"/>
                  <a:pt x="98" y="36"/>
                  <a:pt x="107" y="26"/>
                </a:cubicBezTo>
                <a:lnTo>
                  <a:pt x="116" y="26"/>
                </a:lnTo>
                <a:cubicBezTo>
                  <a:pt x="151" y="26"/>
                  <a:pt x="169" y="45"/>
                  <a:pt x="178" y="80"/>
                </a:cubicBezTo>
                <a:close/>
                <a:moveTo>
                  <a:pt x="373" y="169"/>
                </a:moveTo>
                <a:lnTo>
                  <a:pt x="373" y="169"/>
                </a:lnTo>
                <a:cubicBezTo>
                  <a:pt x="373" y="98"/>
                  <a:pt x="373" y="98"/>
                  <a:pt x="373" y="98"/>
                </a:cubicBezTo>
                <a:cubicBezTo>
                  <a:pt x="319" y="98"/>
                  <a:pt x="319" y="98"/>
                  <a:pt x="319" y="98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249" y="169"/>
                  <a:pt x="249" y="169"/>
                  <a:pt x="249" y="169"/>
                </a:cubicBezTo>
                <a:cubicBezTo>
                  <a:pt x="249" y="213"/>
                  <a:pt x="249" y="213"/>
                  <a:pt x="249" y="213"/>
                </a:cubicBezTo>
                <a:cubicBezTo>
                  <a:pt x="319" y="213"/>
                  <a:pt x="319" y="213"/>
                  <a:pt x="319" y="213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373" y="292"/>
                  <a:pt x="373" y="292"/>
                  <a:pt x="373" y="292"/>
                </a:cubicBezTo>
                <a:cubicBezTo>
                  <a:pt x="373" y="213"/>
                  <a:pt x="373" y="213"/>
                  <a:pt x="373" y="213"/>
                </a:cubicBezTo>
                <a:cubicBezTo>
                  <a:pt x="444" y="213"/>
                  <a:pt x="444" y="213"/>
                  <a:pt x="444" y="213"/>
                </a:cubicBezTo>
                <a:cubicBezTo>
                  <a:pt x="444" y="169"/>
                  <a:pt x="444" y="169"/>
                  <a:pt x="444" y="169"/>
                </a:cubicBezTo>
                <a:lnTo>
                  <a:pt x="373" y="169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6" name="Freeform 75"/>
          <p:cNvSpPr>
            <a:spLocks noChangeArrowheads="1"/>
          </p:cNvSpPr>
          <p:nvPr/>
        </p:nvSpPr>
        <p:spPr bwMode="auto">
          <a:xfrm>
            <a:off x="6737350" y="2186782"/>
            <a:ext cx="177800" cy="330200"/>
          </a:xfrm>
          <a:custGeom>
            <a:avLst/>
            <a:gdLst>
              <a:gd name="T0" fmla="*/ 248 w 249"/>
              <a:gd name="T1" fmla="*/ 80 h 453"/>
              <a:gd name="T2" fmla="*/ 248 w 249"/>
              <a:gd name="T3" fmla="*/ 80 h 453"/>
              <a:gd name="T4" fmla="*/ 177 w 249"/>
              <a:gd name="T5" fmla="*/ 80 h 453"/>
              <a:gd name="T6" fmla="*/ 160 w 249"/>
              <a:gd name="T7" fmla="*/ 107 h 453"/>
              <a:gd name="T8" fmla="*/ 160 w 249"/>
              <a:gd name="T9" fmla="*/ 160 h 453"/>
              <a:gd name="T10" fmla="*/ 248 w 249"/>
              <a:gd name="T11" fmla="*/ 160 h 453"/>
              <a:gd name="T12" fmla="*/ 248 w 249"/>
              <a:gd name="T13" fmla="*/ 231 h 453"/>
              <a:gd name="T14" fmla="*/ 160 w 249"/>
              <a:gd name="T15" fmla="*/ 231 h 453"/>
              <a:gd name="T16" fmla="*/ 160 w 249"/>
              <a:gd name="T17" fmla="*/ 452 h 453"/>
              <a:gd name="T18" fmla="*/ 79 w 249"/>
              <a:gd name="T19" fmla="*/ 452 h 453"/>
              <a:gd name="T20" fmla="*/ 79 w 249"/>
              <a:gd name="T21" fmla="*/ 231 h 453"/>
              <a:gd name="T22" fmla="*/ 0 w 249"/>
              <a:gd name="T23" fmla="*/ 231 h 453"/>
              <a:gd name="T24" fmla="*/ 0 w 249"/>
              <a:gd name="T25" fmla="*/ 160 h 453"/>
              <a:gd name="T26" fmla="*/ 79 w 249"/>
              <a:gd name="T27" fmla="*/ 160 h 453"/>
              <a:gd name="T28" fmla="*/ 79 w 249"/>
              <a:gd name="T29" fmla="*/ 116 h 453"/>
              <a:gd name="T30" fmla="*/ 177 w 249"/>
              <a:gd name="T31" fmla="*/ 0 h 453"/>
              <a:gd name="T32" fmla="*/ 248 w 249"/>
              <a:gd name="T33" fmla="*/ 0 h 453"/>
              <a:gd name="T34" fmla="*/ 248 w 249"/>
              <a:gd name="T35" fmla="*/ 8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9" h="453">
                <a:moveTo>
                  <a:pt x="248" y="80"/>
                </a:moveTo>
                <a:lnTo>
                  <a:pt x="248" y="80"/>
                </a:lnTo>
                <a:cubicBezTo>
                  <a:pt x="177" y="80"/>
                  <a:pt x="177" y="80"/>
                  <a:pt x="177" y="80"/>
                </a:cubicBezTo>
                <a:cubicBezTo>
                  <a:pt x="169" y="80"/>
                  <a:pt x="160" y="89"/>
                  <a:pt x="160" y="107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48" y="231"/>
                  <a:pt x="248" y="231"/>
                  <a:pt x="248" y="231"/>
                </a:cubicBezTo>
                <a:cubicBezTo>
                  <a:pt x="160" y="231"/>
                  <a:pt x="160" y="231"/>
                  <a:pt x="160" y="231"/>
                </a:cubicBezTo>
                <a:cubicBezTo>
                  <a:pt x="160" y="452"/>
                  <a:pt x="160" y="452"/>
                  <a:pt x="160" y="452"/>
                </a:cubicBezTo>
                <a:cubicBezTo>
                  <a:pt x="79" y="452"/>
                  <a:pt x="79" y="452"/>
                  <a:pt x="79" y="452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60"/>
                  <a:pt x="0" y="160"/>
                  <a:pt x="0" y="16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54"/>
                  <a:pt x="115" y="0"/>
                  <a:pt x="177" y="0"/>
                </a:cubicBezTo>
                <a:cubicBezTo>
                  <a:pt x="248" y="0"/>
                  <a:pt x="248" y="0"/>
                  <a:pt x="248" y="0"/>
                </a:cubicBezTo>
                <a:lnTo>
                  <a:pt x="248" y="80"/>
                </a:ln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7" name="Freeform 76"/>
          <p:cNvSpPr>
            <a:spLocks noChangeArrowheads="1"/>
          </p:cNvSpPr>
          <p:nvPr/>
        </p:nvSpPr>
        <p:spPr bwMode="auto">
          <a:xfrm>
            <a:off x="5933282" y="2897982"/>
            <a:ext cx="349250" cy="340519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239 w 480"/>
              <a:gd name="T13" fmla="*/ 178 h 471"/>
              <a:gd name="T14" fmla="*/ 239 w 480"/>
              <a:gd name="T15" fmla="*/ 178 h 471"/>
              <a:gd name="T16" fmla="*/ 231 w 480"/>
              <a:gd name="T17" fmla="*/ 196 h 471"/>
              <a:gd name="T18" fmla="*/ 231 w 480"/>
              <a:gd name="T19" fmla="*/ 275 h 471"/>
              <a:gd name="T20" fmla="*/ 169 w 480"/>
              <a:gd name="T21" fmla="*/ 328 h 471"/>
              <a:gd name="T22" fmla="*/ 116 w 480"/>
              <a:gd name="T23" fmla="*/ 275 h 471"/>
              <a:gd name="T24" fmla="*/ 116 w 480"/>
              <a:gd name="T25" fmla="*/ 240 h 471"/>
              <a:gd name="T26" fmla="*/ 160 w 480"/>
              <a:gd name="T27" fmla="*/ 240 h 471"/>
              <a:gd name="T28" fmla="*/ 160 w 480"/>
              <a:gd name="T29" fmla="*/ 275 h 471"/>
              <a:gd name="T30" fmla="*/ 169 w 480"/>
              <a:gd name="T31" fmla="*/ 284 h 471"/>
              <a:gd name="T32" fmla="*/ 186 w 480"/>
              <a:gd name="T33" fmla="*/ 275 h 471"/>
              <a:gd name="T34" fmla="*/ 186 w 480"/>
              <a:gd name="T35" fmla="*/ 196 h 471"/>
              <a:gd name="T36" fmla="*/ 239 w 480"/>
              <a:gd name="T37" fmla="*/ 134 h 471"/>
              <a:gd name="T38" fmla="*/ 292 w 480"/>
              <a:gd name="T39" fmla="*/ 196 h 471"/>
              <a:gd name="T40" fmla="*/ 292 w 480"/>
              <a:gd name="T41" fmla="*/ 205 h 471"/>
              <a:gd name="T42" fmla="*/ 266 w 480"/>
              <a:gd name="T43" fmla="*/ 213 h 471"/>
              <a:gd name="T44" fmla="*/ 257 w 480"/>
              <a:gd name="T45" fmla="*/ 205 h 471"/>
              <a:gd name="T46" fmla="*/ 257 w 480"/>
              <a:gd name="T47" fmla="*/ 196 h 471"/>
              <a:gd name="T48" fmla="*/ 239 w 480"/>
              <a:gd name="T49" fmla="*/ 178 h 471"/>
              <a:gd name="T50" fmla="*/ 364 w 480"/>
              <a:gd name="T51" fmla="*/ 275 h 471"/>
              <a:gd name="T52" fmla="*/ 364 w 480"/>
              <a:gd name="T53" fmla="*/ 275 h 471"/>
              <a:gd name="T54" fmla="*/ 311 w 480"/>
              <a:gd name="T55" fmla="*/ 328 h 471"/>
              <a:gd name="T56" fmla="*/ 257 w 480"/>
              <a:gd name="T57" fmla="*/ 275 h 471"/>
              <a:gd name="T58" fmla="*/ 257 w 480"/>
              <a:gd name="T59" fmla="*/ 240 h 471"/>
              <a:gd name="T60" fmla="*/ 266 w 480"/>
              <a:gd name="T61" fmla="*/ 249 h 471"/>
              <a:gd name="T62" fmla="*/ 292 w 480"/>
              <a:gd name="T63" fmla="*/ 240 h 471"/>
              <a:gd name="T64" fmla="*/ 292 w 480"/>
              <a:gd name="T65" fmla="*/ 275 h 471"/>
              <a:gd name="T66" fmla="*/ 311 w 480"/>
              <a:gd name="T67" fmla="*/ 284 h 471"/>
              <a:gd name="T68" fmla="*/ 319 w 480"/>
              <a:gd name="T69" fmla="*/ 275 h 471"/>
              <a:gd name="T70" fmla="*/ 319 w 480"/>
              <a:gd name="T71" fmla="*/ 240 h 471"/>
              <a:gd name="T72" fmla="*/ 364 w 480"/>
              <a:gd name="T73" fmla="*/ 240 h 471"/>
              <a:gd name="T74" fmla="*/ 364 w 480"/>
              <a:gd name="T75" fmla="*/ 27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178"/>
                </a:moveTo>
                <a:lnTo>
                  <a:pt x="239" y="178"/>
                </a:lnTo>
                <a:cubicBezTo>
                  <a:pt x="231" y="178"/>
                  <a:pt x="231" y="187"/>
                  <a:pt x="231" y="196"/>
                </a:cubicBezTo>
                <a:cubicBezTo>
                  <a:pt x="231" y="275"/>
                  <a:pt x="231" y="275"/>
                  <a:pt x="231" y="275"/>
                </a:cubicBezTo>
                <a:cubicBezTo>
                  <a:pt x="231" y="303"/>
                  <a:pt x="204" y="328"/>
                  <a:pt x="169" y="328"/>
                </a:cubicBezTo>
                <a:cubicBezTo>
                  <a:pt x="142" y="328"/>
                  <a:pt x="116" y="303"/>
                  <a:pt x="116" y="275"/>
                </a:cubicBezTo>
                <a:cubicBezTo>
                  <a:pt x="116" y="240"/>
                  <a:pt x="116" y="240"/>
                  <a:pt x="116" y="240"/>
                </a:cubicBezTo>
                <a:cubicBezTo>
                  <a:pt x="160" y="240"/>
                  <a:pt x="160" y="240"/>
                  <a:pt x="160" y="240"/>
                </a:cubicBezTo>
                <a:cubicBezTo>
                  <a:pt x="160" y="275"/>
                  <a:pt x="160" y="275"/>
                  <a:pt x="160" y="275"/>
                </a:cubicBezTo>
                <a:cubicBezTo>
                  <a:pt x="160" y="275"/>
                  <a:pt x="160" y="284"/>
                  <a:pt x="169" y="284"/>
                </a:cubicBezTo>
                <a:cubicBezTo>
                  <a:pt x="178" y="284"/>
                  <a:pt x="186" y="275"/>
                  <a:pt x="186" y="275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160"/>
                  <a:pt x="213" y="134"/>
                  <a:pt x="239" y="134"/>
                </a:cubicBezTo>
                <a:cubicBezTo>
                  <a:pt x="275" y="134"/>
                  <a:pt x="292" y="160"/>
                  <a:pt x="292" y="196"/>
                </a:cubicBezTo>
                <a:cubicBezTo>
                  <a:pt x="292" y="205"/>
                  <a:pt x="292" y="205"/>
                  <a:pt x="292" y="205"/>
                </a:cubicBezTo>
                <a:cubicBezTo>
                  <a:pt x="266" y="213"/>
                  <a:pt x="266" y="213"/>
                  <a:pt x="266" y="21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196"/>
                  <a:pt x="257" y="196"/>
                  <a:pt x="257" y="196"/>
                </a:cubicBezTo>
                <a:cubicBezTo>
                  <a:pt x="257" y="187"/>
                  <a:pt x="248" y="178"/>
                  <a:pt x="239" y="178"/>
                </a:cubicBezTo>
                <a:close/>
                <a:moveTo>
                  <a:pt x="364" y="275"/>
                </a:moveTo>
                <a:lnTo>
                  <a:pt x="364" y="275"/>
                </a:lnTo>
                <a:cubicBezTo>
                  <a:pt x="364" y="303"/>
                  <a:pt x="337" y="328"/>
                  <a:pt x="311" y="328"/>
                </a:cubicBezTo>
                <a:cubicBezTo>
                  <a:pt x="275" y="328"/>
                  <a:pt x="257" y="303"/>
                  <a:pt x="257" y="275"/>
                </a:cubicBezTo>
                <a:cubicBezTo>
                  <a:pt x="257" y="240"/>
                  <a:pt x="257" y="240"/>
                  <a:pt x="257" y="240"/>
                </a:cubicBezTo>
                <a:cubicBezTo>
                  <a:pt x="266" y="249"/>
                  <a:pt x="266" y="249"/>
                  <a:pt x="266" y="249"/>
                </a:cubicBezTo>
                <a:cubicBezTo>
                  <a:pt x="292" y="240"/>
                  <a:pt x="292" y="240"/>
                  <a:pt x="292" y="240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92" y="275"/>
                  <a:pt x="301" y="284"/>
                  <a:pt x="311" y="284"/>
                </a:cubicBezTo>
                <a:cubicBezTo>
                  <a:pt x="319" y="284"/>
                  <a:pt x="319" y="275"/>
                  <a:pt x="319" y="275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64" y="240"/>
                  <a:pt x="364" y="240"/>
                  <a:pt x="364" y="240"/>
                </a:cubicBezTo>
                <a:lnTo>
                  <a:pt x="364" y="275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8" name="Freeform 77"/>
          <p:cNvSpPr>
            <a:spLocks noChangeArrowheads="1"/>
          </p:cNvSpPr>
          <p:nvPr/>
        </p:nvSpPr>
        <p:spPr bwMode="auto">
          <a:xfrm>
            <a:off x="4500563" y="2897982"/>
            <a:ext cx="346869" cy="340519"/>
          </a:xfrm>
          <a:custGeom>
            <a:avLst/>
            <a:gdLst>
              <a:gd name="T0" fmla="*/ 249 w 480"/>
              <a:gd name="T1" fmla="*/ 231 h 471"/>
              <a:gd name="T2" fmla="*/ 249 w 480"/>
              <a:gd name="T3" fmla="*/ 231 h 471"/>
              <a:gd name="T4" fmla="*/ 249 w 480"/>
              <a:gd name="T5" fmla="*/ 231 h 471"/>
              <a:gd name="T6" fmla="*/ 240 w 480"/>
              <a:gd name="T7" fmla="*/ 222 h 471"/>
              <a:gd name="T8" fmla="*/ 142 w 480"/>
              <a:gd name="T9" fmla="*/ 231 h 471"/>
              <a:gd name="T10" fmla="*/ 142 w 480"/>
              <a:gd name="T11" fmla="*/ 231 h 471"/>
              <a:gd name="T12" fmla="*/ 169 w 480"/>
              <a:gd name="T13" fmla="*/ 303 h 471"/>
              <a:gd name="T14" fmla="*/ 249 w 480"/>
              <a:gd name="T15" fmla="*/ 231 h 471"/>
              <a:gd name="T16" fmla="*/ 302 w 480"/>
              <a:gd name="T17" fmla="*/ 160 h 471"/>
              <a:gd name="T18" fmla="*/ 302 w 480"/>
              <a:gd name="T19" fmla="*/ 160 h 471"/>
              <a:gd name="T20" fmla="*/ 240 w 480"/>
              <a:gd name="T21" fmla="*/ 134 h 471"/>
              <a:gd name="T22" fmla="*/ 222 w 480"/>
              <a:gd name="T23" fmla="*/ 143 h 471"/>
              <a:gd name="T24" fmla="*/ 258 w 480"/>
              <a:gd name="T25" fmla="*/ 196 h 471"/>
              <a:gd name="T26" fmla="*/ 302 w 480"/>
              <a:gd name="T27" fmla="*/ 160 h 471"/>
              <a:gd name="T28" fmla="*/ 178 w 480"/>
              <a:gd name="T29" fmla="*/ 311 h 471"/>
              <a:gd name="T30" fmla="*/ 178 w 480"/>
              <a:gd name="T31" fmla="*/ 311 h 471"/>
              <a:gd name="T32" fmla="*/ 240 w 480"/>
              <a:gd name="T33" fmla="*/ 328 h 471"/>
              <a:gd name="T34" fmla="*/ 275 w 480"/>
              <a:gd name="T35" fmla="*/ 328 h 471"/>
              <a:gd name="T36" fmla="*/ 258 w 480"/>
              <a:gd name="T37" fmla="*/ 249 h 471"/>
              <a:gd name="T38" fmla="*/ 178 w 480"/>
              <a:gd name="T39" fmla="*/ 311 h 471"/>
              <a:gd name="T40" fmla="*/ 231 w 480"/>
              <a:gd name="T41" fmla="*/ 205 h 471"/>
              <a:gd name="T42" fmla="*/ 231 w 480"/>
              <a:gd name="T43" fmla="*/ 205 h 471"/>
              <a:gd name="T44" fmla="*/ 195 w 480"/>
              <a:gd name="T45" fmla="*/ 151 h 471"/>
              <a:gd name="T46" fmla="*/ 142 w 480"/>
              <a:gd name="T47" fmla="*/ 213 h 471"/>
              <a:gd name="T48" fmla="*/ 142 w 480"/>
              <a:gd name="T49" fmla="*/ 213 h 471"/>
              <a:gd name="T50" fmla="*/ 231 w 480"/>
              <a:gd name="T51" fmla="*/ 205 h 471"/>
              <a:gd name="T52" fmla="*/ 275 w 480"/>
              <a:gd name="T53" fmla="*/ 249 h 471"/>
              <a:gd name="T54" fmla="*/ 275 w 480"/>
              <a:gd name="T55" fmla="*/ 249 h 471"/>
              <a:gd name="T56" fmla="*/ 293 w 480"/>
              <a:gd name="T57" fmla="*/ 311 h 471"/>
              <a:gd name="T58" fmla="*/ 337 w 480"/>
              <a:gd name="T59" fmla="*/ 249 h 471"/>
              <a:gd name="T60" fmla="*/ 293 w 480"/>
              <a:gd name="T61" fmla="*/ 249 h 471"/>
              <a:gd name="T62" fmla="*/ 275 w 480"/>
              <a:gd name="T63" fmla="*/ 249 h 471"/>
              <a:gd name="T64" fmla="*/ 240 w 480"/>
              <a:gd name="T65" fmla="*/ 0 h 471"/>
              <a:gd name="T66" fmla="*/ 240 w 480"/>
              <a:gd name="T67" fmla="*/ 0 h 471"/>
              <a:gd name="T68" fmla="*/ 0 w 480"/>
              <a:gd name="T69" fmla="*/ 231 h 471"/>
              <a:gd name="T70" fmla="*/ 240 w 480"/>
              <a:gd name="T71" fmla="*/ 470 h 471"/>
              <a:gd name="T72" fmla="*/ 479 w 480"/>
              <a:gd name="T73" fmla="*/ 231 h 471"/>
              <a:gd name="T74" fmla="*/ 240 w 480"/>
              <a:gd name="T75" fmla="*/ 0 h 471"/>
              <a:gd name="T76" fmla="*/ 240 w 480"/>
              <a:gd name="T77" fmla="*/ 356 h 471"/>
              <a:gd name="T78" fmla="*/ 240 w 480"/>
              <a:gd name="T79" fmla="*/ 356 h 471"/>
              <a:gd name="T80" fmla="*/ 124 w 480"/>
              <a:gd name="T81" fmla="*/ 231 h 471"/>
              <a:gd name="T82" fmla="*/ 240 w 480"/>
              <a:gd name="T83" fmla="*/ 116 h 471"/>
              <a:gd name="T84" fmla="*/ 355 w 480"/>
              <a:gd name="T85" fmla="*/ 231 h 471"/>
              <a:gd name="T86" fmla="*/ 240 w 480"/>
              <a:gd name="T87" fmla="*/ 356 h 471"/>
              <a:gd name="T88" fmla="*/ 266 w 480"/>
              <a:gd name="T89" fmla="*/ 213 h 471"/>
              <a:gd name="T90" fmla="*/ 266 w 480"/>
              <a:gd name="T91" fmla="*/ 213 h 471"/>
              <a:gd name="T92" fmla="*/ 266 w 480"/>
              <a:gd name="T93" fmla="*/ 222 h 471"/>
              <a:gd name="T94" fmla="*/ 266 w 480"/>
              <a:gd name="T95" fmla="*/ 231 h 471"/>
              <a:gd name="T96" fmla="*/ 293 w 480"/>
              <a:gd name="T97" fmla="*/ 231 h 471"/>
              <a:gd name="T98" fmla="*/ 337 w 480"/>
              <a:gd name="T99" fmla="*/ 231 h 471"/>
              <a:gd name="T100" fmla="*/ 319 w 480"/>
              <a:gd name="T101" fmla="*/ 178 h 471"/>
              <a:gd name="T102" fmla="*/ 266 w 480"/>
              <a:gd name="T103" fmla="*/ 21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0" h="471">
                <a:moveTo>
                  <a:pt x="249" y="231"/>
                </a:moveTo>
                <a:lnTo>
                  <a:pt x="249" y="231"/>
                </a:lnTo>
                <a:lnTo>
                  <a:pt x="249" y="231"/>
                </a:lnTo>
                <a:lnTo>
                  <a:pt x="240" y="222"/>
                </a:lnTo>
                <a:cubicBezTo>
                  <a:pt x="195" y="231"/>
                  <a:pt x="151" y="231"/>
                  <a:pt x="142" y="231"/>
                </a:cubicBezTo>
                <a:lnTo>
                  <a:pt x="142" y="231"/>
                </a:lnTo>
                <a:cubicBezTo>
                  <a:pt x="142" y="258"/>
                  <a:pt x="151" y="284"/>
                  <a:pt x="169" y="303"/>
                </a:cubicBezTo>
                <a:cubicBezTo>
                  <a:pt x="169" y="293"/>
                  <a:pt x="195" y="249"/>
                  <a:pt x="249" y="231"/>
                </a:cubicBezTo>
                <a:close/>
                <a:moveTo>
                  <a:pt x="302" y="160"/>
                </a:moveTo>
                <a:lnTo>
                  <a:pt x="302" y="160"/>
                </a:lnTo>
                <a:cubicBezTo>
                  <a:pt x="284" y="143"/>
                  <a:pt x="266" y="134"/>
                  <a:pt x="240" y="134"/>
                </a:cubicBezTo>
                <a:cubicBezTo>
                  <a:pt x="231" y="134"/>
                  <a:pt x="222" y="143"/>
                  <a:pt x="222" y="143"/>
                </a:cubicBezTo>
                <a:cubicBezTo>
                  <a:pt x="222" y="143"/>
                  <a:pt x="240" y="169"/>
                  <a:pt x="258" y="196"/>
                </a:cubicBezTo>
                <a:cubicBezTo>
                  <a:pt x="284" y="187"/>
                  <a:pt x="302" y="169"/>
                  <a:pt x="302" y="160"/>
                </a:cubicBezTo>
                <a:close/>
                <a:moveTo>
                  <a:pt x="178" y="311"/>
                </a:moveTo>
                <a:lnTo>
                  <a:pt x="178" y="311"/>
                </a:lnTo>
                <a:cubicBezTo>
                  <a:pt x="195" y="328"/>
                  <a:pt x="222" y="328"/>
                  <a:pt x="240" y="328"/>
                </a:cubicBezTo>
                <a:cubicBezTo>
                  <a:pt x="249" y="328"/>
                  <a:pt x="266" y="328"/>
                  <a:pt x="275" y="328"/>
                </a:cubicBezTo>
                <a:cubicBezTo>
                  <a:pt x="275" y="311"/>
                  <a:pt x="266" y="284"/>
                  <a:pt x="258" y="249"/>
                </a:cubicBezTo>
                <a:cubicBezTo>
                  <a:pt x="205" y="267"/>
                  <a:pt x="187" y="303"/>
                  <a:pt x="178" y="311"/>
                </a:cubicBezTo>
                <a:close/>
                <a:moveTo>
                  <a:pt x="231" y="205"/>
                </a:moveTo>
                <a:lnTo>
                  <a:pt x="231" y="205"/>
                </a:lnTo>
                <a:cubicBezTo>
                  <a:pt x="213" y="178"/>
                  <a:pt x="205" y="151"/>
                  <a:pt x="195" y="151"/>
                </a:cubicBezTo>
                <a:cubicBezTo>
                  <a:pt x="169" y="160"/>
                  <a:pt x="151" y="187"/>
                  <a:pt x="142" y="213"/>
                </a:cubicBezTo>
                <a:lnTo>
                  <a:pt x="142" y="213"/>
                </a:lnTo>
                <a:cubicBezTo>
                  <a:pt x="151" y="213"/>
                  <a:pt x="187" y="213"/>
                  <a:pt x="231" y="205"/>
                </a:cubicBezTo>
                <a:close/>
                <a:moveTo>
                  <a:pt x="275" y="249"/>
                </a:moveTo>
                <a:lnTo>
                  <a:pt x="275" y="249"/>
                </a:lnTo>
                <a:cubicBezTo>
                  <a:pt x="284" y="275"/>
                  <a:pt x="293" y="303"/>
                  <a:pt x="293" y="311"/>
                </a:cubicBezTo>
                <a:cubicBezTo>
                  <a:pt x="319" y="303"/>
                  <a:pt x="328" y="275"/>
                  <a:pt x="337" y="249"/>
                </a:cubicBezTo>
                <a:cubicBezTo>
                  <a:pt x="328" y="249"/>
                  <a:pt x="319" y="249"/>
                  <a:pt x="293" y="249"/>
                </a:cubicBezTo>
                <a:cubicBezTo>
                  <a:pt x="293" y="249"/>
                  <a:pt x="284" y="249"/>
                  <a:pt x="275" y="249"/>
                </a:cubicBezTo>
                <a:close/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240" y="356"/>
                </a:moveTo>
                <a:lnTo>
                  <a:pt x="240" y="356"/>
                </a:lnTo>
                <a:cubicBezTo>
                  <a:pt x="178" y="356"/>
                  <a:pt x="124" y="303"/>
                  <a:pt x="124" y="231"/>
                </a:cubicBezTo>
                <a:cubicBezTo>
                  <a:pt x="124" y="169"/>
                  <a:pt x="178" y="116"/>
                  <a:pt x="240" y="116"/>
                </a:cubicBezTo>
                <a:cubicBezTo>
                  <a:pt x="302" y="116"/>
                  <a:pt x="355" y="169"/>
                  <a:pt x="355" y="231"/>
                </a:cubicBezTo>
                <a:cubicBezTo>
                  <a:pt x="355" y="303"/>
                  <a:pt x="302" y="356"/>
                  <a:pt x="240" y="356"/>
                </a:cubicBezTo>
                <a:close/>
                <a:moveTo>
                  <a:pt x="266" y="213"/>
                </a:moveTo>
                <a:lnTo>
                  <a:pt x="266" y="213"/>
                </a:lnTo>
                <a:lnTo>
                  <a:pt x="266" y="222"/>
                </a:lnTo>
                <a:lnTo>
                  <a:pt x="266" y="231"/>
                </a:lnTo>
                <a:cubicBezTo>
                  <a:pt x="275" y="231"/>
                  <a:pt x="284" y="231"/>
                  <a:pt x="293" y="231"/>
                </a:cubicBezTo>
                <a:cubicBezTo>
                  <a:pt x="311" y="231"/>
                  <a:pt x="328" y="231"/>
                  <a:pt x="337" y="231"/>
                </a:cubicBezTo>
                <a:cubicBezTo>
                  <a:pt x="337" y="213"/>
                  <a:pt x="328" y="187"/>
                  <a:pt x="319" y="178"/>
                </a:cubicBezTo>
                <a:cubicBezTo>
                  <a:pt x="311" y="178"/>
                  <a:pt x="293" y="196"/>
                  <a:pt x="266" y="213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199" name="Freeform 78"/>
          <p:cNvSpPr>
            <a:spLocks noChangeArrowheads="1"/>
          </p:cNvSpPr>
          <p:nvPr/>
        </p:nvSpPr>
        <p:spPr bwMode="auto">
          <a:xfrm>
            <a:off x="9521825" y="2180432"/>
            <a:ext cx="346869" cy="342900"/>
          </a:xfrm>
          <a:custGeom>
            <a:avLst/>
            <a:gdLst>
              <a:gd name="T0" fmla="*/ 212 w 479"/>
              <a:gd name="T1" fmla="*/ 169 h 471"/>
              <a:gd name="T2" fmla="*/ 212 w 479"/>
              <a:gd name="T3" fmla="*/ 169 h 471"/>
              <a:gd name="T4" fmla="*/ 185 w 479"/>
              <a:gd name="T5" fmla="*/ 142 h 471"/>
              <a:gd name="T6" fmla="*/ 177 w 479"/>
              <a:gd name="T7" fmla="*/ 142 h 471"/>
              <a:gd name="T8" fmla="*/ 168 w 479"/>
              <a:gd name="T9" fmla="*/ 160 h 471"/>
              <a:gd name="T10" fmla="*/ 168 w 479"/>
              <a:gd name="T11" fmla="*/ 187 h 471"/>
              <a:gd name="T12" fmla="*/ 194 w 479"/>
              <a:gd name="T13" fmla="*/ 213 h 471"/>
              <a:gd name="T14" fmla="*/ 203 w 479"/>
              <a:gd name="T15" fmla="*/ 213 h 471"/>
              <a:gd name="T16" fmla="*/ 212 w 479"/>
              <a:gd name="T17" fmla="*/ 169 h 471"/>
              <a:gd name="T18" fmla="*/ 238 w 479"/>
              <a:gd name="T19" fmla="*/ 0 h 471"/>
              <a:gd name="T20" fmla="*/ 238 w 479"/>
              <a:gd name="T21" fmla="*/ 0 h 471"/>
              <a:gd name="T22" fmla="*/ 0 w 479"/>
              <a:gd name="T23" fmla="*/ 231 h 471"/>
              <a:gd name="T24" fmla="*/ 238 w 479"/>
              <a:gd name="T25" fmla="*/ 470 h 471"/>
              <a:gd name="T26" fmla="*/ 478 w 479"/>
              <a:gd name="T27" fmla="*/ 231 h 471"/>
              <a:gd name="T28" fmla="*/ 238 w 479"/>
              <a:gd name="T29" fmla="*/ 0 h 471"/>
              <a:gd name="T30" fmla="*/ 221 w 479"/>
              <a:gd name="T31" fmla="*/ 338 h 471"/>
              <a:gd name="T32" fmla="*/ 221 w 479"/>
              <a:gd name="T33" fmla="*/ 338 h 471"/>
              <a:gd name="T34" fmla="*/ 185 w 479"/>
              <a:gd name="T35" fmla="*/ 346 h 471"/>
              <a:gd name="T36" fmla="*/ 185 w 479"/>
              <a:gd name="T37" fmla="*/ 346 h 471"/>
              <a:gd name="T38" fmla="*/ 185 w 479"/>
              <a:gd name="T39" fmla="*/ 346 h 471"/>
              <a:gd name="T40" fmla="*/ 124 w 479"/>
              <a:gd name="T41" fmla="*/ 301 h 471"/>
              <a:gd name="T42" fmla="*/ 194 w 479"/>
              <a:gd name="T43" fmla="*/ 248 h 471"/>
              <a:gd name="T44" fmla="*/ 194 w 479"/>
              <a:gd name="T45" fmla="*/ 248 h 471"/>
              <a:gd name="T46" fmla="*/ 185 w 479"/>
              <a:gd name="T47" fmla="*/ 231 h 471"/>
              <a:gd name="T48" fmla="*/ 185 w 479"/>
              <a:gd name="T49" fmla="*/ 231 h 471"/>
              <a:gd name="T50" fmla="*/ 159 w 479"/>
              <a:gd name="T51" fmla="*/ 222 h 471"/>
              <a:gd name="T52" fmla="*/ 141 w 479"/>
              <a:gd name="T53" fmla="*/ 178 h 471"/>
              <a:gd name="T54" fmla="*/ 194 w 479"/>
              <a:gd name="T55" fmla="*/ 125 h 471"/>
              <a:gd name="T56" fmla="*/ 256 w 479"/>
              <a:gd name="T57" fmla="*/ 125 h 471"/>
              <a:gd name="T58" fmla="*/ 256 w 479"/>
              <a:gd name="T59" fmla="*/ 125 h 471"/>
              <a:gd name="T60" fmla="*/ 238 w 479"/>
              <a:gd name="T61" fmla="*/ 134 h 471"/>
              <a:gd name="T62" fmla="*/ 221 w 479"/>
              <a:gd name="T63" fmla="*/ 134 h 471"/>
              <a:gd name="T64" fmla="*/ 238 w 479"/>
              <a:gd name="T65" fmla="*/ 178 h 471"/>
              <a:gd name="T66" fmla="*/ 230 w 479"/>
              <a:gd name="T67" fmla="*/ 213 h 471"/>
              <a:gd name="T68" fmla="*/ 212 w 479"/>
              <a:gd name="T69" fmla="*/ 231 h 471"/>
              <a:gd name="T70" fmla="*/ 230 w 479"/>
              <a:gd name="T71" fmla="*/ 240 h 471"/>
              <a:gd name="T72" fmla="*/ 256 w 479"/>
              <a:gd name="T73" fmla="*/ 284 h 471"/>
              <a:gd name="T74" fmla="*/ 221 w 479"/>
              <a:gd name="T75" fmla="*/ 338 h 471"/>
              <a:gd name="T76" fmla="*/ 354 w 479"/>
              <a:gd name="T77" fmla="*/ 231 h 471"/>
              <a:gd name="T78" fmla="*/ 354 w 479"/>
              <a:gd name="T79" fmla="*/ 231 h 471"/>
              <a:gd name="T80" fmla="*/ 310 w 479"/>
              <a:gd name="T81" fmla="*/ 231 h 471"/>
              <a:gd name="T82" fmla="*/ 310 w 479"/>
              <a:gd name="T83" fmla="*/ 275 h 471"/>
              <a:gd name="T84" fmla="*/ 291 w 479"/>
              <a:gd name="T85" fmla="*/ 275 h 471"/>
              <a:gd name="T86" fmla="*/ 291 w 479"/>
              <a:gd name="T87" fmla="*/ 231 h 471"/>
              <a:gd name="T88" fmla="*/ 256 w 479"/>
              <a:gd name="T89" fmla="*/ 231 h 471"/>
              <a:gd name="T90" fmla="*/ 256 w 479"/>
              <a:gd name="T91" fmla="*/ 213 h 471"/>
              <a:gd name="T92" fmla="*/ 291 w 479"/>
              <a:gd name="T93" fmla="*/ 213 h 471"/>
              <a:gd name="T94" fmla="*/ 291 w 479"/>
              <a:gd name="T95" fmla="*/ 169 h 471"/>
              <a:gd name="T96" fmla="*/ 310 w 479"/>
              <a:gd name="T97" fmla="*/ 169 h 471"/>
              <a:gd name="T98" fmla="*/ 310 w 479"/>
              <a:gd name="T99" fmla="*/ 213 h 471"/>
              <a:gd name="T100" fmla="*/ 354 w 479"/>
              <a:gd name="T101" fmla="*/ 213 h 471"/>
              <a:gd name="T102" fmla="*/ 354 w 479"/>
              <a:gd name="T103" fmla="*/ 231 h 471"/>
              <a:gd name="T104" fmla="*/ 194 w 479"/>
              <a:gd name="T105" fmla="*/ 266 h 471"/>
              <a:gd name="T106" fmla="*/ 194 w 479"/>
              <a:gd name="T107" fmla="*/ 266 h 471"/>
              <a:gd name="T108" fmla="*/ 194 w 479"/>
              <a:gd name="T109" fmla="*/ 266 h 471"/>
              <a:gd name="T110" fmla="*/ 159 w 479"/>
              <a:gd name="T111" fmla="*/ 275 h 471"/>
              <a:gd name="T112" fmla="*/ 150 w 479"/>
              <a:gd name="T113" fmla="*/ 301 h 471"/>
              <a:gd name="T114" fmla="*/ 194 w 479"/>
              <a:gd name="T115" fmla="*/ 328 h 471"/>
              <a:gd name="T116" fmla="*/ 230 w 479"/>
              <a:gd name="T117" fmla="*/ 293 h 471"/>
              <a:gd name="T118" fmla="*/ 194 w 479"/>
              <a:gd name="T119" fmla="*/ 26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9" h="471">
                <a:moveTo>
                  <a:pt x="212" y="169"/>
                </a:moveTo>
                <a:lnTo>
                  <a:pt x="212" y="169"/>
                </a:lnTo>
                <a:cubicBezTo>
                  <a:pt x="212" y="142"/>
                  <a:pt x="203" y="142"/>
                  <a:pt x="185" y="142"/>
                </a:cubicBezTo>
                <a:cubicBezTo>
                  <a:pt x="185" y="142"/>
                  <a:pt x="185" y="142"/>
                  <a:pt x="177" y="142"/>
                </a:cubicBezTo>
                <a:cubicBezTo>
                  <a:pt x="177" y="142"/>
                  <a:pt x="168" y="151"/>
                  <a:pt x="168" y="160"/>
                </a:cubicBezTo>
                <a:cubicBezTo>
                  <a:pt x="159" y="160"/>
                  <a:pt x="159" y="169"/>
                  <a:pt x="168" y="187"/>
                </a:cubicBezTo>
                <a:cubicBezTo>
                  <a:pt x="168" y="195"/>
                  <a:pt x="185" y="213"/>
                  <a:pt x="194" y="213"/>
                </a:cubicBezTo>
                <a:cubicBezTo>
                  <a:pt x="194" y="213"/>
                  <a:pt x="194" y="213"/>
                  <a:pt x="203" y="213"/>
                </a:cubicBezTo>
                <a:cubicBezTo>
                  <a:pt x="212" y="204"/>
                  <a:pt x="221" y="187"/>
                  <a:pt x="212" y="169"/>
                </a:cubicBezTo>
                <a:close/>
                <a:moveTo>
                  <a:pt x="238" y="0"/>
                </a:moveTo>
                <a:lnTo>
                  <a:pt x="238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38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38" y="0"/>
                </a:cubicBezTo>
                <a:close/>
                <a:moveTo>
                  <a:pt x="221" y="338"/>
                </a:moveTo>
                <a:lnTo>
                  <a:pt x="221" y="338"/>
                </a:lnTo>
                <a:cubicBezTo>
                  <a:pt x="212" y="346"/>
                  <a:pt x="194" y="346"/>
                  <a:pt x="185" y="346"/>
                </a:cubicBezTo>
                <a:lnTo>
                  <a:pt x="185" y="346"/>
                </a:lnTo>
                <a:lnTo>
                  <a:pt x="185" y="346"/>
                </a:lnTo>
                <a:cubicBezTo>
                  <a:pt x="177" y="346"/>
                  <a:pt x="124" y="346"/>
                  <a:pt x="124" y="301"/>
                </a:cubicBezTo>
                <a:cubicBezTo>
                  <a:pt x="124" y="257"/>
                  <a:pt x="177" y="248"/>
                  <a:pt x="194" y="248"/>
                </a:cubicBezTo>
                <a:lnTo>
                  <a:pt x="194" y="248"/>
                </a:lnTo>
                <a:cubicBezTo>
                  <a:pt x="185" y="240"/>
                  <a:pt x="185" y="231"/>
                  <a:pt x="185" y="231"/>
                </a:cubicBezTo>
                <a:lnTo>
                  <a:pt x="185" y="231"/>
                </a:lnTo>
                <a:cubicBezTo>
                  <a:pt x="177" y="231"/>
                  <a:pt x="168" y="222"/>
                  <a:pt x="159" y="222"/>
                </a:cubicBezTo>
                <a:cubicBezTo>
                  <a:pt x="141" y="213"/>
                  <a:pt x="141" y="195"/>
                  <a:pt x="141" y="178"/>
                </a:cubicBezTo>
                <a:cubicBezTo>
                  <a:pt x="141" y="125"/>
                  <a:pt x="194" y="125"/>
                  <a:pt x="194" y="125"/>
                </a:cubicBezTo>
                <a:cubicBezTo>
                  <a:pt x="256" y="125"/>
                  <a:pt x="256" y="125"/>
                  <a:pt x="256" y="125"/>
                </a:cubicBezTo>
                <a:lnTo>
                  <a:pt x="256" y="125"/>
                </a:lnTo>
                <a:cubicBezTo>
                  <a:pt x="256" y="134"/>
                  <a:pt x="238" y="134"/>
                  <a:pt x="238" y="134"/>
                </a:cubicBezTo>
                <a:cubicBezTo>
                  <a:pt x="230" y="134"/>
                  <a:pt x="230" y="134"/>
                  <a:pt x="221" y="134"/>
                </a:cubicBezTo>
                <a:cubicBezTo>
                  <a:pt x="238" y="142"/>
                  <a:pt x="238" y="160"/>
                  <a:pt x="238" y="178"/>
                </a:cubicBezTo>
                <a:cubicBezTo>
                  <a:pt x="238" y="195"/>
                  <a:pt x="230" y="204"/>
                  <a:pt x="230" y="213"/>
                </a:cubicBezTo>
                <a:cubicBezTo>
                  <a:pt x="221" y="222"/>
                  <a:pt x="212" y="222"/>
                  <a:pt x="212" y="231"/>
                </a:cubicBezTo>
                <a:cubicBezTo>
                  <a:pt x="212" y="231"/>
                  <a:pt x="221" y="240"/>
                  <a:pt x="230" y="240"/>
                </a:cubicBezTo>
                <a:cubicBezTo>
                  <a:pt x="238" y="248"/>
                  <a:pt x="256" y="266"/>
                  <a:pt x="256" y="284"/>
                </a:cubicBezTo>
                <a:cubicBezTo>
                  <a:pt x="256" y="310"/>
                  <a:pt x="247" y="328"/>
                  <a:pt x="221" y="338"/>
                </a:cubicBezTo>
                <a:close/>
                <a:moveTo>
                  <a:pt x="354" y="231"/>
                </a:moveTo>
                <a:lnTo>
                  <a:pt x="354" y="231"/>
                </a:lnTo>
                <a:cubicBezTo>
                  <a:pt x="310" y="231"/>
                  <a:pt x="310" y="231"/>
                  <a:pt x="310" y="231"/>
                </a:cubicBezTo>
                <a:cubicBezTo>
                  <a:pt x="310" y="275"/>
                  <a:pt x="310" y="275"/>
                  <a:pt x="310" y="275"/>
                </a:cubicBezTo>
                <a:cubicBezTo>
                  <a:pt x="291" y="275"/>
                  <a:pt x="291" y="275"/>
                  <a:pt x="291" y="275"/>
                </a:cubicBezTo>
                <a:cubicBezTo>
                  <a:pt x="291" y="231"/>
                  <a:pt x="291" y="231"/>
                  <a:pt x="291" y="231"/>
                </a:cubicBezTo>
                <a:cubicBezTo>
                  <a:pt x="256" y="231"/>
                  <a:pt x="256" y="231"/>
                  <a:pt x="256" y="231"/>
                </a:cubicBezTo>
                <a:cubicBezTo>
                  <a:pt x="256" y="213"/>
                  <a:pt x="256" y="213"/>
                  <a:pt x="256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169"/>
                  <a:pt x="291" y="169"/>
                  <a:pt x="291" y="169"/>
                </a:cubicBezTo>
                <a:cubicBezTo>
                  <a:pt x="310" y="169"/>
                  <a:pt x="310" y="169"/>
                  <a:pt x="310" y="169"/>
                </a:cubicBezTo>
                <a:cubicBezTo>
                  <a:pt x="310" y="213"/>
                  <a:pt x="310" y="213"/>
                  <a:pt x="310" y="213"/>
                </a:cubicBezTo>
                <a:cubicBezTo>
                  <a:pt x="354" y="213"/>
                  <a:pt x="354" y="213"/>
                  <a:pt x="354" y="213"/>
                </a:cubicBezTo>
                <a:lnTo>
                  <a:pt x="354" y="231"/>
                </a:lnTo>
                <a:close/>
                <a:moveTo>
                  <a:pt x="194" y="266"/>
                </a:moveTo>
                <a:lnTo>
                  <a:pt x="194" y="266"/>
                </a:lnTo>
                <a:lnTo>
                  <a:pt x="194" y="266"/>
                </a:lnTo>
                <a:cubicBezTo>
                  <a:pt x="177" y="266"/>
                  <a:pt x="168" y="266"/>
                  <a:pt x="159" y="275"/>
                </a:cubicBezTo>
                <a:cubicBezTo>
                  <a:pt x="159" y="284"/>
                  <a:pt x="150" y="293"/>
                  <a:pt x="150" y="301"/>
                </a:cubicBezTo>
                <a:cubicBezTo>
                  <a:pt x="150" y="319"/>
                  <a:pt x="168" y="328"/>
                  <a:pt x="194" y="328"/>
                </a:cubicBezTo>
                <a:cubicBezTo>
                  <a:pt x="221" y="319"/>
                  <a:pt x="230" y="310"/>
                  <a:pt x="230" y="293"/>
                </a:cubicBezTo>
                <a:cubicBezTo>
                  <a:pt x="230" y="275"/>
                  <a:pt x="212" y="266"/>
                  <a:pt x="194" y="266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0" name="Freeform 79"/>
          <p:cNvSpPr>
            <a:spLocks noChangeArrowheads="1"/>
          </p:cNvSpPr>
          <p:nvPr/>
        </p:nvSpPr>
        <p:spPr bwMode="auto">
          <a:xfrm>
            <a:off x="7372350" y="2180432"/>
            <a:ext cx="346869" cy="342900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293 w 479"/>
              <a:gd name="T13" fmla="*/ 160 h 471"/>
              <a:gd name="T14" fmla="*/ 293 w 479"/>
              <a:gd name="T15" fmla="*/ 160 h 471"/>
              <a:gd name="T16" fmla="*/ 257 w 479"/>
              <a:gd name="T17" fmla="*/ 160 h 471"/>
              <a:gd name="T18" fmla="*/ 249 w 479"/>
              <a:gd name="T19" fmla="*/ 178 h 471"/>
              <a:gd name="T20" fmla="*/ 249 w 479"/>
              <a:gd name="T21" fmla="*/ 195 h 471"/>
              <a:gd name="T22" fmla="*/ 293 w 479"/>
              <a:gd name="T23" fmla="*/ 195 h 471"/>
              <a:gd name="T24" fmla="*/ 293 w 479"/>
              <a:gd name="T25" fmla="*/ 240 h 471"/>
              <a:gd name="T26" fmla="*/ 249 w 479"/>
              <a:gd name="T27" fmla="*/ 240 h 471"/>
              <a:gd name="T28" fmla="*/ 249 w 479"/>
              <a:gd name="T29" fmla="*/ 346 h 471"/>
              <a:gd name="T30" fmla="*/ 213 w 479"/>
              <a:gd name="T31" fmla="*/ 346 h 471"/>
              <a:gd name="T32" fmla="*/ 213 w 479"/>
              <a:gd name="T33" fmla="*/ 240 h 471"/>
              <a:gd name="T34" fmla="*/ 169 w 479"/>
              <a:gd name="T35" fmla="*/ 240 h 471"/>
              <a:gd name="T36" fmla="*/ 169 w 479"/>
              <a:gd name="T37" fmla="*/ 195 h 471"/>
              <a:gd name="T38" fmla="*/ 213 w 479"/>
              <a:gd name="T39" fmla="*/ 195 h 471"/>
              <a:gd name="T40" fmla="*/ 213 w 479"/>
              <a:gd name="T41" fmla="*/ 178 h 471"/>
              <a:gd name="T42" fmla="*/ 257 w 479"/>
              <a:gd name="T43" fmla="*/ 125 h 471"/>
              <a:gd name="T44" fmla="*/ 293 w 479"/>
              <a:gd name="T45" fmla="*/ 125 h 471"/>
              <a:gd name="T46" fmla="*/ 293 w 479"/>
              <a:gd name="T47" fmla="*/ 16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3"/>
                  <a:pt x="106" y="470"/>
                  <a:pt x="240" y="470"/>
                </a:cubicBezTo>
                <a:cubicBezTo>
                  <a:pt x="372" y="470"/>
                  <a:pt x="478" y="363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293" y="160"/>
                </a:moveTo>
                <a:lnTo>
                  <a:pt x="293" y="160"/>
                </a:lnTo>
                <a:cubicBezTo>
                  <a:pt x="257" y="160"/>
                  <a:pt x="257" y="160"/>
                  <a:pt x="257" y="160"/>
                </a:cubicBezTo>
                <a:cubicBezTo>
                  <a:pt x="257" y="160"/>
                  <a:pt x="249" y="169"/>
                  <a:pt x="249" y="178"/>
                </a:cubicBezTo>
                <a:cubicBezTo>
                  <a:pt x="249" y="195"/>
                  <a:pt x="249" y="195"/>
                  <a:pt x="249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293" y="240"/>
                  <a:pt x="293" y="240"/>
                  <a:pt x="293" y="240"/>
                </a:cubicBezTo>
                <a:cubicBezTo>
                  <a:pt x="249" y="240"/>
                  <a:pt x="249" y="240"/>
                  <a:pt x="249" y="240"/>
                </a:cubicBezTo>
                <a:cubicBezTo>
                  <a:pt x="249" y="346"/>
                  <a:pt x="249" y="346"/>
                  <a:pt x="249" y="346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213" y="240"/>
                  <a:pt x="213" y="240"/>
                  <a:pt x="213" y="240"/>
                </a:cubicBezTo>
                <a:cubicBezTo>
                  <a:pt x="169" y="240"/>
                  <a:pt x="169" y="240"/>
                  <a:pt x="169" y="240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213" y="195"/>
                  <a:pt x="213" y="195"/>
                  <a:pt x="213" y="195"/>
                </a:cubicBezTo>
                <a:cubicBezTo>
                  <a:pt x="213" y="178"/>
                  <a:pt x="213" y="178"/>
                  <a:pt x="213" y="178"/>
                </a:cubicBezTo>
                <a:cubicBezTo>
                  <a:pt x="213" y="151"/>
                  <a:pt x="230" y="125"/>
                  <a:pt x="257" y="125"/>
                </a:cubicBezTo>
                <a:cubicBezTo>
                  <a:pt x="293" y="125"/>
                  <a:pt x="293" y="125"/>
                  <a:pt x="293" y="125"/>
                </a:cubicBezTo>
                <a:lnTo>
                  <a:pt x="293" y="160"/>
                </a:ln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1" name="Freeform 80"/>
          <p:cNvSpPr>
            <a:spLocks noChangeArrowheads="1"/>
          </p:cNvSpPr>
          <p:nvPr/>
        </p:nvSpPr>
        <p:spPr bwMode="auto">
          <a:xfrm>
            <a:off x="9534525" y="2910682"/>
            <a:ext cx="321469" cy="315119"/>
          </a:xfrm>
          <a:custGeom>
            <a:avLst/>
            <a:gdLst>
              <a:gd name="T0" fmla="*/ 221 w 444"/>
              <a:gd name="T1" fmla="*/ 0 h 435"/>
              <a:gd name="T2" fmla="*/ 221 w 444"/>
              <a:gd name="T3" fmla="*/ 0 h 435"/>
              <a:gd name="T4" fmla="*/ 0 w 444"/>
              <a:gd name="T5" fmla="*/ 212 h 435"/>
              <a:gd name="T6" fmla="*/ 62 w 444"/>
              <a:gd name="T7" fmla="*/ 363 h 435"/>
              <a:gd name="T8" fmla="*/ 195 w 444"/>
              <a:gd name="T9" fmla="*/ 309 h 435"/>
              <a:gd name="T10" fmla="*/ 346 w 444"/>
              <a:gd name="T11" fmla="*/ 398 h 435"/>
              <a:gd name="T12" fmla="*/ 443 w 444"/>
              <a:gd name="T13" fmla="*/ 212 h 435"/>
              <a:gd name="T14" fmla="*/ 221 w 444"/>
              <a:gd name="T15" fmla="*/ 0 h 435"/>
              <a:gd name="T16" fmla="*/ 328 w 444"/>
              <a:gd name="T17" fmla="*/ 292 h 435"/>
              <a:gd name="T18" fmla="*/ 328 w 444"/>
              <a:gd name="T19" fmla="*/ 292 h 435"/>
              <a:gd name="T20" fmla="*/ 311 w 444"/>
              <a:gd name="T21" fmla="*/ 301 h 435"/>
              <a:gd name="T22" fmla="*/ 124 w 444"/>
              <a:gd name="T23" fmla="*/ 274 h 435"/>
              <a:gd name="T24" fmla="*/ 107 w 444"/>
              <a:gd name="T25" fmla="*/ 265 h 435"/>
              <a:gd name="T26" fmla="*/ 115 w 444"/>
              <a:gd name="T27" fmla="*/ 248 h 435"/>
              <a:gd name="T28" fmla="*/ 328 w 444"/>
              <a:gd name="T29" fmla="*/ 274 h 435"/>
              <a:gd name="T30" fmla="*/ 328 w 444"/>
              <a:gd name="T31" fmla="*/ 292 h 435"/>
              <a:gd name="T32" fmla="*/ 355 w 444"/>
              <a:gd name="T33" fmla="*/ 230 h 435"/>
              <a:gd name="T34" fmla="*/ 355 w 444"/>
              <a:gd name="T35" fmla="*/ 230 h 435"/>
              <a:gd name="T36" fmla="*/ 337 w 444"/>
              <a:gd name="T37" fmla="*/ 239 h 435"/>
              <a:gd name="T38" fmla="*/ 115 w 444"/>
              <a:gd name="T39" fmla="*/ 212 h 435"/>
              <a:gd name="T40" fmla="*/ 98 w 444"/>
              <a:gd name="T41" fmla="*/ 203 h 435"/>
              <a:gd name="T42" fmla="*/ 107 w 444"/>
              <a:gd name="T43" fmla="*/ 177 h 435"/>
              <a:gd name="T44" fmla="*/ 346 w 444"/>
              <a:gd name="T45" fmla="*/ 212 h 435"/>
              <a:gd name="T46" fmla="*/ 355 w 444"/>
              <a:gd name="T47" fmla="*/ 230 h 435"/>
              <a:gd name="T48" fmla="*/ 355 w 444"/>
              <a:gd name="T49" fmla="*/ 168 h 435"/>
              <a:gd name="T50" fmla="*/ 355 w 444"/>
              <a:gd name="T51" fmla="*/ 168 h 435"/>
              <a:gd name="T52" fmla="*/ 107 w 444"/>
              <a:gd name="T53" fmla="*/ 141 h 435"/>
              <a:gd name="T54" fmla="*/ 80 w 444"/>
              <a:gd name="T55" fmla="*/ 132 h 435"/>
              <a:gd name="T56" fmla="*/ 98 w 444"/>
              <a:gd name="T57" fmla="*/ 106 h 435"/>
              <a:gd name="T58" fmla="*/ 381 w 444"/>
              <a:gd name="T59" fmla="*/ 132 h 435"/>
              <a:gd name="T60" fmla="*/ 381 w 444"/>
              <a:gd name="T61" fmla="*/ 159 h 435"/>
              <a:gd name="T62" fmla="*/ 355 w 444"/>
              <a:gd name="T63" fmla="*/ 168 h 435"/>
              <a:gd name="T64" fmla="*/ 195 w 444"/>
              <a:gd name="T65" fmla="*/ 372 h 435"/>
              <a:gd name="T66" fmla="*/ 195 w 444"/>
              <a:gd name="T67" fmla="*/ 372 h 435"/>
              <a:gd name="T68" fmla="*/ 115 w 444"/>
              <a:gd name="T69" fmla="*/ 407 h 435"/>
              <a:gd name="T70" fmla="*/ 221 w 444"/>
              <a:gd name="T71" fmla="*/ 434 h 435"/>
              <a:gd name="T72" fmla="*/ 274 w 444"/>
              <a:gd name="T73" fmla="*/ 425 h 435"/>
              <a:gd name="T74" fmla="*/ 195 w 444"/>
              <a:gd name="T75" fmla="*/ 37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4" h="435">
                <a:moveTo>
                  <a:pt x="221" y="0"/>
                </a:moveTo>
                <a:lnTo>
                  <a:pt x="221" y="0"/>
                </a:lnTo>
                <a:cubicBezTo>
                  <a:pt x="98" y="0"/>
                  <a:pt x="0" y="97"/>
                  <a:pt x="0" y="212"/>
                </a:cubicBezTo>
                <a:cubicBezTo>
                  <a:pt x="0" y="274"/>
                  <a:pt x="27" y="319"/>
                  <a:pt x="62" y="363"/>
                </a:cubicBezTo>
                <a:cubicBezTo>
                  <a:pt x="89" y="328"/>
                  <a:pt x="142" y="309"/>
                  <a:pt x="195" y="309"/>
                </a:cubicBezTo>
                <a:cubicBezTo>
                  <a:pt x="258" y="309"/>
                  <a:pt x="319" y="345"/>
                  <a:pt x="346" y="398"/>
                </a:cubicBezTo>
                <a:cubicBezTo>
                  <a:pt x="408" y="354"/>
                  <a:pt x="443" y="292"/>
                  <a:pt x="443" y="212"/>
                </a:cubicBezTo>
                <a:cubicBezTo>
                  <a:pt x="443" y="97"/>
                  <a:pt x="346" y="0"/>
                  <a:pt x="221" y="0"/>
                </a:cubicBezTo>
                <a:close/>
                <a:moveTo>
                  <a:pt x="328" y="292"/>
                </a:moveTo>
                <a:lnTo>
                  <a:pt x="328" y="292"/>
                </a:lnTo>
                <a:cubicBezTo>
                  <a:pt x="328" y="301"/>
                  <a:pt x="319" y="301"/>
                  <a:pt x="311" y="301"/>
                </a:cubicBezTo>
                <a:cubicBezTo>
                  <a:pt x="258" y="265"/>
                  <a:pt x="195" y="256"/>
                  <a:pt x="124" y="274"/>
                </a:cubicBezTo>
                <a:cubicBezTo>
                  <a:pt x="115" y="284"/>
                  <a:pt x="107" y="274"/>
                  <a:pt x="107" y="265"/>
                </a:cubicBezTo>
                <a:cubicBezTo>
                  <a:pt x="107" y="256"/>
                  <a:pt x="107" y="256"/>
                  <a:pt x="115" y="248"/>
                </a:cubicBezTo>
                <a:cubicBezTo>
                  <a:pt x="195" y="230"/>
                  <a:pt x="266" y="239"/>
                  <a:pt x="328" y="274"/>
                </a:cubicBezTo>
                <a:cubicBezTo>
                  <a:pt x="328" y="284"/>
                  <a:pt x="337" y="284"/>
                  <a:pt x="328" y="292"/>
                </a:cubicBezTo>
                <a:close/>
                <a:moveTo>
                  <a:pt x="355" y="230"/>
                </a:moveTo>
                <a:lnTo>
                  <a:pt x="355" y="230"/>
                </a:lnTo>
                <a:cubicBezTo>
                  <a:pt x="355" y="239"/>
                  <a:pt x="337" y="239"/>
                  <a:pt x="337" y="239"/>
                </a:cubicBezTo>
                <a:cubicBezTo>
                  <a:pt x="274" y="203"/>
                  <a:pt x="186" y="194"/>
                  <a:pt x="115" y="212"/>
                </a:cubicBezTo>
                <a:cubicBezTo>
                  <a:pt x="107" y="212"/>
                  <a:pt x="98" y="212"/>
                  <a:pt x="98" y="203"/>
                </a:cubicBezTo>
                <a:cubicBezTo>
                  <a:pt x="98" y="194"/>
                  <a:pt x="98" y="186"/>
                  <a:pt x="107" y="177"/>
                </a:cubicBezTo>
                <a:cubicBezTo>
                  <a:pt x="186" y="159"/>
                  <a:pt x="283" y="168"/>
                  <a:pt x="346" y="212"/>
                </a:cubicBezTo>
                <a:cubicBezTo>
                  <a:pt x="355" y="212"/>
                  <a:pt x="364" y="221"/>
                  <a:pt x="355" y="230"/>
                </a:cubicBezTo>
                <a:close/>
                <a:moveTo>
                  <a:pt x="355" y="168"/>
                </a:moveTo>
                <a:lnTo>
                  <a:pt x="355" y="168"/>
                </a:lnTo>
                <a:cubicBezTo>
                  <a:pt x="293" y="124"/>
                  <a:pt x="177" y="124"/>
                  <a:pt x="107" y="141"/>
                </a:cubicBezTo>
                <a:cubicBezTo>
                  <a:pt x="98" y="150"/>
                  <a:pt x="89" y="141"/>
                  <a:pt x="80" y="132"/>
                </a:cubicBezTo>
                <a:cubicBezTo>
                  <a:pt x="80" y="115"/>
                  <a:pt x="89" y="106"/>
                  <a:pt x="98" y="106"/>
                </a:cubicBezTo>
                <a:cubicBezTo>
                  <a:pt x="168" y="79"/>
                  <a:pt x="302" y="88"/>
                  <a:pt x="381" y="132"/>
                </a:cubicBezTo>
                <a:cubicBezTo>
                  <a:pt x="390" y="141"/>
                  <a:pt x="390" y="150"/>
                  <a:pt x="381" y="159"/>
                </a:cubicBezTo>
                <a:cubicBezTo>
                  <a:pt x="381" y="168"/>
                  <a:pt x="364" y="177"/>
                  <a:pt x="355" y="168"/>
                </a:cubicBezTo>
                <a:close/>
                <a:moveTo>
                  <a:pt x="195" y="372"/>
                </a:moveTo>
                <a:lnTo>
                  <a:pt x="195" y="372"/>
                </a:lnTo>
                <a:cubicBezTo>
                  <a:pt x="160" y="372"/>
                  <a:pt x="133" y="381"/>
                  <a:pt x="115" y="407"/>
                </a:cubicBezTo>
                <a:cubicBezTo>
                  <a:pt x="151" y="425"/>
                  <a:pt x="186" y="434"/>
                  <a:pt x="221" y="434"/>
                </a:cubicBezTo>
                <a:cubicBezTo>
                  <a:pt x="239" y="434"/>
                  <a:pt x="258" y="434"/>
                  <a:pt x="274" y="425"/>
                </a:cubicBezTo>
                <a:cubicBezTo>
                  <a:pt x="258" y="390"/>
                  <a:pt x="230" y="372"/>
                  <a:pt x="195" y="372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2" name="Freeform 81"/>
          <p:cNvSpPr>
            <a:spLocks noChangeArrowheads="1"/>
          </p:cNvSpPr>
          <p:nvPr/>
        </p:nvSpPr>
        <p:spPr bwMode="auto">
          <a:xfrm>
            <a:off x="10239375" y="2897982"/>
            <a:ext cx="346869" cy="340519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62 w 479"/>
              <a:gd name="T7" fmla="*/ 391 h 471"/>
              <a:gd name="T8" fmla="*/ 204 w 479"/>
              <a:gd name="T9" fmla="*/ 338 h 471"/>
              <a:gd name="T10" fmla="*/ 372 w 479"/>
              <a:gd name="T11" fmla="*/ 435 h 471"/>
              <a:gd name="T12" fmla="*/ 478 w 479"/>
              <a:gd name="T13" fmla="*/ 231 h 471"/>
              <a:gd name="T14" fmla="*/ 239 w 479"/>
              <a:gd name="T15" fmla="*/ 0 h 471"/>
              <a:gd name="T16" fmla="*/ 354 w 479"/>
              <a:gd name="T17" fmla="*/ 320 h 471"/>
              <a:gd name="T18" fmla="*/ 354 w 479"/>
              <a:gd name="T19" fmla="*/ 320 h 471"/>
              <a:gd name="T20" fmla="*/ 337 w 479"/>
              <a:gd name="T21" fmla="*/ 328 h 471"/>
              <a:gd name="T22" fmla="*/ 133 w 479"/>
              <a:gd name="T23" fmla="*/ 303 h 471"/>
              <a:gd name="T24" fmla="*/ 115 w 479"/>
              <a:gd name="T25" fmla="*/ 293 h 471"/>
              <a:gd name="T26" fmla="*/ 124 w 479"/>
              <a:gd name="T27" fmla="*/ 275 h 471"/>
              <a:gd name="T28" fmla="*/ 354 w 479"/>
              <a:gd name="T29" fmla="*/ 303 h 471"/>
              <a:gd name="T30" fmla="*/ 354 w 479"/>
              <a:gd name="T31" fmla="*/ 320 h 471"/>
              <a:gd name="T32" fmla="*/ 381 w 479"/>
              <a:gd name="T33" fmla="*/ 249 h 471"/>
              <a:gd name="T34" fmla="*/ 381 w 479"/>
              <a:gd name="T35" fmla="*/ 249 h 471"/>
              <a:gd name="T36" fmla="*/ 363 w 479"/>
              <a:gd name="T37" fmla="*/ 258 h 471"/>
              <a:gd name="T38" fmla="*/ 124 w 479"/>
              <a:gd name="T39" fmla="*/ 231 h 471"/>
              <a:gd name="T40" fmla="*/ 106 w 479"/>
              <a:gd name="T41" fmla="*/ 222 h 471"/>
              <a:gd name="T42" fmla="*/ 115 w 479"/>
              <a:gd name="T43" fmla="*/ 196 h 471"/>
              <a:gd name="T44" fmla="*/ 381 w 479"/>
              <a:gd name="T45" fmla="*/ 231 h 471"/>
              <a:gd name="T46" fmla="*/ 381 w 479"/>
              <a:gd name="T47" fmla="*/ 249 h 471"/>
              <a:gd name="T48" fmla="*/ 390 w 479"/>
              <a:gd name="T49" fmla="*/ 178 h 471"/>
              <a:gd name="T50" fmla="*/ 390 w 479"/>
              <a:gd name="T51" fmla="*/ 178 h 471"/>
              <a:gd name="T52" fmla="*/ 115 w 479"/>
              <a:gd name="T53" fmla="*/ 151 h 471"/>
              <a:gd name="T54" fmla="*/ 88 w 479"/>
              <a:gd name="T55" fmla="*/ 143 h 471"/>
              <a:gd name="T56" fmla="*/ 106 w 479"/>
              <a:gd name="T57" fmla="*/ 116 h 471"/>
              <a:gd name="T58" fmla="*/ 407 w 479"/>
              <a:gd name="T59" fmla="*/ 143 h 471"/>
              <a:gd name="T60" fmla="*/ 416 w 479"/>
              <a:gd name="T61" fmla="*/ 178 h 471"/>
              <a:gd name="T62" fmla="*/ 390 w 479"/>
              <a:gd name="T63" fmla="*/ 178 h 471"/>
              <a:gd name="T64" fmla="*/ 204 w 479"/>
              <a:gd name="T65" fmla="*/ 409 h 471"/>
              <a:gd name="T66" fmla="*/ 204 w 479"/>
              <a:gd name="T67" fmla="*/ 409 h 471"/>
              <a:gd name="T68" fmla="*/ 124 w 479"/>
              <a:gd name="T69" fmla="*/ 444 h 471"/>
              <a:gd name="T70" fmla="*/ 239 w 479"/>
              <a:gd name="T71" fmla="*/ 470 h 471"/>
              <a:gd name="T72" fmla="*/ 301 w 479"/>
              <a:gd name="T73" fmla="*/ 462 h 471"/>
              <a:gd name="T74" fmla="*/ 204 w 479"/>
              <a:gd name="T75" fmla="*/ 40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293"/>
                  <a:pt x="27" y="347"/>
                  <a:pt x="62" y="391"/>
                </a:cubicBezTo>
                <a:cubicBezTo>
                  <a:pt x="97" y="356"/>
                  <a:pt x="150" y="338"/>
                  <a:pt x="204" y="338"/>
                </a:cubicBezTo>
                <a:cubicBezTo>
                  <a:pt x="284" y="338"/>
                  <a:pt x="346" y="373"/>
                  <a:pt x="372" y="435"/>
                </a:cubicBezTo>
                <a:cubicBezTo>
                  <a:pt x="434" y="391"/>
                  <a:pt x="478" y="320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354" y="320"/>
                </a:moveTo>
                <a:lnTo>
                  <a:pt x="354" y="320"/>
                </a:lnTo>
                <a:cubicBezTo>
                  <a:pt x="354" y="328"/>
                  <a:pt x="346" y="328"/>
                  <a:pt x="337" y="328"/>
                </a:cubicBezTo>
                <a:cubicBezTo>
                  <a:pt x="284" y="293"/>
                  <a:pt x="212" y="284"/>
                  <a:pt x="133" y="303"/>
                </a:cubicBezTo>
                <a:cubicBezTo>
                  <a:pt x="124" y="303"/>
                  <a:pt x="115" y="303"/>
                  <a:pt x="115" y="293"/>
                </a:cubicBezTo>
                <a:cubicBezTo>
                  <a:pt x="115" y="284"/>
                  <a:pt x="115" y="275"/>
                  <a:pt x="124" y="275"/>
                </a:cubicBezTo>
                <a:cubicBezTo>
                  <a:pt x="212" y="249"/>
                  <a:pt x="293" y="258"/>
                  <a:pt x="354" y="303"/>
                </a:cubicBezTo>
                <a:cubicBezTo>
                  <a:pt x="354" y="303"/>
                  <a:pt x="363" y="311"/>
                  <a:pt x="354" y="320"/>
                </a:cubicBezTo>
                <a:close/>
                <a:moveTo>
                  <a:pt x="381" y="249"/>
                </a:moveTo>
                <a:lnTo>
                  <a:pt x="381" y="249"/>
                </a:lnTo>
                <a:cubicBezTo>
                  <a:pt x="381" y="258"/>
                  <a:pt x="372" y="267"/>
                  <a:pt x="363" y="258"/>
                </a:cubicBezTo>
                <a:cubicBezTo>
                  <a:pt x="301" y="222"/>
                  <a:pt x="204" y="205"/>
                  <a:pt x="124" y="231"/>
                </a:cubicBezTo>
                <a:cubicBezTo>
                  <a:pt x="115" y="231"/>
                  <a:pt x="106" y="231"/>
                  <a:pt x="106" y="222"/>
                </a:cubicBezTo>
                <a:cubicBezTo>
                  <a:pt x="97" y="205"/>
                  <a:pt x="106" y="196"/>
                  <a:pt x="115" y="196"/>
                </a:cubicBezTo>
                <a:cubicBezTo>
                  <a:pt x="204" y="169"/>
                  <a:pt x="310" y="187"/>
                  <a:pt x="381" y="231"/>
                </a:cubicBezTo>
                <a:cubicBezTo>
                  <a:pt x="390" y="231"/>
                  <a:pt x="390" y="240"/>
                  <a:pt x="381" y="249"/>
                </a:cubicBezTo>
                <a:close/>
                <a:moveTo>
                  <a:pt x="390" y="178"/>
                </a:moveTo>
                <a:lnTo>
                  <a:pt x="390" y="178"/>
                </a:lnTo>
                <a:cubicBezTo>
                  <a:pt x="310" y="134"/>
                  <a:pt x="186" y="134"/>
                  <a:pt x="115" y="151"/>
                </a:cubicBezTo>
                <a:cubicBezTo>
                  <a:pt x="106" y="160"/>
                  <a:pt x="88" y="151"/>
                  <a:pt x="88" y="143"/>
                </a:cubicBezTo>
                <a:cubicBezTo>
                  <a:pt x="80" y="125"/>
                  <a:pt x="88" y="116"/>
                  <a:pt x="106" y="116"/>
                </a:cubicBezTo>
                <a:cubicBezTo>
                  <a:pt x="186" y="90"/>
                  <a:pt x="319" y="90"/>
                  <a:pt x="407" y="143"/>
                </a:cubicBezTo>
                <a:cubicBezTo>
                  <a:pt x="416" y="151"/>
                  <a:pt x="425" y="160"/>
                  <a:pt x="416" y="178"/>
                </a:cubicBezTo>
                <a:cubicBezTo>
                  <a:pt x="407" y="187"/>
                  <a:pt x="399" y="187"/>
                  <a:pt x="390" y="178"/>
                </a:cubicBezTo>
                <a:close/>
                <a:moveTo>
                  <a:pt x="204" y="409"/>
                </a:moveTo>
                <a:lnTo>
                  <a:pt x="204" y="409"/>
                </a:lnTo>
                <a:cubicBezTo>
                  <a:pt x="177" y="409"/>
                  <a:pt x="141" y="417"/>
                  <a:pt x="124" y="444"/>
                </a:cubicBezTo>
                <a:cubicBezTo>
                  <a:pt x="159" y="462"/>
                  <a:pt x="194" y="470"/>
                  <a:pt x="239" y="470"/>
                </a:cubicBezTo>
                <a:cubicBezTo>
                  <a:pt x="257" y="470"/>
                  <a:pt x="284" y="470"/>
                  <a:pt x="301" y="462"/>
                </a:cubicBezTo>
                <a:cubicBezTo>
                  <a:pt x="284" y="426"/>
                  <a:pt x="248" y="409"/>
                  <a:pt x="204" y="409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3" name="Freeform 82"/>
          <p:cNvSpPr>
            <a:spLocks noChangeArrowheads="1"/>
          </p:cNvSpPr>
          <p:nvPr/>
        </p:nvSpPr>
        <p:spPr bwMode="auto">
          <a:xfrm>
            <a:off x="6673850" y="3628232"/>
            <a:ext cx="308769" cy="315119"/>
          </a:xfrm>
          <a:custGeom>
            <a:avLst/>
            <a:gdLst>
              <a:gd name="T0" fmla="*/ 380 w 426"/>
              <a:gd name="T1" fmla="*/ 89 h 435"/>
              <a:gd name="T2" fmla="*/ 380 w 426"/>
              <a:gd name="T3" fmla="*/ 89 h 435"/>
              <a:gd name="T4" fmla="*/ 389 w 426"/>
              <a:gd name="T5" fmla="*/ 133 h 435"/>
              <a:gd name="T6" fmla="*/ 336 w 426"/>
              <a:gd name="T7" fmla="*/ 239 h 435"/>
              <a:gd name="T8" fmla="*/ 185 w 426"/>
              <a:gd name="T9" fmla="*/ 284 h 435"/>
              <a:gd name="T10" fmla="*/ 167 w 426"/>
              <a:gd name="T11" fmla="*/ 284 h 435"/>
              <a:gd name="T12" fmla="*/ 141 w 426"/>
              <a:gd name="T13" fmla="*/ 301 h 435"/>
              <a:gd name="T14" fmla="*/ 123 w 426"/>
              <a:gd name="T15" fmla="*/ 381 h 435"/>
              <a:gd name="T16" fmla="*/ 106 w 426"/>
              <a:gd name="T17" fmla="*/ 399 h 435"/>
              <a:gd name="T18" fmla="*/ 70 w 426"/>
              <a:gd name="T19" fmla="*/ 399 h 435"/>
              <a:gd name="T20" fmla="*/ 61 w 426"/>
              <a:gd name="T21" fmla="*/ 408 h 435"/>
              <a:gd name="T22" fmla="*/ 79 w 426"/>
              <a:gd name="T23" fmla="*/ 434 h 435"/>
              <a:gd name="T24" fmla="*/ 132 w 426"/>
              <a:gd name="T25" fmla="*/ 434 h 435"/>
              <a:gd name="T26" fmla="*/ 159 w 426"/>
              <a:gd name="T27" fmla="*/ 408 h 435"/>
              <a:gd name="T28" fmla="*/ 176 w 426"/>
              <a:gd name="T29" fmla="*/ 328 h 435"/>
              <a:gd name="T30" fmla="*/ 203 w 426"/>
              <a:gd name="T31" fmla="*/ 310 h 435"/>
              <a:gd name="T32" fmla="*/ 220 w 426"/>
              <a:gd name="T33" fmla="*/ 310 h 435"/>
              <a:gd name="T34" fmla="*/ 372 w 426"/>
              <a:gd name="T35" fmla="*/ 275 h 435"/>
              <a:gd name="T36" fmla="*/ 425 w 426"/>
              <a:gd name="T37" fmla="*/ 168 h 435"/>
              <a:gd name="T38" fmla="*/ 416 w 426"/>
              <a:gd name="T39" fmla="*/ 124 h 435"/>
              <a:gd name="T40" fmla="*/ 389 w 426"/>
              <a:gd name="T41" fmla="*/ 89 h 435"/>
              <a:gd name="T42" fmla="*/ 380 w 426"/>
              <a:gd name="T43" fmla="*/ 89 h 435"/>
              <a:gd name="T44" fmla="*/ 97 w 426"/>
              <a:gd name="T45" fmla="*/ 346 h 435"/>
              <a:gd name="T46" fmla="*/ 97 w 426"/>
              <a:gd name="T47" fmla="*/ 346 h 435"/>
              <a:gd name="T48" fmla="*/ 114 w 426"/>
              <a:gd name="T49" fmla="*/ 266 h 435"/>
              <a:gd name="T50" fmla="*/ 141 w 426"/>
              <a:gd name="T51" fmla="*/ 248 h 435"/>
              <a:gd name="T52" fmla="*/ 150 w 426"/>
              <a:gd name="T53" fmla="*/ 248 h 435"/>
              <a:gd name="T54" fmla="*/ 301 w 426"/>
              <a:gd name="T55" fmla="*/ 203 h 435"/>
              <a:gd name="T56" fmla="*/ 363 w 426"/>
              <a:gd name="T57" fmla="*/ 106 h 435"/>
              <a:gd name="T58" fmla="*/ 345 w 426"/>
              <a:gd name="T59" fmla="*/ 53 h 435"/>
              <a:gd name="T60" fmla="*/ 318 w 426"/>
              <a:gd name="T61" fmla="*/ 27 h 435"/>
              <a:gd name="T62" fmla="*/ 273 w 426"/>
              <a:gd name="T63" fmla="*/ 9 h 435"/>
              <a:gd name="T64" fmla="*/ 212 w 426"/>
              <a:gd name="T65" fmla="*/ 0 h 435"/>
              <a:gd name="T66" fmla="*/ 97 w 426"/>
              <a:gd name="T67" fmla="*/ 0 h 435"/>
              <a:gd name="T68" fmla="*/ 70 w 426"/>
              <a:gd name="T69" fmla="*/ 27 h 435"/>
              <a:gd name="T70" fmla="*/ 0 w 426"/>
              <a:gd name="T71" fmla="*/ 346 h 435"/>
              <a:gd name="T72" fmla="*/ 17 w 426"/>
              <a:gd name="T73" fmla="*/ 363 h 435"/>
              <a:gd name="T74" fmla="*/ 70 w 426"/>
              <a:gd name="T75" fmla="*/ 363 h 435"/>
              <a:gd name="T76" fmla="*/ 97 w 426"/>
              <a:gd name="T77" fmla="*/ 346 h 435"/>
              <a:gd name="T78" fmla="*/ 141 w 426"/>
              <a:gd name="T79" fmla="*/ 159 h 435"/>
              <a:gd name="T80" fmla="*/ 141 w 426"/>
              <a:gd name="T81" fmla="*/ 159 h 435"/>
              <a:gd name="T82" fmla="*/ 150 w 426"/>
              <a:gd name="T83" fmla="*/ 89 h 435"/>
              <a:gd name="T84" fmla="*/ 176 w 426"/>
              <a:gd name="T85" fmla="*/ 71 h 435"/>
              <a:gd name="T86" fmla="*/ 194 w 426"/>
              <a:gd name="T87" fmla="*/ 71 h 435"/>
              <a:gd name="T88" fmla="*/ 238 w 426"/>
              <a:gd name="T89" fmla="*/ 80 h 435"/>
              <a:gd name="T90" fmla="*/ 257 w 426"/>
              <a:gd name="T91" fmla="*/ 115 h 435"/>
              <a:gd name="T92" fmla="*/ 229 w 426"/>
              <a:gd name="T93" fmla="*/ 159 h 435"/>
              <a:gd name="T94" fmla="*/ 167 w 426"/>
              <a:gd name="T95" fmla="*/ 178 h 435"/>
              <a:gd name="T96" fmla="*/ 150 w 426"/>
              <a:gd name="T97" fmla="*/ 178 h 435"/>
              <a:gd name="T98" fmla="*/ 141 w 426"/>
              <a:gd name="T99" fmla="*/ 15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26" h="435">
                <a:moveTo>
                  <a:pt x="380" y="89"/>
                </a:moveTo>
                <a:lnTo>
                  <a:pt x="380" y="89"/>
                </a:lnTo>
                <a:cubicBezTo>
                  <a:pt x="389" y="97"/>
                  <a:pt x="389" y="115"/>
                  <a:pt x="389" y="133"/>
                </a:cubicBezTo>
                <a:cubicBezTo>
                  <a:pt x="389" y="178"/>
                  <a:pt x="372" y="213"/>
                  <a:pt x="336" y="239"/>
                </a:cubicBezTo>
                <a:cubicBezTo>
                  <a:pt x="301" y="266"/>
                  <a:pt x="248" y="284"/>
                  <a:pt x="185" y="284"/>
                </a:cubicBezTo>
                <a:cubicBezTo>
                  <a:pt x="167" y="284"/>
                  <a:pt x="167" y="284"/>
                  <a:pt x="167" y="284"/>
                </a:cubicBezTo>
                <a:cubicBezTo>
                  <a:pt x="159" y="284"/>
                  <a:pt x="150" y="293"/>
                  <a:pt x="141" y="301"/>
                </a:cubicBezTo>
                <a:cubicBezTo>
                  <a:pt x="123" y="381"/>
                  <a:pt x="123" y="381"/>
                  <a:pt x="123" y="381"/>
                </a:cubicBezTo>
                <a:cubicBezTo>
                  <a:pt x="123" y="390"/>
                  <a:pt x="114" y="399"/>
                  <a:pt x="106" y="399"/>
                </a:cubicBezTo>
                <a:cubicBezTo>
                  <a:pt x="70" y="399"/>
                  <a:pt x="70" y="399"/>
                  <a:pt x="70" y="399"/>
                </a:cubicBezTo>
                <a:cubicBezTo>
                  <a:pt x="61" y="408"/>
                  <a:pt x="61" y="408"/>
                  <a:pt x="61" y="408"/>
                </a:cubicBezTo>
                <a:cubicBezTo>
                  <a:pt x="61" y="416"/>
                  <a:pt x="70" y="434"/>
                  <a:pt x="79" y="434"/>
                </a:cubicBezTo>
                <a:cubicBezTo>
                  <a:pt x="132" y="434"/>
                  <a:pt x="132" y="434"/>
                  <a:pt x="132" y="434"/>
                </a:cubicBezTo>
                <a:cubicBezTo>
                  <a:pt x="150" y="434"/>
                  <a:pt x="159" y="416"/>
                  <a:pt x="159" y="408"/>
                </a:cubicBezTo>
                <a:cubicBezTo>
                  <a:pt x="176" y="328"/>
                  <a:pt x="176" y="328"/>
                  <a:pt x="176" y="328"/>
                </a:cubicBezTo>
                <a:cubicBezTo>
                  <a:pt x="185" y="319"/>
                  <a:pt x="194" y="310"/>
                  <a:pt x="203" y="310"/>
                </a:cubicBezTo>
                <a:cubicBezTo>
                  <a:pt x="220" y="310"/>
                  <a:pt x="220" y="310"/>
                  <a:pt x="220" y="310"/>
                </a:cubicBezTo>
                <a:cubicBezTo>
                  <a:pt x="283" y="310"/>
                  <a:pt x="336" y="301"/>
                  <a:pt x="372" y="275"/>
                </a:cubicBezTo>
                <a:cubicBezTo>
                  <a:pt x="407" y="248"/>
                  <a:pt x="425" y="213"/>
                  <a:pt x="425" y="168"/>
                </a:cubicBezTo>
                <a:cubicBezTo>
                  <a:pt x="425" y="150"/>
                  <a:pt x="425" y="133"/>
                  <a:pt x="416" y="124"/>
                </a:cubicBezTo>
                <a:cubicBezTo>
                  <a:pt x="407" y="106"/>
                  <a:pt x="398" y="97"/>
                  <a:pt x="389" y="89"/>
                </a:cubicBezTo>
                <a:cubicBezTo>
                  <a:pt x="380" y="89"/>
                  <a:pt x="380" y="89"/>
                  <a:pt x="380" y="89"/>
                </a:cubicBezTo>
                <a:close/>
                <a:moveTo>
                  <a:pt x="97" y="346"/>
                </a:moveTo>
                <a:lnTo>
                  <a:pt x="97" y="346"/>
                </a:lnTo>
                <a:cubicBezTo>
                  <a:pt x="114" y="266"/>
                  <a:pt x="114" y="266"/>
                  <a:pt x="114" y="266"/>
                </a:cubicBezTo>
                <a:cubicBezTo>
                  <a:pt x="114" y="257"/>
                  <a:pt x="123" y="248"/>
                  <a:pt x="141" y="248"/>
                </a:cubicBezTo>
                <a:cubicBezTo>
                  <a:pt x="150" y="248"/>
                  <a:pt x="150" y="248"/>
                  <a:pt x="150" y="248"/>
                </a:cubicBezTo>
                <a:cubicBezTo>
                  <a:pt x="220" y="248"/>
                  <a:pt x="265" y="231"/>
                  <a:pt x="301" y="203"/>
                </a:cubicBezTo>
                <a:cubicBezTo>
                  <a:pt x="345" y="178"/>
                  <a:pt x="363" y="142"/>
                  <a:pt x="363" y="106"/>
                </a:cubicBezTo>
                <a:cubicBezTo>
                  <a:pt x="363" y="80"/>
                  <a:pt x="354" y="71"/>
                  <a:pt x="345" y="53"/>
                </a:cubicBezTo>
                <a:cubicBezTo>
                  <a:pt x="345" y="44"/>
                  <a:pt x="336" y="36"/>
                  <a:pt x="318" y="27"/>
                </a:cubicBezTo>
                <a:cubicBezTo>
                  <a:pt x="310" y="18"/>
                  <a:pt x="292" y="9"/>
                  <a:pt x="273" y="9"/>
                </a:cubicBezTo>
                <a:cubicBezTo>
                  <a:pt x="257" y="9"/>
                  <a:pt x="238" y="0"/>
                  <a:pt x="212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79" y="9"/>
                  <a:pt x="70" y="27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54"/>
                  <a:pt x="0" y="363"/>
                  <a:pt x="17" y="363"/>
                </a:cubicBezTo>
                <a:cubicBezTo>
                  <a:pt x="70" y="363"/>
                  <a:pt x="70" y="363"/>
                  <a:pt x="70" y="363"/>
                </a:cubicBezTo>
                <a:cubicBezTo>
                  <a:pt x="79" y="363"/>
                  <a:pt x="88" y="354"/>
                  <a:pt x="97" y="346"/>
                </a:cubicBezTo>
                <a:close/>
                <a:moveTo>
                  <a:pt x="141" y="159"/>
                </a:moveTo>
                <a:lnTo>
                  <a:pt x="141" y="159"/>
                </a:lnTo>
                <a:cubicBezTo>
                  <a:pt x="150" y="89"/>
                  <a:pt x="150" y="89"/>
                  <a:pt x="150" y="89"/>
                </a:cubicBezTo>
                <a:cubicBezTo>
                  <a:pt x="159" y="80"/>
                  <a:pt x="167" y="71"/>
                  <a:pt x="176" y="71"/>
                </a:cubicBezTo>
                <a:cubicBezTo>
                  <a:pt x="194" y="71"/>
                  <a:pt x="194" y="71"/>
                  <a:pt x="194" y="71"/>
                </a:cubicBezTo>
                <a:cubicBezTo>
                  <a:pt x="220" y="71"/>
                  <a:pt x="229" y="71"/>
                  <a:pt x="238" y="80"/>
                </a:cubicBezTo>
                <a:cubicBezTo>
                  <a:pt x="257" y="89"/>
                  <a:pt x="257" y="97"/>
                  <a:pt x="257" y="115"/>
                </a:cubicBezTo>
                <a:cubicBezTo>
                  <a:pt x="257" y="133"/>
                  <a:pt x="248" y="150"/>
                  <a:pt x="229" y="159"/>
                </a:cubicBezTo>
                <a:cubicBezTo>
                  <a:pt x="220" y="168"/>
                  <a:pt x="194" y="178"/>
                  <a:pt x="167" y="178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1" y="178"/>
                  <a:pt x="132" y="168"/>
                  <a:pt x="141" y="159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4" name="Freeform 83"/>
          <p:cNvSpPr>
            <a:spLocks noChangeArrowheads="1"/>
          </p:cNvSpPr>
          <p:nvPr/>
        </p:nvSpPr>
        <p:spPr bwMode="auto">
          <a:xfrm>
            <a:off x="8081169" y="3704432"/>
            <a:ext cx="359569" cy="162719"/>
          </a:xfrm>
          <a:custGeom>
            <a:avLst/>
            <a:gdLst>
              <a:gd name="T0" fmla="*/ 17 w 497"/>
              <a:gd name="T1" fmla="*/ 195 h 223"/>
              <a:gd name="T2" fmla="*/ 17 w 497"/>
              <a:gd name="T3" fmla="*/ 195 h 223"/>
              <a:gd name="T4" fmla="*/ 26 w 497"/>
              <a:gd name="T5" fmla="*/ 160 h 223"/>
              <a:gd name="T6" fmla="*/ 17 w 497"/>
              <a:gd name="T7" fmla="*/ 125 h 223"/>
              <a:gd name="T8" fmla="*/ 9 w 497"/>
              <a:gd name="T9" fmla="*/ 125 h 223"/>
              <a:gd name="T10" fmla="*/ 9 w 497"/>
              <a:gd name="T11" fmla="*/ 125 h 223"/>
              <a:gd name="T12" fmla="*/ 0 w 497"/>
              <a:gd name="T13" fmla="*/ 160 h 223"/>
              <a:gd name="T14" fmla="*/ 9 w 497"/>
              <a:gd name="T15" fmla="*/ 195 h 223"/>
              <a:gd name="T16" fmla="*/ 9 w 497"/>
              <a:gd name="T17" fmla="*/ 195 h 223"/>
              <a:gd name="T18" fmla="*/ 17 w 497"/>
              <a:gd name="T19" fmla="*/ 195 h 223"/>
              <a:gd name="T20" fmla="*/ 70 w 497"/>
              <a:gd name="T21" fmla="*/ 213 h 223"/>
              <a:gd name="T22" fmla="*/ 70 w 497"/>
              <a:gd name="T23" fmla="*/ 213 h 223"/>
              <a:gd name="T24" fmla="*/ 70 w 497"/>
              <a:gd name="T25" fmla="*/ 160 h 223"/>
              <a:gd name="T26" fmla="*/ 70 w 497"/>
              <a:gd name="T27" fmla="*/ 80 h 223"/>
              <a:gd name="T28" fmla="*/ 62 w 497"/>
              <a:gd name="T29" fmla="*/ 72 h 223"/>
              <a:gd name="T30" fmla="*/ 53 w 497"/>
              <a:gd name="T31" fmla="*/ 80 h 223"/>
              <a:gd name="T32" fmla="*/ 53 w 497"/>
              <a:gd name="T33" fmla="*/ 160 h 223"/>
              <a:gd name="T34" fmla="*/ 53 w 497"/>
              <a:gd name="T35" fmla="*/ 213 h 223"/>
              <a:gd name="T36" fmla="*/ 62 w 497"/>
              <a:gd name="T37" fmla="*/ 222 h 223"/>
              <a:gd name="T38" fmla="*/ 70 w 497"/>
              <a:gd name="T39" fmla="*/ 213 h 223"/>
              <a:gd name="T40" fmla="*/ 115 w 497"/>
              <a:gd name="T41" fmla="*/ 213 h 223"/>
              <a:gd name="T42" fmla="*/ 115 w 497"/>
              <a:gd name="T43" fmla="*/ 213 h 223"/>
              <a:gd name="T44" fmla="*/ 123 w 497"/>
              <a:gd name="T45" fmla="*/ 160 h 223"/>
              <a:gd name="T46" fmla="*/ 115 w 497"/>
              <a:gd name="T47" fmla="*/ 53 h 223"/>
              <a:gd name="T48" fmla="*/ 115 w 497"/>
              <a:gd name="T49" fmla="*/ 44 h 223"/>
              <a:gd name="T50" fmla="*/ 107 w 497"/>
              <a:gd name="T51" fmla="*/ 53 h 223"/>
              <a:gd name="T52" fmla="*/ 97 w 497"/>
              <a:gd name="T53" fmla="*/ 160 h 223"/>
              <a:gd name="T54" fmla="*/ 107 w 497"/>
              <a:gd name="T55" fmla="*/ 213 h 223"/>
              <a:gd name="T56" fmla="*/ 115 w 497"/>
              <a:gd name="T57" fmla="*/ 222 h 223"/>
              <a:gd name="T58" fmla="*/ 115 w 497"/>
              <a:gd name="T59" fmla="*/ 213 h 223"/>
              <a:gd name="T60" fmla="*/ 168 w 497"/>
              <a:gd name="T61" fmla="*/ 213 h 223"/>
              <a:gd name="T62" fmla="*/ 168 w 497"/>
              <a:gd name="T63" fmla="*/ 213 h 223"/>
              <a:gd name="T64" fmla="*/ 177 w 497"/>
              <a:gd name="T65" fmla="*/ 160 h 223"/>
              <a:gd name="T66" fmla="*/ 168 w 497"/>
              <a:gd name="T67" fmla="*/ 53 h 223"/>
              <a:gd name="T68" fmla="*/ 160 w 497"/>
              <a:gd name="T69" fmla="*/ 44 h 223"/>
              <a:gd name="T70" fmla="*/ 151 w 497"/>
              <a:gd name="T71" fmla="*/ 53 h 223"/>
              <a:gd name="T72" fmla="*/ 151 w 497"/>
              <a:gd name="T73" fmla="*/ 160 h 223"/>
              <a:gd name="T74" fmla="*/ 151 w 497"/>
              <a:gd name="T75" fmla="*/ 213 h 223"/>
              <a:gd name="T76" fmla="*/ 160 w 497"/>
              <a:gd name="T77" fmla="*/ 222 h 223"/>
              <a:gd name="T78" fmla="*/ 168 w 497"/>
              <a:gd name="T79" fmla="*/ 213 h 223"/>
              <a:gd name="T80" fmla="*/ 221 w 497"/>
              <a:gd name="T81" fmla="*/ 213 h 223"/>
              <a:gd name="T82" fmla="*/ 221 w 497"/>
              <a:gd name="T83" fmla="*/ 213 h 223"/>
              <a:gd name="T84" fmla="*/ 221 w 497"/>
              <a:gd name="T85" fmla="*/ 160 h 223"/>
              <a:gd name="T86" fmla="*/ 221 w 497"/>
              <a:gd name="T87" fmla="*/ 36 h 223"/>
              <a:gd name="T88" fmla="*/ 213 w 497"/>
              <a:gd name="T89" fmla="*/ 27 h 223"/>
              <a:gd name="T90" fmla="*/ 204 w 497"/>
              <a:gd name="T91" fmla="*/ 36 h 223"/>
              <a:gd name="T92" fmla="*/ 195 w 497"/>
              <a:gd name="T93" fmla="*/ 160 h 223"/>
              <a:gd name="T94" fmla="*/ 204 w 497"/>
              <a:gd name="T95" fmla="*/ 213 h 223"/>
              <a:gd name="T96" fmla="*/ 213 w 497"/>
              <a:gd name="T97" fmla="*/ 222 h 223"/>
              <a:gd name="T98" fmla="*/ 221 w 497"/>
              <a:gd name="T99" fmla="*/ 213 h 223"/>
              <a:gd name="T100" fmla="*/ 257 w 497"/>
              <a:gd name="T101" fmla="*/ 222 h 223"/>
              <a:gd name="T102" fmla="*/ 257 w 497"/>
              <a:gd name="T103" fmla="*/ 222 h 223"/>
              <a:gd name="T104" fmla="*/ 434 w 497"/>
              <a:gd name="T105" fmla="*/ 222 h 223"/>
              <a:gd name="T106" fmla="*/ 496 w 497"/>
              <a:gd name="T107" fmla="*/ 160 h 223"/>
              <a:gd name="T108" fmla="*/ 434 w 497"/>
              <a:gd name="T109" fmla="*/ 97 h 223"/>
              <a:gd name="T110" fmla="*/ 407 w 497"/>
              <a:gd name="T111" fmla="*/ 97 h 223"/>
              <a:gd name="T112" fmla="*/ 292 w 497"/>
              <a:gd name="T113" fmla="*/ 0 h 223"/>
              <a:gd name="T114" fmla="*/ 257 w 497"/>
              <a:gd name="T115" fmla="*/ 9 h 223"/>
              <a:gd name="T116" fmla="*/ 248 w 497"/>
              <a:gd name="T117" fmla="*/ 18 h 223"/>
              <a:gd name="T118" fmla="*/ 248 w 497"/>
              <a:gd name="T119" fmla="*/ 213 h 223"/>
              <a:gd name="T120" fmla="*/ 257 w 497"/>
              <a:gd name="T121" fmla="*/ 22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223">
                <a:moveTo>
                  <a:pt x="17" y="195"/>
                </a:moveTo>
                <a:lnTo>
                  <a:pt x="17" y="195"/>
                </a:lnTo>
                <a:cubicBezTo>
                  <a:pt x="26" y="160"/>
                  <a:pt x="26" y="160"/>
                  <a:pt x="26" y="160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25"/>
                  <a:pt x="17" y="125"/>
                  <a:pt x="9" y="125"/>
                </a:cubicBezTo>
                <a:lnTo>
                  <a:pt x="9" y="125"/>
                </a:lnTo>
                <a:cubicBezTo>
                  <a:pt x="0" y="160"/>
                  <a:pt x="0" y="160"/>
                  <a:pt x="0" y="160"/>
                </a:cubicBezTo>
                <a:cubicBezTo>
                  <a:pt x="9" y="195"/>
                  <a:pt x="9" y="195"/>
                  <a:pt x="9" y="195"/>
                </a:cubicBezTo>
                <a:lnTo>
                  <a:pt x="9" y="195"/>
                </a:lnTo>
                <a:cubicBezTo>
                  <a:pt x="17" y="195"/>
                  <a:pt x="17" y="195"/>
                  <a:pt x="17" y="195"/>
                </a:cubicBezTo>
                <a:close/>
                <a:moveTo>
                  <a:pt x="70" y="213"/>
                </a:moveTo>
                <a:lnTo>
                  <a:pt x="70" y="213"/>
                </a:lnTo>
                <a:cubicBezTo>
                  <a:pt x="70" y="160"/>
                  <a:pt x="70" y="160"/>
                  <a:pt x="70" y="160"/>
                </a:cubicBezTo>
                <a:cubicBezTo>
                  <a:pt x="70" y="80"/>
                  <a:pt x="70" y="80"/>
                  <a:pt x="70" y="80"/>
                </a:cubicBezTo>
                <a:lnTo>
                  <a:pt x="62" y="72"/>
                </a:lnTo>
                <a:lnTo>
                  <a:pt x="53" y="80"/>
                </a:lnTo>
                <a:cubicBezTo>
                  <a:pt x="53" y="160"/>
                  <a:pt x="53" y="160"/>
                  <a:pt x="53" y="160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53" y="222"/>
                  <a:pt x="62" y="222"/>
                  <a:pt x="62" y="222"/>
                </a:cubicBezTo>
                <a:cubicBezTo>
                  <a:pt x="62" y="222"/>
                  <a:pt x="70" y="222"/>
                  <a:pt x="70" y="213"/>
                </a:cubicBezTo>
                <a:close/>
                <a:moveTo>
                  <a:pt x="115" y="213"/>
                </a:moveTo>
                <a:lnTo>
                  <a:pt x="115" y="213"/>
                </a:lnTo>
                <a:cubicBezTo>
                  <a:pt x="123" y="160"/>
                  <a:pt x="123" y="160"/>
                  <a:pt x="123" y="160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07" y="44"/>
                  <a:pt x="107" y="44"/>
                  <a:pt x="107" y="53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107" y="213"/>
                  <a:pt x="107" y="213"/>
                  <a:pt x="107" y="213"/>
                </a:cubicBezTo>
                <a:cubicBezTo>
                  <a:pt x="107" y="213"/>
                  <a:pt x="107" y="222"/>
                  <a:pt x="115" y="222"/>
                </a:cubicBezTo>
                <a:lnTo>
                  <a:pt x="115" y="213"/>
                </a:lnTo>
                <a:close/>
                <a:moveTo>
                  <a:pt x="168" y="213"/>
                </a:moveTo>
                <a:lnTo>
                  <a:pt x="168" y="213"/>
                </a:lnTo>
                <a:cubicBezTo>
                  <a:pt x="177" y="160"/>
                  <a:pt x="177" y="160"/>
                  <a:pt x="177" y="16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68" y="44"/>
                  <a:pt x="168" y="44"/>
                  <a:pt x="160" y="44"/>
                </a:cubicBezTo>
                <a:cubicBezTo>
                  <a:pt x="160" y="44"/>
                  <a:pt x="151" y="44"/>
                  <a:pt x="151" y="53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213"/>
                  <a:pt x="151" y="213"/>
                  <a:pt x="151" y="213"/>
                </a:cubicBezTo>
                <a:lnTo>
                  <a:pt x="160" y="222"/>
                </a:lnTo>
                <a:cubicBezTo>
                  <a:pt x="168" y="222"/>
                  <a:pt x="168" y="213"/>
                  <a:pt x="168" y="213"/>
                </a:cubicBezTo>
                <a:close/>
                <a:moveTo>
                  <a:pt x="221" y="213"/>
                </a:moveTo>
                <a:lnTo>
                  <a:pt x="221" y="213"/>
                </a:lnTo>
                <a:cubicBezTo>
                  <a:pt x="221" y="160"/>
                  <a:pt x="221" y="160"/>
                  <a:pt x="221" y="160"/>
                </a:cubicBezTo>
                <a:cubicBezTo>
                  <a:pt x="221" y="36"/>
                  <a:pt x="221" y="36"/>
                  <a:pt x="221" y="36"/>
                </a:cubicBezTo>
                <a:cubicBezTo>
                  <a:pt x="221" y="27"/>
                  <a:pt x="213" y="27"/>
                  <a:pt x="213" y="27"/>
                </a:cubicBezTo>
                <a:cubicBezTo>
                  <a:pt x="204" y="27"/>
                  <a:pt x="204" y="27"/>
                  <a:pt x="204" y="36"/>
                </a:cubicBezTo>
                <a:cubicBezTo>
                  <a:pt x="195" y="160"/>
                  <a:pt x="195" y="160"/>
                  <a:pt x="195" y="160"/>
                </a:cubicBezTo>
                <a:lnTo>
                  <a:pt x="204" y="213"/>
                </a:lnTo>
                <a:cubicBezTo>
                  <a:pt x="204" y="213"/>
                  <a:pt x="204" y="222"/>
                  <a:pt x="213" y="222"/>
                </a:cubicBezTo>
                <a:lnTo>
                  <a:pt x="221" y="213"/>
                </a:lnTo>
                <a:close/>
                <a:moveTo>
                  <a:pt x="257" y="222"/>
                </a:moveTo>
                <a:lnTo>
                  <a:pt x="257" y="222"/>
                </a:lnTo>
                <a:lnTo>
                  <a:pt x="434" y="222"/>
                </a:lnTo>
                <a:cubicBezTo>
                  <a:pt x="470" y="222"/>
                  <a:pt x="496" y="195"/>
                  <a:pt x="496" y="160"/>
                </a:cubicBezTo>
                <a:cubicBezTo>
                  <a:pt x="496" y="125"/>
                  <a:pt x="470" y="97"/>
                  <a:pt x="434" y="97"/>
                </a:cubicBezTo>
                <a:cubicBezTo>
                  <a:pt x="425" y="97"/>
                  <a:pt x="416" y="97"/>
                  <a:pt x="407" y="97"/>
                </a:cubicBezTo>
                <a:cubicBezTo>
                  <a:pt x="398" y="44"/>
                  <a:pt x="354" y="0"/>
                  <a:pt x="292" y="0"/>
                </a:cubicBezTo>
                <a:cubicBezTo>
                  <a:pt x="283" y="0"/>
                  <a:pt x="266" y="0"/>
                  <a:pt x="257" y="9"/>
                </a:cubicBezTo>
                <a:cubicBezTo>
                  <a:pt x="248" y="9"/>
                  <a:pt x="248" y="9"/>
                  <a:pt x="248" y="18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213"/>
                  <a:pt x="248" y="222"/>
                  <a:pt x="257" y="222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5" name="Freeform 84"/>
          <p:cNvSpPr>
            <a:spLocks noChangeArrowheads="1"/>
          </p:cNvSpPr>
          <p:nvPr/>
        </p:nvSpPr>
        <p:spPr bwMode="auto">
          <a:xfrm>
            <a:off x="10956925" y="3615532"/>
            <a:ext cx="346869" cy="340519"/>
          </a:xfrm>
          <a:custGeom>
            <a:avLst/>
            <a:gdLst>
              <a:gd name="T0" fmla="*/ 266 w 479"/>
              <a:gd name="T1" fmla="*/ 257 h 471"/>
              <a:gd name="T2" fmla="*/ 266 w 479"/>
              <a:gd name="T3" fmla="*/ 257 h 471"/>
              <a:gd name="T4" fmla="*/ 240 w 479"/>
              <a:gd name="T5" fmla="*/ 257 h 471"/>
              <a:gd name="T6" fmla="*/ 213 w 479"/>
              <a:gd name="T7" fmla="*/ 257 h 471"/>
              <a:gd name="T8" fmla="*/ 213 w 479"/>
              <a:gd name="T9" fmla="*/ 311 h 471"/>
              <a:gd name="T10" fmla="*/ 240 w 479"/>
              <a:gd name="T11" fmla="*/ 311 h 471"/>
              <a:gd name="T12" fmla="*/ 266 w 479"/>
              <a:gd name="T13" fmla="*/ 311 h 471"/>
              <a:gd name="T14" fmla="*/ 275 w 479"/>
              <a:gd name="T15" fmla="*/ 284 h 471"/>
              <a:gd name="T16" fmla="*/ 266 w 479"/>
              <a:gd name="T17" fmla="*/ 257 h 471"/>
              <a:gd name="T18" fmla="*/ 257 w 479"/>
              <a:gd name="T19" fmla="*/ 213 h 471"/>
              <a:gd name="T20" fmla="*/ 257 w 479"/>
              <a:gd name="T21" fmla="*/ 213 h 471"/>
              <a:gd name="T22" fmla="*/ 266 w 479"/>
              <a:gd name="T23" fmla="*/ 186 h 471"/>
              <a:gd name="T24" fmla="*/ 257 w 479"/>
              <a:gd name="T25" fmla="*/ 168 h 471"/>
              <a:gd name="T26" fmla="*/ 222 w 479"/>
              <a:gd name="T27" fmla="*/ 160 h 471"/>
              <a:gd name="T28" fmla="*/ 213 w 479"/>
              <a:gd name="T29" fmla="*/ 160 h 471"/>
              <a:gd name="T30" fmla="*/ 213 w 479"/>
              <a:gd name="T31" fmla="*/ 213 h 471"/>
              <a:gd name="T32" fmla="*/ 231 w 479"/>
              <a:gd name="T33" fmla="*/ 213 h 471"/>
              <a:gd name="T34" fmla="*/ 257 w 479"/>
              <a:gd name="T35" fmla="*/ 213 h 471"/>
              <a:gd name="T36" fmla="*/ 390 w 479"/>
              <a:gd name="T37" fmla="*/ 0 h 471"/>
              <a:gd name="T38" fmla="*/ 390 w 479"/>
              <a:gd name="T39" fmla="*/ 0 h 471"/>
              <a:gd name="T40" fmla="*/ 89 w 479"/>
              <a:gd name="T41" fmla="*/ 0 h 471"/>
              <a:gd name="T42" fmla="*/ 0 w 479"/>
              <a:gd name="T43" fmla="*/ 80 h 471"/>
              <a:gd name="T44" fmla="*/ 0 w 479"/>
              <a:gd name="T45" fmla="*/ 390 h 471"/>
              <a:gd name="T46" fmla="*/ 89 w 479"/>
              <a:gd name="T47" fmla="*/ 470 h 471"/>
              <a:gd name="T48" fmla="*/ 390 w 479"/>
              <a:gd name="T49" fmla="*/ 470 h 471"/>
              <a:gd name="T50" fmla="*/ 478 w 479"/>
              <a:gd name="T51" fmla="*/ 390 h 471"/>
              <a:gd name="T52" fmla="*/ 478 w 479"/>
              <a:gd name="T53" fmla="*/ 80 h 471"/>
              <a:gd name="T54" fmla="*/ 390 w 479"/>
              <a:gd name="T55" fmla="*/ 0 h 471"/>
              <a:gd name="T56" fmla="*/ 249 w 479"/>
              <a:gd name="T57" fmla="*/ 355 h 471"/>
              <a:gd name="T58" fmla="*/ 249 w 479"/>
              <a:gd name="T59" fmla="*/ 355 h 471"/>
              <a:gd name="T60" fmla="*/ 159 w 479"/>
              <a:gd name="T61" fmla="*/ 355 h 471"/>
              <a:gd name="T62" fmla="*/ 159 w 479"/>
              <a:gd name="T63" fmla="*/ 124 h 471"/>
              <a:gd name="T64" fmla="*/ 266 w 479"/>
              <a:gd name="T65" fmla="*/ 124 h 471"/>
              <a:gd name="T66" fmla="*/ 319 w 479"/>
              <a:gd name="T67" fmla="*/ 177 h 471"/>
              <a:gd name="T68" fmla="*/ 284 w 479"/>
              <a:gd name="T69" fmla="*/ 221 h 471"/>
              <a:gd name="T70" fmla="*/ 284 w 479"/>
              <a:gd name="T71" fmla="*/ 231 h 471"/>
              <a:gd name="T72" fmla="*/ 337 w 479"/>
              <a:gd name="T73" fmla="*/ 284 h 471"/>
              <a:gd name="T74" fmla="*/ 249 w 479"/>
              <a:gd name="T75" fmla="*/ 35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9" h="471">
                <a:moveTo>
                  <a:pt x="266" y="257"/>
                </a:moveTo>
                <a:lnTo>
                  <a:pt x="266" y="257"/>
                </a:lnTo>
                <a:cubicBezTo>
                  <a:pt x="257" y="257"/>
                  <a:pt x="249" y="257"/>
                  <a:pt x="240" y="257"/>
                </a:cubicBezTo>
                <a:cubicBezTo>
                  <a:pt x="213" y="257"/>
                  <a:pt x="213" y="257"/>
                  <a:pt x="213" y="257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240" y="311"/>
                  <a:pt x="240" y="311"/>
                  <a:pt x="240" y="311"/>
                </a:cubicBezTo>
                <a:cubicBezTo>
                  <a:pt x="249" y="311"/>
                  <a:pt x="257" y="311"/>
                  <a:pt x="266" y="311"/>
                </a:cubicBezTo>
                <a:cubicBezTo>
                  <a:pt x="275" y="302"/>
                  <a:pt x="275" y="293"/>
                  <a:pt x="275" y="284"/>
                </a:cubicBezTo>
                <a:cubicBezTo>
                  <a:pt x="275" y="275"/>
                  <a:pt x="275" y="266"/>
                  <a:pt x="266" y="257"/>
                </a:cubicBezTo>
                <a:close/>
                <a:moveTo>
                  <a:pt x="257" y="213"/>
                </a:moveTo>
                <a:lnTo>
                  <a:pt x="257" y="213"/>
                </a:lnTo>
                <a:cubicBezTo>
                  <a:pt x="257" y="204"/>
                  <a:pt x="266" y="196"/>
                  <a:pt x="266" y="186"/>
                </a:cubicBezTo>
                <a:cubicBezTo>
                  <a:pt x="266" y="177"/>
                  <a:pt x="257" y="168"/>
                  <a:pt x="257" y="168"/>
                </a:cubicBezTo>
                <a:cubicBezTo>
                  <a:pt x="249" y="160"/>
                  <a:pt x="231" y="160"/>
                  <a:pt x="222" y="160"/>
                </a:cubicBezTo>
                <a:cubicBezTo>
                  <a:pt x="213" y="160"/>
                  <a:pt x="213" y="160"/>
                  <a:pt x="213" y="160"/>
                </a:cubicBezTo>
                <a:cubicBezTo>
                  <a:pt x="213" y="213"/>
                  <a:pt x="213" y="213"/>
                  <a:pt x="213" y="213"/>
                </a:cubicBezTo>
                <a:cubicBezTo>
                  <a:pt x="231" y="213"/>
                  <a:pt x="231" y="213"/>
                  <a:pt x="231" y="213"/>
                </a:cubicBezTo>
                <a:cubicBezTo>
                  <a:pt x="240" y="213"/>
                  <a:pt x="249" y="213"/>
                  <a:pt x="257" y="213"/>
                </a:cubicBezTo>
                <a:close/>
                <a:moveTo>
                  <a:pt x="390" y="0"/>
                </a:moveTo>
                <a:lnTo>
                  <a:pt x="390" y="0"/>
                </a:lnTo>
                <a:cubicBezTo>
                  <a:pt x="89" y="0"/>
                  <a:pt x="89" y="0"/>
                  <a:pt x="89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434"/>
                  <a:pt x="36" y="470"/>
                  <a:pt x="89" y="470"/>
                </a:cubicBezTo>
                <a:cubicBezTo>
                  <a:pt x="390" y="470"/>
                  <a:pt x="390" y="470"/>
                  <a:pt x="390" y="470"/>
                </a:cubicBezTo>
                <a:cubicBezTo>
                  <a:pt x="443" y="470"/>
                  <a:pt x="478" y="434"/>
                  <a:pt x="478" y="390"/>
                </a:cubicBezTo>
                <a:cubicBezTo>
                  <a:pt x="478" y="80"/>
                  <a:pt x="478" y="80"/>
                  <a:pt x="478" y="80"/>
                </a:cubicBezTo>
                <a:cubicBezTo>
                  <a:pt x="478" y="36"/>
                  <a:pt x="443" y="0"/>
                  <a:pt x="390" y="0"/>
                </a:cubicBezTo>
                <a:close/>
                <a:moveTo>
                  <a:pt x="249" y="355"/>
                </a:moveTo>
                <a:lnTo>
                  <a:pt x="249" y="355"/>
                </a:lnTo>
                <a:cubicBezTo>
                  <a:pt x="159" y="355"/>
                  <a:pt x="159" y="355"/>
                  <a:pt x="159" y="355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93" y="124"/>
                  <a:pt x="319" y="142"/>
                  <a:pt x="319" y="177"/>
                </a:cubicBezTo>
                <a:cubicBezTo>
                  <a:pt x="319" y="204"/>
                  <a:pt x="310" y="221"/>
                  <a:pt x="284" y="22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319" y="231"/>
                  <a:pt x="337" y="249"/>
                  <a:pt x="337" y="284"/>
                </a:cubicBezTo>
                <a:cubicBezTo>
                  <a:pt x="337" y="319"/>
                  <a:pt x="310" y="355"/>
                  <a:pt x="249" y="355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6" name="Freeform 85"/>
          <p:cNvSpPr>
            <a:spLocks noChangeArrowheads="1"/>
          </p:cNvSpPr>
          <p:nvPr/>
        </p:nvSpPr>
        <p:spPr bwMode="auto">
          <a:xfrm>
            <a:off x="5224463" y="2213769"/>
            <a:ext cx="334169" cy="269081"/>
          </a:xfrm>
          <a:custGeom>
            <a:avLst/>
            <a:gdLst>
              <a:gd name="T0" fmla="*/ 461 w 462"/>
              <a:gd name="T1" fmla="*/ 45 h 374"/>
              <a:gd name="T2" fmla="*/ 461 w 462"/>
              <a:gd name="T3" fmla="*/ 45 h 374"/>
              <a:gd name="T4" fmla="*/ 408 w 462"/>
              <a:gd name="T5" fmla="*/ 63 h 374"/>
              <a:gd name="T6" fmla="*/ 443 w 462"/>
              <a:gd name="T7" fmla="*/ 10 h 374"/>
              <a:gd name="T8" fmla="*/ 389 w 462"/>
              <a:gd name="T9" fmla="*/ 36 h 374"/>
              <a:gd name="T10" fmla="*/ 319 w 462"/>
              <a:gd name="T11" fmla="*/ 0 h 374"/>
              <a:gd name="T12" fmla="*/ 221 w 462"/>
              <a:gd name="T13" fmla="*/ 98 h 374"/>
              <a:gd name="T14" fmla="*/ 230 w 462"/>
              <a:gd name="T15" fmla="*/ 116 h 374"/>
              <a:gd name="T16" fmla="*/ 35 w 462"/>
              <a:gd name="T17" fmla="*/ 19 h 374"/>
              <a:gd name="T18" fmla="*/ 17 w 462"/>
              <a:gd name="T19" fmla="*/ 72 h 374"/>
              <a:gd name="T20" fmla="*/ 61 w 462"/>
              <a:gd name="T21" fmla="*/ 151 h 374"/>
              <a:gd name="T22" fmla="*/ 17 w 462"/>
              <a:gd name="T23" fmla="*/ 134 h 374"/>
              <a:gd name="T24" fmla="*/ 17 w 462"/>
              <a:gd name="T25" fmla="*/ 134 h 374"/>
              <a:gd name="T26" fmla="*/ 98 w 462"/>
              <a:gd name="T27" fmla="*/ 231 h 374"/>
              <a:gd name="T28" fmla="*/ 70 w 462"/>
              <a:gd name="T29" fmla="*/ 231 h 374"/>
              <a:gd name="T30" fmla="*/ 53 w 462"/>
              <a:gd name="T31" fmla="*/ 231 h 374"/>
              <a:gd name="T32" fmla="*/ 142 w 462"/>
              <a:gd name="T33" fmla="*/ 294 h 374"/>
              <a:gd name="T34" fmla="*/ 26 w 462"/>
              <a:gd name="T35" fmla="*/ 338 h 374"/>
              <a:gd name="T36" fmla="*/ 0 w 462"/>
              <a:gd name="T37" fmla="*/ 338 h 374"/>
              <a:gd name="T38" fmla="*/ 142 w 462"/>
              <a:gd name="T39" fmla="*/ 373 h 374"/>
              <a:gd name="T40" fmla="*/ 408 w 462"/>
              <a:gd name="T41" fmla="*/ 107 h 374"/>
              <a:gd name="T42" fmla="*/ 408 w 462"/>
              <a:gd name="T43" fmla="*/ 98 h 374"/>
              <a:gd name="T44" fmla="*/ 461 w 462"/>
              <a:gd name="T45" fmla="*/ 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374">
                <a:moveTo>
                  <a:pt x="461" y="45"/>
                </a:moveTo>
                <a:lnTo>
                  <a:pt x="461" y="45"/>
                </a:lnTo>
                <a:cubicBezTo>
                  <a:pt x="443" y="54"/>
                  <a:pt x="425" y="63"/>
                  <a:pt x="408" y="63"/>
                </a:cubicBezTo>
                <a:cubicBezTo>
                  <a:pt x="425" y="54"/>
                  <a:pt x="443" y="36"/>
                  <a:pt x="443" y="10"/>
                </a:cubicBezTo>
                <a:cubicBezTo>
                  <a:pt x="425" y="19"/>
                  <a:pt x="408" y="27"/>
                  <a:pt x="389" y="36"/>
                </a:cubicBezTo>
                <a:cubicBezTo>
                  <a:pt x="372" y="19"/>
                  <a:pt x="345" y="0"/>
                  <a:pt x="319" y="0"/>
                </a:cubicBezTo>
                <a:cubicBezTo>
                  <a:pt x="265" y="0"/>
                  <a:pt x="221" y="45"/>
                  <a:pt x="221" y="98"/>
                </a:cubicBezTo>
                <a:cubicBezTo>
                  <a:pt x="221" y="107"/>
                  <a:pt x="221" y="116"/>
                  <a:pt x="230" y="116"/>
                </a:cubicBezTo>
                <a:cubicBezTo>
                  <a:pt x="151" y="116"/>
                  <a:pt x="79" y="81"/>
                  <a:pt x="35" y="19"/>
                </a:cubicBezTo>
                <a:cubicBezTo>
                  <a:pt x="26" y="36"/>
                  <a:pt x="17" y="54"/>
                  <a:pt x="17" y="72"/>
                </a:cubicBezTo>
                <a:cubicBezTo>
                  <a:pt x="17" y="98"/>
                  <a:pt x="35" y="134"/>
                  <a:pt x="61" y="151"/>
                </a:cubicBezTo>
                <a:cubicBezTo>
                  <a:pt x="44" y="143"/>
                  <a:pt x="35" y="143"/>
                  <a:pt x="17" y="134"/>
                </a:cubicBezTo>
                <a:lnTo>
                  <a:pt x="17" y="134"/>
                </a:lnTo>
                <a:cubicBezTo>
                  <a:pt x="17" y="178"/>
                  <a:pt x="53" y="222"/>
                  <a:pt x="98" y="231"/>
                </a:cubicBezTo>
                <a:cubicBezTo>
                  <a:pt x="89" y="231"/>
                  <a:pt x="79" y="231"/>
                  <a:pt x="70" y="231"/>
                </a:cubicBezTo>
                <a:cubicBezTo>
                  <a:pt x="61" y="231"/>
                  <a:pt x="61" y="231"/>
                  <a:pt x="53" y="231"/>
                </a:cubicBezTo>
                <a:cubicBezTo>
                  <a:pt x="61" y="266"/>
                  <a:pt x="98" y="294"/>
                  <a:pt x="142" y="294"/>
                </a:cubicBezTo>
                <a:cubicBezTo>
                  <a:pt x="106" y="319"/>
                  <a:pt x="70" y="338"/>
                  <a:pt x="26" y="338"/>
                </a:cubicBezTo>
                <a:cubicBezTo>
                  <a:pt x="17" y="338"/>
                  <a:pt x="8" y="338"/>
                  <a:pt x="0" y="338"/>
                </a:cubicBezTo>
                <a:cubicBezTo>
                  <a:pt x="44" y="364"/>
                  <a:pt x="89" y="373"/>
                  <a:pt x="142" y="373"/>
                </a:cubicBezTo>
                <a:cubicBezTo>
                  <a:pt x="319" y="373"/>
                  <a:pt x="408" y="231"/>
                  <a:pt x="408" y="107"/>
                </a:cubicBezTo>
                <a:lnTo>
                  <a:pt x="408" y="98"/>
                </a:lnTo>
                <a:cubicBezTo>
                  <a:pt x="434" y="81"/>
                  <a:pt x="443" y="72"/>
                  <a:pt x="461" y="45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7" name="Freeform 86"/>
          <p:cNvSpPr>
            <a:spLocks noChangeArrowheads="1"/>
          </p:cNvSpPr>
          <p:nvPr/>
        </p:nvSpPr>
        <p:spPr bwMode="auto">
          <a:xfrm>
            <a:off x="5933282" y="2180432"/>
            <a:ext cx="349250" cy="342900"/>
          </a:xfrm>
          <a:custGeom>
            <a:avLst/>
            <a:gdLst>
              <a:gd name="T0" fmla="*/ 239 w 480"/>
              <a:gd name="T1" fmla="*/ 0 h 471"/>
              <a:gd name="T2" fmla="*/ 239 w 480"/>
              <a:gd name="T3" fmla="*/ 0 h 471"/>
              <a:gd name="T4" fmla="*/ 0 w 480"/>
              <a:gd name="T5" fmla="*/ 231 h 471"/>
              <a:gd name="T6" fmla="*/ 239 w 480"/>
              <a:gd name="T7" fmla="*/ 470 h 471"/>
              <a:gd name="T8" fmla="*/ 479 w 480"/>
              <a:gd name="T9" fmla="*/ 231 h 471"/>
              <a:gd name="T10" fmla="*/ 239 w 480"/>
              <a:gd name="T11" fmla="*/ 0 h 471"/>
              <a:gd name="T12" fmla="*/ 337 w 480"/>
              <a:gd name="T13" fmla="*/ 195 h 471"/>
              <a:gd name="T14" fmla="*/ 337 w 480"/>
              <a:gd name="T15" fmla="*/ 195 h 471"/>
              <a:gd name="T16" fmla="*/ 337 w 480"/>
              <a:gd name="T17" fmla="*/ 195 h 471"/>
              <a:gd name="T18" fmla="*/ 204 w 480"/>
              <a:gd name="T19" fmla="*/ 328 h 471"/>
              <a:gd name="T20" fmla="*/ 133 w 480"/>
              <a:gd name="T21" fmla="*/ 310 h 471"/>
              <a:gd name="T22" fmla="*/ 142 w 480"/>
              <a:gd name="T23" fmla="*/ 310 h 471"/>
              <a:gd name="T24" fmla="*/ 204 w 480"/>
              <a:gd name="T25" fmla="*/ 293 h 471"/>
              <a:gd name="T26" fmla="*/ 160 w 480"/>
              <a:gd name="T27" fmla="*/ 257 h 471"/>
              <a:gd name="T28" fmla="*/ 169 w 480"/>
              <a:gd name="T29" fmla="*/ 257 h 471"/>
              <a:gd name="T30" fmla="*/ 178 w 480"/>
              <a:gd name="T31" fmla="*/ 257 h 471"/>
              <a:gd name="T32" fmla="*/ 142 w 480"/>
              <a:gd name="T33" fmla="*/ 213 h 471"/>
              <a:gd name="T34" fmla="*/ 142 w 480"/>
              <a:gd name="T35" fmla="*/ 213 h 471"/>
              <a:gd name="T36" fmla="*/ 160 w 480"/>
              <a:gd name="T37" fmla="*/ 213 h 471"/>
              <a:gd name="T38" fmla="*/ 142 w 480"/>
              <a:gd name="T39" fmla="*/ 178 h 471"/>
              <a:gd name="T40" fmla="*/ 151 w 480"/>
              <a:gd name="T41" fmla="*/ 151 h 471"/>
              <a:gd name="T42" fmla="*/ 239 w 480"/>
              <a:gd name="T43" fmla="*/ 204 h 471"/>
              <a:gd name="T44" fmla="*/ 239 w 480"/>
              <a:gd name="T45" fmla="*/ 195 h 471"/>
              <a:gd name="T46" fmla="*/ 292 w 480"/>
              <a:gd name="T47" fmla="*/ 142 h 471"/>
              <a:gd name="T48" fmla="*/ 319 w 480"/>
              <a:gd name="T49" fmla="*/ 160 h 471"/>
              <a:gd name="T50" fmla="*/ 355 w 480"/>
              <a:gd name="T51" fmla="*/ 151 h 471"/>
              <a:gd name="T52" fmla="*/ 337 w 480"/>
              <a:gd name="T53" fmla="*/ 178 h 471"/>
              <a:gd name="T54" fmla="*/ 364 w 480"/>
              <a:gd name="T55" fmla="*/ 169 h 471"/>
              <a:gd name="T56" fmla="*/ 337 w 480"/>
              <a:gd name="T57" fmla="*/ 19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39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37" y="195"/>
                </a:moveTo>
                <a:lnTo>
                  <a:pt x="337" y="195"/>
                </a:lnTo>
                <a:lnTo>
                  <a:pt x="337" y="195"/>
                </a:lnTo>
                <a:cubicBezTo>
                  <a:pt x="337" y="257"/>
                  <a:pt x="292" y="328"/>
                  <a:pt x="204" y="328"/>
                </a:cubicBezTo>
                <a:cubicBezTo>
                  <a:pt x="178" y="328"/>
                  <a:pt x="151" y="319"/>
                  <a:pt x="133" y="310"/>
                </a:cubicBezTo>
                <a:lnTo>
                  <a:pt x="142" y="310"/>
                </a:lnTo>
                <a:cubicBezTo>
                  <a:pt x="160" y="310"/>
                  <a:pt x="186" y="301"/>
                  <a:pt x="204" y="293"/>
                </a:cubicBezTo>
                <a:cubicBezTo>
                  <a:pt x="178" y="293"/>
                  <a:pt x="160" y="275"/>
                  <a:pt x="160" y="257"/>
                </a:cubicBezTo>
                <a:cubicBezTo>
                  <a:pt x="160" y="257"/>
                  <a:pt x="160" y="257"/>
                  <a:pt x="169" y="257"/>
                </a:cubicBezTo>
                <a:lnTo>
                  <a:pt x="178" y="257"/>
                </a:lnTo>
                <a:cubicBezTo>
                  <a:pt x="160" y="248"/>
                  <a:pt x="142" y="231"/>
                  <a:pt x="142" y="213"/>
                </a:cubicBezTo>
                <a:lnTo>
                  <a:pt x="142" y="213"/>
                </a:lnTo>
                <a:cubicBezTo>
                  <a:pt x="142" y="213"/>
                  <a:pt x="151" y="213"/>
                  <a:pt x="160" y="213"/>
                </a:cubicBezTo>
                <a:cubicBezTo>
                  <a:pt x="151" y="204"/>
                  <a:pt x="142" y="195"/>
                  <a:pt x="142" y="178"/>
                </a:cubicBezTo>
                <a:cubicBezTo>
                  <a:pt x="142" y="169"/>
                  <a:pt x="142" y="160"/>
                  <a:pt x="151" y="151"/>
                </a:cubicBezTo>
                <a:cubicBezTo>
                  <a:pt x="169" y="178"/>
                  <a:pt x="204" y="204"/>
                  <a:pt x="239" y="20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239" y="169"/>
                  <a:pt x="266" y="142"/>
                  <a:pt x="292" y="142"/>
                </a:cubicBezTo>
                <a:cubicBezTo>
                  <a:pt x="301" y="142"/>
                  <a:pt x="319" y="151"/>
                  <a:pt x="319" y="160"/>
                </a:cubicBezTo>
                <a:cubicBezTo>
                  <a:pt x="337" y="160"/>
                  <a:pt x="346" y="151"/>
                  <a:pt x="355" y="151"/>
                </a:cubicBezTo>
                <a:cubicBezTo>
                  <a:pt x="346" y="160"/>
                  <a:pt x="346" y="169"/>
                  <a:pt x="337" y="178"/>
                </a:cubicBezTo>
                <a:cubicBezTo>
                  <a:pt x="346" y="178"/>
                  <a:pt x="355" y="169"/>
                  <a:pt x="364" y="169"/>
                </a:cubicBezTo>
                <a:cubicBezTo>
                  <a:pt x="355" y="178"/>
                  <a:pt x="346" y="187"/>
                  <a:pt x="337" y="195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8" name="Freeform 87"/>
          <p:cNvSpPr>
            <a:spLocks noChangeArrowheads="1"/>
          </p:cNvSpPr>
          <p:nvPr/>
        </p:nvSpPr>
        <p:spPr bwMode="auto">
          <a:xfrm>
            <a:off x="935038" y="3628232"/>
            <a:ext cx="308769" cy="315119"/>
          </a:xfrm>
          <a:custGeom>
            <a:avLst/>
            <a:gdLst>
              <a:gd name="T0" fmla="*/ 345 w 426"/>
              <a:gd name="T1" fmla="*/ 213 h 435"/>
              <a:gd name="T2" fmla="*/ 345 w 426"/>
              <a:gd name="T3" fmla="*/ 213 h 435"/>
              <a:gd name="T4" fmla="*/ 213 w 426"/>
              <a:gd name="T5" fmla="*/ 346 h 435"/>
              <a:gd name="T6" fmla="*/ 79 w 426"/>
              <a:gd name="T7" fmla="*/ 213 h 435"/>
              <a:gd name="T8" fmla="*/ 88 w 426"/>
              <a:gd name="T9" fmla="*/ 195 h 435"/>
              <a:gd name="T10" fmla="*/ 0 w 426"/>
              <a:gd name="T11" fmla="*/ 195 h 435"/>
              <a:gd name="T12" fmla="*/ 0 w 426"/>
              <a:gd name="T13" fmla="*/ 363 h 435"/>
              <a:gd name="T14" fmla="*/ 62 w 426"/>
              <a:gd name="T15" fmla="*/ 434 h 435"/>
              <a:gd name="T16" fmla="*/ 363 w 426"/>
              <a:gd name="T17" fmla="*/ 434 h 435"/>
              <a:gd name="T18" fmla="*/ 425 w 426"/>
              <a:gd name="T19" fmla="*/ 363 h 435"/>
              <a:gd name="T20" fmla="*/ 425 w 426"/>
              <a:gd name="T21" fmla="*/ 195 h 435"/>
              <a:gd name="T22" fmla="*/ 337 w 426"/>
              <a:gd name="T23" fmla="*/ 195 h 435"/>
              <a:gd name="T24" fmla="*/ 345 w 426"/>
              <a:gd name="T25" fmla="*/ 213 h 435"/>
              <a:gd name="T26" fmla="*/ 363 w 426"/>
              <a:gd name="T27" fmla="*/ 0 h 435"/>
              <a:gd name="T28" fmla="*/ 363 w 426"/>
              <a:gd name="T29" fmla="*/ 0 h 435"/>
              <a:gd name="T30" fmla="*/ 62 w 426"/>
              <a:gd name="T31" fmla="*/ 0 h 435"/>
              <a:gd name="T32" fmla="*/ 0 w 426"/>
              <a:gd name="T33" fmla="*/ 71 h 435"/>
              <a:gd name="T34" fmla="*/ 0 w 426"/>
              <a:gd name="T35" fmla="*/ 142 h 435"/>
              <a:gd name="T36" fmla="*/ 106 w 426"/>
              <a:gd name="T37" fmla="*/ 142 h 435"/>
              <a:gd name="T38" fmla="*/ 213 w 426"/>
              <a:gd name="T39" fmla="*/ 89 h 435"/>
              <a:gd name="T40" fmla="*/ 319 w 426"/>
              <a:gd name="T41" fmla="*/ 142 h 435"/>
              <a:gd name="T42" fmla="*/ 425 w 426"/>
              <a:gd name="T43" fmla="*/ 142 h 435"/>
              <a:gd name="T44" fmla="*/ 425 w 426"/>
              <a:gd name="T45" fmla="*/ 71 h 435"/>
              <a:gd name="T46" fmla="*/ 363 w 426"/>
              <a:gd name="T47" fmla="*/ 0 h 435"/>
              <a:gd name="T48" fmla="*/ 390 w 426"/>
              <a:gd name="T49" fmla="*/ 89 h 435"/>
              <a:gd name="T50" fmla="*/ 390 w 426"/>
              <a:gd name="T51" fmla="*/ 89 h 435"/>
              <a:gd name="T52" fmla="*/ 381 w 426"/>
              <a:gd name="T53" fmla="*/ 97 h 435"/>
              <a:gd name="T54" fmla="*/ 345 w 426"/>
              <a:gd name="T55" fmla="*/ 97 h 435"/>
              <a:gd name="T56" fmla="*/ 328 w 426"/>
              <a:gd name="T57" fmla="*/ 89 h 435"/>
              <a:gd name="T58" fmla="*/ 328 w 426"/>
              <a:gd name="T59" fmla="*/ 53 h 435"/>
              <a:gd name="T60" fmla="*/ 345 w 426"/>
              <a:gd name="T61" fmla="*/ 36 h 435"/>
              <a:gd name="T62" fmla="*/ 381 w 426"/>
              <a:gd name="T63" fmla="*/ 36 h 435"/>
              <a:gd name="T64" fmla="*/ 390 w 426"/>
              <a:gd name="T65" fmla="*/ 53 h 435"/>
              <a:gd name="T66" fmla="*/ 390 w 426"/>
              <a:gd name="T67" fmla="*/ 89 h 435"/>
              <a:gd name="T68" fmla="*/ 292 w 426"/>
              <a:gd name="T69" fmla="*/ 213 h 435"/>
              <a:gd name="T70" fmla="*/ 292 w 426"/>
              <a:gd name="T71" fmla="*/ 213 h 435"/>
              <a:gd name="T72" fmla="*/ 213 w 426"/>
              <a:gd name="T73" fmla="*/ 133 h 435"/>
              <a:gd name="T74" fmla="*/ 132 w 426"/>
              <a:gd name="T75" fmla="*/ 213 h 435"/>
              <a:gd name="T76" fmla="*/ 213 w 426"/>
              <a:gd name="T77" fmla="*/ 293 h 435"/>
              <a:gd name="T78" fmla="*/ 292 w 426"/>
              <a:gd name="T79" fmla="*/ 21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26" h="435">
                <a:moveTo>
                  <a:pt x="345" y="213"/>
                </a:moveTo>
                <a:lnTo>
                  <a:pt x="345" y="213"/>
                </a:lnTo>
                <a:cubicBezTo>
                  <a:pt x="345" y="284"/>
                  <a:pt x="284" y="346"/>
                  <a:pt x="213" y="346"/>
                </a:cubicBezTo>
                <a:cubicBezTo>
                  <a:pt x="142" y="346"/>
                  <a:pt x="79" y="284"/>
                  <a:pt x="79" y="213"/>
                </a:cubicBezTo>
                <a:cubicBezTo>
                  <a:pt x="79" y="203"/>
                  <a:pt x="88" y="203"/>
                  <a:pt x="8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99"/>
                  <a:pt x="26" y="434"/>
                  <a:pt x="62" y="434"/>
                </a:cubicBezTo>
                <a:cubicBezTo>
                  <a:pt x="363" y="434"/>
                  <a:pt x="363" y="434"/>
                  <a:pt x="363" y="434"/>
                </a:cubicBezTo>
                <a:cubicBezTo>
                  <a:pt x="398" y="434"/>
                  <a:pt x="425" y="399"/>
                  <a:pt x="425" y="363"/>
                </a:cubicBezTo>
                <a:cubicBezTo>
                  <a:pt x="425" y="195"/>
                  <a:pt x="425" y="195"/>
                  <a:pt x="425" y="195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203"/>
                  <a:pt x="345" y="203"/>
                  <a:pt x="345" y="213"/>
                </a:cubicBezTo>
                <a:close/>
                <a:moveTo>
                  <a:pt x="363" y="0"/>
                </a:moveTo>
                <a:lnTo>
                  <a:pt x="363" y="0"/>
                </a:lnTo>
                <a:cubicBezTo>
                  <a:pt x="62" y="0"/>
                  <a:pt x="62" y="0"/>
                  <a:pt x="62" y="0"/>
                </a:cubicBezTo>
                <a:cubicBezTo>
                  <a:pt x="26" y="0"/>
                  <a:pt x="0" y="36"/>
                  <a:pt x="0" y="71"/>
                </a:cubicBezTo>
                <a:cubicBezTo>
                  <a:pt x="0" y="142"/>
                  <a:pt x="0" y="142"/>
                  <a:pt x="0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06"/>
                  <a:pt x="168" y="89"/>
                  <a:pt x="213" y="89"/>
                </a:cubicBezTo>
                <a:cubicBezTo>
                  <a:pt x="257" y="89"/>
                  <a:pt x="292" y="106"/>
                  <a:pt x="319" y="142"/>
                </a:cubicBezTo>
                <a:cubicBezTo>
                  <a:pt x="425" y="142"/>
                  <a:pt x="425" y="142"/>
                  <a:pt x="425" y="142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5" y="36"/>
                  <a:pt x="398" y="0"/>
                  <a:pt x="363" y="0"/>
                </a:cubicBezTo>
                <a:close/>
                <a:moveTo>
                  <a:pt x="390" y="89"/>
                </a:moveTo>
                <a:lnTo>
                  <a:pt x="390" y="89"/>
                </a:lnTo>
                <a:cubicBezTo>
                  <a:pt x="390" y="89"/>
                  <a:pt x="390" y="97"/>
                  <a:pt x="381" y="97"/>
                </a:cubicBezTo>
                <a:cubicBezTo>
                  <a:pt x="345" y="97"/>
                  <a:pt x="345" y="97"/>
                  <a:pt x="345" y="97"/>
                </a:cubicBezTo>
                <a:cubicBezTo>
                  <a:pt x="337" y="97"/>
                  <a:pt x="328" y="89"/>
                  <a:pt x="328" y="89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44"/>
                  <a:pt x="337" y="36"/>
                  <a:pt x="345" y="36"/>
                </a:cubicBezTo>
                <a:cubicBezTo>
                  <a:pt x="381" y="36"/>
                  <a:pt x="381" y="36"/>
                  <a:pt x="381" y="36"/>
                </a:cubicBezTo>
                <a:cubicBezTo>
                  <a:pt x="390" y="36"/>
                  <a:pt x="390" y="44"/>
                  <a:pt x="390" y="53"/>
                </a:cubicBezTo>
                <a:lnTo>
                  <a:pt x="390" y="89"/>
                </a:lnTo>
                <a:close/>
                <a:moveTo>
                  <a:pt x="292" y="213"/>
                </a:moveTo>
                <a:lnTo>
                  <a:pt x="292" y="213"/>
                </a:lnTo>
                <a:cubicBezTo>
                  <a:pt x="292" y="168"/>
                  <a:pt x="257" y="133"/>
                  <a:pt x="213" y="133"/>
                </a:cubicBezTo>
                <a:cubicBezTo>
                  <a:pt x="168" y="133"/>
                  <a:pt x="132" y="168"/>
                  <a:pt x="132" y="213"/>
                </a:cubicBezTo>
                <a:cubicBezTo>
                  <a:pt x="132" y="257"/>
                  <a:pt x="168" y="293"/>
                  <a:pt x="213" y="293"/>
                </a:cubicBezTo>
                <a:cubicBezTo>
                  <a:pt x="257" y="293"/>
                  <a:pt x="292" y="257"/>
                  <a:pt x="292" y="213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09" name="Freeform 106"/>
          <p:cNvSpPr>
            <a:spLocks noChangeArrowheads="1"/>
          </p:cNvSpPr>
          <p:nvPr/>
        </p:nvSpPr>
        <p:spPr bwMode="auto">
          <a:xfrm>
            <a:off x="8106569" y="2199482"/>
            <a:ext cx="308769" cy="311150"/>
          </a:xfrm>
          <a:custGeom>
            <a:avLst/>
            <a:gdLst>
              <a:gd name="T0" fmla="*/ 372 w 426"/>
              <a:gd name="T1" fmla="*/ 0 h 427"/>
              <a:gd name="T2" fmla="*/ 372 w 426"/>
              <a:gd name="T3" fmla="*/ 0 h 427"/>
              <a:gd name="T4" fmla="*/ 53 w 426"/>
              <a:gd name="T5" fmla="*/ 0 h 427"/>
              <a:gd name="T6" fmla="*/ 0 w 426"/>
              <a:gd name="T7" fmla="*/ 53 h 427"/>
              <a:gd name="T8" fmla="*/ 0 w 426"/>
              <a:gd name="T9" fmla="*/ 372 h 427"/>
              <a:gd name="T10" fmla="*/ 53 w 426"/>
              <a:gd name="T11" fmla="*/ 426 h 427"/>
              <a:gd name="T12" fmla="*/ 213 w 426"/>
              <a:gd name="T13" fmla="*/ 426 h 427"/>
              <a:gd name="T14" fmla="*/ 213 w 426"/>
              <a:gd name="T15" fmla="*/ 274 h 427"/>
              <a:gd name="T16" fmla="*/ 160 w 426"/>
              <a:gd name="T17" fmla="*/ 274 h 427"/>
              <a:gd name="T18" fmla="*/ 160 w 426"/>
              <a:gd name="T19" fmla="*/ 204 h 427"/>
              <a:gd name="T20" fmla="*/ 213 w 426"/>
              <a:gd name="T21" fmla="*/ 204 h 427"/>
              <a:gd name="T22" fmla="*/ 213 w 426"/>
              <a:gd name="T23" fmla="*/ 168 h 427"/>
              <a:gd name="T24" fmla="*/ 301 w 426"/>
              <a:gd name="T25" fmla="*/ 80 h 427"/>
              <a:gd name="T26" fmla="*/ 346 w 426"/>
              <a:gd name="T27" fmla="*/ 80 h 427"/>
              <a:gd name="T28" fmla="*/ 346 w 426"/>
              <a:gd name="T29" fmla="*/ 160 h 427"/>
              <a:gd name="T30" fmla="*/ 310 w 426"/>
              <a:gd name="T31" fmla="*/ 160 h 427"/>
              <a:gd name="T32" fmla="*/ 292 w 426"/>
              <a:gd name="T33" fmla="*/ 168 h 427"/>
              <a:gd name="T34" fmla="*/ 292 w 426"/>
              <a:gd name="T35" fmla="*/ 204 h 427"/>
              <a:gd name="T36" fmla="*/ 346 w 426"/>
              <a:gd name="T37" fmla="*/ 204 h 427"/>
              <a:gd name="T38" fmla="*/ 346 w 426"/>
              <a:gd name="T39" fmla="*/ 274 h 427"/>
              <a:gd name="T40" fmla="*/ 292 w 426"/>
              <a:gd name="T41" fmla="*/ 274 h 427"/>
              <a:gd name="T42" fmla="*/ 292 w 426"/>
              <a:gd name="T43" fmla="*/ 426 h 427"/>
              <a:gd name="T44" fmla="*/ 372 w 426"/>
              <a:gd name="T45" fmla="*/ 426 h 427"/>
              <a:gd name="T46" fmla="*/ 425 w 426"/>
              <a:gd name="T47" fmla="*/ 372 h 427"/>
              <a:gd name="T48" fmla="*/ 425 w 426"/>
              <a:gd name="T49" fmla="*/ 53 h 427"/>
              <a:gd name="T50" fmla="*/ 372 w 426"/>
              <a:gd name="T51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6" h="427">
                <a:moveTo>
                  <a:pt x="372" y="0"/>
                </a:moveTo>
                <a:lnTo>
                  <a:pt x="37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3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9"/>
                  <a:pt x="27" y="426"/>
                  <a:pt x="53" y="426"/>
                </a:cubicBezTo>
                <a:cubicBezTo>
                  <a:pt x="213" y="426"/>
                  <a:pt x="213" y="426"/>
                  <a:pt x="213" y="426"/>
                </a:cubicBezTo>
                <a:cubicBezTo>
                  <a:pt x="213" y="274"/>
                  <a:pt x="213" y="274"/>
                  <a:pt x="213" y="274"/>
                </a:cubicBezTo>
                <a:cubicBezTo>
                  <a:pt x="160" y="274"/>
                  <a:pt x="160" y="274"/>
                  <a:pt x="160" y="27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168"/>
                  <a:pt x="213" y="168"/>
                  <a:pt x="213" y="168"/>
                </a:cubicBezTo>
                <a:cubicBezTo>
                  <a:pt x="213" y="124"/>
                  <a:pt x="257" y="80"/>
                  <a:pt x="301" y="80"/>
                </a:cubicBezTo>
                <a:cubicBezTo>
                  <a:pt x="346" y="80"/>
                  <a:pt x="346" y="80"/>
                  <a:pt x="346" y="80"/>
                </a:cubicBezTo>
                <a:cubicBezTo>
                  <a:pt x="346" y="160"/>
                  <a:pt x="346" y="160"/>
                  <a:pt x="346" y="160"/>
                </a:cubicBezTo>
                <a:cubicBezTo>
                  <a:pt x="310" y="160"/>
                  <a:pt x="310" y="160"/>
                  <a:pt x="310" y="160"/>
                </a:cubicBezTo>
                <a:cubicBezTo>
                  <a:pt x="292" y="160"/>
                  <a:pt x="292" y="160"/>
                  <a:pt x="292" y="168"/>
                </a:cubicBezTo>
                <a:cubicBezTo>
                  <a:pt x="292" y="204"/>
                  <a:pt x="292" y="204"/>
                  <a:pt x="292" y="204"/>
                </a:cubicBezTo>
                <a:cubicBezTo>
                  <a:pt x="346" y="204"/>
                  <a:pt x="346" y="204"/>
                  <a:pt x="346" y="204"/>
                </a:cubicBezTo>
                <a:cubicBezTo>
                  <a:pt x="346" y="274"/>
                  <a:pt x="346" y="274"/>
                  <a:pt x="346" y="274"/>
                </a:cubicBezTo>
                <a:cubicBezTo>
                  <a:pt x="292" y="274"/>
                  <a:pt x="292" y="274"/>
                  <a:pt x="292" y="274"/>
                </a:cubicBezTo>
                <a:cubicBezTo>
                  <a:pt x="292" y="426"/>
                  <a:pt x="292" y="426"/>
                  <a:pt x="292" y="426"/>
                </a:cubicBezTo>
                <a:cubicBezTo>
                  <a:pt x="372" y="426"/>
                  <a:pt x="372" y="426"/>
                  <a:pt x="372" y="426"/>
                </a:cubicBezTo>
                <a:cubicBezTo>
                  <a:pt x="399" y="426"/>
                  <a:pt x="425" y="399"/>
                  <a:pt x="425" y="372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25" y="27"/>
                  <a:pt x="399" y="0"/>
                  <a:pt x="372" y="0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10" name="Freeform 119"/>
          <p:cNvSpPr>
            <a:spLocks noChangeArrowheads="1"/>
          </p:cNvSpPr>
          <p:nvPr/>
        </p:nvSpPr>
        <p:spPr bwMode="auto">
          <a:xfrm>
            <a:off x="4500563" y="3615532"/>
            <a:ext cx="346869" cy="340519"/>
          </a:xfrm>
          <a:custGeom>
            <a:avLst/>
            <a:gdLst>
              <a:gd name="T0" fmla="*/ 293 w 480"/>
              <a:gd name="T1" fmla="*/ 231 h 471"/>
              <a:gd name="T2" fmla="*/ 249 w 480"/>
              <a:gd name="T3" fmla="*/ 213 h 471"/>
              <a:gd name="T4" fmla="*/ 222 w 480"/>
              <a:gd name="T5" fmla="*/ 204 h 471"/>
              <a:gd name="T6" fmla="*/ 213 w 480"/>
              <a:gd name="T7" fmla="*/ 196 h 471"/>
              <a:gd name="T8" fmla="*/ 240 w 480"/>
              <a:gd name="T9" fmla="*/ 177 h 471"/>
              <a:gd name="T10" fmla="*/ 266 w 480"/>
              <a:gd name="T11" fmla="*/ 196 h 471"/>
              <a:gd name="T12" fmla="*/ 284 w 480"/>
              <a:gd name="T13" fmla="*/ 204 h 471"/>
              <a:gd name="T14" fmla="*/ 302 w 480"/>
              <a:gd name="T15" fmla="*/ 186 h 471"/>
              <a:gd name="T16" fmla="*/ 293 w 480"/>
              <a:gd name="T17" fmla="*/ 160 h 471"/>
              <a:gd name="T18" fmla="*/ 240 w 480"/>
              <a:gd name="T19" fmla="*/ 151 h 471"/>
              <a:gd name="T20" fmla="*/ 178 w 480"/>
              <a:gd name="T21" fmla="*/ 168 h 471"/>
              <a:gd name="T22" fmla="*/ 178 w 480"/>
              <a:gd name="T23" fmla="*/ 221 h 471"/>
              <a:gd name="T24" fmla="*/ 231 w 480"/>
              <a:gd name="T25" fmla="*/ 249 h 471"/>
              <a:gd name="T26" fmla="*/ 266 w 480"/>
              <a:gd name="T27" fmla="*/ 257 h 471"/>
              <a:gd name="T28" fmla="*/ 266 w 480"/>
              <a:gd name="T29" fmla="*/ 284 h 471"/>
              <a:gd name="T30" fmla="*/ 222 w 480"/>
              <a:gd name="T31" fmla="*/ 293 h 471"/>
              <a:gd name="T32" fmla="*/ 205 w 480"/>
              <a:gd name="T33" fmla="*/ 266 h 471"/>
              <a:gd name="T34" fmla="*/ 187 w 480"/>
              <a:gd name="T35" fmla="*/ 257 h 471"/>
              <a:gd name="T36" fmla="*/ 169 w 480"/>
              <a:gd name="T37" fmla="*/ 275 h 471"/>
              <a:gd name="T38" fmla="*/ 195 w 480"/>
              <a:gd name="T39" fmla="*/ 311 h 471"/>
              <a:gd name="T40" fmla="*/ 275 w 480"/>
              <a:gd name="T41" fmla="*/ 319 h 471"/>
              <a:gd name="T42" fmla="*/ 311 w 480"/>
              <a:gd name="T43" fmla="*/ 266 h 471"/>
              <a:gd name="T44" fmla="*/ 293 w 480"/>
              <a:gd name="T45" fmla="*/ 231 h 471"/>
              <a:gd name="T46" fmla="*/ 240 w 480"/>
              <a:gd name="T47" fmla="*/ 0 h 471"/>
              <a:gd name="T48" fmla="*/ 240 w 480"/>
              <a:gd name="T49" fmla="*/ 470 h 471"/>
              <a:gd name="T50" fmla="*/ 240 w 480"/>
              <a:gd name="T51" fmla="*/ 0 h 471"/>
              <a:gd name="T52" fmla="*/ 293 w 480"/>
              <a:gd name="T53" fmla="*/ 364 h 471"/>
              <a:gd name="T54" fmla="*/ 240 w 480"/>
              <a:gd name="T55" fmla="*/ 364 h 471"/>
              <a:gd name="T56" fmla="*/ 124 w 480"/>
              <a:gd name="T57" fmla="*/ 213 h 471"/>
              <a:gd name="T58" fmla="*/ 187 w 480"/>
              <a:gd name="T59" fmla="*/ 98 h 471"/>
              <a:gd name="T60" fmla="*/ 240 w 480"/>
              <a:gd name="T61" fmla="*/ 107 h 471"/>
              <a:gd name="T62" fmla="*/ 364 w 480"/>
              <a:gd name="T63" fmla="*/ 266 h 471"/>
              <a:gd name="T64" fmla="*/ 293 w 480"/>
              <a:gd name="T65" fmla="*/ 364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0" h="471">
                <a:moveTo>
                  <a:pt x="293" y="231"/>
                </a:moveTo>
                <a:lnTo>
                  <a:pt x="293" y="231"/>
                </a:lnTo>
                <a:cubicBezTo>
                  <a:pt x="284" y="231"/>
                  <a:pt x="284" y="221"/>
                  <a:pt x="275" y="221"/>
                </a:cubicBezTo>
                <a:cubicBezTo>
                  <a:pt x="266" y="221"/>
                  <a:pt x="258" y="213"/>
                  <a:pt x="249" y="213"/>
                </a:cubicBezTo>
                <a:cubicBezTo>
                  <a:pt x="240" y="213"/>
                  <a:pt x="231" y="213"/>
                  <a:pt x="231" y="213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196"/>
                  <a:pt x="213" y="196"/>
                  <a:pt x="213" y="196"/>
                </a:cubicBezTo>
                <a:cubicBezTo>
                  <a:pt x="213" y="186"/>
                  <a:pt x="213" y="186"/>
                  <a:pt x="213" y="177"/>
                </a:cubicBezTo>
                <a:cubicBezTo>
                  <a:pt x="222" y="177"/>
                  <a:pt x="231" y="177"/>
                  <a:pt x="240" y="177"/>
                </a:cubicBezTo>
                <a:cubicBezTo>
                  <a:pt x="249" y="177"/>
                  <a:pt x="258" y="177"/>
                  <a:pt x="258" y="177"/>
                </a:cubicBezTo>
                <a:cubicBezTo>
                  <a:pt x="266" y="186"/>
                  <a:pt x="266" y="186"/>
                  <a:pt x="266" y="196"/>
                </a:cubicBezTo>
                <a:cubicBezTo>
                  <a:pt x="275" y="196"/>
                  <a:pt x="275" y="204"/>
                  <a:pt x="275" y="204"/>
                </a:cubicBezTo>
                <a:lnTo>
                  <a:pt x="284" y="204"/>
                </a:lnTo>
                <a:cubicBezTo>
                  <a:pt x="293" y="204"/>
                  <a:pt x="293" y="204"/>
                  <a:pt x="302" y="204"/>
                </a:cubicBezTo>
                <a:cubicBezTo>
                  <a:pt x="302" y="196"/>
                  <a:pt x="302" y="196"/>
                  <a:pt x="302" y="186"/>
                </a:cubicBezTo>
                <a:lnTo>
                  <a:pt x="302" y="177"/>
                </a:lnTo>
                <a:cubicBezTo>
                  <a:pt x="302" y="168"/>
                  <a:pt x="293" y="168"/>
                  <a:pt x="293" y="160"/>
                </a:cubicBezTo>
                <a:cubicBezTo>
                  <a:pt x="284" y="160"/>
                  <a:pt x="275" y="151"/>
                  <a:pt x="266" y="151"/>
                </a:cubicBezTo>
                <a:cubicBezTo>
                  <a:pt x="258" y="151"/>
                  <a:pt x="249" y="151"/>
                  <a:pt x="240" y="151"/>
                </a:cubicBezTo>
                <a:cubicBezTo>
                  <a:pt x="222" y="151"/>
                  <a:pt x="213" y="151"/>
                  <a:pt x="205" y="151"/>
                </a:cubicBezTo>
                <a:cubicBezTo>
                  <a:pt x="195" y="160"/>
                  <a:pt x="187" y="160"/>
                  <a:pt x="178" y="168"/>
                </a:cubicBezTo>
                <a:cubicBezTo>
                  <a:pt x="178" y="177"/>
                  <a:pt x="169" y="186"/>
                  <a:pt x="169" y="196"/>
                </a:cubicBezTo>
                <a:cubicBezTo>
                  <a:pt x="169" y="204"/>
                  <a:pt x="178" y="213"/>
                  <a:pt x="178" y="221"/>
                </a:cubicBezTo>
                <a:cubicBezTo>
                  <a:pt x="187" y="231"/>
                  <a:pt x="195" y="231"/>
                  <a:pt x="205" y="240"/>
                </a:cubicBezTo>
                <a:cubicBezTo>
                  <a:pt x="213" y="240"/>
                  <a:pt x="222" y="240"/>
                  <a:pt x="231" y="249"/>
                </a:cubicBezTo>
                <a:cubicBezTo>
                  <a:pt x="240" y="249"/>
                  <a:pt x="249" y="249"/>
                  <a:pt x="258" y="249"/>
                </a:cubicBezTo>
                <a:cubicBezTo>
                  <a:pt x="258" y="257"/>
                  <a:pt x="266" y="257"/>
                  <a:pt x="266" y="257"/>
                </a:cubicBezTo>
                <a:cubicBezTo>
                  <a:pt x="275" y="266"/>
                  <a:pt x="275" y="266"/>
                  <a:pt x="275" y="275"/>
                </a:cubicBezTo>
                <a:lnTo>
                  <a:pt x="266" y="284"/>
                </a:lnTo>
                <a:cubicBezTo>
                  <a:pt x="258" y="293"/>
                  <a:pt x="249" y="293"/>
                  <a:pt x="240" y="293"/>
                </a:cubicBezTo>
                <a:cubicBezTo>
                  <a:pt x="231" y="293"/>
                  <a:pt x="222" y="293"/>
                  <a:pt x="222" y="293"/>
                </a:cubicBezTo>
                <a:cubicBezTo>
                  <a:pt x="213" y="284"/>
                  <a:pt x="213" y="284"/>
                  <a:pt x="213" y="284"/>
                </a:cubicBezTo>
                <a:cubicBezTo>
                  <a:pt x="213" y="275"/>
                  <a:pt x="205" y="275"/>
                  <a:pt x="205" y="266"/>
                </a:cubicBezTo>
                <a:cubicBezTo>
                  <a:pt x="205" y="266"/>
                  <a:pt x="205" y="257"/>
                  <a:pt x="195" y="257"/>
                </a:cubicBezTo>
                <a:lnTo>
                  <a:pt x="187" y="257"/>
                </a:lnTo>
                <a:cubicBezTo>
                  <a:pt x="178" y="257"/>
                  <a:pt x="178" y="257"/>
                  <a:pt x="178" y="257"/>
                </a:cubicBezTo>
                <a:cubicBezTo>
                  <a:pt x="169" y="266"/>
                  <a:pt x="169" y="266"/>
                  <a:pt x="169" y="275"/>
                </a:cubicBezTo>
                <a:cubicBezTo>
                  <a:pt x="169" y="275"/>
                  <a:pt x="169" y="284"/>
                  <a:pt x="178" y="293"/>
                </a:cubicBezTo>
                <a:cubicBezTo>
                  <a:pt x="178" y="302"/>
                  <a:pt x="187" y="311"/>
                  <a:pt x="195" y="311"/>
                </a:cubicBezTo>
                <a:cubicBezTo>
                  <a:pt x="205" y="319"/>
                  <a:pt x="222" y="319"/>
                  <a:pt x="240" y="319"/>
                </a:cubicBezTo>
                <a:cubicBezTo>
                  <a:pt x="258" y="319"/>
                  <a:pt x="266" y="319"/>
                  <a:pt x="275" y="319"/>
                </a:cubicBezTo>
                <a:cubicBezTo>
                  <a:pt x="293" y="311"/>
                  <a:pt x="302" y="302"/>
                  <a:pt x="302" y="293"/>
                </a:cubicBezTo>
                <a:cubicBezTo>
                  <a:pt x="311" y="284"/>
                  <a:pt x="311" y="275"/>
                  <a:pt x="311" y="266"/>
                </a:cubicBezTo>
                <a:cubicBezTo>
                  <a:pt x="311" y="257"/>
                  <a:pt x="311" y="249"/>
                  <a:pt x="311" y="249"/>
                </a:cubicBezTo>
                <a:cubicBezTo>
                  <a:pt x="302" y="240"/>
                  <a:pt x="302" y="231"/>
                  <a:pt x="293" y="231"/>
                </a:cubicBezTo>
                <a:close/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40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40" y="0"/>
                </a:cubicBezTo>
                <a:close/>
                <a:moveTo>
                  <a:pt x="293" y="364"/>
                </a:moveTo>
                <a:lnTo>
                  <a:pt x="293" y="364"/>
                </a:lnTo>
                <a:cubicBezTo>
                  <a:pt x="284" y="364"/>
                  <a:pt x="275" y="364"/>
                  <a:pt x="266" y="364"/>
                </a:cubicBezTo>
                <a:cubicBezTo>
                  <a:pt x="258" y="364"/>
                  <a:pt x="249" y="364"/>
                  <a:pt x="240" y="364"/>
                </a:cubicBezTo>
                <a:cubicBezTo>
                  <a:pt x="178" y="364"/>
                  <a:pt x="115" y="302"/>
                  <a:pt x="115" y="240"/>
                </a:cubicBezTo>
                <a:cubicBezTo>
                  <a:pt x="115" y="231"/>
                  <a:pt x="115" y="221"/>
                  <a:pt x="124" y="213"/>
                </a:cubicBezTo>
                <a:cubicBezTo>
                  <a:pt x="115" y="204"/>
                  <a:pt x="115" y="186"/>
                  <a:pt x="115" y="177"/>
                </a:cubicBezTo>
                <a:cubicBezTo>
                  <a:pt x="115" y="133"/>
                  <a:pt x="142" y="98"/>
                  <a:pt x="187" y="98"/>
                </a:cubicBezTo>
                <a:cubicBezTo>
                  <a:pt x="195" y="98"/>
                  <a:pt x="213" y="107"/>
                  <a:pt x="222" y="115"/>
                </a:cubicBezTo>
                <a:cubicBezTo>
                  <a:pt x="231" y="107"/>
                  <a:pt x="231" y="107"/>
                  <a:pt x="240" y="107"/>
                </a:cubicBezTo>
                <a:cubicBezTo>
                  <a:pt x="311" y="107"/>
                  <a:pt x="364" y="168"/>
                  <a:pt x="364" y="240"/>
                </a:cubicBezTo>
                <a:cubicBezTo>
                  <a:pt x="364" y="249"/>
                  <a:pt x="364" y="257"/>
                  <a:pt x="364" y="266"/>
                </a:cubicBezTo>
                <a:cubicBezTo>
                  <a:pt x="364" y="275"/>
                  <a:pt x="364" y="284"/>
                  <a:pt x="364" y="293"/>
                </a:cubicBezTo>
                <a:cubicBezTo>
                  <a:pt x="364" y="337"/>
                  <a:pt x="337" y="364"/>
                  <a:pt x="293" y="364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11" name="Freeform 120"/>
          <p:cNvSpPr>
            <a:spLocks noChangeArrowheads="1"/>
          </p:cNvSpPr>
          <p:nvPr/>
        </p:nvSpPr>
        <p:spPr bwMode="auto">
          <a:xfrm>
            <a:off x="5930900" y="3628232"/>
            <a:ext cx="359569" cy="315119"/>
          </a:xfrm>
          <a:custGeom>
            <a:avLst/>
            <a:gdLst>
              <a:gd name="T0" fmla="*/ 363 w 497"/>
              <a:gd name="T1" fmla="*/ 222 h 435"/>
              <a:gd name="T2" fmla="*/ 363 w 497"/>
              <a:gd name="T3" fmla="*/ 222 h 435"/>
              <a:gd name="T4" fmla="*/ 354 w 497"/>
              <a:gd name="T5" fmla="*/ 203 h 435"/>
              <a:gd name="T6" fmla="*/ 354 w 497"/>
              <a:gd name="T7" fmla="*/ 159 h 435"/>
              <a:gd name="T8" fmla="*/ 247 w 497"/>
              <a:gd name="T9" fmla="*/ 159 h 435"/>
              <a:gd name="T10" fmla="*/ 239 w 497"/>
              <a:gd name="T11" fmla="*/ 150 h 435"/>
              <a:gd name="T12" fmla="*/ 230 w 497"/>
              <a:gd name="T13" fmla="*/ 89 h 435"/>
              <a:gd name="T14" fmla="*/ 71 w 497"/>
              <a:gd name="T15" fmla="*/ 159 h 435"/>
              <a:gd name="T16" fmla="*/ 0 w 497"/>
              <a:gd name="T17" fmla="*/ 293 h 435"/>
              <a:gd name="T18" fmla="*/ 203 w 497"/>
              <a:gd name="T19" fmla="*/ 434 h 435"/>
              <a:gd name="T20" fmla="*/ 425 w 497"/>
              <a:gd name="T21" fmla="*/ 284 h 435"/>
              <a:gd name="T22" fmla="*/ 363 w 497"/>
              <a:gd name="T23" fmla="*/ 222 h 435"/>
              <a:gd name="T24" fmla="*/ 203 w 497"/>
              <a:gd name="T25" fmla="*/ 390 h 435"/>
              <a:gd name="T26" fmla="*/ 203 w 497"/>
              <a:gd name="T27" fmla="*/ 390 h 435"/>
              <a:gd name="T28" fmla="*/ 53 w 497"/>
              <a:gd name="T29" fmla="*/ 310 h 435"/>
              <a:gd name="T30" fmla="*/ 186 w 497"/>
              <a:gd name="T31" fmla="*/ 203 h 435"/>
              <a:gd name="T32" fmla="*/ 336 w 497"/>
              <a:gd name="T33" fmla="*/ 284 h 435"/>
              <a:gd name="T34" fmla="*/ 203 w 497"/>
              <a:gd name="T35" fmla="*/ 390 h 435"/>
              <a:gd name="T36" fmla="*/ 496 w 497"/>
              <a:gd name="T37" fmla="*/ 150 h 435"/>
              <a:gd name="T38" fmla="*/ 496 w 497"/>
              <a:gd name="T39" fmla="*/ 150 h 435"/>
              <a:gd name="T40" fmla="*/ 345 w 497"/>
              <a:gd name="T41" fmla="*/ 0 h 435"/>
              <a:gd name="T42" fmla="*/ 327 w 497"/>
              <a:gd name="T43" fmla="*/ 18 h 435"/>
              <a:gd name="T44" fmla="*/ 345 w 497"/>
              <a:gd name="T45" fmla="*/ 36 h 435"/>
              <a:gd name="T46" fmla="*/ 460 w 497"/>
              <a:gd name="T47" fmla="*/ 150 h 435"/>
              <a:gd name="T48" fmla="*/ 478 w 497"/>
              <a:gd name="T49" fmla="*/ 168 h 435"/>
              <a:gd name="T50" fmla="*/ 496 w 497"/>
              <a:gd name="T51" fmla="*/ 150 h 435"/>
              <a:gd name="T52" fmla="*/ 425 w 497"/>
              <a:gd name="T53" fmla="*/ 150 h 435"/>
              <a:gd name="T54" fmla="*/ 425 w 497"/>
              <a:gd name="T55" fmla="*/ 150 h 435"/>
              <a:gd name="T56" fmla="*/ 345 w 497"/>
              <a:gd name="T57" fmla="*/ 71 h 435"/>
              <a:gd name="T58" fmla="*/ 327 w 497"/>
              <a:gd name="T59" fmla="*/ 89 h 435"/>
              <a:gd name="T60" fmla="*/ 345 w 497"/>
              <a:gd name="T61" fmla="*/ 106 h 435"/>
              <a:gd name="T62" fmla="*/ 390 w 497"/>
              <a:gd name="T63" fmla="*/ 159 h 435"/>
              <a:gd name="T64" fmla="*/ 416 w 497"/>
              <a:gd name="T65" fmla="*/ 168 h 435"/>
              <a:gd name="T66" fmla="*/ 425 w 497"/>
              <a:gd name="T67" fmla="*/ 150 h 435"/>
              <a:gd name="T68" fmla="*/ 159 w 497"/>
              <a:gd name="T69" fmla="*/ 257 h 435"/>
              <a:gd name="T70" fmla="*/ 159 w 497"/>
              <a:gd name="T71" fmla="*/ 257 h 435"/>
              <a:gd name="T72" fmla="*/ 115 w 497"/>
              <a:gd name="T73" fmla="*/ 310 h 435"/>
              <a:gd name="T74" fmla="*/ 186 w 497"/>
              <a:gd name="T75" fmla="*/ 354 h 435"/>
              <a:gd name="T76" fmla="*/ 230 w 497"/>
              <a:gd name="T77" fmla="*/ 293 h 435"/>
              <a:gd name="T78" fmla="*/ 159 w 497"/>
              <a:gd name="T79" fmla="*/ 257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35">
                <a:moveTo>
                  <a:pt x="363" y="222"/>
                </a:moveTo>
                <a:lnTo>
                  <a:pt x="363" y="222"/>
                </a:lnTo>
                <a:cubicBezTo>
                  <a:pt x="354" y="213"/>
                  <a:pt x="354" y="213"/>
                  <a:pt x="354" y="203"/>
                </a:cubicBezTo>
                <a:cubicBezTo>
                  <a:pt x="363" y="186"/>
                  <a:pt x="363" y="168"/>
                  <a:pt x="354" y="159"/>
                </a:cubicBezTo>
                <a:cubicBezTo>
                  <a:pt x="336" y="133"/>
                  <a:pt x="300" y="133"/>
                  <a:pt x="247" y="159"/>
                </a:cubicBezTo>
                <a:cubicBezTo>
                  <a:pt x="247" y="159"/>
                  <a:pt x="230" y="159"/>
                  <a:pt x="239" y="150"/>
                </a:cubicBezTo>
                <a:cubicBezTo>
                  <a:pt x="247" y="124"/>
                  <a:pt x="239" y="106"/>
                  <a:pt x="230" y="89"/>
                </a:cubicBezTo>
                <a:cubicBezTo>
                  <a:pt x="203" y="62"/>
                  <a:pt x="132" y="97"/>
                  <a:pt x="71" y="159"/>
                </a:cubicBezTo>
                <a:cubicBezTo>
                  <a:pt x="26" y="203"/>
                  <a:pt x="0" y="248"/>
                  <a:pt x="0" y="293"/>
                </a:cubicBezTo>
                <a:cubicBezTo>
                  <a:pt x="0" y="372"/>
                  <a:pt x="106" y="434"/>
                  <a:pt x="203" y="434"/>
                </a:cubicBezTo>
                <a:cubicBezTo>
                  <a:pt x="336" y="434"/>
                  <a:pt x="425" y="346"/>
                  <a:pt x="425" y="284"/>
                </a:cubicBezTo>
                <a:cubicBezTo>
                  <a:pt x="425" y="248"/>
                  <a:pt x="390" y="231"/>
                  <a:pt x="363" y="222"/>
                </a:cubicBezTo>
                <a:close/>
                <a:moveTo>
                  <a:pt x="203" y="390"/>
                </a:moveTo>
                <a:lnTo>
                  <a:pt x="203" y="390"/>
                </a:lnTo>
                <a:cubicBezTo>
                  <a:pt x="124" y="399"/>
                  <a:pt x="53" y="363"/>
                  <a:pt x="53" y="310"/>
                </a:cubicBezTo>
                <a:cubicBezTo>
                  <a:pt x="44" y="257"/>
                  <a:pt x="106" y="213"/>
                  <a:pt x="186" y="203"/>
                </a:cubicBezTo>
                <a:cubicBezTo>
                  <a:pt x="265" y="195"/>
                  <a:pt x="336" y="231"/>
                  <a:pt x="336" y="284"/>
                </a:cubicBezTo>
                <a:cubicBezTo>
                  <a:pt x="345" y="337"/>
                  <a:pt x="283" y="381"/>
                  <a:pt x="203" y="390"/>
                </a:cubicBezTo>
                <a:close/>
                <a:moveTo>
                  <a:pt x="496" y="150"/>
                </a:moveTo>
                <a:lnTo>
                  <a:pt x="496" y="150"/>
                </a:lnTo>
                <a:cubicBezTo>
                  <a:pt x="496" y="71"/>
                  <a:pt x="425" y="0"/>
                  <a:pt x="345" y="0"/>
                </a:cubicBezTo>
                <a:cubicBezTo>
                  <a:pt x="336" y="0"/>
                  <a:pt x="327" y="9"/>
                  <a:pt x="327" y="18"/>
                </a:cubicBezTo>
                <a:cubicBezTo>
                  <a:pt x="327" y="27"/>
                  <a:pt x="336" y="36"/>
                  <a:pt x="345" y="36"/>
                </a:cubicBezTo>
                <a:cubicBezTo>
                  <a:pt x="407" y="36"/>
                  <a:pt x="460" y="89"/>
                  <a:pt x="460" y="150"/>
                </a:cubicBezTo>
                <a:cubicBezTo>
                  <a:pt x="460" y="159"/>
                  <a:pt x="469" y="168"/>
                  <a:pt x="478" y="168"/>
                </a:cubicBezTo>
                <a:cubicBezTo>
                  <a:pt x="487" y="168"/>
                  <a:pt x="496" y="159"/>
                  <a:pt x="496" y="150"/>
                </a:cubicBezTo>
                <a:close/>
                <a:moveTo>
                  <a:pt x="425" y="150"/>
                </a:moveTo>
                <a:lnTo>
                  <a:pt x="425" y="150"/>
                </a:lnTo>
                <a:cubicBezTo>
                  <a:pt x="416" y="106"/>
                  <a:pt x="390" y="80"/>
                  <a:pt x="345" y="71"/>
                </a:cubicBezTo>
                <a:cubicBezTo>
                  <a:pt x="336" y="71"/>
                  <a:pt x="327" y="80"/>
                  <a:pt x="327" y="89"/>
                </a:cubicBezTo>
                <a:cubicBezTo>
                  <a:pt x="327" y="97"/>
                  <a:pt x="327" y="106"/>
                  <a:pt x="345" y="106"/>
                </a:cubicBezTo>
                <a:cubicBezTo>
                  <a:pt x="363" y="115"/>
                  <a:pt x="390" y="133"/>
                  <a:pt x="390" y="159"/>
                </a:cubicBezTo>
                <a:cubicBezTo>
                  <a:pt x="390" y="168"/>
                  <a:pt x="398" y="168"/>
                  <a:pt x="416" y="168"/>
                </a:cubicBezTo>
                <a:cubicBezTo>
                  <a:pt x="425" y="168"/>
                  <a:pt x="425" y="159"/>
                  <a:pt x="425" y="150"/>
                </a:cubicBezTo>
                <a:close/>
                <a:moveTo>
                  <a:pt x="159" y="257"/>
                </a:moveTo>
                <a:lnTo>
                  <a:pt x="159" y="257"/>
                </a:lnTo>
                <a:cubicBezTo>
                  <a:pt x="132" y="257"/>
                  <a:pt x="106" y="284"/>
                  <a:pt x="115" y="310"/>
                </a:cubicBezTo>
                <a:cubicBezTo>
                  <a:pt x="124" y="337"/>
                  <a:pt x="150" y="354"/>
                  <a:pt x="186" y="354"/>
                </a:cubicBezTo>
                <a:cubicBezTo>
                  <a:pt x="212" y="346"/>
                  <a:pt x="239" y="319"/>
                  <a:pt x="230" y="293"/>
                </a:cubicBezTo>
                <a:cubicBezTo>
                  <a:pt x="221" y="266"/>
                  <a:pt x="194" y="248"/>
                  <a:pt x="159" y="257"/>
                </a:cubicBezTo>
                <a:close/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12" name="Freeform 121"/>
          <p:cNvSpPr>
            <a:spLocks noChangeArrowheads="1"/>
          </p:cNvSpPr>
          <p:nvPr/>
        </p:nvSpPr>
        <p:spPr bwMode="auto">
          <a:xfrm>
            <a:off x="915988" y="4379119"/>
            <a:ext cx="238919" cy="303213"/>
          </a:xfrm>
          <a:custGeom>
            <a:avLst/>
            <a:gdLst>
              <a:gd name="T0" fmla="*/ 213 w 329"/>
              <a:gd name="T1" fmla="*/ 213 h 418"/>
              <a:gd name="T2" fmla="*/ 213 w 329"/>
              <a:gd name="T3" fmla="*/ 213 h 418"/>
              <a:gd name="T4" fmla="*/ 98 w 329"/>
              <a:gd name="T5" fmla="*/ 88 h 418"/>
              <a:gd name="T6" fmla="*/ 124 w 329"/>
              <a:gd name="T7" fmla="*/ 0 h 418"/>
              <a:gd name="T8" fmla="*/ 36 w 329"/>
              <a:gd name="T9" fmla="*/ 26 h 418"/>
              <a:gd name="T10" fmla="*/ 9 w 329"/>
              <a:gd name="T11" fmla="*/ 61 h 418"/>
              <a:gd name="T12" fmla="*/ 80 w 329"/>
              <a:gd name="T13" fmla="*/ 389 h 418"/>
              <a:gd name="T14" fmla="*/ 124 w 329"/>
              <a:gd name="T15" fmla="*/ 407 h 418"/>
              <a:gd name="T16" fmla="*/ 169 w 329"/>
              <a:gd name="T17" fmla="*/ 398 h 418"/>
              <a:gd name="T18" fmla="*/ 98 w 329"/>
              <a:gd name="T19" fmla="*/ 372 h 418"/>
              <a:gd name="T20" fmla="*/ 133 w 329"/>
              <a:gd name="T21" fmla="*/ 292 h 418"/>
              <a:gd name="T22" fmla="*/ 240 w 329"/>
              <a:gd name="T23" fmla="*/ 327 h 418"/>
              <a:gd name="T24" fmla="*/ 213 w 329"/>
              <a:gd name="T25" fmla="*/ 21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" h="418">
                <a:moveTo>
                  <a:pt x="213" y="213"/>
                </a:moveTo>
                <a:lnTo>
                  <a:pt x="213" y="213"/>
                </a:lnTo>
                <a:cubicBezTo>
                  <a:pt x="151" y="186"/>
                  <a:pt x="98" y="151"/>
                  <a:pt x="98" y="88"/>
                </a:cubicBezTo>
                <a:cubicBezTo>
                  <a:pt x="98" y="61"/>
                  <a:pt x="98" y="26"/>
                  <a:pt x="124" y="0"/>
                </a:cubicBezTo>
                <a:cubicBezTo>
                  <a:pt x="36" y="26"/>
                  <a:pt x="36" y="26"/>
                  <a:pt x="36" y="26"/>
                </a:cubicBezTo>
                <a:cubicBezTo>
                  <a:pt x="18" y="26"/>
                  <a:pt x="0" y="44"/>
                  <a:pt x="9" y="61"/>
                </a:cubicBezTo>
                <a:cubicBezTo>
                  <a:pt x="80" y="389"/>
                  <a:pt x="80" y="389"/>
                  <a:pt x="80" y="389"/>
                </a:cubicBezTo>
                <a:cubicBezTo>
                  <a:pt x="89" y="407"/>
                  <a:pt x="106" y="417"/>
                  <a:pt x="124" y="407"/>
                </a:cubicBezTo>
                <a:cubicBezTo>
                  <a:pt x="169" y="398"/>
                  <a:pt x="169" y="398"/>
                  <a:pt x="169" y="398"/>
                </a:cubicBezTo>
                <a:cubicBezTo>
                  <a:pt x="151" y="398"/>
                  <a:pt x="124" y="389"/>
                  <a:pt x="98" y="372"/>
                </a:cubicBezTo>
                <a:cubicBezTo>
                  <a:pt x="133" y="292"/>
                  <a:pt x="133" y="292"/>
                  <a:pt x="133" y="292"/>
                </a:cubicBezTo>
                <a:cubicBezTo>
                  <a:pt x="133" y="292"/>
                  <a:pt x="178" y="327"/>
                  <a:pt x="240" y="327"/>
                </a:cubicBezTo>
                <a:cubicBezTo>
                  <a:pt x="302" y="327"/>
                  <a:pt x="328" y="257"/>
                  <a:pt x="213" y="213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  <p:sp>
        <p:nvSpPr>
          <p:cNvPr id="213" name="Freeform 122"/>
          <p:cNvSpPr>
            <a:spLocks noChangeArrowheads="1"/>
          </p:cNvSpPr>
          <p:nvPr/>
        </p:nvSpPr>
        <p:spPr bwMode="auto">
          <a:xfrm>
            <a:off x="1030288" y="4341019"/>
            <a:ext cx="232569" cy="296863"/>
          </a:xfrm>
          <a:custGeom>
            <a:avLst/>
            <a:gdLst>
              <a:gd name="T0" fmla="*/ 311 w 320"/>
              <a:gd name="T1" fmla="*/ 345 h 408"/>
              <a:gd name="T2" fmla="*/ 311 w 320"/>
              <a:gd name="T3" fmla="*/ 345 h 408"/>
              <a:gd name="T4" fmla="*/ 240 w 320"/>
              <a:gd name="T5" fmla="*/ 26 h 408"/>
              <a:gd name="T6" fmla="*/ 196 w 320"/>
              <a:gd name="T7" fmla="*/ 0 h 408"/>
              <a:gd name="T8" fmla="*/ 125 w 320"/>
              <a:gd name="T9" fmla="*/ 17 h 408"/>
              <a:gd name="T10" fmla="*/ 213 w 320"/>
              <a:gd name="T11" fmla="*/ 44 h 408"/>
              <a:gd name="T12" fmla="*/ 187 w 320"/>
              <a:gd name="T13" fmla="*/ 123 h 408"/>
              <a:gd name="T14" fmla="*/ 99 w 320"/>
              <a:gd name="T15" fmla="*/ 97 h 408"/>
              <a:gd name="T16" fmla="*/ 125 w 320"/>
              <a:gd name="T17" fmla="*/ 195 h 408"/>
              <a:gd name="T18" fmla="*/ 240 w 320"/>
              <a:gd name="T19" fmla="*/ 336 h 408"/>
              <a:gd name="T20" fmla="*/ 222 w 320"/>
              <a:gd name="T21" fmla="*/ 407 h 408"/>
              <a:gd name="T22" fmla="*/ 284 w 320"/>
              <a:gd name="T23" fmla="*/ 389 h 408"/>
              <a:gd name="T24" fmla="*/ 311 w 320"/>
              <a:gd name="T25" fmla="*/ 345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0" h="408">
                <a:moveTo>
                  <a:pt x="311" y="345"/>
                </a:moveTo>
                <a:lnTo>
                  <a:pt x="311" y="345"/>
                </a:lnTo>
                <a:cubicBezTo>
                  <a:pt x="240" y="26"/>
                  <a:pt x="240" y="26"/>
                  <a:pt x="240" y="26"/>
                </a:cubicBezTo>
                <a:cubicBezTo>
                  <a:pt x="231" y="8"/>
                  <a:pt x="213" y="0"/>
                  <a:pt x="196" y="0"/>
                </a:cubicBezTo>
                <a:cubicBezTo>
                  <a:pt x="125" y="17"/>
                  <a:pt x="125" y="17"/>
                  <a:pt x="125" y="17"/>
                </a:cubicBezTo>
                <a:cubicBezTo>
                  <a:pt x="143" y="17"/>
                  <a:pt x="178" y="26"/>
                  <a:pt x="213" y="44"/>
                </a:cubicBezTo>
                <a:cubicBezTo>
                  <a:pt x="187" y="123"/>
                  <a:pt x="187" y="123"/>
                  <a:pt x="187" y="123"/>
                </a:cubicBezTo>
                <a:cubicBezTo>
                  <a:pt x="187" y="123"/>
                  <a:pt x="160" y="97"/>
                  <a:pt x="99" y="97"/>
                </a:cubicBezTo>
                <a:cubicBezTo>
                  <a:pt x="36" y="88"/>
                  <a:pt x="0" y="159"/>
                  <a:pt x="125" y="195"/>
                </a:cubicBezTo>
                <a:cubicBezTo>
                  <a:pt x="213" y="230"/>
                  <a:pt x="240" y="283"/>
                  <a:pt x="240" y="336"/>
                </a:cubicBezTo>
                <a:cubicBezTo>
                  <a:pt x="240" y="363"/>
                  <a:pt x="231" y="389"/>
                  <a:pt x="222" y="407"/>
                </a:cubicBezTo>
                <a:cubicBezTo>
                  <a:pt x="284" y="389"/>
                  <a:pt x="284" y="389"/>
                  <a:pt x="284" y="389"/>
                </a:cubicBezTo>
                <a:cubicBezTo>
                  <a:pt x="302" y="380"/>
                  <a:pt x="319" y="363"/>
                  <a:pt x="311" y="345"/>
                </a:cubicBezTo>
              </a:path>
            </a:pathLst>
          </a:custGeom>
          <a:solidFill>
            <a:srgbClr val="4B5050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marL="0" marR="0" lvl="0" indent="0" algn="l" defTabSz="6094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Poppins Light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375167"/>
      </p:ext>
    </p:extLst>
  </p:cSld>
  <p:clrMapOvr>
    <a:masterClrMapping/>
  </p:clrMapOvr>
  <p:transition advClick="0" advTm="2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"/>
          <p:cNvSpPr>
            <a:spLocks noChangeArrowheads="1"/>
          </p:cNvSpPr>
          <p:nvPr/>
        </p:nvSpPr>
        <p:spPr bwMode="auto">
          <a:xfrm>
            <a:off x="5874939" y="6113444"/>
            <a:ext cx="180975" cy="193675"/>
          </a:xfrm>
          <a:custGeom>
            <a:avLst/>
            <a:gdLst>
              <a:gd name="T0" fmla="*/ 452 w 504"/>
              <a:gd name="T1" fmla="*/ 0 h 537"/>
              <a:gd name="T2" fmla="*/ 151 w 504"/>
              <a:gd name="T3" fmla="*/ 0 h 537"/>
              <a:gd name="T4" fmla="*/ 101 w 504"/>
              <a:gd name="T5" fmla="*/ 50 h 537"/>
              <a:gd name="T6" fmla="*/ 101 w 504"/>
              <a:gd name="T7" fmla="*/ 67 h 537"/>
              <a:gd name="T8" fmla="*/ 135 w 504"/>
              <a:gd name="T9" fmla="*/ 67 h 537"/>
              <a:gd name="T10" fmla="*/ 168 w 504"/>
              <a:gd name="T11" fmla="*/ 33 h 537"/>
              <a:gd name="T12" fmla="*/ 436 w 504"/>
              <a:gd name="T13" fmla="*/ 33 h 537"/>
              <a:gd name="T14" fmla="*/ 469 w 504"/>
              <a:gd name="T15" fmla="*/ 67 h 537"/>
              <a:gd name="T16" fmla="*/ 469 w 504"/>
              <a:gd name="T17" fmla="*/ 368 h 537"/>
              <a:gd name="T18" fmla="*/ 436 w 504"/>
              <a:gd name="T19" fmla="*/ 401 h 537"/>
              <a:gd name="T20" fmla="*/ 452 w 504"/>
              <a:gd name="T21" fmla="*/ 435 h 537"/>
              <a:gd name="T22" fmla="*/ 503 w 504"/>
              <a:gd name="T23" fmla="*/ 385 h 537"/>
              <a:gd name="T24" fmla="*/ 503 w 504"/>
              <a:gd name="T25" fmla="*/ 50 h 537"/>
              <a:gd name="T26" fmla="*/ 452 w 504"/>
              <a:gd name="T27" fmla="*/ 0 h 537"/>
              <a:gd name="T28" fmla="*/ 369 w 504"/>
              <a:gd name="T29" fmla="*/ 468 h 537"/>
              <a:gd name="T30" fmla="*/ 369 w 504"/>
              <a:gd name="T31" fmla="*/ 468 h 537"/>
              <a:gd name="T32" fmla="*/ 335 w 504"/>
              <a:gd name="T33" fmla="*/ 502 h 537"/>
              <a:gd name="T34" fmla="*/ 68 w 504"/>
              <a:gd name="T35" fmla="*/ 502 h 537"/>
              <a:gd name="T36" fmla="*/ 34 w 504"/>
              <a:gd name="T37" fmla="*/ 468 h 537"/>
              <a:gd name="T38" fmla="*/ 34 w 504"/>
              <a:gd name="T39" fmla="*/ 167 h 537"/>
              <a:gd name="T40" fmla="*/ 68 w 504"/>
              <a:gd name="T41" fmla="*/ 134 h 537"/>
              <a:gd name="T42" fmla="*/ 335 w 504"/>
              <a:gd name="T43" fmla="*/ 134 h 537"/>
              <a:gd name="T44" fmla="*/ 369 w 504"/>
              <a:gd name="T45" fmla="*/ 167 h 537"/>
              <a:gd name="T46" fmla="*/ 352 w 504"/>
              <a:gd name="T47" fmla="*/ 100 h 537"/>
              <a:gd name="T48" fmla="*/ 352 w 504"/>
              <a:gd name="T49" fmla="*/ 100 h 537"/>
              <a:gd name="T50" fmla="*/ 51 w 504"/>
              <a:gd name="T51" fmla="*/ 100 h 537"/>
              <a:gd name="T52" fmla="*/ 0 w 504"/>
              <a:gd name="T53" fmla="*/ 151 h 537"/>
              <a:gd name="T54" fmla="*/ 0 w 504"/>
              <a:gd name="T55" fmla="*/ 485 h 537"/>
              <a:gd name="T56" fmla="*/ 51 w 504"/>
              <a:gd name="T57" fmla="*/ 536 h 537"/>
              <a:gd name="T58" fmla="*/ 352 w 504"/>
              <a:gd name="T59" fmla="*/ 536 h 537"/>
              <a:gd name="T60" fmla="*/ 402 w 504"/>
              <a:gd name="T61" fmla="*/ 485 h 537"/>
              <a:gd name="T62" fmla="*/ 402 w 504"/>
              <a:gd name="T63" fmla="*/ 15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4" h="537">
                <a:moveTo>
                  <a:pt x="452" y="0"/>
                </a:moveTo>
                <a:lnTo>
                  <a:pt x="452" y="0"/>
                </a:lnTo>
                <a:lnTo>
                  <a:pt x="452" y="0"/>
                </a:lnTo>
                <a:lnTo>
                  <a:pt x="151" y="0"/>
                </a:lnTo>
                <a:lnTo>
                  <a:pt x="151" y="0"/>
                </a:lnTo>
                <a:cubicBezTo>
                  <a:pt x="123" y="0"/>
                  <a:pt x="101" y="23"/>
                  <a:pt x="101" y="50"/>
                </a:cubicBezTo>
                <a:lnTo>
                  <a:pt x="101" y="50"/>
                </a:lnTo>
                <a:lnTo>
                  <a:pt x="101" y="67"/>
                </a:lnTo>
                <a:lnTo>
                  <a:pt x="135" y="67"/>
                </a:lnTo>
                <a:lnTo>
                  <a:pt x="135" y="67"/>
                </a:lnTo>
                <a:cubicBezTo>
                  <a:pt x="135" y="48"/>
                  <a:pt x="149" y="33"/>
                  <a:pt x="168" y="33"/>
                </a:cubicBezTo>
                <a:lnTo>
                  <a:pt x="168" y="33"/>
                </a:lnTo>
                <a:lnTo>
                  <a:pt x="436" y="33"/>
                </a:lnTo>
                <a:lnTo>
                  <a:pt x="436" y="33"/>
                </a:lnTo>
                <a:cubicBezTo>
                  <a:pt x="454" y="33"/>
                  <a:pt x="469" y="48"/>
                  <a:pt x="469" y="67"/>
                </a:cubicBezTo>
                <a:lnTo>
                  <a:pt x="469" y="67"/>
                </a:lnTo>
                <a:lnTo>
                  <a:pt x="469" y="368"/>
                </a:lnTo>
                <a:lnTo>
                  <a:pt x="469" y="368"/>
                </a:lnTo>
                <a:cubicBezTo>
                  <a:pt x="469" y="386"/>
                  <a:pt x="454" y="401"/>
                  <a:pt x="436" y="401"/>
                </a:cubicBezTo>
                <a:lnTo>
                  <a:pt x="436" y="401"/>
                </a:lnTo>
                <a:lnTo>
                  <a:pt x="436" y="435"/>
                </a:lnTo>
                <a:lnTo>
                  <a:pt x="452" y="435"/>
                </a:lnTo>
                <a:lnTo>
                  <a:pt x="452" y="435"/>
                </a:lnTo>
                <a:cubicBezTo>
                  <a:pt x="480" y="435"/>
                  <a:pt x="503" y="413"/>
                  <a:pt x="503" y="385"/>
                </a:cubicBezTo>
                <a:lnTo>
                  <a:pt x="503" y="385"/>
                </a:lnTo>
                <a:lnTo>
                  <a:pt x="503" y="50"/>
                </a:lnTo>
                <a:lnTo>
                  <a:pt x="503" y="50"/>
                </a:lnTo>
                <a:cubicBezTo>
                  <a:pt x="503" y="23"/>
                  <a:pt x="480" y="0"/>
                  <a:pt x="452" y="0"/>
                </a:cubicBezTo>
                <a:close/>
                <a:moveTo>
                  <a:pt x="369" y="468"/>
                </a:moveTo>
                <a:lnTo>
                  <a:pt x="369" y="468"/>
                </a:lnTo>
                <a:lnTo>
                  <a:pt x="369" y="468"/>
                </a:lnTo>
                <a:lnTo>
                  <a:pt x="369" y="468"/>
                </a:lnTo>
                <a:cubicBezTo>
                  <a:pt x="369" y="487"/>
                  <a:pt x="353" y="502"/>
                  <a:pt x="335" y="502"/>
                </a:cubicBezTo>
                <a:lnTo>
                  <a:pt x="335" y="502"/>
                </a:lnTo>
                <a:lnTo>
                  <a:pt x="68" y="502"/>
                </a:lnTo>
                <a:lnTo>
                  <a:pt x="68" y="502"/>
                </a:lnTo>
                <a:cubicBezTo>
                  <a:pt x="49" y="502"/>
                  <a:pt x="34" y="487"/>
                  <a:pt x="34" y="468"/>
                </a:cubicBezTo>
                <a:lnTo>
                  <a:pt x="34" y="468"/>
                </a:lnTo>
                <a:lnTo>
                  <a:pt x="34" y="167"/>
                </a:lnTo>
                <a:lnTo>
                  <a:pt x="34" y="167"/>
                </a:lnTo>
                <a:cubicBezTo>
                  <a:pt x="34" y="149"/>
                  <a:pt x="49" y="134"/>
                  <a:pt x="68" y="134"/>
                </a:cubicBezTo>
                <a:lnTo>
                  <a:pt x="68" y="134"/>
                </a:lnTo>
                <a:lnTo>
                  <a:pt x="335" y="134"/>
                </a:lnTo>
                <a:lnTo>
                  <a:pt x="335" y="134"/>
                </a:lnTo>
                <a:cubicBezTo>
                  <a:pt x="353" y="134"/>
                  <a:pt x="369" y="149"/>
                  <a:pt x="369" y="167"/>
                </a:cubicBezTo>
                <a:lnTo>
                  <a:pt x="369" y="167"/>
                </a:lnTo>
                <a:lnTo>
                  <a:pt x="369" y="468"/>
                </a:lnTo>
                <a:close/>
                <a:moveTo>
                  <a:pt x="352" y="100"/>
                </a:moveTo>
                <a:lnTo>
                  <a:pt x="352" y="100"/>
                </a:lnTo>
                <a:lnTo>
                  <a:pt x="352" y="100"/>
                </a:lnTo>
                <a:lnTo>
                  <a:pt x="51" y="100"/>
                </a:lnTo>
                <a:lnTo>
                  <a:pt x="51" y="100"/>
                </a:lnTo>
                <a:cubicBezTo>
                  <a:pt x="23" y="100"/>
                  <a:pt x="0" y="123"/>
                  <a:pt x="0" y="151"/>
                </a:cubicBezTo>
                <a:lnTo>
                  <a:pt x="0" y="151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3" y="536"/>
                  <a:pt x="51" y="536"/>
                </a:cubicBezTo>
                <a:lnTo>
                  <a:pt x="51" y="536"/>
                </a:lnTo>
                <a:lnTo>
                  <a:pt x="352" y="536"/>
                </a:lnTo>
                <a:lnTo>
                  <a:pt x="352" y="536"/>
                </a:lnTo>
                <a:cubicBezTo>
                  <a:pt x="379" y="536"/>
                  <a:pt x="402" y="513"/>
                  <a:pt x="402" y="485"/>
                </a:cubicBezTo>
                <a:lnTo>
                  <a:pt x="402" y="485"/>
                </a:lnTo>
                <a:lnTo>
                  <a:pt x="402" y="151"/>
                </a:lnTo>
                <a:lnTo>
                  <a:pt x="402" y="151"/>
                </a:lnTo>
                <a:cubicBezTo>
                  <a:pt x="402" y="123"/>
                  <a:pt x="379" y="100"/>
                  <a:pt x="352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2"/>
          <p:cNvSpPr>
            <a:spLocks noChangeArrowheads="1"/>
          </p:cNvSpPr>
          <p:nvPr/>
        </p:nvSpPr>
        <p:spPr bwMode="auto">
          <a:xfrm>
            <a:off x="5332014" y="6113444"/>
            <a:ext cx="193675" cy="193675"/>
          </a:xfrm>
          <a:custGeom>
            <a:avLst/>
            <a:gdLst>
              <a:gd name="T0" fmla="*/ 268 w 536"/>
              <a:gd name="T1" fmla="*/ 502 h 537"/>
              <a:gd name="T2" fmla="*/ 268 w 536"/>
              <a:gd name="T3" fmla="*/ 502 h 537"/>
              <a:gd name="T4" fmla="*/ 268 w 536"/>
              <a:gd name="T5" fmla="*/ 502 h 537"/>
              <a:gd name="T6" fmla="*/ 268 w 536"/>
              <a:gd name="T7" fmla="*/ 502 h 537"/>
              <a:gd name="T8" fmla="*/ 33 w 536"/>
              <a:gd name="T9" fmla="*/ 268 h 537"/>
              <a:gd name="T10" fmla="*/ 268 w 536"/>
              <a:gd name="T11" fmla="*/ 33 h 537"/>
              <a:gd name="T12" fmla="*/ 502 w 536"/>
              <a:gd name="T13" fmla="*/ 268 h 537"/>
              <a:gd name="T14" fmla="*/ 268 w 536"/>
              <a:gd name="T15" fmla="*/ 502 h 537"/>
              <a:gd name="T16" fmla="*/ 268 w 536"/>
              <a:gd name="T17" fmla="*/ 0 h 537"/>
              <a:gd name="T18" fmla="*/ 268 w 536"/>
              <a:gd name="T19" fmla="*/ 0 h 537"/>
              <a:gd name="T20" fmla="*/ 268 w 536"/>
              <a:gd name="T21" fmla="*/ 0 h 537"/>
              <a:gd name="T22" fmla="*/ 268 w 536"/>
              <a:gd name="T23" fmla="*/ 0 h 537"/>
              <a:gd name="T24" fmla="*/ 0 w 536"/>
              <a:gd name="T25" fmla="*/ 268 h 537"/>
              <a:gd name="T26" fmla="*/ 268 w 536"/>
              <a:gd name="T27" fmla="*/ 536 h 537"/>
              <a:gd name="T28" fmla="*/ 535 w 536"/>
              <a:gd name="T29" fmla="*/ 268 h 537"/>
              <a:gd name="T30" fmla="*/ 268 w 536"/>
              <a:gd name="T31" fmla="*/ 0 h 537"/>
              <a:gd name="T32" fmla="*/ 368 w 536"/>
              <a:gd name="T33" fmla="*/ 251 h 537"/>
              <a:gd name="T34" fmla="*/ 368 w 536"/>
              <a:gd name="T35" fmla="*/ 251 h 537"/>
              <a:gd name="T36" fmla="*/ 368 w 536"/>
              <a:gd name="T37" fmla="*/ 251 h 537"/>
              <a:gd name="T38" fmla="*/ 285 w 536"/>
              <a:gd name="T39" fmla="*/ 251 h 537"/>
              <a:gd name="T40" fmla="*/ 285 w 536"/>
              <a:gd name="T41" fmla="*/ 167 h 537"/>
              <a:gd name="T42" fmla="*/ 285 w 536"/>
              <a:gd name="T43" fmla="*/ 167 h 537"/>
              <a:gd name="T44" fmla="*/ 268 w 536"/>
              <a:gd name="T45" fmla="*/ 151 h 537"/>
              <a:gd name="T46" fmla="*/ 251 w 536"/>
              <a:gd name="T47" fmla="*/ 167 h 537"/>
              <a:gd name="T48" fmla="*/ 251 w 536"/>
              <a:gd name="T49" fmla="*/ 167 h 537"/>
              <a:gd name="T50" fmla="*/ 251 w 536"/>
              <a:gd name="T51" fmla="*/ 251 h 537"/>
              <a:gd name="T52" fmla="*/ 167 w 536"/>
              <a:gd name="T53" fmla="*/ 251 h 537"/>
              <a:gd name="T54" fmla="*/ 167 w 536"/>
              <a:gd name="T55" fmla="*/ 251 h 537"/>
              <a:gd name="T56" fmla="*/ 150 w 536"/>
              <a:gd name="T57" fmla="*/ 268 h 537"/>
              <a:gd name="T58" fmla="*/ 167 w 536"/>
              <a:gd name="T59" fmla="*/ 285 h 537"/>
              <a:gd name="T60" fmla="*/ 167 w 536"/>
              <a:gd name="T61" fmla="*/ 285 h 537"/>
              <a:gd name="T62" fmla="*/ 251 w 536"/>
              <a:gd name="T63" fmla="*/ 285 h 537"/>
              <a:gd name="T64" fmla="*/ 251 w 536"/>
              <a:gd name="T65" fmla="*/ 368 h 537"/>
              <a:gd name="T66" fmla="*/ 251 w 536"/>
              <a:gd name="T67" fmla="*/ 368 h 537"/>
              <a:gd name="T68" fmla="*/ 268 w 536"/>
              <a:gd name="T69" fmla="*/ 385 h 537"/>
              <a:gd name="T70" fmla="*/ 285 w 536"/>
              <a:gd name="T71" fmla="*/ 368 h 537"/>
              <a:gd name="T72" fmla="*/ 285 w 536"/>
              <a:gd name="T73" fmla="*/ 368 h 537"/>
              <a:gd name="T74" fmla="*/ 285 w 536"/>
              <a:gd name="T75" fmla="*/ 285 h 537"/>
              <a:gd name="T76" fmla="*/ 368 w 536"/>
              <a:gd name="T77" fmla="*/ 285 h 537"/>
              <a:gd name="T78" fmla="*/ 368 w 536"/>
              <a:gd name="T79" fmla="*/ 285 h 537"/>
              <a:gd name="T80" fmla="*/ 385 w 536"/>
              <a:gd name="T81" fmla="*/ 268 h 537"/>
              <a:gd name="T82" fmla="*/ 368 w 536"/>
              <a:gd name="T83" fmla="*/ 25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8" y="502"/>
                  <a:pt x="33" y="397"/>
                  <a:pt x="33" y="268"/>
                </a:cubicBezTo>
                <a:cubicBezTo>
                  <a:pt x="33" y="138"/>
                  <a:pt x="138" y="33"/>
                  <a:pt x="268" y="33"/>
                </a:cubicBezTo>
                <a:cubicBezTo>
                  <a:pt x="397" y="33"/>
                  <a:pt x="502" y="138"/>
                  <a:pt x="502" y="268"/>
                </a:cubicBezTo>
                <a:cubicBezTo>
                  <a:pt x="502" y="397"/>
                  <a:pt x="397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5"/>
                  <a:pt x="120" y="536"/>
                  <a:pt x="268" y="536"/>
                </a:cubicBezTo>
                <a:cubicBezTo>
                  <a:pt x="416" y="536"/>
                  <a:pt x="535" y="415"/>
                  <a:pt x="535" y="268"/>
                </a:cubicBezTo>
                <a:cubicBezTo>
                  <a:pt x="535" y="120"/>
                  <a:pt x="416" y="0"/>
                  <a:pt x="268" y="0"/>
                </a:cubicBezTo>
                <a:close/>
                <a:moveTo>
                  <a:pt x="368" y="251"/>
                </a:moveTo>
                <a:lnTo>
                  <a:pt x="368" y="251"/>
                </a:lnTo>
                <a:lnTo>
                  <a:pt x="368" y="251"/>
                </a:lnTo>
                <a:lnTo>
                  <a:pt x="285" y="251"/>
                </a:lnTo>
                <a:lnTo>
                  <a:pt x="285" y="167"/>
                </a:lnTo>
                <a:lnTo>
                  <a:pt x="285" y="167"/>
                </a:lnTo>
                <a:cubicBezTo>
                  <a:pt x="285" y="158"/>
                  <a:pt x="277" y="151"/>
                  <a:pt x="268" y="151"/>
                </a:cubicBezTo>
                <a:cubicBezTo>
                  <a:pt x="259" y="151"/>
                  <a:pt x="251" y="158"/>
                  <a:pt x="251" y="167"/>
                </a:cubicBezTo>
                <a:lnTo>
                  <a:pt x="251" y="167"/>
                </a:lnTo>
                <a:lnTo>
                  <a:pt x="251" y="251"/>
                </a:lnTo>
                <a:lnTo>
                  <a:pt x="167" y="251"/>
                </a:lnTo>
                <a:lnTo>
                  <a:pt x="167" y="251"/>
                </a:lnTo>
                <a:cubicBezTo>
                  <a:pt x="158" y="251"/>
                  <a:pt x="150" y="259"/>
                  <a:pt x="150" y="268"/>
                </a:cubicBezTo>
                <a:cubicBezTo>
                  <a:pt x="150" y="277"/>
                  <a:pt x="158" y="285"/>
                  <a:pt x="167" y="285"/>
                </a:cubicBezTo>
                <a:lnTo>
                  <a:pt x="167" y="285"/>
                </a:lnTo>
                <a:lnTo>
                  <a:pt x="251" y="285"/>
                </a:lnTo>
                <a:lnTo>
                  <a:pt x="251" y="368"/>
                </a:lnTo>
                <a:lnTo>
                  <a:pt x="251" y="368"/>
                </a:lnTo>
                <a:cubicBezTo>
                  <a:pt x="251" y="377"/>
                  <a:pt x="259" y="385"/>
                  <a:pt x="268" y="385"/>
                </a:cubicBezTo>
                <a:cubicBezTo>
                  <a:pt x="277" y="385"/>
                  <a:pt x="285" y="377"/>
                  <a:pt x="285" y="368"/>
                </a:cubicBezTo>
                <a:lnTo>
                  <a:pt x="285" y="368"/>
                </a:lnTo>
                <a:lnTo>
                  <a:pt x="285" y="285"/>
                </a:lnTo>
                <a:lnTo>
                  <a:pt x="368" y="285"/>
                </a:lnTo>
                <a:lnTo>
                  <a:pt x="368" y="285"/>
                </a:lnTo>
                <a:cubicBezTo>
                  <a:pt x="378" y="285"/>
                  <a:pt x="385" y="277"/>
                  <a:pt x="385" y="268"/>
                </a:cubicBezTo>
                <a:cubicBezTo>
                  <a:pt x="385" y="259"/>
                  <a:pt x="378" y="251"/>
                  <a:pt x="368" y="2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3"/>
          <p:cNvSpPr>
            <a:spLocks noChangeArrowheads="1"/>
          </p:cNvSpPr>
          <p:nvPr/>
        </p:nvSpPr>
        <p:spPr bwMode="auto">
          <a:xfrm>
            <a:off x="4795439" y="6113444"/>
            <a:ext cx="193675" cy="193675"/>
          </a:xfrm>
          <a:custGeom>
            <a:avLst/>
            <a:gdLst>
              <a:gd name="T0" fmla="*/ 368 w 537"/>
              <a:gd name="T1" fmla="*/ 251 h 537"/>
              <a:gd name="T2" fmla="*/ 368 w 537"/>
              <a:gd name="T3" fmla="*/ 251 h 537"/>
              <a:gd name="T4" fmla="*/ 368 w 537"/>
              <a:gd name="T5" fmla="*/ 251 h 537"/>
              <a:gd name="T6" fmla="*/ 168 w 537"/>
              <a:gd name="T7" fmla="*/ 251 h 537"/>
              <a:gd name="T8" fmla="*/ 168 w 537"/>
              <a:gd name="T9" fmla="*/ 251 h 537"/>
              <a:gd name="T10" fmla="*/ 151 w 537"/>
              <a:gd name="T11" fmla="*/ 268 h 537"/>
              <a:gd name="T12" fmla="*/ 168 w 537"/>
              <a:gd name="T13" fmla="*/ 285 h 537"/>
              <a:gd name="T14" fmla="*/ 168 w 537"/>
              <a:gd name="T15" fmla="*/ 285 h 537"/>
              <a:gd name="T16" fmla="*/ 368 w 537"/>
              <a:gd name="T17" fmla="*/ 285 h 537"/>
              <a:gd name="T18" fmla="*/ 368 w 537"/>
              <a:gd name="T19" fmla="*/ 285 h 537"/>
              <a:gd name="T20" fmla="*/ 385 w 537"/>
              <a:gd name="T21" fmla="*/ 268 h 537"/>
              <a:gd name="T22" fmla="*/ 368 w 537"/>
              <a:gd name="T23" fmla="*/ 251 h 537"/>
              <a:gd name="T24" fmla="*/ 268 w 537"/>
              <a:gd name="T25" fmla="*/ 502 h 537"/>
              <a:gd name="T26" fmla="*/ 268 w 537"/>
              <a:gd name="T27" fmla="*/ 502 h 537"/>
              <a:gd name="T28" fmla="*/ 268 w 537"/>
              <a:gd name="T29" fmla="*/ 502 h 537"/>
              <a:gd name="T30" fmla="*/ 268 w 537"/>
              <a:gd name="T31" fmla="*/ 502 h 537"/>
              <a:gd name="T32" fmla="*/ 34 w 537"/>
              <a:gd name="T33" fmla="*/ 268 h 537"/>
              <a:gd name="T34" fmla="*/ 268 w 537"/>
              <a:gd name="T35" fmla="*/ 33 h 537"/>
              <a:gd name="T36" fmla="*/ 502 w 537"/>
              <a:gd name="T37" fmla="*/ 268 h 537"/>
              <a:gd name="T38" fmla="*/ 268 w 537"/>
              <a:gd name="T39" fmla="*/ 502 h 537"/>
              <a:gd name="T40" fmla="*/ 268 w 537"/>
              <a:gd name="T41" fmla="*/ 0 h 537"/>
              <a:gd name="T42" fmla="*/ 268 w 537"/>
              <a:gd name="T43" fmla="*/ 0 h 537"/>
              <a:gd name="T44" fmla="*/ 268 w 537"/>
              <a:gd name="T45" fmla="*/ 0 h 537"/>
              <a:gd name="T46" fmla="*/ 268 w 537"/>
              <a:gd name="T47" fmla="*/ 0 h 537"/>
              <a:gd name="T48" fmla="*/ 0 w 537"/>
              <a:gd name="T49" fmla="*/ 268 h 537"/>
              <a:gd name="T50" fmla="*/ 268 w 537"/>
              <a:gd name="T51" fmla="*/ 536 h 537"/>
              <a:gd name="T52" fmla="*/ 536 w 537"/>
              <a:gd name="T53" fmla="*/ 268 h 537"/>
              <a:gd name="T54" fmla="*/ 268 w 537"/>
              <a:gd name="T5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7" h="537">
                <a:moveTo>
                  <a:pt x="368" y="251"/>
                </a:moveTo>
                <a:lnTo>
                  <a:pt x="368" y="251"/>
                </a:lnTo>
                <a:lnTo>
                  <a:pt x="368" y="251"/>
                </a:lnTo>
                <a:lnTo>
                  <a:pt x="168" y="251"/>
                </a:lnTo>
                <a:lnTo>
                  <a:pt x="168" y="251"/>
                </a:lnTo>
                <a:cubicBezTo>
                  <a:pt x="159" y="251"/>
                  <a:pt x="151" y="259"/>
                  <a:pt x="151" y="268"/>
                </a:cubicBezTo>
                <a:cubicBezTo>
                  <a:pt x="151" y="277"/>
                  <a:pt x="159" y="285"/>
                  <a:pt x="168" y="285"/>
                </a:cubicBezTo>
                <a:lnTo>
                  <a:pt x="168" y="285"/>
                </a:lnTo>
                <a:lnTo>
                  <a:pt x="368" y="285"/>
                </a:lnTo>
                <a:lnTo>
                  <a:pt x="368" y="285"/>
                </a:lnTo>
                <a:cubicBezTo>
                  <a:pt x="377" y="285"/>
                  <a:pt x="385" y="277"/>
                  <a:pt x="385" y="268"/>
                </a:cubicBezTo>
                <a:cubicBezTo>
                  <a:pt x="385" y="259"/>
                  <a:pt x="377" y="251"/>
                  <a:pt x="368" y="251"/>
                </a:cubicBezTo>
                <a:close/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9" y="502"/>
                  <a:pt x="34" y="397"/>
                  <a:pt x="34" y="268"/>
                </a:cubicBezTo>
                <a:cubicBezTo>
                  <a:pt x="34" y="138"/>
                  <a:pt x="139" y="33"/>
                  <a:pt x="268" y="33"/>
                </a:cubicBezTo>
                <a:cubicBezTo>
                  <a:pt x="397" y="33"/>
                  <a:pt x="502" y="138"/>
                  <a:pt x="502" y="268"/>
                </a:cubicBezTo>
                <a:cubicBezTo>
                  <a:pt x="502" y="397"/>
                  <a:pt x="397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5"/>
                  <a:pt x="120" y="536"/>
                  <a:pt x="268" y="536"/>
                </a:cubicBezTo>
                <a:cubicBezTo>
                  <a:pt x="416" y="536"/>
                  <a:pt x="536" y="415"/>
                  <a:pt x="536" y="268"/>
                </a:cubicBezTo>
                <a:cubicBezTo>
                  <a:pt x="536" y="120"/>
                  <a:pt x="416" y="0"/>
                  <a:pt x="26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4"/>
          <p:cNvSpPr>
            <a:spLocks noChangeArrowheads="1"/>
          </p:cNvSpPr>
          <p:nvPr/>
        </p:nvSpPr>
        <p:spPr bwMode="auto">
          <a:xfrm>
            <a:off x="4260452" y="6113444"/>
            <a:ext cx="193675" cy="193675"/>
          </a:xfrm>
          <a:custGeom>
            <a:avLst/>
            <a:gdLst>
              <a:gd name="T0" fmla="*/ 200 w 536"/>
              <a:gd name="T1" fmla="*/ 235 h 537"/>
              <a:gd name="T2" fmla="*/ 200 w 536"/>
              <a:gd name="T3" fmla="*/ 235 h 537"/>
              <a:gd name="T4" fmla="*/ 200 w 536"/>
              <a:gd name="T5" fmla="*/ 268 h 537"/>
              <a:gd name="T6" fmla="*/ 200 w 536"/>
              <a:gd name="T7" fmla="*/ 235 h 537"/>
              <a:gd name="T8" fmla="*/ 133 w 536"/>
              <a:gd name="T9" fmla="*/ 235 h 537"/>
              <a:gd name="T10" fmla="*/ 133 w 536"/>
              <a:gd name="T11" fmla="*/ 235 h 537"/>
              <a:gd name="T12" fmla="*/ 133 w 536"/>
              <a:gd name="T13" fmla="*/ 268 h 537"/>
              <a:gd name="T14" fmla="*/ 133 w 536"/>
              <a:gd name="T15" fmla="*/ 235 h 537"/>
              <a:gd name="T16" fmla="*/ 501 w 536"/>
              <a:gd name="T17" fmla="*/ 368 h 537"/>
              <a:gd name="T18" fmla="*/ 501 w 536"/>
              <a:gd name="T19" fmla="*/ 368 h 537"/>
              <a:gd name="T20" fmla="*/ 468 w 536"/>
              <a:gd name="T21" fmla="*/ 401 h 537"/>
              <a:gd name="T22" fmla="*/ 418 w 536"/>
              <a:gd name="T23" fmla="*/ 368 h 537"/>
              <a:gd name="T24" fmla="*/ 385 w 536"/>
              <a:gd name="T25" fmla="*/ 334 h 537"/>
              <a:gd name="T26" fmla="*/ 150 w 536"/>
              <a:gd name="T27" fmla="*/ 334 h 537"/>
              <a:gd name="T28" fmla="*/ 116 w 536"/>
              <a:gd name="T29" fmla="*/ 368 h 537"/>
              <a:gd name="T30" fmla="*/ 116 w 536"/>
              <a:gd name="T31" fmla="*/ 401 h 537"/>
              <a:gd name="T32" fmla="*/ 66 w 536"/>
              <a:gd name="T33" fmla="*/ 401 h 537"/>
              <a:gd name="T34" fmla="*/ 33 w 536"/>
              <a:gd name="T35" fmla="*/ 368 h 537"/>
              <a:gd name="T36" fmla="*/ 33 w 536"/>
              <a:gd name="T37" fmla="*/ 201 h 537"/>
              <a:gd name="T38" fmla="*/ 66 w 536"/>
              <a:gd name="T39" fmla="*/ 167 h 537"/>
              <a:gd name="T40" fmla="*/ 468 w 536"/>
              <a:gd name="T41" fmla="*/ 167 h 537"/>
              <a:gd name="T42" fmla="*/ 501 w 536"/>
              <a:gd name="T43" fmla="*/ 201 h 537"/>
              <a:gd name="T44" fmla="*/ 385 w 536"/>
              <a:gd name="T45" fmla="*/ 485 h 537"/>
              <a:gd name="T46" fmla="*/ 385 w 536"/>
              <a:gd name="T47" fmla="*/ 485 h 537"/>
              <a:gd name="T48" fmla="*/ 368 w 536"/>
              <a:gd name="T49" fmla="*/ 502 h 537"/>
              <a:gd name="T50" fmla="*/ 167 w 536"/>
              <a:gd name="T51" fmla="*/ 502 h 537"/>
              <a:gd name="T52" fmla="*/ 150 w 536"/>
              <a:gd name="T53" fmla="*/ 485 h 537"/>
              <a:gd name="T54" fmla="*/ 150 w 536"/>
              <a:gd name="T55" fmla="*/ 385 h 537"/>
              <a:gd name="T56" fmla="*/ 167 w 536"/>
              <a:gd name="T57" fmla="*/ 368 h 537"/>
              <a:gd name="T58" fmla="*/ 368 w 536"/>
              <a:gd name="T59" fmla="*/ 368 h 537"/>
              <a:gd name="T60" fmla="*/ 385 w 536"/>
              <a:gd name="T61" fmla="*/ 385 h 537"/>
              <a:gd name="T62" fmla="*/ 385 w 536"/>
              <a:gd name="T63" fmla="*/ 485 h 537"/>
              <a:gd name="T64" fmla="*/ 150 w 536"/>
              <a:gd name="T65" fmla="*/ 50 h 537"/>
              <a:gd name="T66" fmla="*/ 150 w 536"/>
              <a:gd name="T67" fmla="*/ 50 h 537"/>
              <a:gd name="T68" fmla="*/ 167 w 536"/>
              <a:gd name="T69" fmla="*/ 33 h 537"/>
              <a:gd name="T70" fmla="*/ 368 w 536"/>
              <a:gd name="T71" fmla="*/ 33 h 537"/>
              <a:gd name="T72" fmla="*/ 385 w 536"/>
              <a:gd name="T73" fmla="*/ 50 h 537"/>
              <a:gd name="T74" fmla="*/ 150 w 536"/>
              <a:gd name="T75" fmla="*/ 134 h 537"/>
              <a:gd name="T76" fmla="*/ 485 w 536"/>
              <a:gd name="T77" fmla="*/ 134 h 537"/>
              <a:gd name="T78" fmla="*/ 485 w 536"/>
              <a:gd name="T79" fmla="*/ 134 h 537"/>
              <a:gd name="T80" fmla="*/ 418 w 536"/>
              <a:gd name="T81" fmla="*/ 33 h 537"/>
              <a:gd name="T82" fmla="*/ 385 w 536"/>
              <a:gd name="T83" fmla="*/ 0 h 537"/>
              <a:gd name="T84" fmla="*/ 150 w 536"/>
              <a:gd name="T85" fmla="*/ 0 h 537"/>
              <a:gd name="T86" fmla="*/ 116 w 536"/>
              <a:gd name="T87" fmla="*/ 33 h 537"/>
              <a:gd name="T88" fmla="*/ 116 w 536"/>
              <a:gd name="T89" fmla="*/ 134 h 537"/>
              <a:gd name="T90" fmla="*/ 50 w 536"/>
              <a:gd name="T91" fmla="*/ 134 h 537"/>
              <a:gd name="T92" fmla="*/ 0 w 536"/>
              <a:gd name="T93" fmla="*/ 184 h 537"/>
              <a:gd name="T94" fmla="*/ 0 w 536"/>
              <a:gd name="T95" fmla="*/ 385 h 537"/>
              <a:gd name="T96" fmla="*/ 50 w 536"/>
              <a:gd name="T97" fmla="*/ 435 h 537"/>
              <a:gd name="T98" fmla="*/ 116 w 536"/>
              <a:gd name="T99" fmla="*/ 502 h 537"/>
              <a:gd name="T100" fmla="*/ 150 w 536"/>
              <a:gd name="T101" fmla="*/ 536 h 537"/>
              <a:gd name="T102" fmla="*/ 385 w 536"/>
              <a:gd name="T103" fmla="*/ 536 h 537"/>
              <a:gd name="T104" fmla="*/ 418 w 536"/>
              <a:gd name="T105" fmla="*/ 502 h 537"/>
              <a:gd name="T106" fmla="*/ 418 w 536"/>
              <a:gd name="T107" fmla="*/ 435 h 537"/>
              <a:gd name="T108" fmla="*/ 485 w 536"/>
              <a:gd name="T109" fmla="*/ 435 h 537"/>
              <a:gd name="T110" fmla="*/ 535 w 536"/>
              <a:gd name="T111" fmla="*/ 385 h 537"/>
              <a:gd name="T112" fmla="*/ 535 w 536"/>
              <a:gd name="T113" fmla="*/ 18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36" h="537">
                <a:moveTo>
                  <a:pt x="200" y="235"/>
                </a:moveTo>
                <a:lnTo>
                  <a:pt x="200" y="235"/>
                </a:lnTo>
                <a:lnTo>
                  <a:pt x="200" y="235"/>
                </a:lnTo>
                <a:lnTo>
                  <a:pt x="200" y="235"/>
                </a:lnTo>
                <a:cubicBezTo>
                  <a:pt x="191" y="235"/>
                  <a:pt x="183" y="241"/>
                  <a:pt x="183" y="251"/>
                </a:cubicBezTo>
                <a:cubicBezTo>
                  <a:pt x="183" y="260"/>
                  <a:pt x="191" y="268"/>
                  <a:pt x="200" y="268"/>
                </a:cubicBezTo>
                <a:cubicBezTo>
                  <a:pt x="209" y="268"/>
                  <a:pt x="217" y="260"/>
                  <a:pt x="217" y="251"/>
                </a:cubicBezTo>
                <a:cubicBezTo>
                  <a:pt x="217" y="241"/>
                  <a:pt x="209" y="235"/>
                  <a:pt x="200" y="235"/>
                </a:cubicBezTo>
                <a:close/>
                <a:moveTo>
                  <a:pt x="133" y="235"/>
                </a:moveTo>
                <a:lnTo>
                  <a:pt x="133" y="235"/>
                </a:lnTo>
                <a:lnTo>
                  <a:pt x="133" y="235"/>
                </a:lnTo>
                <a:lnTo>
                  <a:pt x="133" y="235"/>
                </a:lnTo>
                <a:cubicBezTo>
                  <a:pt x="124" y="235"/>
                  <a:pt x="116" y="241"/>
                  <a:pt x="116" y="251"/>
                </a:cubicBezTo>
                <a:cubicBezTo>
                  <a:pt x="116" y="260"/>
                  <a:pt x="124" y="268"/>
                  <a:pt x="133" y="268"/>
                </a:cubicBezTo>
                <a:cubicBezTo>
                  <a:pt x="142" y="268"/>
                  <a:pt x="150" y="260"/>
                  <a:pt x="150" y="251"/>
                </a:cubicBezTo>
                <a:cubicBezTo>
                  <a:pt x="150" y="241"/>
                  <a:pt x="142" y="235"/>
                  <a:pt x="133" y="235"/>
                </a:cubicBezTo>
                <a:close/>
                <a:moveTo>
                  <a:pt x="501" y="368"/>
                </a:moveTo>
                <a:lnTo>
                  <a:pt x="501" y="368"/>
                </a:lnTo>
                <a:lnTo>
                  <a:pt x="501" y="368"/>
                </a:lnTo>
                <a:lnTo>
                  <a:pt x="501" y="368"/>
                </a:lnTo>
                <a:cubicBezTo>
                  <a:pt x="501" y="386"/>
                  <a:pt x="487" y="401"/>
                  <a:pt x="468" y="401"/>
                </a:cubicBezTo>
                <a:lnTo>
                  <a:pt x="468" y="401"/>
                </a:lnTo>
                <a:lnTo>
                  <a:pt x="418" y="401"/>
                </a:lnTo>
                <a:lnTo>
                  <a:pt x="418" y="368"/>
                </a:lnTo>
                <a:lnTo>
                  <a:pt x="418" y="368"/>
                </a:lnTo>
                <a:cubicBezTo>
                  <a:pt x="418" y="349"/>
                  <a:pt x="403" y="334"/>
                  <a:pt x="385" y="334"/>
                </a:cubicBezTo>
                <a:lnTo>
                  <a:pt x="385" y="334"/>
                </a:lnTo>
                <a:lnTo>
                  <a:pt x="150" y="334"/>
                </a:lnTo>
                <a:lnTo>
                  <a:pt x="150" y="334"/>
                </a:lnTo>
                <a:cubicBezTo>
                  <a:pt x="132" y="334"/>
                  <a:pt x="116" y="349"/>
                  <a:pt x="116" y="368"/>
                </a:cubicBezTo>
                <a:lnTo>
                  <a:pt x="116" y="368"/>
                </a:lnTo>
                <a:lnTo>
                  <a:pt x="116" y="401"/>
                </a:lnTo>
                <a:lnTo>
                  <a:pt x="66" y="401"/>
                </a:lnTo>
                <a:lnTo>
                  <a:pt x="66" y="401"/>
                </a:lnTo>
                <a:cubicBezTo>
                  <a:pt x="48" y="401"/>
                  <a:pt x="33" y="386"/>
                  <a:pt x="33" y="368"/>
                </a:cubicBezTo>
                <a:lnTo>
                  <a:pt x="33" y="368"/>
                </a:lnTo>
                <a:lnTo>
                  <a:pt x="33" y="201"/>
                </a:lnTo>
                <a:lnTo>
                  <a:pt x="33" y="201"/>
                </a:lnTo>
                <a:cubicBezTo>
                  <a:pt x="33" y="182"/>
                  <a:pt x="48" y="167"/>
                  <a:pt x="66" y="167"/>
                </a:cubicBezTo>
                <a:lnTo>
                  <a:pt x="66" y="167"/>
                </a:lnTo>
                <a:lnTo>
                  <a:pt x="468" y="167"/>
                </a:lnTo>
                <a:lnTo>
                  <a:pt x="468" y="167"/>
                </a:lnTo>
                <a:cubicBezTo>
                  <a:pt x="487" y="167"/>
                  <a:pt x="501" y="182"/>
                  <a:pt x="501" y="201"/>
                </a:cubicBezTo>
                <a:lnTo>
                  <a:pt x="501" y="201"/>
                </a:lnTo>
                <a:lnTo>
                  <a:pt x="501" y="368"/>
                </a:lnTo>
                <a:close/>
                <a:moveTo>
                  <a:pt x="385" y="485"/>
                </a:moveTo>
                <a:lnTo>
                  <a:pt x="385" y="485"/>
                </a:lnTo>
                <a:lnTo>
                  <a:pt x="385" y="485"/>
                </a:lnTo>
                <a:lnTo>
                  <a:pt x="385" y="485"/>
                </a:lnTo>
                <a:cubicBezTo>
                  <a:pt x="385" y="494"/>
                  <a:pt x="377" y="502"/>
                  <a:pt x="368" y="502"/>
                </a:cubicBezTo>
                <a:lnTo>
                  <a:pt x="368" y="502"/>
                </a:lnTo>
                <a:lnTo>
                  <a:pt x="167" y="502"/>
                </a:lnTo>
                <a:lnTo>
                  <a:pt x="167" y="502"/>
                </a:lnTo>
                <a:cubicBezTo>
                  <a:pt x="158" y="502"/>
                  <a:pt x="150" y="494"/>
                  <a:pt x="150" y="485"/>
                </a:cubicBezTo>
                <a:lnTo>
                  <a:pt x="150" y="485"/>
                </a:lnTo>
                <a:lnTo>
                  <a:pt x="150" y="385"/>
                </a:lnTo>
                <a:lnTo>
                  <a:pt x="150" y="385"/>
                </a:lnTo>
                <a:cubicBezTo>
                  <a:pt x="150" y="375"/>
                  <a:pt x="158" y="368"/>
                  <a:pt x="167" y="368"/>
                </a:cubicBezTo>
                <a:lnTo>
                  <a:pt x="167" y="368"/>
                </a:lnTo>
                <a:lnTo>
                  <a:pt x="368" y="368"/>
                </a:lnTo>
                <a:lnTo>
                  <a:pt x="368" y="368"/>
                </a:lnTo>
                <a:cubicBezTo>
                  <a:pt x="377" y="368"/>
                  <a:pt x="385" y="375"/>
                  <a:pt x="385" y="385"/>
                </a:cubicBezTo>
                <a:lnTo>
                  <a:pt x="385" y="385"/>
                </a:lnTo>
                <a:lnTo>
                  <a:pt x="385" y="485"/>
                </a:lnTo>
                <a:close/>
                <a:moveTo>
                  <a:pt x="150" y="50"/>
                </a:moveTo>
                <a:lnTo>
                  <a:pt x="150" y="50"/>
                </a:lnTo>
                <a:lnTo>
                  <a:pt x="150" y="50"/>
                </a:lnTo>
                <a:lnTo>
                  <a:pt x="150" y="50"/>
                </a:lnTo>
                <a:cubicBezTo>
                  <a:pt x="150" y="41"/>
                  <a:pt x="158" y="33"/>
                  <a:pt x="167" y="33"/>
                </a:cubicBezTo>
                <a:lnTo>
                  <a:pt x="167" y="33"/>
                </a:lnTo>
                <a:lnTo>
                  <a:pt x="368" y="33"/>
                </a:lnTo>
                <a:lnTo>
                  <a:pt x="368" y="33"/>
                </a:lnTo>
                <a:cubicBezTo>
                  <a:pt x="377" y="33"/>
                  <a:pt x="385" y="41"/>
                  <a:pt x="385" y="50"/>
                </a:cubicBezTo>
                <a:lnTo>
                  <a:pt x="385" y="50"/>
                </a:lnTo>
                <a:lnTo>
                  <a:pt x="385" y="134"/>
                </a:lnTo>
                <a:lnTo>
                  <a:pt x="150" y="134"/>
                </a:lnTo>
                <a:lnTo>
                  <a:pt x="150" y="50"/>
                </a:lnTo>
                <a:close/>
                <a:moveTo>
                  <a:pt x="485" y="134"/>
                </a:moveTo>
                <a:lnTo>
                  <a:pt x="485" y="134"/>
                </a:lnTo>
                <a:lnTo>
                  <a:pt x="485" y="134"/>
                </a:lnTo>
                <a:lnTo>
                  <a:pt x="418" y="134"/>
                </a:lnTo>
                <a:lnTo>
                  <a:pt x="418" y="33"/>
                </a:lnTo>
                <a:lnTo>
                  <a:pt x="418" y="33"/>
                </a:lnTo>
                <a:cubicBezTo>
                  <a:pt x="418" y="15"/>
                  <a:pt x="403" y="0"/>
                  <a:pt x="385" y="0"/>
                </a:cubicBezTo>
                <a:lnTo>
                  <a:pt x="385" y="0"/>
                </a:lnTo>
                <a:lnTo>
                  <a:pt x="150" y="0"/>
                </a:lnTo>
                <a:lnTo>
                  <a:pt x="150" y="0"/>
                </a:lnTo>
                <a:cubicBezTo>
                  <a:pt x="132" y="0"/>
                  <a:pt x="116" y="15"/>
                  <a:pt x="116" y="33"/>
                </a:cubicBezTo>
                <a:lnTo>
                  <a:pt x="116" y="33"/>
                </a:lnTo>
                <a:lnTo>
                  <a:pt x="116" y="134"/>
                </a:lnTo>
                <a:lnTo>
                  <a:pt x="50" y="134"/>
                </a:lnTo>
                <a:lnTo>
                  <a:pt x="50" y="134"/>
                </a:lnTo>
                <a:cubicBezTo>
                  <a:pt x="22" y="134"/>
                  <a:pt x="0" y="156"/>
                  <a:pt x="0" y="184"/>
                </a:cubicBezTo>
                <a:lnTo>
                  <a:pt x="0" y="184"/>
                </a:lnTo>
                <a:lnTo>
                  <a:pt x="0" y="385"/>
                </a:lnTo>
                <a:lnTo>
                  <a:pt x="0" y="385"/>
                </a:lnTo>
                <a:cubicBezTo>
                  <a:pt x="0" y="413"/>
                  <a:pt x="22" y="435"/>
                  <a:pt x="50" y="435"/>
                </a:cubicBezTo>
                <a:lnTo>
                  <a:pt x="50" y="435"/>
                </a:lnTo>
                <a:lnTo>
                  <a:pt x="116" y="435"/>
                </a:lnTo>
                <a:lnTo>
                  <a:pt x="116" y="502"/>
                </a:lnTo>
                <a:lnTo>
                  <a:pt x="116" y="502"/>
                </a:lnTo>
                <a:cubicBezTo>
                  <a:pt x="116" y="520"/>
                  <a:pt x="132" y="536"/>
                  <a:pt x="150" y="536"/>
                </a:cubicBezTo>
                <a:lnTo>
                  <a:pt x="150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03" y="536"/>
                  <a:pt x="418" y="520"/>
                  <a:pt x="418" y="502"/>
                </a:cubicBezTo>
                <a:lnTo>
                  <a:pt x="418" y="502"/>
                </a:lnTo>
                <a:lnTo>
                  <a:pt x="418" y="435"/>
                </a:lnTo>
                <a:lnTo>
                  <a:pt x="485" y="435"/>
                </a:lnTo>
                <a:lnTo>
                  <a:pt x="485" y="435"/>
                </a:lnTo>
                <a:cubicBezTo>
                  <a:pt x="513" y="435"/>
                  <a:pt x="535" y="413"/>
                  <a:pt x="535" y="385"/>
                </a:cubicBezTo>
                <a:lnTo>
                  <a:pt x="535" y="385"/>
                </a:lnTo>
                <a:lnTo>
                  <a:pt x="535" y="184"/>
                </a:lnTo>
                <a:lnTo>
                  <a:pt x="535" y="184"/>
                </a:lnTo>
                <a:cubicBezTo>
                  <a:pt x="535" y="156"/>
                  <a:pt x="513" y="134"/>
                  <a:pt x="485" y="1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 noChangeArrowheads="1"/>
          </p:cNvSpPr>
          <p:nvPr/>
        </p:nvSpPr>
        <p:spPr bwMode="auto">
          <a:xfrm>
            <a:off x="3734989" y="6113444"/>
            <a:ext cx="169863" cy="193675"/>
          </a:xfrm>
          <a:custGeom>
            <a:avLst/>
            <a:gdLst>
              <a:gd name="T0" fmla="*/ 67 w 470"/>
              <a:gd name="T1" fmla="*/ 235 h 537"/>
              <a:gd name="T2" fmla="*/ 402 w 470"/>
              <a:gd name="T3" fmla="*/ 235 h 537"/>
              <a:gd name="T4" fmla="*/ 402 w 470"/>
              <a:gd name="T5" fmla="*/ 468 h 537"/>
              <a:gd name="T6" fmla="*/ 368 w 470"/>
              <a:gd name="T7" fmla="*/ 502 h 537"/>
              <a:gd name="T8" fmla="*/ 101 w 470"/>
              <a:gd name="T9" fmla="*/ 502 h 537"/>
              <a:gd name="T10" fmla="*/ 67 w 470"/>
              <a:gd name="T11" fmla="*/ 468 h 537"/>
              <a:gd name="T12" fmla="*/ 34 w 470"/>
              <a:gd name="T13" fmla="*/ 485 h 537"/>
              <a:gd name="T14" fmla="*/ 34 w 470"/>
              <a:gd name="T15" fmla="*/ 485 h 537"/>
              <a:gd name="T16" fmla="*/ 84 w 470"/>
              <a:gd name="T17" fmla="*/ 536 h 537"/>
              <a:gd name="T18" fmla="*/ 385 w 470"/>
              <a:gd name="T19" fmla="*/ 536 h 537"/>
              <a:gd name="T20" fmla="*/ 435 w 470"/>
              <a:gd name="T21" fmla="*/ 485 h 537"/>
              <a:gd name="T22" fmla="*/ 435 w 470"/>
              <a:gd name="T23" fmla="*/ 201 h 537"/>
              <a:gd name="T24" fmla="*/ 34 w 470"/>
              <a:gd name="T25" fmla="*/ 485 h 537"/>
              <a:gd name="T26" fmla="*/ 419 w 470"/>
              <a:gd name="T27" fmla="*/ 134 h 537"/>
              <a:gd name="T28" fmla="*/ 50 w 470"/>
              <a:gd name="T29" fmla="*/ 134 h 537"/>
              <a:gd name="T30" fmla="*/ 34 w 470"/>
              <a:gd name="T31" fmla="*/ 117 h 537"/>
              <a:gd name="T32" fmla="*/ 50 w 470"/>
              <a:gd name="T33" fmla="*/ 100 h 537"/>
              <a:gd name="T34" fmla="*/ 419 w 470"/>
              <a:gd name="T35" fmla="*/ 100 h 537"/>
              <a:gd name="T36" fmla="*/ 419 w 470"/>
              <a:gd name="T37" fmla="*/ 134 h 537"/>
              <a:gd name="T38" fmla="*/ 185 w 470"/>
              <a:gd name="T39" fmla="*/ 33 h 537"/>
              <a:gd name="T40" fmla="*/ 284 w 470"/>
              <a:gd name="T41" fmla="*/ 33 h 537"/>
              <a:gd name="T42" fmla="*/ 301 w 470"/>
              <a:gd name="T43" fmla="*/ 50 h 537"/>
              <a:gd name="T44" fmla="*/ 284 w 470"/>
              <a:gd name="T45" fmla="*/ 67 h 537"/>
              <a:gd name="T46" fmla="*/ 185 w 470"/>
              <a:gd name="T47" fmla="*/ 67 h 537"/>
              <a:gd name="T48" fmla="*/ 185 w 470"/>
              <a:gd name="T49" fmla="*/ 33 h 537"/>
              <a:gd name="T50" fmla="*/ 435 w 470"/>
              <a:gd name="T51" fmla="*/ 67 h 537"/>
              <a:gd name="T52" fmla="*/ 335 w 470"/>
              <a:gd name="T53" fmla="*/ 67 h 537"/>
              <a:gd name="T54" fmla="*/ 335 w 470"/>
              <a:gd name="T55" fmla="*/ 33 h 537"/>
              <a:gd name="T56" fmla="*/ 301 w 470"/>
              <a:gd name="T57" fmla="*/ 0 h 537"/>
              <a:gd name="T58" fmla="*/ 168 w 470"/>
              <a:gd name="T59" fmla="*/ 0 h 537"/>
              <a:gd name="T60" fmla="*/ 134 w 470"/>
              <a:gd name="T61" fmla="*/ 33 h 537"/>
              <a:gd name="T62" fmla="*/ 34 w 470"/>
              <a:gd name="T63" fmla="*/ 67 h 537"/>
              <a:gd name="T64" fmla="*/ 0 w 470"/>
              <a:gd name="T65" fmla="*/ 100 h 537"/>
              <a:gd name="T66" fmla="*/ 0 w 470"/>
              <a:gd name="T67" fmla="*/ 134 h 537"/>
              <a:gd name="T68" fmla="*/ 34 w 470"/>
              <a:gd name="T69" fmla="*/ 167 h 537"/>
              <a:gd name="T70" fmla="*/ 435 w 470"/>
              <a:gd name="T71" fmla="*/ 167 h 537"/>
              <a:gd name="T72" fmla="*/ 469 w 470"/>
              <a:gd name="T73" fmla="*/ 134 h 537"/>
              <a:gd name="T74" fmla="*/ 469 w 470"/>
              <a:gd name="T75" fmla="*/ 100 h 537"/>
              <a:gd name="T76" fmla="*/ 435 w 470"/>
              <a:gd name="T77" fmla="*/ 67 h 537"/>
              <a:gd name="T78" fmla="*/ 318 w 470"/>
              <a:gd name="T79" fmla="*/ 452 h 537"/>
              <a:gd name="T80" fmla="*/ 318 w 470"/>
              <a:gd name="T81" fmla="*/ 452 h 537"/>
              <a:gd name="T82" fmla="*/ 335 w 470"/>
              <a:gd name="T83" fmla="*/ 435 h 537"/>
              <a:gd name="T84" fmla="*/ 335 w 470"/>
              <a:gd name="T85" fmla="*/ 301 h 537"/>
              <a:gd name="T86" fmla="*/ 301 w 470"/>
              <a:gd name="T87" fmla="*/ 301 h 537"/>
              <a:gd name="T88" fmla="*/ 301 w 470"/>
              <a:gd name="T89" fmla="*/ 435 h 537"/>
              <a:gd name="T90" fmla="*/ 318 w 470"/>
              <a:gd name="T91" fmla="*/ 452 h 537"/>
              <a:gd name="T92" fmla="*/ 151 w 470"/>
              <a:gd name="T93" fmla="*/ 452 h 537"/>
              <a:gd name="T94" fmla="*/ 151 w 470"/>
              <a:gd name="T95" fmla="*/ 452 h 537"/>
              <a:gd name="T96" fmla="*/ 168 w 470"/>
              <a:gd name="T97" fmla="*/ 435 h 537"/>
              <a:gd name="T98" fmla="*/ 168 w 470"/>
              <a:gd name="T99" fmla="*/ 301 h 537"/>
              <a:gd name="T100" fmla="*/ 134 w 470"/>
              <a:gd name="T101" fmla="*/ 301 h 537"/>
              <a:gd name="T102" fmla="*/ 134 w 470"/>
              <a:gd name="T103" fmla="*/ 435 h 537"/>
              <a:gd name="T104" fmla="*/ 151 w 470"/>
              <a:gd name="T105" fmla="*/ 452 h 537"/>
              <a:gd name="T106" fmla="*/ 234 w 470"/>
              <a:gd name="T107" fmla="*/ 452 h 537"/>
              <a:gd name="T108" fmla="*/ 234 w 470"/>
              <a:gd name="T109" fmla="*/ 452 h 537"/>
              <a:gd name="T110" fmla="*/ 251 w 470"/>
              <a:gd name="T111" fmla="*/ 435 h 537"/>
              <a:gd name="T112" fmla="*/ 251 w 470"/>
              <a:gd name="T113" fmla="*/ 301 h 537"/>
              <a:gd name="T114" fmla="*/ 218 w 470"/>
              <a:gd name="T115" fmla="*/ 301 h 537"/>
              <a:gd name="T116" fmla="*/ 218 w 470"/>
              <a:gd name="T117" fmla="*/ 435 h 537"/>
              <a:gd name="T118" fmla="*/ 234 w 470"/>
              <a:gd name="T119" fmla="*/ 45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0" h="537">
                <a:moveTo>
                  <a:pt x="67" y="235"/>
                </a:moveTo>
                <a:lnTo>
                  <a:pt x="67" y="235"/>
                </a:lnTo>
                <a:lnTo>
                  <a:pt x="67" y="235"/>
                </a:lnTo>
                <a:lnTo>
                  <a:pt x="402" y="235"/>
                </a:lnTo>
                <a:lnTo>
                  <a:pt x="402" y="468"/>
                </a:lnTo>
                <a:lnTo>
                  <a:pt x="402" y="468"/>
                </a:lnTo>
                <a:cubicBezTo>
                  <a:pt x="402" y="487"/>
                  <a:pt x="387" y="502"/>
                  <a:pt x="368" y="502"/>
                </a:cubicBezTo>
                <a:lnTo>
                  <a:pt x="368" y="502"/>
                </a:lnTo>
                <a:lnTo>
                  <a:pt x="101" y="502"/>
                </a:lnTo>
                <a:lnTo>
                  <a:pt x="101" y="502"/>
                </a:lnTo>
                <a:cubicBezTo>
                  <a:pt x="82" y="502"/>
                  <a:pt x="67" y="487"/>
                  <a:pt x="67" y="468"/>
                </a:cubicBezTo>
                <a:lnTo>
                  <a:pt x="67" y="468"/>
                </a:lnTo>
                <a:lnTo>
                  <a:pt x="67" y="235"/>
                </a:lnTo>
                <a:close/>
                <a:moveTo>
                  <a:pt x="34" y="485"/>
                </a:moveTo>
                <a:lnTo>
                  <a:pt x="34" y="485"/>
                </a:lnTo>
                <a:lnTo>
                  <a:pt x="34" y="485"/>
                </a:lnTo>
                <a:lnTo>
                  <a:pt x="34" y="485"/>
                </a:lnTo>
                <a:cubicBezTo>
                  <a:pt x="34" y="513"/>
                  <a:pt x="56" y="536"/>
                  <a:pt x="84" y="536"/>
                </a:cubicBezTo>
                <a:lnTo>
                  <a:pt x="84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13" y="536"/>
                  <a:pt x="435" y="513"/>
                  <a:pt x="435" y="485"/>
                </a:cubicBezTo>
                <a:lnTo>
                  <a:pt x="435" y="485"/>
                </a:lnTo>
                <a:lnTo>
                  <a:pt x="435" y="201"/>
                </a:lnTo>
                <a:lnTo>
                  <a:pt x="34" y="201"/>
                </a:lnTo>
                <a:lnTo>
                  <a:pt x="34" y="485"/>
                </a:lnTo>
                <a:close/>
                <a:moveTo>
                  <a:pt x="419" y="134"/>
                </a:moveTo>
                <a:lnTo>
                  <a:pt x="419" y="134"/>
                </a:lnTo>
                <a:lnTo>
                  <a:pt x="419" y="134"/>
                </a:lnTo>
                <a:lnTo>
                  <a:pt x="50" y="134"/>
                </a:lnTo>
                <a:lnTo>
                  <a:pt x="50" y="134"/>
                </a:lnTo>
                <a:cubicBezTo>
                  <a:pt x="41" y="134"/>
                  <a:pt x="34" y="126"/>
                  <a:pt x="34" y="117"/>
                </a:cubicBezTo>
                <a:cubicBezTo>
                  <a:pt x="34" y="108"/>
                  <a:pt x="41" y="100"/>
                  <a:pt x="50" y="100"/>
                </a:cubicBezTo>
                <a:lnTo>
                  <a:pt x="50" y="100"/>
                </a:lnTo>
                <a:lnTo>
                  <a:pt x="419" y="100"/>
                </a:lnTo>
                <a:lnTo>
                  <a:pt x="419" y="100"/>
                </a:lnTo>
                <a:cubicBezTo>
                  <a:pt x="428" y="100"/>
                  <a:pt x="435" y="108"/>
                  <a:pt x="435" y="117"/>
                </a:cubicBezTo>
                <a:cubicBezTo>
                  <a:pt x="435" y="126"/>
                  <a:pt x="428" y="134"/>
                  <a:pt x="419" y="134"/>
                </a:cubicBezTo>
                <a:close/>
                <a:moveTo>
                  <a:pt x="185" y="33"/>
                </a:moveTo>
                <a:lnTo>
                  <a:pt x="185" y="33"/>
                </a:lnTo>
                <a:lnTo>
                  <a:pt x="185" y="33"/>
                </a:lnTo>
                <a:lnTo>
                  <a:pt x="284" y="33"/>
                </a:lnTo>
                <a:lnTo>
                  <a:pt x="284" y="33"/>
                </a:lnTo>
                <a:cubicBezTo>
                  <a:pt x="294" y="33"/>
                  <a:pt x="301" y="41"/>
                  <a:pt x="301" y="50"/>
                </a:cubicBezTo>
                <a:cubicBezTo>
                  <a:pt x="301" y="59"/>
                  <a:pt x="294" y="67"/>
                  <a:pt x="284" y="67"/>
                </a:cubicBezTo>
                <a:lnTo>
                  <a:pt x="284" y="67"/>
                </a:lnTo>
                <a:lnTo>
                  <a:pt x="185" y="67"/>
                </a:lnTo>
                <a:lnTo>
                  <a:pt x="185" y="67"/>
                </a:lnTo>
                <a:cubicBezTo>
                  <a:pt x="175" y="67"/>
                  <a:pt x="168" y="59"/>
                  <a:pt x="168" y="50"/>
                </a:cubicBezTo>
                <a:cubicBezTo>
                  <a:pt x="168" y="41"/>
                  <a:pt x="175" y="33"/>
                  <a:pt x="185" y="33"/>
                </a:cubicBezTo>
                <a:close/>
                <a:moveTo>
                  <a:pt x="435" y="67"/>
                </a:moveTo>
                <a:lnTo>
                  <a:pt x="435" y="67"/>
                </a:lnTo>
                <a:lnTo>
                  <a:pt x="435" y="67"/>
                </a:lnTo>
                <a:lnTo>
                  <a:pt x="335" y="67"/>
                </a:lnTo>
                <a:lnTo>
                  <a:pt x="335" y="33"/>
                </a:lnTo>
                <a:lnTo>
                  <a:pt x="335" y="33"/>
                </a:lnTo>
                <a:cubicBezTo>
                  <a:pt x="335" y="15"/>
                  <a:pt x="320" y="0"/>
                  <a:pt x="301" y="0"/>
                </a:cubicBezTo>
                <a:lnTo>
                  <a:pt x="301" y="0"/>
                </a:lnTo>
                <a:lnTo>
                  <a:pt x="168" y="0"/>
                </a:lnTo>
                <a:lnTo>
                  <a:pt x="168" y="0"/>
                </a:lnTo>
                <a:cubicBezTo>
                  <a:pt x="149" y="0"/>
                  <a:pt x="134" y="15"/>
                  <a:pt x="134" y="33"/>
                </a:cubicBezTo>
                <a:lnTo>
                  <a:pt x="134" y="33"/>
                </a:lnTo>
                <a:lnTo>
                  <a:pt x="134" y="67"/>
                </a:lnTo>
                <a:lnTo>
                  <a:pt x="34" y="67"/>
                </a:lnTo>
                <a:lnTo>
                  <a:pt x="34" y="67"/>
                </a:lnTo>
                <a:cubicBezTo>
                  <a:pt x="15" y="67"/>
                  <a:pt x="0" y="82"/>
                  <a:pt x="0" y="100"/>
                </a:cubicBezTo>
                <a:lnTo>
                  <a:pt x="0" y="100"/>
                </a:lnTo>
                <a:lnTo>
                  <a:pt x="0" y="134"/>
                </a:lnTo>
                <a:lnTo>
                  <a:pt x="0" y="134"/>
                </a:lnTo>
                <a:cubicBezTo>
                  <a:pt x="0" y="152"/>
                  <a:pt x="15" y="167"/>
                  <a:pt x="34" y="167"/>
                </a:cubicBezTo>
                <a:lnTo>
                  <a:pt x="34" y="167"/>
                </a:lnTo>
                <a:lnTo>
                  <a:pt x="435" y="167"/>
                </a:lnTo>
                <a:lnTo>
                  <a:pt x="435" y="167"/>
                </a:lnTo>
                <a:cubicBezTo>
                  <a:pt x="454" y="167"/>
                  <a:pt x="469" y="152"/>
                  <a:pt x="469" y="134"/>
                </a:cubicBezTo>
                <a:lnTo>
                  <a:pt x="469" y="134"/>
                </a:lnTo>
                <a:lnTo>
                  <a:pt x="469" y="100"/>
                </a:lnTo>
                <a:lnTo>
                  <a:pt x="469" y="100"/>
                </a:lnTo>
                <a:cubicBezTo>
                  <a:pt x="469" y="82"/>
                  <a:pt x="454" y="67"/>
                  <a:pt x="435" y="67"/>
                </a:cubicBezTo>
                <a:close/>
                <a:moveTo>
                  <a:pt x="318" y="452"/>
                </a:moveTo>
                <a:lnTo>
                  <a:pt x="318" y="452"/>
                </a:lnTo>
                <a:lnTo>
                  <a:pt x="318" y="452"/>
                </a:lnTo>
                <a:lnTo>
                  <a:pt x="318" y="452"/>
                </a:lnTo>
                <a:cubicBezTo>
                  <a:pt x="327" y="452"/>
                  <a:pt x="335" y="444"/>
                  <a:pt x="335" y="435"/>
                </a:cubicBezTo>
                <a:lnTo>
                  <a:pt x="335" y="435"/>
                </a:lnTo>
                <a:lnTo>
                  <a:pt x="335" y="301"/>
                </a:lnTo>
                <a:lnTo>
                  <a:pt x="335" y="301"/>
                </a:lnTo>
                <a:cubicBezTo>
                  <a:pt x="335" y="292"/>
                  <a:pt x="327" y="285"/>
                  <a:pt x="318" y="285"/>
                </a:cubicBezTo>
                <a:cubicBezTo>
                  <a:pt x="309" y="285"/>
                  <a:pt x="301" y="292"/>
                  <a:pt x="301" y="301"/>
                </a:cubicBezTo>
                <a:lnTo>
                  <a:pt x="301" y="301"/>
                </a:lnTo>
                <a:lnTo>
                  <a:pt x="301" y="435"/>
                </a:lnTo>
                <a:lnTo>
                  <a:pt x="301" y="435"/>
                </a:lnTo>
                <a:cubicBezTo>
                  <a:pt x="301" y="444"/>
                  <a:pt x="309" y="452"/>
                  <a:pt x="318" y="452"/>
                </a:cubicBezTo>
                <a:close/>
                <a:moveTo>
                  <a:pt x="151" y="452"/>
                </a:moveTo>
                <a:lnTo>
                  <a:pt x="151" y="452"/>
                </a:lnTo>
                <a:lnTo>
                  <a:pt x="151" y="452"/>
                </a:lnTo>
                <a:lnTo>
                  <a:pt x="151" y="452"/>
                </a:lnTo>
                <a:cubicBezTo>
                  <a:pt x="160" y="452"/>
                  <a:pt x="168" y="444"/>
                  <a:pt x="168" y="435"/>
                </a:cubicBezTo>
                <a:lnTo>
                  <a:pt x="168" y="435"/>
                </a:lnTo>
                <a:lnTo>
                  <a:pt x="168" y="301"/>
                </a:lnTo>
                <a:lnTo>
                  <a:pt x="168" y="301"/>
                </a:lnTo>
                <a:cubicBezTo>
                  <a:pt x="168" y="292"/>
                  <a:pt x="160" y="285"/>
                  <a:pt x="151" y="285"/>
                </a:cubicBezTo>
                <a:cubicBezTo>
                  <a:pt x="142" y="285"/>
                  <a:pt x="134" y="292"/>
                  <a:pt x="134" y="301"/>
                </a:cubicBezTo>
                <a:lnTo>
                  <a:pt x="134" y="301"/>
                </a:lnTo>
                <a:lnTo>
                  <a:pt x="134" y="435"/>
                </a:lnTo>
                <a:lnTo>
                  <a:pt x="134" y="435"/>
                </a:lnTo>
                <a:cubicBezTo>
                  <a:pt x="134" y="444"/>
                  <a:pt x="142" y="452"/>
                  <a:pt x="151" y="452"/>
                </a:cubicBezTo>
                <a:close/>
                <a:moveTo>
                  <a:pt x="234" y="452"/>
                </a:moveTo>
                <a:lnTo>
                  <a:pt x="234" y="452"/>
                </a:lnTo>
                <a:lnTo>
                  <a:pt x="234" y="452"/>
                </a:lnTo>
                <a:lnTo>
                  <a:pt x="234" y="452"/>
                </a:lnTo>
                <a:cubicBezTo>
                  <a:pt x="244" y="452"/>
                  <a:pt x="251" y="444"/>
                  <a:pt x="251" y="435"/>
                </a:cubicBezTo>
                <a:lnTo>
                  <a:pt x="251" y="435"/>
                </a:lnTo>
                <a:lnTo>
                  <a:pt x="251" y="301"/>
                </a:lnTo>
                <a:lnTo>
                  <a:pt x="251" y="301"/>
                </a:lnTo>
                <a:cubicBezTo>
                  <a:pt x="251" y="292"/>
                  <a:pt x="244" y="285"/>
                  <a:pt x="234" y="285"/>
                </a:cubicBezTo>
                <a:cubicBezTo>
                  <a:pt x="225" y="285"/>
                  <a:pt x="218" y="292"/>
                  <a:pt x="218" y="301"/>
                </a:cubicBezTo>
                <a:lnTo>
                  <a:pt x="218" y="301"/>
                </a:lnTo>
                <a:lnTo>
                  <a:pt x="218" y="435"/>
                </a:lnTo>
                <a:lnTo>
                  <a:pt x="218" y="435"/>
                </a:lnTo>
                <a:cubicBezTo>
                  <a:pt x="218" y="444"/>
                  <a:pt x="225" y="452"/>
                  <a:pt x="234" y="4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 noChangeArrowheads="1"/>
          </p:cNvSpPr>
          <p:nvPr/>
        </p:nvSpPr>
        <p:spPr bwMode="auto">
          <a:xfrm>
            <a:off x="5355827" y="5576869"/>
            <a:ext cx="144462" cy="193675"/>
          </a:xfrm>
          <a:custGeom>
            <a:avLst/>
            <a:gdLst>
              <a:gd name="T0" fmla="*/ 202 w 403"/>
              <a:gd name="T1" fmla="*/ 502 h 537"/>
              <a:gd name="T2" fmla="*/ 202 w 403"/>
              <a:gd name="T3" fmla="*/ 502 h 537"/>
              <a:gd name="T4" fmla="*/ 202 w 403"/>
              <a:gd name="T5" fmla="*/ 502 h 537"/>
              <a:gd name="T6" fmla="*/ 202 w 403"/>
              <a:gd name="T7" fmla="*/ 502 h 537"/>
              <a:gd name="T8" fmla="*/ 34 w 403"/>
              <a:gd name="T9" fmla="*/ 333 h 537"/>
              <a:gd name="T10" fmla="*/ 202 w 403"/>
              <a:gd name="T11" fmla="*/ 51 h 537"/>
              <a:gd name="T12" fmla="*/ 369 w 403"/>
              <a:gd name="T13" fmla="*/ 333 h 537"/>
              <a:gd name="T14" fmla="*/ 202 w 403"/>
              <a:gd name="T15" fmla="*/ 502 h 537"/>
              <a:gd name="T16" fmla="*/ 202 w 403"/>
              <a:gd name="T17" fmla="*/ 0 h 537"/>
              <a:gd name="T18" fmla="*/ 202 w 403"/>
              <a:gd name="T19" fmla="*/ 0 h 537"/>
              <a:gd name="T20" fmla="*/ 202 w 403"/>
              <a:gd name="T21" fmla="*/ 0 h 537"/>
              <a:gd name="T22" fmla="*/ 202 w 403"/>
              <a:gd name="T23" fmla="*/ 0 h 537"/>
              <a:gd name="T24" fmla="*/ 0 w 403"/>
              <a:gd name="T25" fmla="*/ 335 h 537"/>
              <a:gd name="T26" fmla="*/ 202 w 403"/>
              <a:gd name="T27" fmla="*/ 536 h 537"/>
              <a:gd name="T28" fmla="*/ 402 w 403"/>
              <a:gd name="T29" fmla="*/ 335 h 537"/>
              <a:gd name="T30" fmla="*/ 202 w 403"/>
              <a:gd name="T3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3" h="537">
                <a:moveTo>
                  <a:pt x="202" y="502"/>
                </a:moveTo>
                <a:lnTo>
                  <a:pt x="202" y="502"/>
                </a:lnTo>
                <a:lnTo>
                  <a:pt x="202" y="502"/>
                </a:lnTo>
                <a:lnTo>
                  <a:pt x="202" y="502"/>
                </a:lnTo>
                <a:cubicBezTo>
                  <a:pt x="109" y="502"/>
                  <a:pt x="34" y="427"/>
                  <a:pt x="34" y="333"/>
                </a:cubicBezTo>
                <a:cubicBezTo>
                  <a:pt x="34" y="222"/>
                  <a:pt x="202" y="51"/>
                  <a:pt x="202" y="51"/>
                </a:cubicBezTo>
                <a:cubicBezTo>
                  <a:pt x="202" y="51"/>
                  <a:pt x="369" y="223"/>
                  <a:pt x="369" y="333"/>
                </a:cubicBezTo>
                <a:cubicBezTo>
                  <a:pt x="369" y="427"/>
                  <a:pt x="294" y="502"/>
                  <a:pt x="202" y="502"/>
                </a:cubicBezTo>
                <a:close/>
                <a:moveTo>
                  <a:pt x="202" y="0"/>
                </a:move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cubicBezTo>
                  <a:pt x="202" y="0"/>
                  <a:pt x="0" y="203"/>
                  <a:pt x="0" y="335"/>
                </a:cubicBezTo>
                <a:cubicBezTo>
                  <a:pt x="0" y="446"/>
                  <a:pt x="91" y="536"/>
                  <a:pt x="202" y="536"/>
                </a:cubicBezTo>
                <a:cubicBezTo>
                  <a:pt x="312" y="536"/>
                  <a:pt x="402" y="446"/>
                  <a:pt x="402" y="335"/>
                </a:cubicBezTo>
                <a:cubicBezTo>
                  <a:pt x="402" y="205"/>
                  <a:pt x="202" y="0"/>
                  <a:pt x="20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5868589" y="5576869"/>
            <a:ext cx="193675" cy="193675"/>
          </a:xfrm>
          <a:custGeom>
            <a:avLst/>
            <a:gdLst>
              <a:gd name="T0" fmla="*/ 217 w 537"/>
              <a:gd name="T1" fmla="*/ 67 h 537"/>
              <a:gd name="T2" fmla="*/ 217 w 537"/>
              <a:gd name="T3" fmla="*/ 67 h 537"/>
              <a:gd name="T4" fmla="*/ 217 w 537"/>
              <a:gd name="T5" fmla="*/ 100 h 537"/>
              <a:gd name="T6" fmla="*/ 217 w 537"/>
              <a:gd name="T7" fmla="*/ 67 h 537"/>
              <a:gd name="T8" fmla="*/ 151 w 537"/>
              <a:gd name="T9" fmla="*/ 67 h 537"/>
              <a:gd name="T10" fmla="*/ 151 w 537"/>
              <a:gd name="T11" fmla="*/ 67 h 537"/>
              <a:gd name="T12" fmla="*/ 151 w 537"/>
              <a:gd name="T13" fmla="*/ 100 h 537"/>
              <a:gd name="T14" fmla="*/ 151 w 537"/>
              <a:gd name="T15" fmla="*/ 67 h 537"/>
              <a:gd name="T16" fmla="*/ 84 w 537"/>
              <a:gd name="T17" fmla="*/ 67 h 537"/>
              <a:gd name="T18" fmla="*/ 84 w 537"/>
              <a:gd name="T19" fmla="*/ 67 h 537"/>
              <a:gd name="T20" fmla="*/ 84 w 537"/>
              <a:gd name="T21" fmla="*/ 100 h 537"/>
              <a:gd name="T22" fmla="*/ 84 w 537"/>
              <a:gd name="T23" fmla="*/ 67 h 537"/>
              <a:gd name="T24" fmla="*/ 502 w 537"/>
              <a:gd name="T25" fmla="*/ 134 h 537"/>
              <a:gd name="T26" fmla="*/ 33 w 537"/>
              <a:gd name="T27" fmla="*/ 134 h 537"/>
              <a:gd name="T28" fmla="*/ 33 w 537"/>
              <a:gd name="T29" fmla="*/ 67 h 537"/>
              <a:gd name="T30" fmla="*/ 67 w 537"/>
              <a:gd name="T31" fmla="*/ 34 h 537"/>
              <a:gd name="T32" fmla="*/ 468 w 537"/>
              <a:gd name="T33" fmla="*/ 34 h 537"/>
              <a:gd name="T34" fmla="*/ 502 w 537"/>
              <a:gd name="T35" fmla="*/ 67 h 537"/>
              <a:gd name="T36" fmla="*/ 502 w 537"/>
              <a:gd name="T37" fmla="*/ 469 h 537"/>
              <a:gd name="T38" fmla="*/ 502 w 537"/>
              <a:gd name="T39" fmla="*/ 469 h 537"/>
              <a:gd name="T40" fmla="*/ 468 w 537"/>
              <a:gd name="T41" fmla="*/ 502 h 537"/>
              <a:gd name="T42" fmla="*/ 67 w 537"/>
              <a:gd name="T43" fmla="*/ 502 h 537"/>
              <a:gd name="T44" fmla="*/ 33 w 537"/>
              <a:gd name="T45" fmla="*/ 469 h 537"/>
              <a:gd name="T46" fmla="*/ 33 w 537"/>
              <a:gd name="T47" fmla="*/ 167 h 537"/>
              <a:gd name="T48" fmla="*/ 502 w 537"/>
              <a:gd name="T49" fmla="*/ 469 h 537"/>
              <a:gd name="T50" fmla="*/ 485 w 537"/>
              <a:gd name="T51" fmla="*/ 0 h 537"/>
              <a:gd name="T52" fmla="*/ 50 w 537"/>
              <a:gd name="T53" fmla="*/ 0 h 537"/>
              <a:gd name="T54" fmla="*/ 0 w 537"/>
              <a:gd name="T55" fmla="*/ 51 h 537"/>
              <a:gd name="T56" fmla="*/ 0 w 537"/>
              <a:gd name="T57" fmla="*/ 486 h 537"/>
              <a:gd name="T58" fmla="*/ 50 w 537"/>
              <a:gd name="T59" fmla="*/ 536 h 537"/>
              <a:gd name="T60" fmla="*/ 485 w 537"/>
              <a:gd name="T61" fmla="*/ 536 h 537"/>
              <a:gd name="T62" fmla="*/ 536 w 537"/>
              <a:gd name="T63" fmla="*/ 486 h 537"/>
              <a:gd name="T64" fmla="*/ 536 w 537"/>
              <a:gd name="T65" fmla="*/ 51 h 537"/>
              <a:gd name="T66" fmla="*/ 485 w 537"/>
              <a:gd name="T67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37" h="537">
                <a:moveTo>
                  <a:pt x="217" y="67"/>
                </a:move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cubicBezTo>
                  <a:pt x="208" y="67"/>
                  <a:pt x="200" y="75"/>
                  <a:pt x="200" y="84"/>
                </a:cubicBezTo>
                <a:cubicBezTo>
                  <a:pt x="200" y="93"/>
                  <a:pt x="208" y="100"/>
                  <a:pt x="217" y="100"/>
                </a:cubicBezTo>
                <a:cubicBezTo>
                  <a:pt x="226" y="100"/>
                  <a:pt x="234" y="93"/>
                  <a:pt x="234" y="84"/>
                </a:cubicBezTo>
                <a:cubicBezTo>
                  <a:pt x="234" y="75"/>
                  <a:pt x="226" y="67"/>
                  <a:pt x="217" y="67"/>
                </a:cubicBezTo>
                <a:close/>
                <a:moveTo>
                  <a:pt x="151" y="67"/>
                </a:moveTo>
                <a:lnTo>
                  <a:pt x="151" y="67"/>
                </a:lnTo>
                <a:lnTo>
                  <a:pt x="151" y="67"/>
                </a:lnTo>
                <a:lnTo>
                  <a:pt x="151" y="67"/>
                </a:lnTo>
                <a:cubicBezTo>
                  <a:pt x="141" y="67"/>
                  <a:pt x="134" y="75"/>
                  <a:pt x="134" y="84"/>
                </a:cubicBezTo>
                <a:cubicBezTo>
                  <a:pt x="134" y="93"/>
                  <a:pt x="141" y="100"/>
                  <a:pt x="151" y="100"/>
                </a:cubicBezTo>
                <a:cubicBezTo>
                  <a:pt x="160" y="100"/>
                  <a:pt x="167" y="93"/>
                  <a:pt x="167" y="84"/>
                </a:cubicBezTo>
                <a:cubicBezTo>
                  <a:pt x="167" y="75"/>
                  <a:pt x="160" y="67"/>
                  <a:pt x="151" y="67"/>
                </a:cubicBezTo>
                <a:close/>
                <a:moveTo>
                  <a:pt x="84" y="67"/>
                </a:moveTo>
                <a:lnTo>
                  <a:pt x="84" y="67"/>
                </a:lnTo>
                <a:lnTo>
                  <a:pt x="84" y="67"/>
                </a:lnTo>
                <a:lnTo>
                  <a:pt x="84" y="67"/>
                </a:lnTo>
                <a:cubicBezTo>
                  <a:pt x="74" y="67"/>
                  <a:pt x="67" y="75"/>
                  <a:pt x="67" y="84"/>
                </a:cubicBezTo>
                <a:cubicBezTo>
                  <a:pt x="67" y="93"/>
                  <a:pt x="74" y="100"/>
                  <a:pt x="84" y="100"/>
                </a:cubicBezTo>
                <a:cubicBezTo>
                  <a:pt x="93" y="100"/>
                  <a:pt x="100" y="93"/>
                  <a:pt x="100" y="84"/>
                </a:cubicBezTo>
                <a:cubicBezTo>
                  <a:pt x="100" y="75"/>
                  <a:pt x="93" y="67"/>
                  <a:pt x="84" y="67"/>
                </a:cubicBezTo>
                <a:close/>
                <a:moveTo>
                  <a:pt x="502" y="134"/>
                </a:moveTo>
                <a:lnTo>
                  <a:pt x="502" y="134"/>
                </a:lnTo>
                <a:lnTo>
                  <a:pt x="502" y="134"/>
                </a:lnTo>
                <a:lnTo>
                  <a:pt x="33" y="134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4"/>
                  <a:pt x="67" y="34"/>
                </a:cubicBezTo>
                <a:lnTo>
                  <a:pt x="67" y="34"/>
                </a:lnTo>
                <a:lnTo>
                  <a:pt x="468" y="34"/>
                </a:lnTo>
                <a:lnTo>
                  <a:pt x="468" y="34"/>
                </a:lnTo>
                <a:cubicBezTo>
                  <a:pt x="487" y="34"/>
                  <a:pt x="502" y="48"/>
                  <a:pt x="502" y="67"/>
                </a:cubicBezTo>
                <a:lnTo>
                  <a:pt x="502" y="67"/>
                </a:lnTo>
                <a:lnTo>
                  <a:pt x="502" y="134"/>
                </a:lnTo>
                <a:close/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7"/>
                  <a:pt x="487" y="502"/>
                  <a:pt x="468" y="502"/>
                </a:cubicBezTo>
                <a:lnTo>
                  <a:pt x="468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167"/>
                </a:lnTo>
                <a:lnTo>
                  <a:pt x="502" y="167"/>
                </a:lnTo>
                <a:lnTo>
                  <a:pt x="502" y="469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6" y="513"/>
                  <a:pt x="536" y="486"/>
                </a:cubicBezTo>
                <a:lnTo>
                  <a:pt x="536" y="486"/>
                </a:lnTo>
                <a:lnTo>
                  <a:pt x="536" y="51"/>
                </a:lnTo>
                <a:lnTo>
                  <a:pt x="536" y="51"/>
                </a:lnTo>
                <a:cubicBezTo>
                  <a:pt x="536" y="22"/>
                  <a:pt x="513" y="0"/>
                  <a:pt x="4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4801789" y="5576869"/>
            <a:ext cx="180975" cy="193675"/>
          </a:xfrm>
          <a:custGeom>
            <a:avLst/>
            <a:gdLst>
              <a:gd name="T0" fmla="*/ 469 w 503"/>
              <a:gd name="T1" fmla="*/ 442 h 537"/>
              <a:gd name="T2" fmla="*/ 469 w 503"/>
              <a:gd name="T3" fmla="*/ 442 h 537"/>
              <a:gd name="T4" fmla="*/ 469 w 503"/>
              <a:gd name="T5" fmla="*/ 442 h 537"/>
              <a:gd name="T6" fmla="*/ 351 w 503"/>
              <a:gd name="T7" fmla="*/ 487 h 537"/>
              <a:gd name="T8" fmla="*/ 351 w 503"/>
              <a:gd name="T9" fmla="*/ 102 h 537"/>
              <a:gd name="T10" fmla="*/ 469 w 503"/>
              <a:gd name="T11" fmla="*/ 57 h 537"/>
              <a:gd name="T12" fmla="*/ 469 w 503"/>
              <a:gd name="T13" fmla="*/ 442 h 537"/>
              <a:gd name="T14" fmla="*/ 318 w 503"/>
              <a:gd name="T15" fmla="*/ 486 h 537"/>
              <a:gd name="T16" fmla="*/ 318 w 503"/>
              <a:gd name="T17" fmla="*/ 486 h 537"/>
              <a:gd name="T18" fmla="*/ 318 w 503"/>
              <a:gd name="T19" fmla="*/ 486 h 537"/>
              <a:gd name="T20" fmla="*/ 184 w 503"/>
              <a:gd name="T21" fmla="*/ 436 h 537"/>
              <a:gd name="T22" fmla="*/ 184 w 503"/>
              <a:gd name="T23" fmla="*/ 51 h 537"/>
              <a:gd name="T24" fmla="*/ 318 w 503"/>
              <a:gd name="T25" fmla="*/ 100 h 537"/>
              <a:gd name="T26" fmla="*/ 318 w 503"/>
              <a:gd name="T27" fmla="*/ 486 h 537"/>
              <a:gd name="T28" fmla="*/ 151 w 503"/>
              <a:gd name="T29" fmla="*/ 436 h 537"/>
              <a:gd name="T30" fmla="*/ 151 w 503"/>
              <a:gd name="T31" fmla="*/ 436 h 537"/>
              <a:gd name="T32" fmla="*/ 151 w 503"/>
              <a:gd name="T33" fmla="*/ 436 h 537"/>
              <a:gd name="T34" fmla="*/ 33 w 503"/>
              <a:gd name="T35" fmla="*/ 481 h 537"/>
              <a:gd name="T36" fmla="*/ 33 w 503"/>
              <a:gd name="T37" fmla="*/ 96 h 537"/>
              <a:gd name="T38" fmla="*/ 151 w 503"/>
              <a:gd name="T39" fmla="*/ 51 h 537"/>
              <a:gd name="T40" fmla="*/ 151 w 503"/>
              <a:gd name="T41" fmla="*/ 436 h 537"/>
              <a:gd name="T42" fmla="*/ 334 w 503"/>
              <a:gd name="T43" fmla="*/ 67 h 537"/>
              <a:gd name="T44" fmla="*/ 334 w 503"/>
              <a:gd name="T45" fmla="*/ 67 h 537"/>
              <a:gd name="T46" fmla="*/ 334 w 503"/>
              <a:gd name="T47" fmla="*/ 67 h 537"/>
              <a:gd name="T48" fmla="*/ 168 w 503"/>
              <a:gd name="T49" fmla="*/ 0 h 537"/>
              <a:gd name="T50" fmla="*/ 0 w 503"/>
              <a:gd name="T51" fmla="*/ 67 h 537"/>
              <a:gd name="T52" fmla="*/ 0 w 503"/>
              <a:gd name="T53" fmla="*/ 536 h 537"/>
              <a:gd name="T54" fmla="*/ 168 w 503"/>
              <a:gd name="T55" fmla="*/ 469 h 537"/>
              <a:gd name="T56" fmla="*/ 334 w 503"/>
              <a:gd name="T57" fmla="*/ 536 h 537"/>
              <a:gd name="T58" fmla="*/ 502 w 503"/>
              <a:gd name="T59" fmla="*/ 469 h 537"/>
              <a:gd name="T60" fmla="*/ 502 w 503"/>
              <a:gd name="T61" fmla="*/ 0 h 537"/>
              <a:gd name="T62" fmla="*/ 334 w 503"/>
              <a:gd name="T63" fmla="*/ 6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3" h="537">
                <a:moveTo>
                  <a:pt x="469" y="442"/>
                </a:moveTo>
                <a:lnTo>
                  <a:pt x="469" y="442"/>
                </a:lnTo>
                <a:lnTo>
                  <a:pt x="469" y="442"/>
                </a:lnTo>
                <a:lnTo>
                  <a:pt x="351" y="487"/>
                </a:lnTo>
                <a:lnTo>
                  <a:pt x="351" y="102"/>
                </a:lnTo>
                <a:lnTo>
                  <a:pt x="469" y="57"/>
                </a:lnTo>
                <a:lnTo>
                  <a:pt x="469" y="442"/>
                </a:lnTo>
                <a:close/>
                <a:moveTo>
                  <a:pt x="318" y="486"/>
                </a:moveTo>
                <a:lnTo>
                  <a:pt x="318" y="486"/>
                </a:lnTo>
                <a:lnTo>
                  <a:pt x="318" y="486"/>
                </a:lnTo>
                <a:lnTo>
                  <a:pt x="184" y="436"/>
                </a:lnTo>
                <a:lnTo>
                  <a:pt x="184" y="51"/>
                </a:lnTo>
                <a:lnTo>
                  <a:pt x="318" y="100"/>
                </a:lnTo>
                <a:lnTo>
                  <a:pt x="318" y="486"/>
                </a:lnTo>
                <a:close/>
                <a:moveTo>
                  <a:pt x="151" y="436"/>
                </a:moveTo>
                <a:lnTo>
                  <a:pt x="151" y="436"/>
                </a:lnTo>
                <a:lnTo>
                  <a:pt x="151" y="436"/>
                </a:lnTo>
                <a:lnTo>
                  <a:pt x="33" y="481"/>
                </a:lnTo>
                <a:lnTo>
                  <a:pt x="33" y="96"/>
                </a:lnTo>
                <a:lnTo>
                  <a:pt x="151" y="51"/>
                </a:lnTo>
                <a:lnTo>
                  <a:pt x="151" y="436"/>
                </a:lnTo>
                <a:close/>
                <a:moveTo>
                  <a:pt x="334" y="67"/>
                </a:moveTo>
                <a:lnTo>
                  <a:pt x="334" y="67"/>
                </a:lnTo>
                <a:lnTo>
                  <a:pt x="334" y="67"/>
                </a:lnTo>
                <a:lnTo>
                  <a:pt x="168" y="0"/>
                </a:lnTo>
                <a:lnTo>
                  <a:pt x="0" y="67"/>
                </a:lnTo>
                <a:lnTo>
                  <a:pt x="0" y="536"/>
                </a:lnTo>
                <a:lnTo>
                  <a:pt x="168" y="469"/>
                </a:lnTo>
                <a:lnTo>
                  <a:pt x="334" y="536"/>
                </a:lnTo>
                <a:lnTo>
                  <a:pt x="502" y="469"/>
                </a:lnTo>
                <a:lnTo>
                  <a:pt x="502" y="0"/>
                </a:lnTo>
                <a:lnTo>
                  <a:pt x="334" y="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271564" y="5575282"/>
            <a:ext cx="168275" cy="193675"/>
          </a:xfrm>
          <a:custGeom>
            <a:avLst/>
            <a:gdLst>
              <a:gd name="T0" fmla="*/ 435 w 469"/>
              <a:gd name="T1" fmla="*/ 470 h 538"/>
              <a:gd name="T2" fmla="*/ 435 w 469"/>
              <a:gd name="T3" fmla="*/ 470 h 538"/>
              <a:gd name="T4" fmla="*/ 402 w 469"/>
              <a:gd name="T5" fmla="*/ 503 h 538"/>
              <a:gd name="T6" fmla="*/ 67 w 469"/>
              <a:gd name="T7" fmla="*/ 503 h 538"/>
              <a:gd name="T8" fmla="*/ 33 w 469"/>
              <a:gd name="T9" fmla="*/ 470 h 538"/>
              <a:gd name="T10" fmla="*/ 33 w 469"/>
              <a:gd name="T11" fmla="*/ 202 h 538"/>
              <a:gd name="T12" fmla="*/ 67 w 469"/>
              <a:gd name="T13" fmla="*/ 168 h 538"/>
              <a:gd name="T14" fmla="*/ 117 w 469"/>
              <a:gd name="T15" fmla="*/ 223 h 538"/>
              <a:gd name="T16" fmla="*/ 100 w 469"/>
              <a:gd name="T17" fmla="*/ 252 h 538"/>
              <a:gd name="T18" fmla="*/ 167 w 469"/>
              <a:gd name="T19" fmla="*/ 252 h 538"/>
              <a:gd name="T20" fmla="*/ 150 w 469"/>
              <a:gd name="T21" fmla="*/ 223 h 538"/>
              <a:gd name="T22" fmla="*/ 318 w 469"/>
              <a:gd name="T23" fmla="*/ 168 h 538"/>
              <a:gd name="T24" fmla="*/ 318 w 469"/>
              <a:gd name="T25" fmla="*/ 223 h 538"/>
              <a:gd name="T26" fmla="*/ 335 w 469"/>
              <a:gd name="T27" fmla="*/ 286 h 538"/>
              <a:gd name="T28" fmla="*/ 352 w 469"/>
              <a:gd name="T29" fmla="*/ 223 h 538"/>
              <a:gd name="T30" fmla="*/ 352 w 469"/>
              <a:gd name="T31" fmla="*/ 168 h 538"/>
              <a:gd name="T32" fmla="*/ 402 w 469"/>
              <a:gd name="T33" fmla="*/ 168 h 538"/>
              <a:gd name="T34" fmla="*/ 435 w 469"/>
              <a:gd name="T35" fmla="*/ 202 h 538"/>
              <a:gd name="T36" fmla="*/ 150 w 469"/>
              <a:gd name="T37" fmla="*/ 124 h 538"/>
              <a:gd name="T38" fmla="*/ 150 w 469"/>
              <a:gd name="T39" fmla="*/ 124 h 538"/>
              <a:gd name="T40" fmla="*/ 235 w 469"/>
              <a:gd name="T41" fmla="*/ 34 h 538"/>
              <a:gd name="T42" fmla="*/ 318 w 469"/>
              <a:gd name="T43" fmla="*/ 124 h 538"/>
              <a:gd name="T44" fmla="*/ 150 w 469"/>
              <a:gd name="T45" fmla="*/ 135 h 538"/>
              <a:gd name="T46" fmla="*/ 418 w 469"/>
              <a:gd name="T47" fmla="*/ 135 h 538"/>
              <a:gd name="T48" fmla="*/ 418 w 469"/>
              <a:gd name="T49" fmla="*/ 135 h 538"/>
              <a:gd name="T50" fmla="*/ 352 w 469"/>
              <a:gd name="T51" fmla="*/ 124 h 538"/>
              <a:gd name="T52" fmla="*/ 235 w 469"/>
              <a:gd name="T53" fmla="*/ 0 h 538"/>
              <a:gd name="T54" fmla="*/ 117 w 469"/>
              <a:gd name="T55" fmla="*/ 124 h 538"/>
              <a:gd name="T56" fmla="*/ 50 w 469"/>
              <a:gd name="T57" fmla="*/ 135 h 538"/>
              <a:gd name="T58" fmla="*/ 0 w 469"/>
              <a:gd name="T59" fmla="*/ 185 h 538"/>
              <a:gd name="T60" fmla="*/ 0 w 469"/>
              <a:gd name="T61" fmla="*/ 487 h 538"/>
              <a:gd name="T62" fmla="*/ 50 w 469"/>
              <a:gd name="T63" fmla="*/ 537 h 538"/>
              <a:gd name="T64" fmla="*/ 418 w 469"/>
              <a:gd name="T65" fmla="*/ 537 h 538"/>
              <a:gd name="T66" fmla="*/ 468 w 469"/>
              <a:gd name="T67" fmla="*/ 487 h 538"/>
              <a:gd name="T68" fmla="*/ 468 w 469"/>
              <a:gd name="T69" fmla="*/ 185 h 538"/>
              <a:gd name="T70" fmla="*/ 418 w 469"/>
              <a:gd name="T71" fmla="*/ 135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69" h="538">
                <a:moveTo>
                  <a:pt x="435" y="470"/>
                </a:moveTo>
                <a:lnTo>
                  <a:pt x="435" y="470"/>
                </a:lnTo>
                <a:lnTo>
                  <a:pt x="435" y="470"/>
                </a:lnTo>
                <a:lnTo>
                  <a:pt x="435" y="470"/>
                </a:lnTo>
                <a:cubicBezTo>
                  <a:pt x="435" y="488"/>
                  <a:pt x="420" y="503"/>
                  <a:pt x="402" y="503"/>
                </a:cubicBezTo>
                <a:lnTo>
                  <a:pt x="402" y="503"/>
                </a:lnTo>
                <a:lnTo>
                  <a:pt x="67" y="503"/>
                </a:lnTo>
                <a:lnTo>
                  <a:pt x="67" y="503"/>
                </a:lnTo>
                <a:cubicBezTo>
                  <a:pt x="48" y="503"/>
                  <a:pt x="33" y="488"/>
                  <a:pt x="33" y="470"/>
                </a:cubicBezTo>
                <a:lnTo>
                  <a:pt x="33" y="470"/>
                </a:lnTo>
                <a:lnTo>
                  <a:pt x="33" y="202"/>
                </a:lnTo>
                <a:lnTo>
                  <a:pt x="33" y="202"/>
                </a:lnTo>
                <a:cubicBezTo>
                  <a:pt x="33" y="183"/>
                  <a:pt x="48" y="168"/>
                  <a:pt x="67" y="168"/>
                </a:cubicBezTo>
                <a:lnTo>
                  <a:pt x="67" y="168"/>
                </a:lnTo>
                <a:lnTo>
                  <a:pt x="117" y="168"/>
                </a:lnTo>
                <a:lnTo>
                  <a:pt x="117" y="223"/>
                </a:lnTo>
                <a:lnTo>
                  <a:pt x="117" y="223"/>
                </a:lnTo>
                <a:cubicBezTo>
                  <a:pt x="107" y="229"/>
                  <a:pt x="100" y="239"/>
                  <a:pt x="100" y="252"/>
                </a:cubicBezTo>
                <a:cubicBezTo>
                  <a:pt x="100" y="271"/>
                  <a:pt x="115" y="286"/>
                  <a:pt x="134" y="286"/>
                </a:cubicBezTo>
                <a:cubicBezTo>
                  <a:pt x="152" y="286"/>
                  <a:pt x="167" y="271"/>
                  <a:pt x="167" y="252"/>
                </a:cubicBezTo>
                <a:cubicBezTo>
                  <a:pt x="167" y="239"/>
                  <a:pt x="161" y="229"/>
                  <a:pt x="150" y="223"/>
                </a:cubicBezTo>
                <a:lnTo>
                  <a:pt x="150" y="223"/>
                </a:lnTo>
                <a:lnTo>
                  <a:pt x="150" y="168"/>
                </a:lnTo>
                <a:lnTo>
                  <a:pt x="318" y="168"/>
                </a:lnTo>
                <a:lnTo>
                  <a:pt x="318" y="223"/>
                </a:lnTo>
                <a:lnTo>
                  <a:pt x="318" y="223"/>
                </a:lnTo>
                <a:cubicBezTo>
                  <a:pt x="308" y="229"/>
                  <a:pt x="301" y="239"/>
                  <a:pt x="301" y="252"/>
                </a:cubicBezTo>
                <a:cubicBezTo>
                  <a:pt x="301" y="271"/>
                  <a:pt x="316" y="286"/>
                  <a:pt x="335" y="286"/>
                </a:cubicBezTo>
                <a:cubicBezTo>
                  <a:pt x="353" y="286"/>
                  <a:pt x="368" y="271"/>
                  <a:pt x="368" y="252"/>
                </a:cubicBezTo>
                <a:cubicBezTo>
                  <a:pt x="368" y="239"/>
                  <a:pt x="361" y="229"/>
                  <a:pt x="352" y="223"/>
                </a:cubicBezTo>
                <a:lnTo>
                  <a:pt x="352" y="223"/>
                </a:lnTo>
                <a:lnTo>
                  <a:pt x="352" y="168"/>
                </a:lnTo>
                <a:lnTo>
                  <a:pt x="402" y="168"/>
                </a:lnTo>
                <a:lnTo>
                  <a:pt x="402" y="168"/>
                </a:lnTo>
                <a:cubicBezTo>
                  <a:pt x="420" y="168"/>
                  <a:pt x="435" y="183"/>
                  <a:pt x="435" y="202"/>
                </a:cubicBezTo>
                <a:lnTo>
                  <a:pt x="435" y="202"/>
                </a:lnTo>
                <a:lnTo>
                  <a:pt x="435" y="470"/>
                </a:lnTo>
                <a:close/>
                <a:moveTo>
                  <a:pt x="150" y="124"/>
                </a:moveTo>
                <a:lnTo>
                  <a:pt x="150" y="124"/>
                </a:lnTo>
                <a:lnTo>
                  <a:pt x="150" y="124"/>
                </a:lnTo>
                <a:lnTo>
                  <a:pt x="150" y="124"/>
                </a:lnTo>
                <a:cubicBezTo>
                  <a:pt x="150" y="74"/>
                  <a:pt x="186" y="34"/>
                  <a:pt x="235" y="34"/>
                </a:cubicBezTo>
                <a:cubicBezTo>
                  <a:pt x="284" y="34"/>
                  <a:pt x="318" y="74"/>
                  <a:pt x="318" y="124"/>
                </a:cubicBezTo>
                <a:lnTo>
                  <a:pt x="318" y="124"/>
                </a:lnTo>
                <a:lnTo>
                  <a:pt x="318" y="135"/>
                </a:lnTo>
                <a:lnTo>
                  <a:pt x="150" y="135"/>
                </a:lnTo>
                <a:lnTo>
                  <a:pt x="150" y="124"/>
                </a:lnTo>
                <a:close/>
                <a:moveTo>
                  <a:pt x="418" y="135"/>
                </a:moveTo>
                <a:lnTo>
                  <a:pt x="418" y="135"/>
                </a:lnTo>
                <a:lnTo>
                  <a:pt x="418" y="135"/>
                </a:lnTo>
                <a:lnTo>
                  <a:pt x="352" y="135"/>
                </a:lnTo>
                <a:lnTo>
                  <a:pt x="352" y="124"/>
                </a:lnTo>
                <a:lnTo>
                  <a:pt x="352" y="124"/>
                </a:lnTo>
                <a:cubicBezTo>
                  <a:pt x="352" y="56"/>
                  <a:pt x="303" y="0"/>
                  <a:pt x="235" y="0"/>
                </a:cubicBezTo>
                <a:cubicBezTo>
                  <a:pt x="166" y="0"/>
                  <a:pt x="117" y="56"/>
                  <a:pt x="117" y="124"/>
                </a:cubicBezTo>
                <a:lnTo>
                  <a:pt x="117" y="124"/>
                </a:lnTo>
                <a:lnTo>
                  <a:pt x="117" y="135"/>
                </a:lnTo>
                <a:lnTo>
                  <a:pt x="50" y="135"/>
                </a:lnTo>
                <a:lnTo>
                  <a:pt x="50" y="135"/>
                </a:lnTo>
                <a:cubicBezTo>
                  <a:pt x="22" y="135"/>
                  <a:pt x="0" y="157"/>
                  <a:pt x="0" y="185"/>
                </a:cubicBezTo>
                <a:lnTo>
                  <a:pt x="0" y="185"/>
                </a:lnTo>
                <a:lnTo>
                  <a:pt x="0" y="487"/>
                </a:lnTo>
                <a:lnTo>
                  <a:pt x="0" y="487"/>
                </a:lnTo>
                <a:cubicBezTo>
                  <a:pt x="0" y="514"/>
                  <a:pt x="22" y="537"/>
                  <a:pt x="50" y="537"/>
                </a:cubicBezTo>
                <a:lnTo>
                  <a:pt x="50" y="537"/>
                </a:lnTo>
                <a:lnTo>
                  <a:pt x="418" y="537"/>
                </a:lnTo>
                <a:lnTo>
                  <a:pt x="418" y="537"/>
                </a:lnTo>
                <a:cubicBezTo>
                  <a:pt x="446" y="537"/>
                  <a:pt x="468" y="514"/>
                  <a:pt x="468" y="487"/>
                </a:cubicBezTo>
                <a:lnTo>
                  <a:pt x="468" y="487"/>
                </a:lnTo>
                <a:lnTo>
                  <a:pt x="468" y="185"/>
                </a:lnTo>
                <a:lnTo>
                  <a:pt x="468" y="185"/>
                </a:lnTo>
                <a:cubicBezTo>
                  <a:pt x="468" y="157"/>
                  <a:pt x="446" y="135"/>
                  <a:pt x="418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3747689" y="5576869"/>
            <a:ext cx="144463" cy="193675"/>
          </a:xfrm>
          <a:custGeom>
            <a:avLst/>
            <a:gdLst>
              <a:gd name="T0" fmla="*/ 33 w 402"/>
              <a:gd name="T1" fmla="*/ 203 h 537"/>
              <a:gd name="T2" fmla="*/ 33 w 402"/>
              <a:gd name="T3" fmla="*/ 203 h 537"/>
              <a:gd name="T4" fmla="*/ 33 w 402"/>
              <a:gd name="T5" fmla="*/ 203 h 537"/>
              <a:gd name="T6" fmla="*/ 33 w 402"/>
              <a:gd name="T7" fmla="*/ 203 h 537"/>
              <a:gd name="T8" fmla="*/ 200 w 402"/>
              <a:gd name="T9" fmla="*/ 34 h 537"/>
              <a:gd name="T10" fmla="*/ 368 w 402"/>
              <a:gd name="T11" fmla="*/ 203 h 537"/>
              <a:gd name="T12" fmla="*/ 200 w 402"/>
              <a:gd name="T13" fmla="*/ 486 h 537"/>
              <a:gd name="T14" fmla="*/ 33 w 402"/>
              <a:gd name="T15" fmla="*/ 203 h 537"/>
              <a:gd name="T16" fmla="*/ 200 w 402"/>
              <a:gd name="T17" fmla="*/ 0 h 537"/>
              <a:gd name="T18" fmla="*/ 200 w 402"/>
              <a:gd name="T19" fmla="*/ 0 h 537"/>
              <a:gd name="T20" fmla="*/ 200 w 402"/>
              <a:gd name="T21" fmla="*/ 0 h 537"/>
              <a:gd name="T22" fmla="*/ 200 w 402"/>
              <a:gd name="T23" fmla="*/ 0 h 537"/>
              <a:gd name="T24" fmla="*/ 0 w 402"/>
              <a:gd name="T25" fmla="*/ 201 h 537"/>
              <a:gd name="T26" fmla="*/ 200 w 402"/>
              <a:gd name="T27" fmla="*/ 536 h 537"/>
              <a:gd name="T28" fmla="*/ 401 w 402"/>
              <a:gd name="T29" fmla="*/ 201 h 537"/>
              <a:gd name="T30" fmla="*/ 200 w 402"/>
              <a:gd name="T31" fmla="*/ 0 h 537"/>
              <a:gd name="T32" fmla="*/ 200 w 402"/>
              <a:gd name="T33" fmla="*/ 234 h 537"/>
              <a:gd name="T34" fmla="*/ 200 w 402"/>
              <a:gd name="T35" fmla="*/ 234 h 537"/>
              <a:gd name="T36" fmla="*/ 200 w 402"/>
              <a:gd name="T37" fmla="*/ 234 h 537"/>
              <a:gd name="T38" fmla="*/ 200 w 402"/>
              <a:gd name="T39" fmla="*/ 234 h 537"/>
              <a:gd name="T40" fmla="*/ 167 w 402"/>
              <a:gd name="T41" fmla="*/ 201 h 537"/>
              <a:gd name="T42" fmla="*/ 200 w 402"/>
              <a:gd name="T43" fmla="*/ 167 h 537"/>
              <a:gd name="T44" fmla="*/ 234 w 402"/>
              <a:gd name="T45" fmla="*/ 201 h 537"/>
              <a:gd name="T46" fmla="*/ 200 w 402"/>
              <a:gd name="T47" fmla="*/ 234 h 537"/>
              <a:gd name="T48" fmla="*/ 200 w 402"/>
              <a:gd name="T49" fmla="*/ 134 h 537"/>
              <a:gd name="T50" fmla="*/ 200 w 402"/>
              <a:gd name="T51" fmla="*/ 134 h 537"/>
              <a:gd name="T52" fmla="*/ 200 w 402"/>
              <a:gd name="T53" fmla="*/ 134 h 537"/>
              <a:gd name="T54" fmla="*/ 200 w 402"/>
              <a:gd name="T55" fmla="*/ 134 h 537"/>
              <a:gd name="T56" fmla="*/ 134 w 402"/>
              <a:gd name="T57" fmla="*/ 201 h 537"/>
              <a:gd name="T58" fmla="*/ 200 w 402"/>
              <a:gd name="T59" fmla="*/ 268 h 537"/>
              <a:gd name="T60" fmla="*/ 267 w 402"/>
              <a:gd name="T61" fmla="*/ 201 h 537"/>
              <a:gd name="T62" fmla="*/ 200 w 402"/>
              <a:gd name="T63" fmla="*/ 13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2" h="537">
                <a:moveTo>
                  <a:pt x="33" y="203"/>
                </a:moveTo>
                <a:lnTo>
                  <a:pt x="33" y="203"/>
                </a:lnTo>
                <a:lnTo>
                  <a:pt x="33" y="203"/>
                </a:lnTo>
                <a:lnTo>
                  <a:pt x="33" y="203"/>
                </a:lnTo>
                <a:cubicBezTo>
                  <a:pt x="33" y="110"/>
                  <a:pt x="108" y="34"/>
                  <a:pt x="200" y="34"/>
                </a:cubicBezTo>
                <a:cubicBezTo>
                  <a:pt x="293" y="34"/>
                  <a:pt x="368" y="110"/>
                  <a:pt x="368" y="203"/>
                </a:cubicBezTo>
                <a:cubicBezTo>
                  <a:pt x="368" y="312"/>
                  <a:pt x="200" y="486"/>
                  <a:pt x="200" y="486"/>
                </a:cubicBezTo>
                <a:cubicBezTo>
                  <a:pt x="200" y="486"/>
                  <a:pt x="33" y="314"/>
                  <a:pt x="33" y="203"/>
                </a:cubicBezTo>
                <a:close/>
                <a:moveTo>
                  <a:pt x="200" y="0"/>
                </a:moveTo>
                <a:lnTo>
                  <a:pt x="200" y="0"/>
                </a:lnTo>
                <a:lnTo>
                  <a:pt x="200" y="0"/>
                </a:lnTo>
                <a:lnTo>
                  <a:pt x="200" y="0"/>
                </a:lnTo>
                <a:cubicBezTo>
                  <a:pt x="89" y="0"/>
                  <a:pt x="0" y="90"/>
                  <a:pt x="0" y="201"/>
                </a:cubicBezTo>
                <a:cubicBezTo>
                  <a:pt x="0" y="333"/>
                  <a:pt x="200" y="536"/>
                  <a:pt x="200" y="536"/>
                </a:cubicBezTo>
                <a:cubicBezTo>
                  <a:pt x="200" y="536"/>
                  <a:pt x="401" y="331"/>
                  <a:pt x="401" y="201"/>
                </a:cubicBezTo>
                <a:cubicBezTo>
                  <a:pt x="401" y="90"/>
                  <a:pt x="312" y="0"/>
                  <a:pt x="200" y="0"/>
                </a:cubicBezTo>
                <a:close/>
                <a:moveTo>
                  <a:pt x="200" y="234"/>
                </a:moveTo>
                <a:lnTo>
                  <a:pt x="200" y="234"/>
                </a:lnTo>
                <a:lnTo>
                  <a:pt x="200" y="234"/>
                </a:lnTo>
                <a:lnTo>
                  <a:pt x="200" y="234"/>
                </a:lnTo>
                <a:cubicBezTo>
                  <a:pt x="182" y="234"/>
                  <a:pt x="167" y="220"/>
                  <a:pt x="167" y="201"/>
                </a:cubicBezTo>
                <a:cubicBezTo>
                  <a:pt x="167" y="182"/>
                  <a:pt x="182" y="167"/>
                  <a:pt x="200" y="167"/>
                </a:cubicBezTo>
                <a:cubicBezTo>
                  <a:pt x="219" y="167"/>
                  <a:pt x="234" y="182"/>
                  <a:pt x="234" y="201"/>
                </a:cubicBezTo>
                <a:cubicBezTo>
                  <a:pt x="234" y="220"/>
                  <a:pt x="219" y="234"/>
                  <a:pt x="200" y="234"/>
                </a:cubicBezTo>
                <a:close/>
                <a:moveTo>
                  <a:pt x="200" y="134"/>
                </a:moveTo>
                <a:lnTo>
                  <a:pt x="200" y="134"/>
                </a:lnTo>
                <a:lnTo>
                  <a:pt x="200" y="134"/>
                </a:lnTo>
                <a:lnTo>
                  <a:pt x="200" y="134"/>
                </a:lnTo>
                <a:cubicBezTo>
                  <a:pt x="164" y="134"/>
                  <a:pt x="134" y="164"/>
                  <a:pt x="134" y="201"/>
                </a:cubicBezTo>
                <a:cubicBezTo>
                  <a:pt x="134" y="238"/>
                  <a:pt x="164" y="268"/>
                  <a:pt x="200" y="268"/>
                </a:cubicBezTo>
                <a:cubicBezTo>
                  <a:pt x="238" y="268"/>
                  <a:pt x="267" y="238"/>
                  <a:pt x="267" y="201"/>
                </a:cubicBezTo>
                <a:cubicBezTo>
                  <a:pt x="267" y="164"/>
                  <a:pt x="238" y="134"/>
                  <a:pt x="200" y="1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5881289" y="5040294"/>
            <a:ext cx="169863" cy="193675"/>
          </a:xfrm>
          <a:custGeom>
            <a:avLst/>
            <a:gdLst>
              <a:gd name="T0" fmla="*/ 101 w 470"/>
              <a:gd name="T1" fmla="*/ 352 h 537"/>
              <a:gd name="T2" fmla="*/ 368 w 470"/>
              <a:gd name="T3" fmla="*/ 352 h 537"/>
              <a:gd name="T4" fmla="*/ 101 w 470"/>
              <a:gd name="T5" fmla="*/ 318 h 537"/>
              <a:gd name="T6" fmla="*/ 101 w 470"/>
              <a:gd name="T7" fmla="*/ 285 h 537"/>
              <a:gd name="T8" fmla="*/ 101 w 470"/>
              <a:gd name="T9" fmla="*/ 285 h 537"/>
              <a:gd name="T10" fmla="*/ 368 w 470"/>
              <a:gd name="T11" fmla="*/ 252 h 537"/>
              <a:gd name="T12" fmla="*/ 101 w 470"/>
              <a:gd name="T13" fmla="*/ 285 h 537"/>
              <a:gd name="T14" fmla="*/ 435 w 470"/>
              <a:gd name="T15" fmla="*/ 469 h 537"/>
              <a:gd name="T16" fmla="*/ 435 w 470"/>
              <a:gd name="T17" fmla="*/ 469 h 537"/>
              <a:gd name="T18" fmla="*/ 402 w 470"/>
              <a:gd name="T19" fmla="*/ 502 h 537"/>
              <a:gd name="T20" fmla="*/ 67 w 470"/>
              <a:gd name="T21" fmla="*/ 502 h 537"/>
              <a:gd name="T22" fmla="*/ 34 w 470"/>
              <a:gd name="T23" fmla="*/ 469 h 537"/>
              <a:gd name="T24" fmla="*/ 34 w 470"/>
              <a:gd name="T25" fmla="*/ 67 h 537"/>
              <a:gd name="T26" fmla="*/ 67 w 470"/>
              <a:gd name="T27" fmla="*/ 34 h 537"/>
              <a:gd name="T28" fmla="*/ 284 w 470"/>
              <a:gd name="T29" fmla="*/ 134 h 537"/>
              <a:gd name="T30" fmla="*/ 335 w 470"/>
              <a:gd name="T31" fmla="*/ 185 h 537"/>
              <a:gd name="T32" fmla="*/ 435 w 470"/>
              <a:gd name="T33" fmla="*/ 185 h 537"/>
              <a:gd name="T34" fmla="*/ 318 w 470"/>
              <a:gd name="T35" fmla="*/ 50 h 537"/>
              <a:gd name="T36" fmla="*/ 318 w 470"/>
              <a:gd name="T37" fmla="*/ 50 h 537"/>
              <a:gd name="T38" fmla="*/ 352 w 470"/>
              <a:gd name="T39" fmla="*/ 151 h 537"/>
              <a:gd name="T40" fmla="*/ 318 w 470"/>
              <a:gd name="T41" fmla="*/ 118 h 537"/>
              <a:gd name="T42" fmla="*/ 318 w 470"/>
              <a:gd name="T43" fmla="*/ 50 h 537"/>
              <a:gd name="T44" fmla="*/ 318 w 470"/>
              <a:gd name="T45" fmla="*/ 0 h 537"/>
              <a:gd name="T46" fmla="*/ 51 w 470"/>
              <a:gd name="T47" fmla="*/ 0 h 537"/>
              <a:gd name="T48" fmla="*/ 0 w 470"/>
              <a:gd name="T49" fmla="*/ 50 h 537"/>
              <a:gd name="T50" fmla="*/ 0 w 470"/>
              <a:gd name="T51" fmla="*/ 486 h 537"/>
              <a:gd name="T52" fmla="*/ 51 w 470"/>
              <a:gd name="T53" fmla="*/ 536 h 537"/>
              <a:gd name="T54" fmla="*/ 419 w 470"/>
              <a:gd name="T55" fmla="*/ 536 h 537"/>
              <a:gd name="T56" fmla="*/ 469 w 470"/>
              <a:gd name="T57" fmla="*/ 486 h 537"/>
              <a:gd name="T58" fmla="*/ 469 w 470"/>
              <a:gd name="T59" fmla="*/ 151 h 537"/>
              <a:gd name="T60" fmla="*/ 101 w 470"/>
              <a:gd name="T61" fmla="*/ 151 h 537"/>
              <a:gd name="T62" fmla="*/ 101 w 470"/>
              <a:gd name="T63" fmla="*/ 151 h 537"/>
              <a:gd name="T64" fmla="*/ 201 w 470"/>
              <a:gd name="T65" fmla="*/ 118 h 537"/>
              <a:gd name="T66" fmla="*/ 101 w 470"/>
              <a:gd name="T67" fmla="*/ 151 h 537"/>
              <a:gd name="T68" fmla="*/ 101 w 470"/>
              <a:gd name="T69" fmla="*/ 419 h 537"/>
              <a:gd name="T70" fmla="*/ 368 w 470"/>
              <a:gd name="T71" fmla="*/ 419 h 537"/>
              <a:gd name="T72" fmla="*/ 101 w 470"/>
              <a:gd name="T73" fmla="*/ 385 h 537"/>
              <a:gd name="T74" fmla="*/ 101 w 470"/>
              <a:gd name="T75" fmla="*/ 218 h 537"/>
              <a:gd name="T76" fmla="*/ 101 w 470"/>
              <a:gd name="T77" fmla="*/ 218 h 537"/>
              <a:gd name="T78" fmla="*/ 201 w 470"/>
              <a:gd name="T79" fmla="*/ 185 h 537"/>
              <a:gd name="T80" fmla="*/ 101 w 470"/>
              <a:gd name="T81" fmla="*/ 21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0" h="537">
                <a:moveTo>
                  <a:pt x="101" y="352"/>
                </a:moveTo>
                <a:lnTo>
                  <a:pt x="101" y="352"/>
                </a:lnTo>
                <a:lnTo>
                  <a:pt x="101" y="352"/>
                </a:lnTo>
                <a:lnTo>
                  <a:pt x="368" y="352"/>
                </a:lnTo>
                <a:lnTo>
                  <a:pt x="368" y="318"/>
                </a:lnTo>
                <a:lnTo>
                  <a:pt x="101" y="318"/>
                </a:lnTo>
                <a:lnTo>
                  <a:pt x="101" y="352"/>
                </a:lnTo>
                <a:close/>
                <a:moveTo>
                  <a:pt x="101" y="285"/>
                </a:moveTo>
                <a:lnTo>
                  <a:pt x="101" y="285"/>
                </a:lnTo>
                <a:lnTo>
                  <a:pt x="101" y="285"/>
                </a:lnTo>
                <a:lnTo>
                  <a:pt x="368" y="285"/>
                </a:lnTo>
                <a:lnTo>
                  <a:pt x="368" y="252"/>
                </a:lnTo>
                <a:lnTo>
                  <a:pt x="101" y="252"/>
                </a:lnTo>
                <a:lnTo>
                  <a:pt x="101" y="285"/>
                </a:lnTo>
                <a:close/>
                <a:moveTo>
                  <a:pt x="435" y="469"/>
                </a:moveTo>
                <a:lnTo>
                  <a:pt x="435" y="469"/>
                </a:lnTo>
                <a:lnTo>
                  <a:pt x="435" y="469"/>
                </a:lnTo>
                <a:lnTo>
                  <a:pt x="435" y="469"/>
                </a:lnTo>
                <a:cubicBezTo>
                  <a:pt x="435" y="487"/>
                  <a:pt x="420" y="502"/>
                  <a:pt x="402" y="502"/>
                </a:cubicBezTo>
                <a:lnTo>
                  <a:pt x="402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4" y="487"/>
                  <a:pt x="34" y="469"/>
                </a:cubicBezTo>
                <a:lnTo>
                  <a:pt x="34" y="469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8" y="34"/>
                  <a:pt x="67" y="34"/>
                </a:cubicBezTo>
                <a:lnTo>
                  <a:pt x="67" y="34"/>
                </a:lnTo>
                <a:lnTo>
                  <a:pt x="284" y="34"/>
                </a:lnTo>
                <a:lnTo>
                  <a:pt x="284" y="134"/>
                </a:lnTo>
                <a:lnTo>
                  <a:pt x="284" y="134"/>
                </a:lnTo>
                <a:cubicBezTo>
                  <a:pt x="284" y="162"/>
                  <a:pt x="307" y="185"/>
                  <a:pt x="335" y="185"/>
                </a:cubicBezTo>
                <a:lnTo>
                  <a:pt x="335" y="185"/>
                </a:lnTo>
                <a:lnTo>
                  <a:pt x="435" y="185"/>
                </a:lnTo>
                <a:lnTo>
                  <a:pt x="435" y="469"/>
                </a:lnTo>
                <a:close/>
                <a:moveTo>
                  <a:pt x="318" y="50"/>
                </a:moveTo>
                <a:lnTo>
                  <a:pt x="318" y="50"/>
                </a:lnTo>
                <a:lnTo>
                  <a:pt x="318" y="50"/>
                </a:lnTo>
                <a:lnTo>
                  <a:pt x="419" y="151"/>
                </a:lnTo>
                <a:lnTo>
                  <a:pt x="352" y="151"/>
                </a:lnTo>
                <a:lnTo>
                  <a:pt x="352" y="151"/>
                </a:lnTo>
                <a:cubicBezTo>
                  <a:pt x="333" y="151"/>
                  <a:pt x="318" y="136"/>
                  <a:pt x="318" y="118"/>
                </a:cubicBezTo>
                <a:lnTo>
                  <a:pt x="318" y="118"/>
                </a:lnTo>
                <a:lnTo>
                  <a:pt x="318" y="50"/>
                </a:lnTo>
                <a:close/>
                <a:moveTo>
                  <a:pt x="318" y="0"/>
                </a:moveTo>
                <a:lnTo>
                  <a:pt x="318" y="0"/>
                </a:lnTo>
                <a:lnTo>
                  <a:pt x="318" y="0"/>
                </a:lnTo>
                <a:lnTo>
                  <a:pt x="51" y="0"/>
                </a:lnTo>
                <a:lnTo>
                  <a:pt x="51" y="0"/>
                </a:lnTo>
                <a:cubicBezTo>
                  <a:pt x="22" y="0"/>
                  <a:pt x="0" y="23"/>
                  <a:pt x="0" y="50"/>
                </a:cubicBezTo>
                <a:lnTo>
                  <a:pt x="0" y="50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1" y="536"/>
                </a:cubicBezTo>
                <a:lnTo>
                  <a:pt x="51" y="536"/>
                </a:lnTo>
                <a:lnTo>
                  <a:pt x="419" y="536"/>
                </a:lnTo>
                <a:lnTo>
                  <a:pt x="419" y="536"/>
                </a:lnTo>
                <a:cubicBezTo>
                  <a:pt x="446" y="536"/>
                  <a:pt x="469" y="513"/>
                  <a:pt x="469" y="486"/>
                </a:cubicBezTo>
                <a:lnTo>
                  <a:pt x="469" y="486"/>
                </a:lnTo>
                <a:lnTo>
                  <a:pt x="469" y="151"/>
                </a:lnTo>
                <a:lnTo>
                  <a:pt x="318" y="0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51"/>
                </a:lnTo>
                <a:lnTo>
                  <a:pt x="201" y="151"/>
                </a:lnTo>
                <a:lnTo>
                  <a:pt x="201" y="118"/>
                </a:lnTo>
                <a:lnTo>
                  <a:pt x="101" y="118"/>
                </a:lnTo>
                <a:lnTo>
                  <a:pt x="101" y="151"/>
                </a:lnTo>
                <a:close/>
                <a:moveTo>
                  <a:pt x="101" y="419"/>
                </a:moveTo>
                <a:lnTo>
                  <a:pt x="101" y="419"/>
                </a:lnTo>
                <a:lnTo>
                  <a:pt x="101" y="419"/>
                </a:lnTo>
                <a:lnTo>
                  <a:pt x="368" y="419"/>
                </a:lnTo>
                <a:lnTo>
                  <a:pt x="368" y="385"/>
                </a:lnTo>
                <a:lnTo>
                  <a:pt x="101" y="385"/>
                </a:lnTo>
                <a:lnTo>
                  <a:pt x="101" y="419"/>
                </a:lnTo>
                <a:close/>
                <a:moveTo>
                  <a:pt x="101" y="218"/>
                </a:moveTo>
                <a:lnTo>
                  <a:pt x="101" y="218"/>
                </a:lnTo>
                <a:lnTo>
                  <a:pt x="101" y="218"/>
                </a:lnTo>
                <a:lnTo>
                  <a:pt x="201" y="218"/>
                </a:lnTo>
                <a:lnTo>
                  <a:pt x="201" y="185"/>
                </a:lnTo>
                <a:lnTo>
                  <a:pt x="101" y="185"/>
                </a:lnTo>
                <a:lnTo>
                  <a:pt x="101" y="2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 noChangeArrowheads="1"/>
          </p:cNvSpPr>
          <p:nvPr/>
        </p:nvSpPr>
        <p:spPr bwMode="auto">
          <a:xfrm>
            <a:off x="5332014" y="5040294"/>
            <a:ext cx="193675" cy="193675"/>
          </a:xfrm>
          <a:custGeom>
            <a:avLst/>
            <a:gdLst>
              <a:gd name="T0" fmla="*/ 435 w 536"/>
              <a:gd name="T1" fmla="*/ 285 h 537"/>
              <a:gd name="T2" fmla="*/ 468 w 536"/>
              <a:gd name="T3" fmla="*/ 285 h 537"/>
              <a:gd name="T4" fmla="*/ 435 w 536"/>
              <a:gd name="T5" fmla="*/ 0 h 537"/>
              <a:gd name="T6" fmla="*/ 268 w 536"/>
              <a:gd name="T7" fmla="*/ 218 h 537"/>
              <a:gd name="T8" fmla="*/ 268 w 536"/>
              <a:gd name="T9" fmla="*/ 218 h 537"/>
              <a:gd name="T10" fmla="*/ 218 w 536"/>
              <a:gd name="T11" fmla="*/ 168 h 537"/>
              <a:gd name="T12" fmla="*/ 318 w 536"/>
              <a:gd name="T13" fmla="*/ 168 h 537"/>
              <a:gd name="T14" fmla="*/ 285 w 536"/>
              <a:gd name="T15" fmla="*/ 85 h 537"/>
              <a:gd name="T16" fmla="*/ 285 w 536"/>
              <a:gd name="T17" fmla="*/ 85 h 537"/>
              <a:gd name="T18" fmla="*/ 251 w 536"/>
              <a:gd name="T19" fmla="*/ 0 h 537"/>
              <a:gd name="T20" fmla="*/ 251 w 536"/>
              <a:gd name="T21" fmla="*/ 85 h 537"/>
              <a:gd name="T22" fmla="*/ 251 w 536"/>
              <a:gd name="T23" fmla="*/ 249 h 537"/>
              <a:gd name="T24" fmla="*/ 251 w 536"/>
              <a:gd name="T25" fmla="*/ 536 h 537"/>
              <a:gd name="T26" fmla="*/ 285 w 536"/>
              <a:gd name="T27" fmla="*/ 249 h 537"/>
              <a:gd name="T28" fmla="*/ 352 w 536"/>
              <a:gd name="T29" fmla="*/ 168 h 537"/>
              <a:gd name="T30" fmla="*/ 83 w 536"/>
              <a:gd name="T31" fmla="*/ 418 h 537"/>
              <a:gd name="T32" fmla="*/ 83 w 536"/>
              <a:gd name="T33" fmla="*/ 418 h 537"/>
              <a:gd name="T34" fmla="*/ 33 w 536"/>
              <a:gd name="T35" fmla="*/ 368 h 537"/>
              <a:gd name="T36" fmla="*/ 133 w 536"/>
              <a:gd name="T37" fmla="*/ 368 h 537"/>
              <a:gd name="T38" fmla="*/ 83 w 536"/>
              <a:gd name="T39" fmla="*/ 285 h 537"/>
              <a:gd name="T40" fmla="*/ 83 w 536"/>
              <a:gd name="T41" fmla="*/ 285 h 537"/>
              <a:gd name="T42" fmla="*/ 0 w 536"/>
              <a:gd name="T43" fmla="*/ 368 h 537"/>
              <a:gd name="T44" fmla="*/ 66 w 536"/>
              <a:gd name="T45" fmla="*/ 451 h 537"/>
              <a:gd name="T46" fmla="*/ 100 w 536"/>
              <a:gd name="T47" fmla="*/ 536 h 537"/>
              <a:gd name="T48" fmla="*/ 100 w 536"/>
              <a:gd name="T49" fmla="*/ 451 h 537"/>
              <a:gd name="T50" fmla="*/ 83 w 536"/>
              <a:gd name="T51" fmla="*/ 285 h 537"/>
              <a:gd name="T52" fmla="*/ 66 w 536"/>
              <a:gd name="T53" fmla="*/ 285 h 537"/>
              <a:gd name="T54" fmla="*/ 100 w 536"/>
              <a:gd name="T55" fmla="*/ 285 h 537"/>
              <a:gd name="T56" fmla="*/ 66 w 536"/>
              <a:gd name="T57" fmla="*/ 0 h 537"/>
              <a:gd name="T58" fmla="*/ 452 w 536"/>
              <a:gd name="T59" fmla="*/ 418 h 537"/>
              <a:gd name="T60" fmla="*/ 452 w 536"/>
              <a:gd name="T61" fmla="*/ 418 h 537"/>
              <a:gd name="T62" fmla="*/ 402 w 536"/>
              <a:gd name="T63" fmla="*/ 368 h 537"/>
              <a:gd name="T64" fmla="*/ 502 w 536"/>
              <a:gd name="T65" fmla="*/ 368 h 537"/>
              <a:gd name="T66" fmla="*/ 452 w 536"/>
              <a:gd name="T67" fmla="*/ 285 h 537"/>
              <a:gd name="T68" fmla="*/ 452 w 536"/>
              <a:gd name="T69" fmla="*/ 285 h 537"/>
              <a:gd name="T70" fmla="*/ 368 w 536"/>
              <a:gd name="T71" fmla="*/ 368 h 537"/>
              <a:gd name="T72" fmla="*/ 435 w 536"/>
              <a:gd name="T73" fmla="*/ 451 h 537"/>
              <a:gd name="T74" fmla="*/ 468 w 536"/>
              <a:gd name="T75" fmla="*/ 536 h 537"/>
              <a:gd name="T76" fmla="*/ 468 w 536"/>
              <a:gd name="T77" fmla="*/ 451 h 537"/>
              <a:gd name="T78" fmla="*/ 452 w 536"/>
              <a:gd name="T79" fmla="*/ 28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6" h="537">
                <a:moveTo>
                  <a:pt x="435" y="285"/>
                </a:moveTo>
                <a:lnTo>
                  <a:pt x="435" y="285"/>
                </a:lnTo>
                <a:lnTo>
                  <a:pt x="435" y="285"/>
                </a:lnTo>
                <a:lnTo>
                  <a:pt x="468" y="285"/>
                </a:lnTo>
                <a:lnTo>
                  <a:pt x="468" y="0"/>
                </a:lnTo>
                <a:lnTo>
                  <a:pt x="435" y="0"/>
                </a:lnTo>
                <a:lnTo>
                  <a:pt x="435" y="285"/>
                </a:lnTo>
                <a:close/>
                <a:moveTo>
                  <a:pt x="268" y="218"/>
                </a:moveTo>
                <a:lnTo>
                  <a:pt x="268" y="218"/>
                </a:lnTo>
                <a:lnTo>
                  <a:pt x="268" y="218"/>
                </a:lnTo>
                <a:lnTo>
                  <a:pt x="268" y="218"/>
                </a:lnTo>
                <a:cubicBezTo>
                  <a:pt x="240" y="218"/>
                  <a:pt x="218" y="195"/>
                  <a:pt x="218" y="168"/>
                </a:cubicBezTo>
                <a:cubicBezTo>
                  <a:pt x="218" y="140"/>
                  <a:pt x="240" y="118"/>
                  <a:pt x="268" y="118"/>
                </a:cubicBezTo>
                <a:cubicBezTo>
                  <a:pt x="295" y="118"/>
                  <a:pt x="318" y="140"/>
                  <a:pt x="318" y="168"/>
                </a:cubicBezTo>
                <a:cubicBezTo>
                  <a:pt x="318" y="195"/>
                  <a:pt x="295" y="218"/>
                  <a:pt x="268" y="218"/>
                </a:cubicBezTo>
                <a:close/>
                <a:moveTo>
                  <a:pt x="285" y="85"/>
                </a:moveTo>
                <a:lnTo>
                  <a:pt x="285" y="85"/>
                </a:lnTo>
                <a:lnTo>
                  <a:pt x="285" y="85"/>
                </a:lnTo>
                <a:lnTo>
                  <a:pt x="285" y="0"/>
                </a:lnTo>
                <a:lnTo>
                  <a:pt x="251" y="0"/>
                </a:lnTo>
                <a:lnTo>
                  <a:pt x="251" y="85"/>
                </a:lnTo>
                <a:lnTo>
                  <a:pt x="251" y="85"/>
                </a:lnTo>
                <a:cubicBezTo>
                  <a:pt x="213" y="93"/>
                  <a:pt x="184" y="127"/>
                  <a:pt x="184" y="168"/>
                </a:cubicBezTo>
                <a:cubicBezTo>
                  <a:pt x="184" y="208"/>
                  <a:pt x="213" y="242"/>
                  <a:pt x="251" y="249"/>
                </a:cubicBezTo>
                <a:lnTo>
                  <a:pt x="251" y="249"/>
                </a:lnTo>
                <a:lnTo>
                  <a:pt x="251" y="536"/>
                </a:lnTo>
                <a:lnTo>
                  <a:pt x="285" y="536"/>
                </a:lnTo>
                <a:lnTo>
                  <a:pt x="285" y="249"/>
                </a:lnTo>
                <a:lnTo>
                  <a:pt x="285" y="249"/>
                </a:lnTo>
                <a:cubicBezTo>
                  <a:pt x="323" y="242"/>
                  <a:pt x="352" y="208"/>
                  <a:pt x="352" y="168"/>
                </a:cubicBezTo>
                <a:cubicBezTo>
                  <a:pt x="352" y="127"/>
                  <a:pt x="323" y="93"/>
                  <a:pt x="285" y="85"/>
                </a:cubicBezTo>
                <a:close/>
                <a:moveTo>
                  <a:pt x="83" y="418"/>
                </a:move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cubicBezTo>
                  <a:pt x="56" y="418"/>
                  <a:pt x="33" y="397"/>
                  <a:pt x="33" y="368"/>
                </a:cubicBezTo>
                <a:cubicBezTo>
                  <a:pt x="33" y="341"/>
                  <a:pt x="56" y="318"/>
                  <a:pt x="83" y="318"/>
                </a:cubicBezTo>
                <a:cubicBezTo>
                  <a:pt x="112" y="318"/>
                  <a:pt x="133" y="341"/>
                  <a:pt x="133" y="368"/>
                </a:cubicBezTo>
                <a:cubicBezTo>
                  <a:pt x="133" y="397"/>
                  <a:pt x="112" y="418"/>
                  <a:pt x="83" y="418"/>
                </a:cubicBezTo>
                <a:close/>
                <a:moveTo>
                  <a:pt x="83" y="285"/>
                </a:moveTo>
                <a:lnTo>
                  <a:pt x="83" y="285"/>
                </a:lnTo>
                <a:lnTo>
                  <a:pt x="83" y="285"/>
                </a:lnTo>
                <a:lnTo>
                  <a:pt x="83" y="285"/>
                </a:lnTo>
                <a:cubicBezTo>
                  <a:pt x="38" y="285"/>
                  <a:pt x="0" y="323"/>
                  <a:pt x="0" y="368"/>
                </a:cubicBezTo>
                <a:cubicBezTo>
                  <a:pt x="0" y="409"/>
                  <a:pt x="28" y="443"/>
                  <a:pt x="66" y="451"/>
                </a:cubicBezTo>
                <a:lnTo>
                  <a:pt x="66" y="451"/>
                </a:lnTo>
                <a:lnTo>
                  <a:pt x="66" y="536"/>
                </a:lnTo>
                <a:lnTo>
                  <a:pt x="100" y="536"/>
                </a:lnTo>
                <a:lnTo>
                  <a:pt x="100" y="451"/>
                </a:lnTo>
                <a:lnTo>
                  <a:pt x="100" y="451"/>
                </a:lnTo>
                <a:cubicBezTo>
                  <a:pt x="138" y="443"/>
                  <a:pt x="167" y="409"/>
                  <a:pt x="167" y="368"/>
                </a:cubicBezTo>
                <a:cubicBezTo>
                  <a:pt x="167" y="323"/>
                  <a:pt x="130" y="285"/>
                  <a:pt x="83" y="285"/>
                </a:cubicBezTo>
                <a:close/>
                <a:moveTo>
                  <a:pt x="66" y="285"/>
                </a:moveTo>
                <a:lnTo>
                  <a:pt x="66" y="285"/>
                </a:lnTo>
                <a:lnTo>
                  <a:pt x="66" y="285"/>
                </a:lnTo>
                <a:lnTo>
                  <a:pt x="100" y="285"/>
                </a:lnTo>
                <a:lnTo>
                  <a:pt x="100" y="0"/>
                </a:lnTo>
                <a:lnTo>
                  <a:pt x="66" y="0"/>
                </a:lnTo>
                <a:lnTo>
                  <a:pt x="66" y="285"/>
                </a:lnTo>
                <a:close/>
                <a:moveTo>
                  <a:pt x="452" y="418"/>
                </a:moveTo>
                <a:lnTo>
                  <a:pt x="452" y="418"/>
                </a:lnTo>
                <a:lnTo>
                  <a:pt x="452" y="418"/>
                </a:lnTo>
                <a:lnTo>
                  <a:pt x="452" y="418"/>
                </a:lnTo>
                <a:cubicBezTo>
                  <a:pt x="424" y="418"/>
                  <a:pt x="402" y="397"/>
                  <a:pt x="402" y="368"/>
                </a:cubicBezTo>
                <a:cubicBezTo>
                  <a:pt x="402" y="341"/>
                  <a:pt x="424" y="318"/>
                  <a:pt x="452" y="318"/>
                </a:cubicBezTo>
                <a:cubicBezTo>
                  <a:pt x="480" y="318"/>
                  <a:pt x="502" y="341"/>
                  <a:pt x="502" y="368"/>
                </a:cubicBezTo>
                <a:cubicBezTo>
                  <a:pt x="502" y="397"/>
                  <a:pt x="480" y="418"/>
                  <a:pt x="452" y="418"/>
                </a:cubicBezTo>
                <a:close/>
                <a:moveTo>
                  <a:pt x="452" y="285"/>
                </a:moveTo>
                <a:lnTo>
                  <a:pt x="452" y="285"/>
                </a:lnTo>
                <a:lnTo>
                  <a:pt x="452" y="285"/>
                </a:lnTo>
                <a:lnTo>
                  <a:pt x="452" y="285"/>
                </a:lnTo>
                <a:cubicBezTo>
                  <a:pt x="406" y="285"/>
                  <a:pt x="368" y="323"/>
                  <a:pt x="368" y="368"/>
                </a:cubicBezTo>
                <a:cubicBezTo>
                  <a:pt x="368" y="409"/>
                  <a:pt x="397" y="443"/>
                  <a:pt x="435" y="451"/>
                </a:cubicBezTo>
                <a:lnTo>
                  <a:pt x="435" y="451"/>
                </a:lnTo>
                <a:lnTo>
                  <a:pt x="435" y="536"/>
                </a:lnTo>
                <a:lnTo>
                  <a:pt x="468" y="536"/>
                </a:lnTo>
                <a:lnTo>
                  <a:pt x="468" y="451"/>
                </a:lnTo>
                <a:lnTo>
                  <a:pt x="468" y="451"/>
                </a:lnTo>
                <a:cubicBezTo>
                  <a:pt x="506" y="443"/>
                  <a:pt x="535" y="409"/>
                  <a:pt x="535" y="368"/>
                </a:cubicBezTo>
                <a:cubicBezTo>
                  <a:pt x="535" y="323"/>
                  <a:pt x="498" y="285"/>
                  <a:pt x="452" y="28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 noChangeArrowheads="1"/>
          </p:cNvSpPr>
          <p:nvPr/>
        </p:nvSpPr>
        <p:spPr bwMode="auto">
          <a:xfrm>
            <a:off x="4808139" y="5040294"/>
            <a:ext cx="168275" cy="193675"/>
          </a:xfrm>
          <a:custGeom>
            <a:avLst/>
            <a:gdLst>
              <a:gd name="T0" fmla="*/ 234 w 469"/>
              <a:gd name="T1" fmla="*/ 502 h 537"/>
              <a:gd name="T2" fmla="*/ 234 w 469"/>
              <a:gd name="T3" fmla="*/ 502 h 537"/>
              <a:gd name="T4" fmla="*/ 234 w 469"/>
              <a:gd name="T5" fmla="*/ 502 h 537"/>
              <a:gd name="T6" fmla="*/ 234 w 469"/>
              <a:gd name="T7" fmla="*/ 502 h 537"/>
              <a:gd name="T8" fmla="*/ 184 w 469"/>
              <a:gd name="T9" fmla="*/ 452 h 537"/>
              <a:gd name="T10" fmla="*/ 184 w 469"/>
              <a:gd name="T11" fmla="*/ 452 h 537"/>
              <a:gd name="T12" fmla="*/ 284 w 469"/>
              <a:gd name="T13" fmla="*/ 452 h 537"/>
              <a:gd name="T14" fmla="*/ 284 w 469"/>
              <a:gd name="T15" fmla="*/ 452 h 537"/>
              <a:gd name="T16" fmla="*/ 234 w 469"/>
              <a:gd name="T17" fmla="*/ 502 h 537"/>
              <a:gd name="T18" fmla="*/ 401 w 469"/>
              <a:gd name="T19" fmla="*/ 318 h 537"/>
              <a:gd name="T20" fmla="*/ 401 w 469"/>
              <a:gd name="T21" fmla="*/ 318 h 537"/>
              <a:gd name="T22" fmla="*/ 401 w 469"/>
              <a:gd name="T23" fmla="*/ 318 h 537"/>
              <a:gd name="T24" fmla="*/ 368 w 469"/>
              <a:gd name="T25" fmla="*/ 318 h 537"/>
              <a:gd name="T26" fmla="*/ 368 w 469"/>
              <a:gd name="T27" fmla="*/ 352 h 537"/>
              <a:gd name="T28" fmla="*/ 401 w 469"/>
              <a:gd name="T29" fmla="*/ 352 h 537"/>
              <a:gd name="T30" fmla="*/ 401 w 469"/>
              <a:gd name="T31" fmla="*/ 352 h 537"/>
              <a:gd name="T32" fmla="*/ 435 w 469"/>
              <a:gd name="T33" fmla="*/ 385 h 537"/>
              <a:gd name="T34" fmla="*/ 401 w 469"/>
              <a:gd name="T35" fmla="*/ 419 h 537"/>
              <a:gd name="T36" fmla="*/ 401 w 469"/>
              <a:gd name="T37" fmla="*/ 419 h 537"/>
              <a:gd name="T38" fmla="*/ 67 w 469"/>
              <a:gd name="T39" fmla="*/ 419 h 537"/>
              <a:gd name="T40" fmla="*/ 67 w 469"/>
              <a:gd name="T41" fmla="*/ 419 h 537"/>
              <a:gd name="T42" fmla="*/ 33 w 469"/>
              <a:gd name="T43" fmla="*/ 385 h 537"/>
              <a:gd name="T44" fmla="*/ 67 w 469"/>
              <a:gd name="T45" fmla="*/ 352 h 537"/>
              <a:gd name="T46" fmla="*/ 67 w 469"/>
              <a:gd name="T47" fmla="*/ 352 h 537"/>
              <a:gd name="T48" fmla="*/ 100 w 469"/>
              <a:gd name="T49" fmla="*/ 352 h 537"/>
              <a:gd name="T50" fmla="*/ 100 w 469"/>
              <a:gd name="T51" fmla="*/ 318 h 537"/>
              <a:gd name="T52" fmla="*/ 67 w 469"/>
              <a:gd name="T53" fmla="*/ 318 h 537"/>
              <a:gd name="T54" fmla="*/ 67 w 469"/>
              <a:gd name="T55" fmla="*/ 318 h 537"/>
              <a:gd name="T56" fmla="*/ 0 w 469"/>
              <a:gd name="T57" fmla="*/ 385 h 537"/>
              <a:gd name="T58" fmla="*/ 67 w 469"/>
              <a:gd name="T59" fmla="*/ 452 h 537"/>
              <a:gd name="T60" fmla="*/ 67 w 469"/>
              <a:gd name="T61" fmla="*/ 452 h 537"/>
              <a:gd name="T62" fmla="*/ 151 w 469"/>
              <a:gd name="T63" fmla="*/ 452 h 537"/>
              <a:gd name="T64" fmla="*/ 151 w 469"/>
              <a:gd name="T65" fmla="*/ 452 h 537"/>
              <a:gd name="T66" fmla="*/ 234 w 469"/>
              <a:gd name="T67" fmla="*/ 536 h 537"/>
              <a:gd name="T68" fmla="*/ 317 w 469"/>
              <a:gd name="T69" fmla="*/ 452 h 537"/>
              <a:gd name="T70" fmla="*/ 317 w 469"/>
              <a:gd name="T71" fmla="*/ 452 h 537"/>
              <a:gd name="T72" fmla="*/ 401 w 469"/>
              <a:gd name="T73" fmla="*/ 452 h 537"/>
              <a:gd name="T74" fmla="*/ 401 w 469"/>
              <a:gd name="T75" fmla="*/ 452 h 537"/>
              <a:gd name="T76" fmla="*/ 468 w 469"/>
              <a:gd name="T77" fmla="*/ 385 h 537"/>
              <a:gd name="T78" fmla="*/ 401 w 469"/>
              <a:gd name="T79" fmla="*/ 318 h 537"/>
              <a:gd name="T80" fmla="*/ 100 w 469"/>
              <a:gd name="T81" fmla="*/ 168 h 537"/>
              <a:gd name="T82" fmla="*/ 100 w 469"/>
              <a:gd name="T83" fmla="*/ 168 h 537"/>
              <a:gd name="T84" fmla="*/ 100 w 469"/>
              <a:gd name="T85" fmla="*/ 168 h 537"/>
              <a:gd name="T86" fmla="*/ 100 w 469"/>
              <a:gd name="T87" fmla="*/ 168 h 537"/>
              <a:gd name="T88" fmla="*/ 234 w 469"/>
              <a:gd name="T89" fmla="*/ 34 h 537"/>
              <a:gd name="T90" fmla="*/ 368 w 469"/>
              <a:gd name="T91" fmla="*/ 168 h 537"/>
              <a:gd name="T92" fmla="*/ 368 w 469"/>
              <a:gd name="T93" fmla="*/ 168 h 537"/>
              <a:gd name="T94" fmla="*/ 368 w 469"/>
              <a:gd name="T95" fmla="*/ 318 h 537"/>
              <a:gd name="T96" fmla="*/ 401 w 469"/>
              <a:gd name="T97" fmla="*/ 318 h 537"/>
              <a:gd name="T98" fmla="*/ 401 w 469"/>
              <a:gd name="T99" fmla="*/ 167 h 537"/>
              <a:gd name="T100" fmla="*/ 401 w 469"/>
              <a:gd name="T101" fmla="*/ 167 h 537"/>
              <a:gd name="T102" fmla="*/ 234 w 469"/>
              <a:gd name="T103" fmla="*/ 0 h 537"/>
              <a:gd name="T104" fmla="*/ 67 w 469"/>
              <a:gd name="T105" fmla="*/ 167 h 537"/>
              <a:gd name="T106" fmla="*/ 67 w 469"/>
              <a:gd name="T107" fmla="*/ 167 h 537"/>
              <a:gd name="T108" fmla="*/ 67 w 469"/>
              <a:gd name="T109" fmla="*/ 318 h 537"/>
              <a:gd name="T110" fmla="*/ 100 w 469"/>
              <a:gd name="T111" fmla="*/ 318 h 537"/>
              <a:gd name="T112" fmla="*/ 100 w 469"/>
              <a:gd name="T113" fmla="*/ 1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9" h="537">
                <a:moveTo>
                  <a:pt x="234" y="502"/>
                </a:moveTo>
                <a:lnTo>
                  <a:pt x="234" y="502"/>
                </a:lnTo>
                <a:lnTo>
                  <a:pt x="234" y="502"/>
                </a:lnTo>
                <a:lnTo>
                  <a:pt x="234" y="502"/>
                </a:lnTo>
                <a:cubicBezTo>
                  <a:pt x="206" y="502"/>
                  <a:pt x="184" y="480"/>
                  <a:pt x="184" y="452"/>
                </a:cubicBezTo>
                <a:lnTo>
                  <a:pt x="184" y="452"/>
                </a:lnTo>
                <a:lnTo>
                  <a:pt x="284" y="452"/>
                </a:lnTo>
                <a:lnTo>
                  <a:pt x="284" y="452"/>
                </a:lnTo>
                <a:cubicBezTo>
                  <a:pt x="284" y="480"/>
                  <a:pt x="262" y="502"/>
                  <a:pt x="234" y="502"/>
                </a:cubicBezTo>
                <a:close/>
                <a:moveTo>
                  <a:pt x="401" y="318"/>
                </a:moveTo>
                <a:lnTo>
                  <a:pt x="401" y="318"/>
                </a:lnTo>
                <a:lnTo>
                  <a:pt x="401" y="318"/>
                </a:lnTo>
                <a:lnTo>
                  <a:pt x="368" y="318"/>
                </a:lnTo>
                <a:lnTo>
                  <a:pt x="368" y="352"/>
                </a:lnTo>
                <a:lnTo>
                  <a:pt x="401" y="352"/>
                </a:lnTo>
                <a:lnTo>
                  <a:pt x="401" y="352"/>
                </a:lnTo>
                <a:cubicBezTo>
                  <a:pt x="420" y="352"/>
                  <a:pt x="435" y="367"/>
                  <a:pt x="435" y="385"/>
                </a:cubicBezTo>
                <a:cubicBezTo>
                  <a:pt x="435" y="404"/>
                  <a:pt x="420" y="419"/>
                  <a:pt x="401" y="419"/>
                </a:cubicBezTo>
                <a:lnTo>
                  <a:pt x="401" y="419"/>
                </a:lnTo>
                <a:lnTo>
                  <a:pt x="67" y="419"/>
                </a:lnTo>
                <a:lnTo>
                  <a:pt x="67" y="419"/>
                </a:lnTo>
                <a:cubicBezTo>
                  <a:pt x="48" y="419"/>
                  <a:pt x="33" y="404"/>
                  <a:pt x="33" y="385"/>
                </a:cubicBezTo>
                <a:cubicBezTo>
                  <a:pt x="33" y="367"/>
                  <a:pt x="48" y="352"/>
                  <a:pt x="67" y="352"/>
                </a:cubicBezTo>
                <a:lnTo>
                  <a:pt x="67" y="352"/>
                </a:lnTo>
                <a:lnTo>
                  <a:pt x="100" y="352"/>
                </a:lnTo>
                <a:lnTo>
                  <a:pt x="100" y="318"/>
                </a:lnTo>
                <a:lnTo>
                  <a:pt x="67" y="318"/>
                </a:lnTo>
                <a:lnTo>
                  <a:pt x="67" y="318"/>
                </a:lnTo>
                <a:cubicBezTo>
                  <a:pt x="29" y="318"/>
                  <a:pt x="0" y="348"/>
                  <a:pt x="0" y="385"/>
                </a:cubicBezTo>
                <a:cubicBezTo>
                  <a:pt x="0" y="423"/>
                  <a:pt x="29" y="452"/>
                  <a:pt x="67" y="452"/>
                </a:cubicBezTo>
                <a:lnTo>
                  <a:pt x="67" y="452"/>
                </a:lnTo>
                <a:lnTo>
                  <a:pt x="151" y="452"/>
                </a:lnTo>
                <a:lnTo>
                  <a:pt x="151" y="452"/>
                </a:lnTo>
                <a:cubicBezTo>
                  <a:pt x="151" y="499"/>
                  <a:pt x="188" y="536"/>
                  <a:pt x="234" y="536"/>
                </a:cubicBezTo>
                <a:cubicBezTo>
                  <a:pt x="280" y="536"/>
                  <a:pt x="317" y="499"/>
                  <a:pt x="317" y="452"/>
                </a:cubicBezTo>
                <a:lnTo>
                  <a:pt x="317" y="452"/>
                </a:lnTo>
                <a:lnTo>
                  <a:pt x="401" y="452"/>
                </a:lnTo>
                <a:lnTo>
                  <a:pt x="401" y="452"/>
                </a:lnTo>
                <a:cubicBezTo>
                  <a:pt x="438" y="452"/>
                  <a:pt x="468" y="423"/>
                  <a:pt x="468" y="385"/>
                </a:cubicBezTo>
                <a:cubicBezTo>
                  <a:pt x="468" y="348"/>
                  <a:pt x="438" y="318"/>
                  <a:pt x="401" y="318"/>
                </a:cubicBezTo>
                <a:close/>
                <a:moveTo>
                  <a:pt x="100" y="168"/>
                </a:moveTo>
                <a:lnTo>
                  <a:pt x="100" y="168"/>
                </a:lnTo>
                <a:lnTo>
                  <a:pt x="100" y="168"/>
                </a:lnTo>
                <a:lnTo>
                  <a:pt x="100" y="168"/>
                </a:lnTo>
                <a:cubicBezTo>
                  <a:pt x="100" y="94"/>
                  <a:pt x="160" y="34"/>
                  <a:pt x="234" y="34"/>
                </a:cubicBezTo>
                <a:cubicBezTo>
                  <a:pt x="308" y="34"/>
                  <a:pt x="368" y="94"/>
                  <a:pt x="368" y="168"/>
                </a:cubicBezTo>
                <a:lnTo>
                  <a:pt x="368" y="168"/>
                </a:lnTo>
                <a:lnTo>
                  <a:pt x="368" y="318"/>
                </a:lnTo>
                <a:lnTo>
                  <a:pt x="401" y="318"/>
                </a:lnTo>
                <a:lnTo>
                  <a:pt x="401" y="167"/>
                </a:lnTo>
                <a:lnTo>
                  <a:pt x="401" y="167"/>
                </a:lnTo>
                <a:cubicBezTo>
                  <a:pt x="401" y="74"/>
                  <a:pt x="329" y="0"/>
                  <a:pt x="234" y="0"/>
                </a:cubicBezTo>
                <a:cubicBezTo>
                  <a:pt x="139" y="0"/>
                  <a:pt x="67" y="74"/>
                  <a:pt x="67" y="167"/>
                </a:cubicBezTo>
                <a:lnTo>
                  <a:pt x="67" y="167"/>
                </a:lnTo>
                <a:lnTo>
                  <a:pt x="67" y="318"/>
                </a:lnTo>
                <a:lnTo>
                  <a:pt x="100" y="318"/>
                </a:lnTo>
                <a:lnTo>
                  <a:pt x="100" y="1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 noChangeArrowheads="1"/>
          </p:cNvSpPr>
          <p:nvPr/>
        </p:nvSpPr>
        <p:spPr bwMode="auto">
          <a:xfrm>
            <a:off x="4277914" y="5040294"/>
            <a:ext cx="157163" cy="192088"/>
          </a:xfrm>
          <a:custGeom>
            <a:avLst/>
            <a:gdLst>
              <a:gd name="T0" fmla="*/ 401 w 436"/>
              <a:gd name="T1" fmla="*/ 183 h 535"/>
              <a:gd name="T2" fmla="*/ 401 w 436"/>
              <a:gd name="T3" fmla="*/ 183 h 535"/>
              <a:gd name="T4" fmla="*/ 401 w 436"/>
              <a:gd name="T5" fmla="*/ 183 h 535"/>
              <a:gd name="T6" fmla="*/ 401 w 436"/>
              <a:gd name="T7" fmla="*/ 183 h 535"/>
              <a:gd name="T8" fmla="*/ 216 w 436"/>
              <a:gd name="T9" fmla="*/ 501 h 535"/>
              <a:gd name="T10" fmla="*/ 33 w 436"/>
              <a:gd name="T11" fmla="*/ 183 h 535"/>
              <a:gd name="T12" fmla="*/ 33 w 436"/>
              <a:gd name="T13" fmla="*/ 82 h 535"/>
              <a:gd name="T14" fmla="*/ 49 w 436"/>
              <a:gd name="T15" fmla="*/ 83 h 535"/>
              <a:gd name="T16" fmla="*/ 125 w 436"/>
              <a:gd name="T17" fmla="*/ 74 h 535"/>
              <a:gd name="T18" fmla="*/ 216 w 436"/>
              <a:gd name="T19" fmla="*/ 33 h 535"/>
              <a:gd name="T20" fmla="*/ 310 w 436"/>
              <a:gd name="T21" fmla="*/ 74 h 535"/>
              <a:gd name="T22" fmla="*/ 385 w 436"/>
              <a:gd name="T23" fmla="*/ 83 h 535"/>
              <a:gd name="T24" fmla="*/ 401 w 436"/>
              <a:gd name="T25" fmla="*/ 82 h 535"/>
              <a:gd name="T26" fmla="*/ 401 w 436"/>
              <a:gd name="T27" fmla="*/ 183 h 535"/>
              <a:gd name="T28" fmla="*/ 425 w 436"/>
              <a:gd name="T29" fmla="*/ 59 h 535"/>
              <a:gd name="T30" fmla="*/ 425 w 436"/>
              <a:gd name="T31" fmla="*/ 59 h 535"/>
              <a:gd name="T32" fmla="*/ 425 w 436"/>
              <a:gd name="T33" fmla="*/ 59 h 535"/>
              <a:gd name="T34" fmla="*/ 425 w 436"/>
              <a:gd name="T35" fmla="*/ 59 h 535"/>
              <a:gd name="T36" fmla="*/ 401 w 436"/>
              <a:gd name="T37" fmla="*/ 49 h 535"/>
              <a:gd name="T38" fmla="*/ 399 w 436"/>
              <a:gd name="T39" fmla="*/ 49 h 535"/>
              <a:gd name="T40" fmla="*/ 385 w 436"/>
              <a:gd name="T41" fmla="*/ 50 h 535"/>
              <a:gd name="T42" fmla="*/ 318 w 436"/>
              <a:gd name="T43" fmla="*/ 42 h 535"/>
              <a:gd name="T44" fmla="*/ 235 w 436"/>
              <a:gd name="T45" fmla="*/ 6 h 535"/>
              <a:gd name="T46" fmla="*/ 216 w 436"/>
              <a:gd name="T47" fmla="*/ 0 h 535"/>
              <a:gd name="T48" fmla="*/ 198 w 436"/>
              <a:gd name="T49" fmla="*/ 6 h 535"/>
              <a:gd name="T50" fmla="*/ 117 w 436"/>
              <a:gd name="T51" fmla="*/ 42 h 535"/>
              <a:gd name="T52" fmla="*/ 49 w 436"/>
              <a:gd name="T53" fmla="*/ 50 h 535"/>
              <a:gd name="T54" fmla="*/ 35 w 436"/>
              <a:gd name="T55" fmla="*/ 49 h 535"/>
              <a:gd name="T56" fmla="*/ 33 w 436"/>
              <a:gd name="T57" fmla="*/ 49 h 535"/>
              <a:gd name="T58" fmla="*/ 10 w 436"/>
              <a:gd name="T59" fmla="*/ 59 h 535"/>
              <a:gd name="T60" fmla="*/ 0 w 436"/>
              <a:gd name="T61" fmla="*/ 82 h 535"/>
              <a:gd name="T62" fmla="*/ 0 w 436"/>
              <a:gd name="T63" fmla="*/ 82 h 535"/>
              <a:gd name="T64" fmla="*/ 0 w 436"/>
              <a:gd name="T65" fmla="*/ 183 h 535"/>
              <a:gd name="T66" fmla="*/ 0 w 436"/>
              <a:gd name="T67" fmla="*/ 183 h 535"/>
              <a:gd name="T68" fmla="*/ 211 w 436"/>
              <a:gd name="T69" fmla="*/ 534 h 535"/>
              <a:gd name="T70" fmla="*/ 216 w 436"/>
              <a:gd name="T71" fmla="*/ 534 h 535"/>
              <a:gd name="T72" fmla="*/ 223 w 436"/>
              <a:gd name="T73" fmla="*/ 534 h 535"/>
              <a:gd name="T74" fmla="*/ 435 w 436"/>
              <a:gd name="T75" fmla="*/ 183 h 535"/>
              <a:gd name="T76" fmla="*/ 435 w 436"/>
              <a:gd name="T77" fmla="*/ 183 h 535"/>
              <a:gd name="T78" fmla="*/ 435 w 436"/>
              <a:gd name="T79" fmla="*/ 99 h 535"/>
              <a:gd name="T80" fmla="*/ 435 w 436"/>
              <a:gd name="T81" fmla="*/ 99 h 535"/>
              <a:gd name="T82" fmla="*/ 425 w 436"/>
              <a:gd name="T83" fmla="*/ 59 h 535"/>
              <a:gd name="T84" fmla="*/ 217 w 436"/>
              <a:gd name="T85" fmla="*/ 284 h 535"/>
              <a:gd name="T86" fmla="*/ 217 w 436"/>
              <a:gd name="T87" fmla="*/ 284 h 535"/>
              <a:gd name="T88" fmla="*/ 217 w 436"/>
              <a:gd name="T89" fmla="*/ 284 h 535"/>
              <a:gd name="T90" fmla="*/ 217 w 436"/>
              <a:gd name="T91" fmla="*/ 284 h 535"/>
              <a:gd name="T92" fmla="*/ 184 w 436"/>
              <a:gd name="T93" fmla="*/ 251 h 535"/>
              <a:gd name="T94" fmla="*/ 217 w 436"/>
              <a:gd name="T95" fmla="*/ 217 h 535"/>
              <a:gd name="T96" fmla="*/ 251 w 436"/>
              <a:gd name="T97" fmla="*/ 251 h 535"/>
              <a:gd name="T98" fmla="*/ 217 w 436"/>
              <a:gd name="T99" fmla="*/ 284 h 535"/>
              <a:gd name="T100" fmla="*/ 217 w 436"/>
              <a:gd name="T101" fmla="*/ 184 h 535"/>
              <a:gd name="T102" fmla="*/ 217 w 436"/>
              <a:gd name="T103" fmla="*/ 184 h 535"/>
              <a:gd name="T104" fmla="*/ 217 w 436"/>
              <a:gd name="T105" fmla="*/ 184 h 535"/>
              <a:gd name="T106" fmla="*/ 217 w 436"/>
              <a:gd name="T107" fmla="*/ 184 h 535"/>
              <a:gd name="T108" fmla="*/ 150 w 436"/>
              <a:gd name="T109" fmla="*/ 251 h 535"/>
              <a:gd name="T110" fmla="*/ 217 w 436"/>
              <a:gd name="T111" fmla="*/ 317 h 535"/>
              <a:gd name="T112" fmla="*/ 284 w 436"/>
              <a:gd name="T113" fmla="*/ 251 h 535"/>
              <a:gd name="T114" fmla="*/ 217 w 436"/>
              <a:gd name="T115" fmla="*/ 18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6" h="535">
                <a:moveTo>
                  <a:pt x="401" y="183"/>
                </a:moveTo>
                <a:lnTo>
                  <a:pt x="401" y="183"/>
                </a:lnTo>
                <a:lnTo>
                  <a:pt x="401" y="183"/>
                </a:lnTo>
                <a:lnTo>
                  <a:pt x="401" y="183"/>
                </a:lnTo>
                <a:cubicBezTo>
                  <a:pt x="401" y="468"/>
                  <a:pt x="216" y="501"/>
                  <a:pt x="216" y="501"/>
                </a:cubicBezTo>
                <a:cubicBezTo>
                  <a:pt x="216" y="501"/>
                  <a:pt x="33" y="468"/>
                  <a:pt x="33" y="183"/>
                </a:cubicBezTo>
                <a:cubicBezTo>
                  <a:pt x="33" y="110"/>
                  <a:pt x="33" y="82"/>
                  <a:pt x="33" y="82"/>
                </a:cubicBezTo>
                <a:cubicBezTo>
                  <a:pt x="33" y="82"/>
                  <a:pt x="40" y="83"/>
                  <a:pt x="49" y="83"/>
                </a:cubicBezTo>
                <a:cubicBezTo>
                  <a:pt x="67" y="83"/>
                  <a:pt x="97" y="82"/>
                  <a:pt x="125" y="74"/>
                </a:cubicBezTo>
                <a:cubicBezTo>
                  <a:pt x="171" y="63"/>
                  <a:pt x="216" y="33"/>
                  <a:pt x="216" y="33"/>
                </a:cubicBezTo>
                <a:cubicBezTo>
                  <a:pt x="216" y="33"/>
                  <a:pt x="264" y="63"/>
                  <a:pt x="310" y="74"/>
                </a:cubicBezTo>
                <a:cubicBezTo>
                  <a:pt x="338" y="82"/>
                  <a:pt x="368" y="83"/>
                  <a:pt x="385" y="83"/>
                </a:cubicBezTo>
                <a:cubicBezTo>
                  <a:pt x="395" y="83"/>
                  <a:pt x="401" y="82"/>
                  <a:pt x="401" y="82"/>
                </a:cubicBezTo>
                <a:cubicBezTo>
                  <a:pt x="401" y="82"/>
                  <a:pt x="401" y="110"/>
                  <a:pt x="401" y="183"/>
                </a:cubicBezTo>
                <a:close/>
                <a:moveTo>
                  <a:pt x="425" y="59"/>
                </a:moveTo>
                <a:lnTo>
                  <a:pt x="425" y="59"/>
                </a:lnTo>
                <a:lnTo>
                  <a:pt x="425" y="59"/>
                </a:lnTo>
                <a:lnTo>
                  <a:pt x="425" y="59"/>
                </a:lnTo>
                <a:cubicBezTo>
                  <a:pt x="418" y="52"/>
                  <a:pt x="410" y="49"/>
                  <a:pt x="401" y="49"/>
                </a:cubicBezTo>
                <a:cubicBezTo>
                  <a:pt x="401" y="49"/>
                  <a:pt x="400" y="49"/>
                  <a:pt x="399" y="49"/>
                </a:cubicBezTo>
                <a:cubicBezTo>
                  <a:pt x="399" y="49"/>
                  <a:pt x="394" y="50"/>
                  <a:pt x="385" y="50"/>
                </a:cubicBezTo>
                <a:cubicBezTo>
                  <a:pt x="371" y="50"/>
                  <a:pt x="344" y="49"/>
                  <a:pt x="318" y="42"/>
                </a:cubicBezTo>
                <a:cubicBezTo>
                  <a:pt x="285" y="35"/>
                  <a:pt x="247" y="13"/>
                  <a:pt x="235" y="6"/>
                </a:cubicBezTo>
                <a:cubicBezTo>
                  <a:pt x="230" y="1"/>
                  <a:pt x="223" y="0"/>
                  <a:pt x="216" y="0"/>
                </a:cubicBezTo>
                <a:cubicBezTo>
                  <a:pt x="210" y="0"/>
                  <a:pt x="204" y="1"/>
                  <a:pt x="198" y="6"/>
                </a:cubicBezTo>
                <a:cubicBezTo>
                  <a:pt x="197" y="6"/>
                  <a:pt x="157" y="32"/>
                  <a:pt x="117" y="42"/>
                </a:cubicBezTo>
                <a:cubicBezTo>
                  <a:pt x="91" y="49"/>
                  <a:pt x="63" y="50"/>
                  <a:pt x="49" y="50"/>
                </a:cubicBezTo>
                <a:cubicBezTo>
                  <a:pt x="41" y="50"/>
                  <a:pt x="36" y="49"/>
                  <a:pt x="35" y="49"/>
                </a:cubicBezTo>
                <a:cubicBezTo>
                  <a:pt x="35" y="49"/>
                  <a:pt x="34" y="49"/>
                  <a:pt x="33" y="49"/>
                </a:cubicBezTo>
                <a:cubicBezTo>
                  <a:pt x="25" y="49"/>
                  <a:pt x="16" y="53"/>
                  <a:pt x="10" y="59"/>
                </a:cubicBezTo>
                <a:cubicBezTo>
                  <a:pt x="4" y="65"/>
                  <a:pt x="0" y="73"/>
                  <a:pt x="0" y="82"/>
                </a:cubicBezTo>
                <a:lnTo>
                  <a:pt x="0" y="82"/>
                </a:lnTo>
                <a:lnTo>
                  <a:pt x="0" y="183"/>
                </a:lnTo>
                <a:lnTo>
                  <a:pt x="0" y="183"/>
                </a:lnTo>
                <a:cubicBezTo>
                  <a:pt x="0" y="493"/>
                  <a:pt x="202" y="532"/>
                  <a:pt x="211" y="534"/>
                </a:cubicBezTo>
                <a:cubicBezTo>
                  <a:pt x="213" y="534"/>
                  <a:pt x="215" y="534"/>
                  <a:pt x="216" y="534"/>
                </a:cubicBezTo>
                <a:cubicBezTo>
                  <a:pt x="218" y="534"/>
                  <a:pt x="220" y="534"/>
                  <a:pt x="223" y="534"/>
                </a:cubicBezTo>
                <a:cubicBezTo>
                  <a:pt x="231" y="532"/>
                  <a:pt x="435" y="493"/>
                  <a:pt x="435" y="183"/>
                </a:cubicBezTo>
                <a:lnTo>
                  <a:pt x="435" y="183"/>
                </a:lnTo>
                <a:lnTo>
                  <a:pt x="435" y="99"/>
                </a:lnTo>
                <a:lnTo>
                  <a:pt x="435" y="99"/>
                </a:lnTo>
                <a:cubicBezTo>
                  <a:pt x="435" y="90"/>
                  <a:pt x="431" y="65"/>
                  <a:pt x="425" y="59"/>
                </a:cubicBezTo>
                <a:close/>
                <a:moveTo>
                  <a:pt x="217" y="284"/>
                </a:moveTo>
                <a:lnTo>
                  <a:pt x="217" y="284"/>
                </a:lnTo>
                <a:lnTo>
                  <a:pt x="217" y="284"/>
                </a:lnTo>
                <a:lnTo>
                  <a:pt x="217" y="284"/>
                </a:lnTo>
                <a:cubicBezTo>
                  <a:pt x="199" y="284"/>
                  <a:pt x="184" y="269"/>
                  <a:pt x="184" y="251"/>
                </a:cubicBezTo>
                <a:cubicBezTo>
                  <a:pt x="184" y="231"/>
                  <a:pt x="199" y="217"/>
                  <a:pt x="217" y="217"/>
                </a:cubicBezTo>
                <a:cubicBezTo>
                  <a:pt x="236" y="217"/>
                  <a:pt x="251" y="231"/>
                  <a:pt x="251" y="251"/>
                </a:cubicBezTo>
                <a:cubicBezTo>
                  <a:pt x="251" y="269"/>
                  <a:pt x="236" y="284"/>
                  <a:pt x="217" y="284"/>
                </a:cubicBezTo>
                <a:close/>
                <a:moveTo>
                  <a:pt x="217" y="184"/>
                </a:moveTo>
                <a:lnTo>
                  <a:pt x="217" y="184"/>
                </a:lnTo>
                <a:lnTo>
                  <a:pt x="217" y="184"/>
                </a:lnTo>
                <a:lnTo>
                  <a:pt x="217" y="184"/>
                </a:lnTo>
                <a:cubicBezTo>
                  <a:pt x="181" y="184"/>
                  <a:pt x="150" y="213"/>
                  <a:pt x="150" y="251"/>
                </a:cubicBezTo>
                <a:cubicBezTo>
                  <a:pt x="150" y="287"/>
                  <a:pt x="181" y="317"/>
                  <a:pt x="217" y="317"/>
                </a:cubicBezTo>
                <a:cubicBezTo>
                  <a:pt x="254" y="317"/>
                  <a:pt x="284" y="287"/>
                  <a:pt x="284" y="251"/>
                </a:cubicBezTo>
                <a:cubicBezTo>
                  <a:pt x="284" y="213"/>
                  <a:pt x="254" y="184"/>
                  <a:pt x="217" y="1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 noChangeArrowheads="1"/>
          </p:cNvSpPr>
          <p:nvPr/>
        </p:nvSpPr>
        <p:spPr bwMode="auto">
          <a:xfrm>
            <a:off x="3723877" y="5040294"/>
            <a:ext cx="193675" cy="193675"/>
          </a:xfrm>
          <a:custGeom>
            <a:avLst/>
            <a:gdLst>
              <a:gd name="T0" fmla="*/ 452 w 537"/>
              <a:gd name="T1" fmla="*/ 385 h 537"/>
              <a:gd name="T2" fmla="*/ 83 w 537"/>
              <a:gd name="T3" fmla="*/ 385 h 537"/>
              <a:gd name="T4" fmla="*/ 67 w 537"/>
              <a:gd name="T5" fmla="*/ 402 h 537"/>
              <a:gd name="T6" fmla="*/ 83 w 537"/>
              <a:gd name="T7" fmla="*/ 419 h 537"/>
              <a:gd name="T8" fmla="*/ 452 w 537"/>
              <a:gd name="T9" fmla="*/ 419 h 537"/>
              <a:gd name="T10" fmla="*/ 452 w 537"/>
              <a:gd name="T11" fmla="*/ 385 h 537"/>
              <a:gd name="T12" fmla="*/ 502 w 537"/>
              <a:gd name="T13" fmla="*/ 385 h 537"/>
              <a:gd name="T14" fmla="*/ 502 w 537"/>
              <a:gd name="T15" fmla="*/ 469 h 537"/>
              <a:gd name="T16" fmla="*/ 468 w 537"/>
              <a:gd name="T17" fmla="*/ 502 h 537"/>
              <a:gd name="T18" fmla="*/ 33 w 537"/>
              <a:gd name="T19" fmla="*/ 469 h 537"/>
              <a:gd name="T20" fmla="*/ 33 w 537"/>
              <a:gd name="T21" fmla="*/ 385 h 537"/>
              <a:gd name="T22" fmla="*/ 67 w 537"/>
              <a:gd name="T23" fmla="*/ 352 h 537"/>
              <a:gd name="T24" fmla="*/ 502 w 537"/>
              <a:gd name="T25" fmla="*/ 352 h 537"/>
              <a:gd name="T26" fmla="*/ 502 w 537"/>
              <a:gd name="T27" fmla="*/ 385 h 537"/>
              <a:gd name="T28" fmla="*/ 33 w 537"/>
              <a:gd name="T29" fmla="*/ 67 h 537"/>
              <a:gd name="T30" fmla="*/ 33 w 537"/>
              <a:gd name="T31" fmla="*/ 67 h 537"/>
              <a:gd name="T32" fmla="*/ 67 w 537"/>
              <a:gd name="T33" fmla="*/ 34 h 537"/>
              <a:gd name="T34" fmla="*/ 67 w 537"/>
              <a:gd name="T35" fmla="*/ 318 h 537"/>
              <a:gd name="T36" fmla="*/ 33 w 537"/>
              <a:gd name="T37" fmla="*/ 323 h 537"/>
              <a:gd name="T38" fmla="*/ 100 w 537"/>
              <a:gd name="T39" fmla="*/ 34 h 537"/>
              <a:gd name="T40" fmla="*/ 100 w 537"/>
              <a:gd name="T41" fmla="*/ 34 h 537"/>
              <a:gd name="T42" fmla="*/ 317 w 537"/>
              <a:gd name="T43" fmla="*/ 168 h 537"/>
              <a:gd name="T44" fmla="*/ 418 w 537"/>
              <a:gd name="T45" fmla="*/ 168 h 537"/>
              <a:gd name="T46" fmla="*/ 468 w 537"/>
              <a:gd name="T47" fmla="*/ 34 h 537"/>
              <a:gd name="T48" fmla="*/ 502 w 537"/>
              <a:gd name="T49" fmla="*/ 67 h 537"/>
              <a:gd name="T50" fmla="*/ 502 w 537"/>
              <a:gd name="T51" fmla="*/ 318 h 537"/>
              <a:gd name="T52" fmla="*/ 100 w 537"/>
              <a:gd name="T53" fmla="*/ 34 h 537"/>
              <a:gd name="T54" fmla="*/ 485 w 537"/>
              <a:gd name="T55" fmla="*/ 0 h 537"/>
              <a:gd name="T56" fmla="*/ 50 w 537"/>
              <a:gd name="T57" fmla="*/ 0 h 537"/>
              <a:gd name="T58" fmla="*/ 0 w 537"/>
              <a:gd name="T59" fmla="*/ 50 h 537"/>
              <a:gd name="T60" fmla="*/ 0 w 537"/>
              <a:gd name="T61" fmla="*/ 486 h 537"/>
              <a:gd name="T62" fmla="*/ 50 w 537"/>
              <a:gd name="T63" fmla="*/ 536 h 537"/>
              <a:gd name="T64" fmla="*/ 485 w 537"/>
              <a:gd name="T65" fmla="*/ 536 h 537"/>
              <a:gd name="T66" fmla="*/ 536 w 537"/>
              <a:gd name="T67" fmla="*/ 486 h 537"/>
              <a:gd name="T68" fmla="*/ 536 w 537"/>
              <a:gd name="T69" fmla="*/ 50 h 537"/>
              <a:gd name="T70" fmla="*/ 485 w 537"/>
              <a:gd name="T71" fmla="*/ 0 h 537"/>
              <a:gd name="T72" fmla="*/ 452 w 537"/>
              <a:gd name="T73" fmla="*/ 435 h 537"/>
              <a:gd name="T74" fmla="*/ 83 w 537"/>
              <a:gd name="T75" fmla="*/ 435 h 537"/>
              <a:gd name="T76" fmla="*/ 67 w 537"/>
              <a:gd name="T77" fmla="*/ 452 h 537"/>
              <a:gd name="T78" fmla="*/ 83 w 537"/>
              <a:gd name="T79" fmla="*/ 469 h 537"/>
              <a:gd name="T80" fmla="*/ 452 w 537"/>
              <a:gd name="T81" fmla="*/ 469 h 537"/>
              <a:gd name="T82" fmla="*/ 452 w 537"/>
              <a:gd name="T83" fmla="*/ 43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7" h="537">
                <a:moveTo>
                  <a:pt x="452" y="385"/>
                </a:moveTo>
                <a:lnTo>
                  <a:pt x="452" y="385"/>
                </a:lnTo>
                <a:lnTo>
                  <a:pt x="452" y="385"/>
                </a:lnTo>
                <a:lnTo>
                  <a:pt x="83" y="385"/>
                </a:lnTo>
                <a:lnTo>
                  <a:pt x="83" y="385"/>
                </a:lnTo>
                <a:cubicBezTo>
                  <a:pt x="74" y="385"/>
                  <a:pt x="67" y="393"/>
                  <a:pt x="67" y="402"/>
                </a:cubicBezTo>
                <a:cubicBezTo>
                  <a:pt x="67" y="411"/>
                  <a:pt x="74" y="419"/>
                  <a:pt x="83" y="419"/>
                </a:cubicBezTo>
                <a:lnTo>
                  <a:pt x="83" y="419"/>
                </a:lnTo>
                <a:lnTo>
                  <a:pt x="452" y="419"/>
                </a:lnTo>
                <a:lnTo>
                  <a:pt x="452" y="419"/>
                </a:lnTo>
                <a:cubicBezTo>
                  <a:pt x="461" y="419"/>
                  <a:pt x="468" y="411"/>
                  <a:pt x="468" y="402"/>
                </a:cubicBezTo>
                <a:cubicBezTo>
                  <a:pt x="468" y="393"/>
                  <a:pt x="461" y="385"/>
                  <a:pt x="452" y="385"/>
                </a:cubicBezTo>
                <a:close/>
                <a:moveTo>
                  <a:pt x="502" y="385"/>
                </a:moveTo>
                <a:lnTo>
                  <a:pt x="502" y="385"/>
                </a:lnTo>
                <a:lnTo>
                  <a:pt x="502" y="385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5"/>
                  <a:pt x="485" y="502"/>
                  <a:pt x="468" y="502"/>
                </a:cubicBezTo>
                <a:cubicBezTo>
                  <a:pt x="366" y="502"/>
                  <a:pt x="67" y="502"/>
                  <a:pt x="67" y="502"/>
                </a:cubicBez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385"/>
                </a:lnTo>
                <a:lnTo>
                  <a:pt x="33" y="385"/>
                </a:lnTo>
                <a:cubicBezTo>
                  <a:pt x="33" y="367"/>
                  <a:pt x="48" y="352"/>
                  <a:pt x="67" y="352"/>
                </a:cubicBezTo>
                <a:lnTo>
                  <a:pt x="67" y="352"/>
                </a:lnTo>
                <a:lnTo>
                  <a:pt x="502" y="352"/>
                </a:lnTo>
                <a:lnTo>
                  <a:pt x="502" y="352"/>
                </a:lnTo>
                <a:cubicBezTo>
                  <a:pt x="502" y="352"/>
                  <a:pt x="502" y="367"/>
                  <a:pt x="502" y="385"/>
                </a:cubicBezTo>
                <a:close/>
                <a:moveTo>
                  <a:pt x="33" y="67"/>
                </a:moveTo>
                <a:lnTo>
                  <a:pt x="33" y="67"/>
                </a:lnTo>
                <a:lnTo>
                  <a:pt x="33" y="67"/>
                </a:lnTo>
                <a:lnTo>
                  <a:pt x="33" y="67"/>
                </a:lnTo>
                <a:cubicBezTo>
                  <a:pt x="33" y="49"/>
                  <a:pt x="48" y="34"/>
                  <a:pt x="67" y="34"/>
                </a:cubicBezTo>
                <a:lnTo>
                  <a:pt x="67" y="34"/>
                </a:lnTo>
                <a:lnTo>
                  <a:pt x="67" y="318"/>
                </a:lnTo>
                <a:lnTo>
                  <a:pt x="67" y="318"/>
                </a:lnTo>
                <a:cubicBezTo>
                  <a:pt x="54" y="318"/>
                  <a:pt x="43" y="320"/>
                  <a:pt x="33" y="323"/>
                </a:cubicBezTo>
                <a:lnTo>
                  <a:pt x="33" y="323"/>
                </a:lnTo>
                <a:lnTo>
                  <a:pt x="33" y="67"/>
                </a:lnTo>
                <a:close/>
                <a:moveTo>
                  <a:pt x="100" y="34"/>
                </a:moveTo>
                <a:lnTo>
                  <a:pt x="100" y="34"/>
                </a:lnTo>
                <a:lnTo>
                  <a:pt x="100" y="34"/>
                </a:lnTo>
                <a:lnTo>
                  <a:pt x="317" y="34"/>
                </a:lnTo>
                <a:lnTo>
                  <a:pt x="317" y="168"/>
                </a:lnTo>
                <a:lnTo>
                  <a:pt x="367" y="134"/>
                </a:lnTo>
                <a:lnTo>
                  <a:pt x="418" y="168"/>
                </a:lnTo>
                <a:lnTo>
                  <a:pt x="418" y="34"/>
                </a:lnTo>
                <a:lnTo>
                  <a:pt x="468" y="34"/>
                </a:lnTo>
                <a:lnTo>
                  <a:pt x="468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318"/>
                </a:lnTo>
                <a:lnTo>
                  <a:pt x="100" y="318"/>
                </a:lnTo>
                <a:lnTo>
                  <a:pt x="100" y="34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3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6" y="513"/>
                  <a:pt x="536" y="486"/>
                </a:cubicBezTo>
                <a:lnTo>
                  <a:pt x="536" y="486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3"/>
                  <a:pt x="513" y="0"/>
                  <a:pt x="485" y="0"/>
                </a:cubicBezTo>
                <a:close/>
                <a:moveTo>
                  <a:pt x="452" y="435"/>
                </a:moveTo>
                <a:lnTo>
                  <a:pt x="452" y="435"/>
                </a:lnTo>
                <a:lnTo>
                  <a:pt x="452" y="435"/>
                </a:lnTo>
                <a:lnTo>
                  <a:pt x="83" y="435"/>
                </a:lnTo>
                <a:lnTo>
                  <a:pt x="83" y="435"/>
                </a:lnTo>
                <a:cubicBezTo>
                  <a:pt x="74" y="435"/>
                  <a:pt x="67" y="443"/>
                  <a:pt x="67" y="452"/>
                </a:cubicBezTo>
                <a:cubicBezTo>
                  <a:pt x="67" y="461"/>
                  <a:pt x="74" y="469"/>
                  <a:pt x="83" y="469"/>
                </a:cubicBezTo>
                <a:lnTo>
                  <a:pt x="83" y="469"/>
                </a:lnTo>
                <a:lnTo>
                  <a:pt x="452" y="469"/>
                </a:lnTo>
                <a:lnTo>
                  <a:pt x="452" y="469"/>
                </a:lnTo>
                <a:cubicBezTo>
                  <a:pt x="461" y="469"/>
                  <a:pt x="468" y="461"/>
                  <a:pt x="468" y="452"/>
                </a:cubicBezTo>
                <a:cubicBezTo>
                  <a:pt x="468" y="443"/>
                  <a:pt x="461" y="435"/>
                  <a:pt x="452" y="4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 noChangeArrowheads="1"/>
          </p:cNvSpPr>
          <p:nvPr/>
        </p:nvSpPr>
        <p:spPr bwMode="auto">
          <a:xfrm>
            <a:off x="5868589" y="4486257"/>
            <a:ext cx="193675" cy="193675"/>
          </a:xfrm>
          <a:custGeom>
            <a:avLst/>
            <a:gdLst>
              <a:gd name="T0" fmla="*/ 267 w 537"/>
              <a:gd name="T1" fmla="*/ 503 h 537"/>
              <a:gd name="T2" fmla="*/ 267 w 537"/>
              <a:gd name="T3" fmla="*/ 503 h 537"/>
              <a:gd name="T4" fmla="*/ 267 w 537"/>
              <a:gd name="T5" fmla="*/ 503 h 537"/>
              <a:gd name="T6" fmla="*/ 267 w 537"/>
              <a:gd name="T7" fmla="*/ 503 h 537"/>
              <a:gd name="T8" fmla="*/ 114 w 537"/>
              <a:gd name="T9" fmla="*/ 445 h 537"/>
              <a:gd name="T10" fmla="*/ 114 w 537"/>
              <a:gd name="T11" fmla="*/ 445 h 537"/>
              <a:gd name="T12" fmla="*/ 445 w 537"/>
              <a:gd name="T13" fmla="*/ 115 h 537"/>
              <a:gd name="T14" fmla="*/ 445 w 537"/>
              <a:gd name="T15" fmla="*/ 115 h 537"/>
              <a:gd name="T16" fmla="*/ 502 w 537"/>
              <a:gd name="T17" fmla="*/ 268 h 537"/>
              <a:gd name="T18" fmla="*/ 267 w 537"/>
              <a:gd name="T19" fmla="*/ 503 h 537"/>
              <a:gd name="T20" fmla="*/ 267 w 537"/>
              <a:gd name="T21" fmla="*/ 34 h 537"/>
              <a:gd name="T22" fmla="*/ 267 w 537"/>
              <a:gd name="T23" fmla="*/ 34 h 537"/>
              <a:gd name="T24" fmla="*/ 267 w 537"/>
              <a:gd name="T25" fmla="*/ 34 h 537"/>
              <a:gd name="T26" fmla="*/ 267 w 537"/>
              <a:gd name="T27" fmla="*/ 34 h 537"/>
              <a:gd name="T28" fmla="*/ 421 w 537"/>
              <a:gd name="T29" fmla="*/ 91 h 537"/>
              <a:gd name="T30" fmla="*/ 421 w 537"/>
              <a:gd name="T31" fmla="*/ 91 h 537"/>
              <a:gd name="T32" fmla="*/ 91 w 537"/>
              <a:gd name="T33" fmla="*/ 422 h 537"/>
              <a:gd name="T34" fmla="*/ 91 w 537"/>
              <a:gd name="T35" fmla="*/ 422 h 537"/>
              <a:gd name="T36" fmla="*/ 33 w 537"/>
              <a:gd name="T37" fmla="*/ 268 h 537"/>
              <a:gd name="T38" fmla="*/ 267 w 537"/>
              <a:gd name="T39" fmla="*/ 34 h 537"/>
              <a:gd name="T40" fmla="*/ 267 w 537"/>
              <a:gd name="T41" fmla="*/ 0 h 537"/>
              <a:gd name="T42" fmla="*/ 267 w 537"/>
              <a:gd name="T43" fmla="*/ 0 h 537"/>
              <a:gd name="T44" fmla="*/ 267 w 537"/>
              <a:gd name="T45" fmla="*/ 0 h 537"/>
              <a:gd name="T46" fmla="*/ 267 w 537"/>
              <a:gd name="T47" fmla="*/ 0 h 537"/>
              <a:gd name="T48" fmla="*/ 0 w 537"/>
              <a:gd name="T49" fmla="*/ 268 h 537"/>
              <a:gd name="T50" fmla="*/ 267 w 537"/>
              <a:gd name="T51" fmla="*/ 536 h 537"/>
              <a:gd name="T52" fmla="*/ 536 w 537"/>
              <a:gd name="T53" fmla="*/ 268 h 537"/>
              <a:gd name="T54" fmla="*/ 267 w 537"/>
              <a:gd name="T5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7" h="537">
                <a:moveTo>
                  <a:pt x="267" y="503"/>
                </a:moveTo>
                <a:lnTo>
                  <a:pt x="267" y="503"/>
                </a:lnTo>
                <a:lnTo>
                  <a:pt x="267" y="503"/>
                </a:lnTo>
                <a:lnTo>
                  <a:pt x="267" y="503"/>
                </a:lnTo>
                <a:cubicBezTo>
                  <a:pt x="209" y="503"/>
                  <a:pt x="155" y="481"/>
                  <a:pt x="114" y="445"/>
                </a:cubicBezTo>
                <a:lnTo>
                  <a:pt x="114" y="445"/>
                </a:lnTo>
                <a:lnTo>
                  <a:pt x="445" y="115"/>
                </a:lnTo>
                <a:lnTo>
                  <a:pt x="445" y="115"/>
                </a:lnTo>
                <a:cubicBezTo>
                  <a:pt x="480" y="156"/>
                  <a:pt x="502" y="210"/>
                  <a:pt x="502" y="268"/>
                </a:cubicBezTo>
                <a:cubicBezTo>
                  <a:pt x="502" y="398"/>
                  <a:pt x="397" y="503"/>
                  <a:pt x="267" y="503"/>
                </a:cubicBezTo>
                <a:close/>
                <a:moveTo>
                  <a:pt x="267" y="34"/>
                </a:moveTo>
                <a:lnTo>
                  <a:pt x="267" y="34"/>
                </a:lnTo>
                <a:lnTo>
                  <a:pt x="267" y="34"/>
                </a:lnTo>
                <a:lnTo>
                  <a:pt x="267" y="34"/>
                </a:lnTo>
                <a:cubicBezTo>
                  <a:pt x="326" y="34"/>
                  <a:pt x="380" y="56"/>
                  <a:pt x="421" y="91"/>
                </a:cubicBezTo>
                <a:lnTo>
                  <a:pt x="421" y="91"/>
                </a:lnTo>
                <a:lnTo>
                  <a:pt x="91" y="422"/>
                </a:lnTo>
                <a:lnTo>
                  <a:pt x="91" y="422"/>
                </a:lnTo>
                <a:cubicBezTo>
                  <a:pt x="55" y="380"/>
                  <a:pt x="33" y="327"/>
                  <a:pt x="33" y="268"/>
                </a:cubicBezTo>
                <a:cubicBezTo>
                  <a:pt x="33" y="139"/>
                  <a:pt x="138" y="34"/>
                  <a:pt x="267" y="34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6" y="416"/>
                  <a:pt x="536" y="268"/>
                </a:cubicBezTo>
                <a:cubicBezTo>
                  <a:pt x="536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 noChangeArrowheads="1"/>
          </p:cNvSpPr>
          <p:nvPr/>
        </p:nvSpPr>
        <p:spPr bwMode="auto">
          <a:xfrm>
            <a:off x="5332014" y="4486257"/>
            <a:ext cx="193675" cy="193675"/>
          </a:xfrm>
          <a:custGeom>
            <a:avLst/>
            <a:gdLst>
              <a:gd name="T0" fmla="*/ 268 w 536"/>
              <a:gd name="T1" fmla="*/ 503 h 537"/>
              <a:gd name="T2" fmla="*/ 268 w 536"/>
              <a:gd name="T3" fmla="*/ 503 h 537"/>
              <a:gd name="T4" fmla="*/ 268 w 536"/>
              <a:gd name="T5" fmla="*/ 503 h 537"/>
              <a:gd name="T6" fmla="*/ 268 w 536"/>
              <a:gd name="T7" fmla="*/ 503 h 537"/>
              <a:gd name="T8" fmla="*/ 33 w 536"/>
              <a:gd name="T9" fmla="*/ 268 h 537"/>
              <a:gd name="T10" fmla="*/ 268 w 536"/>
              <a:gd name="T11" fmla="*/ 34 h 537"/>
              <a:gd name="T12" fmla="*/ 502 w 536"/>
              <a:gd name="T13" fmla="*/ 268 h 537"/>
              <a:gd name="T14" fmla="*/ 268 w 536"/>
              <a:gd name="T15" fmla="*/ 503 h 537"/>
              <a:gd name="T16" fmla="*/ 268 w 536"/>
              <a:gd name="T17" fmla="*/ 0 h 537"/>
              <a:gd name="T18" fmla="*/ 268 w 536"/>
              <a:gd name="T19" fmla="*/ 0 h 537"/>
              <a:gd name="T20" fmla="*/ 268 w 536"/>
              <a:gd name="T21" fmla="*/ 0 h 537"/>
              <a:gd name="T22" fmla="*/ 268 w 536"/>
              <a:gd name="T23" fmla="*/ 0 h 537"/>
              <a:gd name="T24" fmla="*/ 0 w 536"/>
              <a:gd name="T25" fmla="*/ 268 h 537"/>
              <a:gd name="T26" fmla="*/ 268 w 536"/>
              <a:gd name="T27" fmla="*/ 536 h 537"/>
              <a:gd name="T28" fmla="*/ 535 w 536"/>
              <a:gd name="T29" fmla="*/ 268 h 537"/>
              <a:gd name="T30" fmla="*/ 268 w 536"/>
              <a:gd name="T31" fmla="*/ 0 h 537"/>
              <a:gd name="T32" fmla="*/ 335 w 536"/>
              <a:gd name="T33" fmla="*/ 318 h 537"/>
              <a:gd name="T34" fmla="*/ 335 w 536"/>
              <a:gd name="T35" fmla="*/ 318 h 537"/>
              <a:gd name="T36" fmla="*/ 335 w 536"/>
              <a:gd name="T37" fmla="*/ 318 h 537"/>
              <a:gd name="T38" fmla="*/ 335 w 536"/>
              <a:gd name="T39" fmla="*/ 318 h 537"/>
              <a:gd name="T40" fmla="*/ 318 w 536"/>
              <a:gd name="T41" fmla="*/ 335 h 537"/>
              <a:gd name="T42" fmla="*/ 318 w 536"/>
              <a:gd name="T43" fmla="*/ 335 h 537"/>
              <a:gd name="T44" fmla="*/ 217 w 536"/>
              <a:gd name="T45" fmla="*/ 335 h 537"/>
              <a:gd name="T46" fmla="*/ 217 w 536"/>
              <a:gd name="T47" fmla="*/ 335 h 537"/>
              <a:gd name="T48" fmla="*/ 201 w 536"/>
              <a:gd name="T49" fmla="*/ 318 h 537"/>
              <a:gd name="T50" fmla="*/ 201 w 536"/>
              <a:gd name="T51" fmla="*/ 318 h 537"/>
              <a:gd name="T52" fmla="*/ 201 w 536"/>
              <a:gd name="T53" fmla="*/ 218 h 537"/>
              <a:gd name="T54" fmla="*/ 201 w 536"/>
              <a:gd name="T55" fmla="*/ 218 h 537"/>
              <a:gd name="T56" fmla="*/ 217 w 536"/>
              <a:gd name="T57" fmla="*/ 201 h 537"/>
              <a:gd name="T58" fmla="*/ 217 w 536"/>
              <a:gd name="T59" fmla="*/ 201 h 537"/>
              <a:gd name="T60" fmla="*/ 318 w 536"/>
              <a:gd name="T61" fmla="*/ 201 h 537"/>
              <a:gd name="T62" fmla="*/ 318 w 536"/>
              <a:gd name="T63" fmla="*/ 201 h 537"/>
              <a:gd name="T64" fmla="*/ 335 w 536"/>
              <a:gd name="T65" fmla="*/ 218 h 537"/>
              <a:gd name="T66" fmla="*/ 335 w 536"/>
              <a:gd name="T67" fmla="*/ 218 h 537"/>
              <a:gd name="T68" fmla="*/ 335 w 536"/>
              <a:gd name="T69" fmla="*/ 318 h 537"/>
              <a:gd name="T70" fmla="*/ 335 w 536"/>
              <a:gd name="T71" fmla="*/ 168 h 537"/>
              <a:gd name="T72" fmla="*/ 335 w 536"/>
              <a:gd name="T73" fmla="*/ 168 h 537"/>
              <a:gd name="T74" fmla="*/ 335 w 536"/>
              <a:gd name="T75" fmla="*/ 168 h 537"/>
              <a:gd name="T76" fmla="*/ 201 w 536"/>
              <a:gd name="T77" fmla="*/ 168 h 537"/>
              <a:gd name="T78" fmla="*/ 201 w 536"/>
              <a:gd name="T79" fmla="*/ 168 h 537"/>
              <a:gd name="T80" fmla="*/ 167 w 536"/>
              <a:gd name="T81" fmla="*/ 201 h 537"/>
              <a:gd name="T82" fmla="*/ 167 w 536"/>
              <a:gd name="T83" fmla="*/ 201 h 537"/>
              <a:gd name="T84" fmla="*/ 167 w 536"/>
              <a:gd name="T85" fmla="*/ 335 h 537"/>
              <a:gd name="T86" fmla="*/ 167 w 536"/>
              <a:gd name="T87" fmla="*/ 335 h 537"/>
              <a:gd name="T88" fmla="*/ 201 w 536"/>
              <a:gd name="T89" fmla="*/ 369 h 537"/>
              <a:gd name="T90" fmla="*/ 201 w 536"/>
              <a:gd name="T91" fmla="*/ 369 h 537"/>
              <a:gd name="T92" fmla="*/ 335 w 536"/>
              <a:gd name="T93" fmla="*/ 369 h 537"/>
              <a:gd name="T94" fmla="*/ 335 w 536"/>
              <a:gd name="T95" fmla="*/ 369 h 537"/>
              <a:gd name="T96" fmla="*/ 368 w 536"/>
              <a:gd name="T97" fmla="*/ 335 h 537"/>
              <a:gd name="T98" fmla="*/ 368 w 536"/>
              <a:gd name="T99" fmla="*/ 335 h 537"/>
              <a:gd name="T100" fmla="*/ 368 w 536"/>
              <a:gd name="T101" fmla="*/ 201 h 537"/>
              <a:gd name="T102" fmla="*/ 368 w 536"/>
              <a:gd name="T103" fmla="*/ 201 h 537"/>
              <a:gd name="T104" fmla="*/ 335 w 536"/>
              <a:gd name="T105" fmla="*/ 1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36" h="537">
                <a:moveTo>
                  <a:pt x="268" y="503"/>
                </a:moveTo>
                <a:lnTo>
                  <a:pt x="268" y="503"/>
                </a:lnTo>
                <a:lnTo>
                  <a:pt x="268" y="503"/>
                </a:lnTo>
                <a:lnTo>
                  <a:pt x="268" y="503"/>
                </a:lnTo>
                <a:cubicBezTo>
                  <a:pt x="138" y="503"/>
                  <a:pt x="33" y="398"/>
                  <a:pt x="33" y="268"/>
                </a:cubicBezTo>
                <a:cubicBezTo>
                  <a:pt x="33" y="139"/>
                  <a:pt x="138" y="34"/>
                  <a:pt x="268" y="34"/>
                </a:cubicBezTo>
                <a:cubicBezTo>
                  <a:pt x="397" y="34"/>
                  <a:pt x="502" y="139"/>
                  <a:pt x="502" y="268"/>
                </a:cubicBezTo>
                <a:cubicBezTo>
                  <a:pt x="502" y="398"/>
                  <a:pt x="397" y="503"/>
                  <a:pt x="268" y="503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8" y="536"/>
                </a:cubicBezTo>
                <a:cubicBezTo>
                  <a:pt x="416" y="536"/>
                  <a:pt x="535" y="416"/>
                  <a:pt x="535" y="268"/>
                </a:cubicBezTo>
                <a:cubicBezTo>
                  <a:pt x="535" y="120"/>
                  <a:pt x="416" y="0"/>
                  <a:pt x="268" y="0"/>
                </a:cubicBezTo>
                <a:close/>
                <a:moveTo>
                  <a:pt x="335" y="318"/>
                </a:moveTo>
                <a:lnTo>
                  <a:pt x="335" y="318"/>
                </a:lnTo>
                <a:lnTo>
                  <a:pt x="335" y="318"/>
                </a:lnTo>
                <a:lnTo>
                  <a:pt x="335" y="318"/>
                </a:lnTo>
                <a:cubicBezTo>
                  <a:pt x="335" y="327"/>
                  <a:pt x="327" y="335"/>
                  <a:pt x="318" y="335"/>
                </a:cubicBezTo>
                <a:lnTo>
                  <a:pt x="318" y="335"/>
                </a:lnTo>
                <a:lnTo>
                  <a:pt x="217" y="335"/>
                </a:lnTo>
                <a:lnTo>
                  <a:pt x="217" y="335"/>
                </a:lnTo>
                <a:cubicBezTo>
                  <a:pt x="208" y="335"/>
                  <a:pt x="201" y="327"/>
                  <a:pt x="201" y="318"/>
                </a:cubicBezTo>
                <a:lnTo>
                  <a:pt x="201" y="318"/>
                </a:lnTo>
                <a:lnTo>
                  <a:pt x="201" y="218"/>
                </a:lnTo>
                <a:lnTo>
                  <a:pt x="201" y="218"/>
                </a:lnTo>
                <a:cubicBezTo>
                  <a:pt x="201" y="208"/>
                  <a:pt x="208" y="201"/>
                  <a:pt x="217" y="201"/>
                </a:cubicBezTo>
                <a:lnTo>
                  <a:pt x="217" y="201"/>
                </a:lnTo>
                <a:lnTo>
                  <a:pt x="318" y="201"/>
                </a:lnTo>
                <a:lnTo>
                  <a:pt x="318" y="201"/>
                </a:lnTo>
                <a:cubicBezTo>
                  <a:pt x="327" y="201"/>
                  <a:pt x="335" y="208"/>
                  <a:pt x="335" y="218"/>
                </a:cubicBezTo>
                <a:lnTo>
                  <a:pt x="335" y="218"/>
                </a:lnTo>
                <a:lnTo>
                  <a:pt x="335" y="318"/>
                </a:lnTo>
                <a:close/>
                <a:moveTo>
                  <a:pt x="335" y="168"/>
                </a:moveTo>
                <a:lnTo>
                  <a:pt x="335" y="168"/>
                </a:lnTo>
                <a:lnTo>
                  <a:pt x="335" y="168"/>
                </a:lnTo>
                <a:lnTo>
                  <a:pt x="201" y="168"/>
                </a:lnTo>
                <a:lnTo>
                  <a:pt x="201" y="168"/>
                </a:lnTo>
                <a:cubicBezTo>
                  <a:pt x="182" y="168"/>
                  <a:pt x="167" y="183"/>
                  <a:pt x="167" y="201"/>
                </a:cubicBezTo>
                <a:lnTo>
                  <a:pt x="167" y="201"/>
                </a:lnTo>
                <a:lnTo>
                  <a:pt x="167" y="335"/>
                </a:lnTo>
                <a:lnTo>
                  <a:pt x="167" y="335"/>
                </a:lnTo>
                <a:cubicBezTo>
                  <a:pt x="167" y="353"/>
                  <a:pt x="182" y="369"/>
                  <a:pt x="201" y="369"/>
                </a:cubicBezTo>
                <a:lnTo>
                  <a:pt x="201" y="369"/>
                </a:lnTo>
                <a:lnTo>
                  <a:pt x="335" y="369"/>
                </a:lnTo>
                <a:lnTo>
                  <a:pt x="335" y="369"/>
                </a:lnTo>
                <a:cubicBezTo>
                  <a:pt x="353" y="369"/>
                  <a:pt x="368" y="353"/>
                  <a:pt x="368" y="335"/>
                </a:cubicBezTo>
                <a:lnTo>
                  <a:pt x="368" y="335"/>
                </a:lnTo>
                <a:lnTo>
                  <a:pt x="368" y="201"/>
                </a:lnTo>
                <a:lnTo>
                  <a:pt x="368" y="201"/>
                </a:lnTo>
                <a:cubicBezTo>
                  <a:pt x="368" y="183"/>
                  <a:pt x="353" y="168"/>
                  <a:pt x="335" y="1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18"/>
          <p:cNvSpPr>
            <a:spLocks noChangeArrowheads="1"/>
          </p:cNvSpPr>
          <p:nvPr/>
        </p:nvSpPr>
        <p:spPr bwMode="auto">
          <a:xfrm>
            <a:off x="4795439" y="4486257"/>
            <a:ext cx="193675" cy="193675"/>
          </a:xfrm>
          <a:custGeom>
            <a:avLst/>
            <a:gdLst>
              <a:gd name="T0" fmla="*/ 318 w 537"/>
              <a:gd name="T1" fmla="*/ 168 h 537"/>
              <a:gd name="T2" fmla="*/ 318 w 537"/>
              <a:gd name="T3" fmla="*/ 168 h 537"/>
              <a:gd name="T4" fmla="*/ 318 w 537"/>
              <a:gd name="T5" fmla="*/ 168 h 537"/>
              <a:gd name="T6" fmla="*/ 318 w 537"/>
              <a:gd name="T7" fmla="*/ 168 h 537"/>
              <a:gd name="T8" fmla="*/ 301 w 537"/>
              <a:gd name="T9" fmla="*/ 184 h 537"/>
              <a:gd name="T10" fmla="*/ 301 w 537"/>
              <a:gd name="T11" fmla="*/ 184 h 537"/>
              <a:gd name="T12" fmla="*/ 301 w 537"/>
              <a:gd name="T13" fmla="*/ 352 h 537"/>
              <a:gd name="T14" fmla="*/ 301 w 537"/>
              <a:gd name="T15" fmla="*/ 352 h 537"/>
              <a:gd name="T16" fmla="*/ 318 w 537"/>
              <a:gd name="T17" fmla="*/ 369 h 537"/>
              <a:gd name="T18" fmla="*/ 335 w 537"/>
              <a:gd name="T19" fmla="*/ 352 h 537"/>
              <a:gd name="T20" fmla="*/ 335 w 537"/>
              <a:gd name="T21" fmla="*/ 352 h 537"/>
              <a:gd name="T22" fmla="*/ 335 w 537"/>
              <a:gd name="T23" fmla="*/ 184 h 537"/>
              <a:gd name="T24" fmla="*/ 335 w 537"/>
              <a:gd name="T25" fmla="*/ 184 h 537"/>
              <a:gd name="T26" fmla="*/ 318 w 537"/>
              <a:gd name="T27" fmla="*/ 168 h 537"/>
              <a:gd name="T28" fmla="*/ 268 w 537"/>
              <a:gd name="T29" fmla="*/ 503 h 537"/>
              <a:gd name="T30" fmla="*/ 268 w 537"/>
              <a:gd name="T31" fmla="*/ 503 h 537"/>
              <a:gd name="T32" fmla="*/ 268 w 537"/>
              <a:gd name="T33" fmla="*/ 503 h 537"/>
              <a:gd name="T34" fmla="*/ 268 w 537"/>
              <a:gd name="T35" fmla="*/ 503 h 537"/>
              <a:gd name="T36" fmla="*/ 34 w 537"/>
              <a:gd name="T37" fmla="*/ 268 h 537"/>
              <a:gd name="T38" fmla="*/ 268 w 537"/>
              <a:gd name="T39" fmla="*/ 34 h 537"/>
              <a:gd name="T40" fmla="*/ 502 w 537"/>
              <a:gd name="T41" fmla="*/ 268 h 537"/>
              <a:gd name="T42" fmla="*/ 268 w 537"/>
              <a:gd name="T43" fmla="*/ 503 h 537"/>
              <a:gd name="T44" fmla="*/ 268 w 537"/>
              <a:gd name="T45" fmla="*/ 0 h 537"/>
              <a:gd name="T46" fmla="*/ 268 w 537"/>
              <a:gd name="T47" fmla="*/ 0 h 537"/>
              <a:gd name="T48" fmla="*/ 268 w 537"/>
              <a:gd name="T49" fmla="*/ 0 h 537"/>
              <a:gd name="T50" fmla="*/ 268 w 537"/>
              <a:gd name="T51" fmla="*/ 0 h 537"/>
              <a:gd name="T52" fmla="*/ 0 w 537"/>
              <a:gd name="T53" fmla="*/ 268 h 537"/>
              <a:gd name="T54" fmla="*/ 268 w 537"/>
              <a:gd name="T55" fmla="*/ 536 h 537"/>
              <a:gd name="T56" fmla="*/ 536 w 537"/>
              <a:gd name="T57" fmla="*/ 268 h 537"/>
              <a:gd name="T58" fmla="*/ 268 w 537"/>
              <a:gd name="T59" fmla="*/ 0 h 537"/>
              <a:gd name="T60" fmla="*/ 218 w 537"/>
              <a:gd name="T61" fmla="*/ 168 h 537"/>
              <a:gd name="T62" fmla="*/ 218 w 537"/>
              <a:gd name="T63" fmla="*/ 168 h 537"/>
              <a:gd name="T64" fmla="*/ 218 w 537"/>
              <a:gd name="T65" fmla="*/ 168 h 537"/>
              <a:gd name="T66" fmla="*/ 218 w 537"/>
              <a:gd name="T67" fmla="*/ 168 h 537"/>
              <a:gd name="T68" fmla="*/ 201 w 537"/>
              <a:gd name="T69" fmla="*/ 184 h 537"/>
              <a:gd name="T70" fmla="*/ 201 w 537"/>
              <a:gd name="T71" fmla="*/ 184 h 537"/>
              <a:gd name="T72" fmla="*/ 201 w 537"/>
              <a:gd name="T73" fmla="*/ 352 h 537"/>
              <a:gd name="T74" fmla="*/ 201 w 537"/>
              <a:gd name="T75" fmla="*/ 352 h 537"/>
              <a:gd name="T76" fmla="*/ 218 w 537"/>
              <a:gd name="T77" fmla="*/ 369 h 537"/>
              <a:gd name="T78" fmla="*/ 234 w 537"/>
              <a:gd name="T79" fmla="*/ 352 h 537"/>
              <a:gd name="T80" fmla="*/ 234 w 537"/>
              <a:gd name="T81" fmla="*/ 352 h 537"/>
              <a:gd name="T82" fmla="*/ 234 w 537"/>
              <a:gd name="T83" fmla="*/ 184 h 537"/>
              <a:gd name="T84" fmla="*/ 234 w 537"/>
              <a:gd name="T85" fmla="*/ 184 h 537"/>
              <a:gd name="T86" fmla="*/ 218 w 537"/>
              <a:gd name="T87" fmla="*/ 1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7" h="537">
                <a:moveTo>
                  <a:pt x="318" y="168"/>
                </a:moveTo>
                <a:lnTo>
                  <a:pt x="318" y="168"/>
                </a:lnTo>
                <a:lnTo>
                  <a:pt x="318" y="168"/>
                </a:lnTo>
                <a:lnTo>
                  <a:pt x="318" y="168"/>
                </a:lnTo>
                <a:cubicBezTo>
                  <a:pt x="309" y="168"/>
                  <a:pt x="301" y="175"/>
                  <a:pt x="301" y="184"/>
                </a:cubicBezTo>
                <a:lnTo>
                  <a:pt x="301" y="184"/>
                </a:lnTo>
                <a:lnTo>
                  <a:pt x="301" y="352"/>
                </a:lnTo>
                <a:lnTo>
                  <a:pt x="301" y="352"/>
                </a:lnTo>
                <a:cubicBezTo>
                  <a:pt x="301" y="361"/>
                  <a:pt x="309" y="369"/>
                  <a:pt x="318" y="369"/>
                </a:cubicBezTo>
                <a:cubicBezTo>
                  <a:pt x="327" y="369"/>
                  <a:pt x="335" y="361"/>
                  <a:pt x="335" y="352"/>
                </a:cubicBezTo>
                <a:lnTo>
                  <a:pt x="335" y="352"/>
                </a:lnTo>
                <a:lnTo>
                  <a:pt x="335" y="184"/>
                </a:lnTo>
                <a:lnTo>
                  <a:pt x="335" y="184"/>
                </a:lnTo>
                <a:cubicBezTo>
                  <a:pt x="335" y="175"/>
                  <a:pt x="327" y="168"/>
                  <a:pt x="318" y="168"/>
                </a:cubicBezTo>
                <a:close/>
                <a:moveTo>
                  <a:pt x="268" y="503"/>
                </a:moveTo>
                <a:lnTo>
                  <a:pt x="268" y="503"/>
                </a:lnTo>
                <a:lnTo>
                  <a:pt x="268" y="503"/>
                </a:lnTo>
                <a:lnTo>
                  <a:pt x="268" y="503"/>
                </a:lnTo>
                <a:cubicBezTo>
                  <a:pt x="139" y="503"/>
                  <a:pt x="34" y="398"/>
                  <a:pt x="34" y="268"/>
                </a:cubicBezTo>
                <a:cubicBezTo>
                  <a:pt x="34" y="139"/>
                  <a:pt x="139" y="34"/>
                  <a:pt x="268" y="34"/>
                </a:cubicBezTo>
                <a:cubicBezTo>
                  <a:pt x="397" y="34"/>
                  <a:pt x="502" y="139"/>
                  <a:pt x="502" y="268"/>
                </a:cubicBezTo>
                <a:cubicBezTo>
                  <a:pt x="502" y="398"/>
                  <a:pt x="397" y="503"/>
                  <a:pt x="268" y="503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8" y="536"/>
                </a:cubicBezTo>
                <a:cubicBezTo>
                  <a:pt x="416" y="536"/>
                  <a:pt x="536" y="416"/>
                  <a:pt x="536" y="268"/>
                </a:cubicBezTo>
                <a:cubicBezTo>
                  <a:pt x="536" y="120"/>
                  <a:pt x="416" y="0"/>
                  <a:pt x="268" y="0"/>
                </a:cubicBezTo>
                <a:close/>
                <a:moveTo>
                  <a:pt x="218" y="168"/>
                </a:moveTo>
                <a:lnTo>
                  <a:pt x="218" y="168"/>
                </a:lnTo>
                <a:lnTo>
                  <a:pt x="218" y="168"/>
                </a:lnTo>
                <a:lnTo>
                  <a:pt x="218" y="168"/>
                </a:lnTo>
                <a:cubicBezTo>
                  <a:pt x="209" y="168"/>
                  <a:pt x="201" y="175"/>
                  <a:pt x="201" y="184"/>
                </a:cubicBezTo>
                <a:lnTo>
                  <a:pt x="201" y="184"/>
                </a:lnTo>
                <a:lnTo>
                  <a:pt x="201" y="352"/>
                </a:lnTo>
                <a:lnTo>
                  <a:pt x="201" y="352"/>
                </a:lnTo>
                <a:cubicBezTo>
                  <a:pt x="201" y="361"/>
                  <a:pt x="209" y="369"/>
                  <a:pt x="218" y="369"/>
                </a:cubicBezTo>
                <a:cubicBezTo>
                  <a:pt x="227" y="369"/>
                  <a:pt x="234" y="361"/>
                  <a:pt x="234" y="352"/>
                </a:cubicBezTo>
                <a:lnTo>
                  <a:pt x="234" y="352"/>
                </a:lnTo>
                <a:lnTo>
                  <a:pt x="234" y="184"/>
                </a:lnTo>
                <a:lnTo>
                  <a:pt x="234" y="184"/>
                </a:lnTo>
                <a:cubicBezTo>
                  <a:pt x="234" y="175"/>
                  <a:pt x="227" y="168"/>
                  <a:pt x="218" y="1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19"/>
          <p:cNvSpPr>
            <a:spLocks noChangeArrowheads="1"/>
          </p:cNvSpPr>
          <p:nvPr/>
        </p:nvSpPr>
        <p:spPr bwMode="auto">
          <a:xfrm>
            <a:off x="4260452" y="4486257"/>
            <a:ext cx="193675" cy="193675"/>
          </a:xfrm>
          <a:custGeom>
            <a:avLst/>
            <a:gdLst>
              <a:gd name="T0" fmla="*/ 234 w 536"/>
              <a:gd name="T1" fmla="*/ 321 h 537"/>
              <a:gd name="T2" fmla="*/ 234 w 536"/>
              <a:gd name="T3" fmla="*/ 321 h 537"/>
              <a:gd name="T4" fmla="*/ 234 w 536"/>
              <a:gd name="T5" fmla="*/ 321 h 537"/>
              <a:gd name="T6" fmla="*/ 234 w 536"/>
              <a:gd name="T7" fmla="*/ 216 h 537"/>
              <a:gd name="T8" fmla="*/ 330 w 536"/>
              <a:gd name="T9" fmla="*/ 269 h 537"/>
              <a:gd name="T10" fmla="*/ 234 w 536"/>
              <a:gd name="T11" fmla="*/ 321 h 537"/>
              <a:gd name="T12" fmla="*/ 376 w 536"/>
              <a:gd name="T13" fmla="*/ 255 h 537"/>
              <a:gd name="T14" fmla="*/ 376 w 536"/>
              <a:gd name="T15" fmla="*/ 255 h 537"/>
              <a:gd name="T16" fmla="*/ 376 w 536"/>
              <a:gd name="T17" fmla="*/ 255 h 537"/>
              <a:gd name="T18" fmla="*/ 223 w 536"/>
              <a:gd name="T19" fmla="*/ 170 h 537"/>
              <a:gd name="T20" fmla="*/ 223 w 536"/>
              <a:gd name="T21" fmla="*/ 170 h 537"/>
              <a:gd name="T22" fmla="*/ 213 w 536"/>
              <a:gd name="T23" fmla="*/ 168 h 537"/>
              <a:gd name="T24" fmla="*/ 200 w 536"/>
              <a:gd name="T25" fmla="*/ 183 h 537"/>
              <a:gd name="T26" fmla="*/ 200 w 536"/>
              <a:gd name="T27" fmla="*/ 183 h 537"/>
              <a:gd name="T28" fmla="*/ 200 w 536"/>
              <a:gd name="T29" fmla="*/ 353 h 537"/>
              <a:gd name="T30" fmla="*/ 200 w 536"/>
              <a:gd name="T31" fmla="*/ 353 h 537"/>
              <a:gd name="T32" fmla="*/ 213 w 536"/>
              <a:gd name="T33" fmla="*/ 369 h 537"/>
              <a:gd name="T34" fmla="*/ 223 w 536"/>
              <a:gd name="T35" fmla="*/ 365 h 537"/>
              <a:gd name="T36" fmla="*/ 223 w 536"/>
              <a:gd name="T37" fmla="*/ 365 h 537"/>
              <a:gd name="T38" fmla="*/ 376 w 536"/>
              <a:gd name="T39" fmla="*/ 282 h 537"/>
              <a:gd name="T40" fmla="*/ 376 w 536"/>
              <a:gd name="T41" fmla="*/ 282 h 537"/>
              <a:gd name="T42" fmla="*/ 376 w 536"/>
              <a:gd name="T43" fmla="*/ 255 h 537"/>
              <a:gd name="T44" fmla="*/ 267 w 536"/>
              <a:gd name="T45" fmla="*/ 503 h 537"/>
              <a:gd name="T46" fmla="*/ 267 w 536"/>
              <a:gd name="T47" fmla="*/ 503 h 537"/>
              <a:gd name="T48" fmla="*/ 267 w 536"/>
              <a:gd name="T49" fmla="*/ 503 h 537"/>
              <a:gd name="T50" fmla="*/ 267 w 536"/>
              <a:gd name="T51" fmla="*/ 503 h 537"/>
              <a:gd name="T52" fmla="*/ 33 w 536"/>
              <a:gd name="T53" fmla="*/ 268 h 537"/>
              <a:gd name="T54" fmla="*/ 267 w 536"/>
              <a:gd name="T55" fmla="*/ 34 h 537"/>
              <a:gd name="T56" fmla="*/ 501 w 536"/>
              <a:gd name="T57" fmla="*/ 268 h 537"/>
              <a:gd name="T58" fmla="*/ 267 w 536"/>
              <a:gd name="T59" fmla="*/ 503 h 537"/>
              <a:gd name="T60" fmla="*/ 267 w 536"/>
              <a:gd name="T61" fmla="*/ 0 h 537"/>
              <a:gd name="T62" fmla="*/ 267 w 536"/>
              <a:gd name="T63" fmla="*/ 0 h 537"/>
              <a:gd name="T64" fmla="*/ 267 w 536"/>
              <a:gd name="T65" fmla="*/ 0 h 537"/>
              <a:gd name="T66" fmla="*/ 267 w 536"/>
              <a:gd name="T67" fmla="*/ 0 h 537"/>
              <a:gd name="T68" fmla="*/ 0 w 536"/>
              <a:gd name="T69" fmla="*/ 268 h 537"/>
              <a:gd name="T70" fmla="*/ 267 w 536"/>
              <a:gd name="T71" fmla="*/ 536 h 537"/>
              <a:gd name="T72" fmla="*/ 535 w 536"/>
              <a:gd name="T73" fmla="*/ 268 h 537"/>
              <a:gd name="T74" fmla="*/ 267 w 536"/>
              <a:gd name="T7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6" h="537">
                <a:moveTo>
                  <a:pt x="234" y="321"/>
                </a:moveTo>
                <a:lnTo>
                  <a:pt x="234" y="321"/>
                </a:lnTo>
                <a:lnTo>
                  <a:pt x="234" y="321"/>
                </a:lnTo>
                <a:lnTo>
                  <a:pt x="234" y="216"/>
                </a:lnTo>
                <a:lnTo>
                  <a:pt x="330" y="269"/>
                </a:lnTo>
                <a:lnTo>
                  <a:pt x="234" y="321"/>
                </a:lnTo>
                <a:close/>
                <a:moveTo>
                  <a:pt x="376" y="255"/>
                </a:moveTo>
                <a:lnTo>
                  <a:pt x="376" y="255"/>
                </a:lnTo>
                <a:lnTo>
                  <a:pt x="376" y="255"/>
                </a:lnTo>
                <a:lnTo>
                  <a:pt x="223" y="170"/>
                </a:lnTo>
                <a:lnTo>
                  <a:pt x="223" y="170"/>
                </a:lnTo>
                <a:cubicBezTo>
                  <a:pt x="219" y="168"/>
                  <a:pt x="216" y="168"/>
                  <a:pt x="213" y="168"/>
                </a:cubicBezTo>
                <a:cubicBezTo>
                  <a:pt x="206" y="168"/>
                  <a:pt x="200" y="173"/>
                  <a:pt x="200" y="183"/>
                </a:cubicBezTo>
                <a:lnTo>
                  <a:pt x="200" y="183"/>
                </a:lnTo>
                <a:lnTo>
                  <a:pt x="200" y="353"/>
                </a:lnTo>
                <a:lnTo>
                  <a:pt x="200" y="353"/>
                </a:lnTo>
                <a:cubicBezTo>
                  <a:pt x="200" y="363"/>
                  <a:pt x="206" y="369"/>
                  <a:pt x="213" y="369"/>
                </a:cubicBezTo>
                <a:cubicBezTo>
                  <a:pt x="216" y="369"/>
                  <a:pt x="219" y="367"/>
                  <a:pt x="223" y="365"/>
                </a:cubicBezTo>
                <a:lnTo>
                  <a:pt x="223" y="365"/>
                </a:lnTo>
                <a:lnTo>
                  <a:pt x="376" y="282"/>
                </a:lnTo>
                <a:lnTo>
                  <a:pt x="376" y="282"/>
                </a:lnTo>
                <a:cubicBezTo>
                  <a:pt x="389" y="274"/>
                  <a:pt x="385" y="260"/>
                  <a:pt x="376" y="255"/>
                </a:cubicBezTo>
                <a:close/>
                <a:moveTo>
                  <a:pt x="267" y="503"/>
                </a:moveTo>
                <a:lnTo>
                  <a:pt x="267" y="503"/>
                </a:lnTo>
                <a:lnTo>
                  <a:pt x="267" y="503"/>
                </a:lnTo>
                <a:lnTo>
                  <a:pt x="267" y="503"/>
                </a:lnTo>
                <a:cubicBezTo>
                  <a:pt x="137" y="503"/>
                  <a:pt x="33" y="398"/>
                  <a:pt x="33" y="268"/>
                </a:cubicBezTo>
                <a:cubicBezTo>
                  <a:pt x="33" y="139"/>
                  <a:pt x="137" y="34"/>
                  <a:pt x="267" y="34"/>
                </a:cubicBezTo>
                <a:cubicBezTo>
                  <a:pt x="397" y="34"/>
                  <a:pt x="501" y="139"/>
                  <a:pt x="501" y="268"/>
                </a:cubicBezTo>
                <a:cubicBezTo>
                  <a:pt x="501" y="398"/>
                  <a:pt x="397" y="503"/>
                  <a:pt x="267" y="503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20"/>
          <p:cNvSpPr>
            <a:spLocks noChangeArrowheads="1"/>
          </p:cNvSpPr>
          <p:nvPr/>
        </p:nvSpPr>
        <p:spPr bwMode="auto">
          <a:xfrm>
            <a:off x="3723877" y="4486257"/>
            <a:ext cx="193675" cy="193675"/>
          </a:xfrm>
          <a:custGeom>
            <a:avLst/>
            <a:gdLst>
              <a:gd name="T0" fmla="*/ 422 w 537"/>
              <a:gd name="T1" fmla="*/ 268 h 537"/>
              <a:gd name="T2" fmla="*/ 422 w 537"/>
              <a:gd name="T3" fmla="*/ 268 h 537"/>
              <a:gd name="T4" fmla="*/ 422 w 537"/>
              <a:gd name="T5" fmla="*/ 268 h 537"/>
              <a:gd name="T6" fmla="*/ 422 w 537"/>
              <a:gd name="T7" fmla="*/ 268 h 537"/>
              <a:gd name="T8" fmla="*/ 409 w 537"/>
              <a:gd name="T9" fmla="*/ 281 h 537"/>
              <a:gd name="T10" fmla="*/ 280 w 537"/>
              <a:gd name="T11" fmla="*/ 410 h 537"/>
              <a:gd name="T12" fmla="*/ 267 w 537"/>
              <a:gd name="T13" fmla="*/ 423 h 537"/>
              <a:gd name="T14" fmla="*/ 280 w 537"/>
              <a:gd name="T15" fmla="*/ 436 h 537"/>
              <a:gd name="T16" fmla="*/ 435 w 537"/>
              <a:gd name="T17" fmla="*/ 281 h 537"/>
              <a:gd name="T18" fmla="*/ 422 w 537"/>
              <a:gd name="T19" fmla="*/ 268 h 537"/>
              <a:gd name="T20" fmla="*/ 251 w 537"/>
              <a:gd name="T21" fmla="*/ 268 h 537"/>
              <a:gd name="T22" fmla="*/ 251 w 537"/>
              <a:gd name="T23" fmla="*/ 268 h 537"/>
              <a:gd name="T24" fmla="*/ 251 w 537"/>
              <a:gd name="T25" fmla="*/ 268 h 537"/>
              <a:gd name="T26" fmla="*/ 251 w 537"/>
              <a:gd name="T27" fmla="*/ 268 h 537"/>
              <a:gd name="T28" fmla="*/ 267 w 537"/>
              <a:gd name="T29" fmla="*/ 251 h 537"/>
              <a:gd name="T30" fmla="*/ 284 w 537"/>
              <a:gd name="T31" fmla="*/ 268 h 537"/>
              <a:gd name="T32" fmla="*/ 267 w 537"/>
              <a:gd name="T33" fmla="*/ 285 h 537"/>
              <a:gd name="T34" fmla="*/ 251 w 537"/>
              <a:gd name="T35" fmla="*/ 268 h 537"/>
              <a:gd name="T36" fmla="*/ 334 w 537"/>
              <a:gd name="T37" fmla="*/ 268 h 537"/>
              <a:gd name="T38" fmla="*/ 334 w 537"/>
              <a:gd name="T39" fmla="*/ 268 h 537"/>
              <a:gd name="T40" fmla="*/ 334 w 537"/>
              <a:gd name="T41" fmla="*/ 268 h 537"/>
              <a:gd name="T42" fmla="*/ 334 w 537"/>
              <a:gd name="T43" fmla="*/ 268 h 537"/>
              <a:gd name="T44" fmla="*/ 267 w 537"/>
              <a:gd name="T45" fmla="*/ 201 h 537"/>
              <a:gd name="T46" fmla="*/ 201 w 537"/>
              <a:gd name="T47" fmla="*/ 268 h 537"/>
              <a:gd name="T48" fmla="*/ 267 w 537"/>
              <a:gd name="T49" fmla="*/ 335 h 537"/>
              <a:gd name="T50" fmla="*/ 334 w 537"/>
              <a:gd name="T51" fmla="*/ 268 h 537"/>
              <a:gd name="T52" fmla="*/ 267 w 537"/>
              <a:gd name="T53" fmla="*/ 114 h 537"/>
              <a:gd name="T54" fmla="*/ 267 w 537"/>
              <a:gd name="T55" fmla="*/ 114 h 537"/>
              <a:gd name="T56" fmla="*/ 267 w 537"/>
              <a:gd name="T57" fmla="*/ 114 h 537"/>
              <a:gd name="T58" fmla="*/ 267 w 537"/>
              <a:gd name="T59" fmla="*/ 114 h 537"/>
              <a:gd name="T60" fmla="*/ 255 w 537"/>
              <a:gd name="T61" fmla="*/ 101 h 537"/>
              <a:gd name="T62" fmla="*/ 100 w 537"/>
              <a:gd name="T63" fmla="*/ 255 h 537"/>
              <a:gd name="T64" fmla="*/ 113 w 537"/>
              <a:gd name="T65" fmla="*/ 268 h 537"/>
              <a:gd name="T66" fmla="*/ 126 w 537"/>
              <a:gd name="T67" fmla="*/ 255 h 537"/>
              <a:gd name="T68" fmla="*/ 255 w 537"/>
              <a:gd name="T69" fmla="*/ 127 h 537"/>
              <a:gd name="T70" fmla="*/ 267 w 537"/>
              <a:gd name="T71" fmla="*/ 114 h 537"/>
              <a:gd name="T72" fmla="*/ 267 w 537"/>
              <a:gd name="T73" fmla="*/ 503 h 537"/>
              <a:gd name="T74" fmla="*/ 267 w 537"/>
              <a:gd name="T75" fmla="*/ 503 h 537"/>
              <a:gd name="T76" fmla="*/ 267 w 537"/>
              <a:gd name="T77" fmla="*/ 503 h 537"/>
              <a:gd name="T78" fmla="*/ 267 w 537"/>
              <a:gd name="T79" fmla="*/ 503 h 537"/>
              <a:gd name="T80" fmla="*/ 33 w 537"/>
              <a:gd name="T81" fmla="*/ 268 h 537"/>
              <a:gd name="T82" fmla="*/ 267 w 537"/>
              <a:gd name="T83" fmla="*/ 34 h 537"/>
              <a:gd name="T84" fmla="*/ 502 w 537"/>
              <a:gd name="T85" fmla="*/ 268 h 537"/>
              <a:gd name="T86" fmla="*/ 267 w 537"/>
              <a:gd name="T87" fmla="*/ 503 h 537"/>
              <a:gd name="T88" fmla="*/ 267 w 537"/>
              <a:gd name="T89" fmla="*/ 0 h 537"/>
              <a:gd name="T90" fmla="*/ 267 w 537"/>
              <a:gd name="T91" fmla="*/ 0 h 537"/>
              <a:gd name="T92" fmla="*/ 267 w 537"/>
              <a:gd name="T93" fmla="*/ 0 h 537"/>
              <a:gd name="T94" fmla="*/ 267 w 537"/>
              <a:gd name="T95" fmla="*/ 0 h 537"/>
              <a:gd name="T96" fmla="*/ 0 w 537"/>
              <a:gd name="T97" fmla="*/ 268 h 537"/>
              <a:gd name="T98" fmla="*/ 267 w 537"/>
              <a:gd name="T99" fmla="*/ 536 h 537"/>
              <a:gd name="T100" fmla="*/ 536 w 537"/>
              <a:gd name="T101" fmla="*/ 268 h 537"/>
              <a:gd name="T102" fmla="*/ 267 w 537"/>
              <a:gd name="T103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7" h="537">
                <a:moveTo>
                  <a:pt x="422" y="268"/>
                </a:moveTo>
                <a:lnTo>
                  <a:pt x="422" y="268"/>
                </a:lnTo>
                <a:lnTo>
                  <a:pt x="422" y="268"/>
                </a:lnTo>
                <a:lnTo>
                  <a:pt x="422" y="268"/>
                </a:lnTo>
                <a:cubicBezTo>
                  <a:pt x="415" y="268"/>
                  <a:pt x="409" y="274"/>
                  <a:pt x="409" y="281"/>
                </a:cubicBezTo>
                <a:cubicBezTo>
                  <a:pt x="409" y="352"/>
                  <a:pt x="351" y="410"/>
                  <a:pt x="280" y="410"/>
                </a:cubicBezTo>
                <a:cubicBezTo>
                  <a:pt x="273" y="410"/>
                  <a:pt x="267" y="415"/>
                  <a:pt x="267" y="423"/>
                </a:cubicBezTo>
                <a:cubicBezTo>
                  <a:pt x="267" y="430"/>
                  <a:pt x="273" y="436"/>
                  <a:pt x="280" y="436"/>
                </a:cubicBezTo>
                <a:cubicBezTo>
                  <a:pt x="365" y="436"/>
                  <a:pt x="435" y="366"/>
                  <a:pt x="435" y="281"/>
                </a:cubicBezTo>
                <a:cubicBezTo>
                  <a:pt x="435" y="274"/>
                  <a:pt x="429" y="268"/>
                  <a:pt x="422" y="268"/>
                </a:cubicBezTo>
                <a:close/>
                <a:moveTo>
                  <a:pt x="251" y="268"/>
                </a:moveTo>
                <a:lnTo>
                  <a:pt x="251" y="268"/>
                </a:lnTo>
                <a:lnTo>
                  <a:pt x="251" y="268"/>
                </a:lnTo>
                <a:lnTo>
                  <a:pt x="251" y="268"/>
                </a:lnTo>
                <a:cubicBezTo>
                  <a:pt x="251" y="259"/>
                  <a:pt x="258" y="251"/>
                  <a:pt x="267" y="251"/>
                </a:cubicBezTo>
                <a:cubicBezTo>
                  <a:pt x="277" y="251"/>
                  <a:pt x="284" y="259"/>
                  <a:pt x="284" y="268"/>
                </a:cubicBezTo>
                <a:cubicBezTo>
                  <a:pt x="284" y="278"/>
                  <a:pt x="277" y="285"/>
                  <a:pt x="267" y="285"/>
                </a:cubicBezTo>
                <a:cubicBezTo>
                  <a:pt x="258" y="285"/>
                  <a:pt x="251" y="278"/>
                  <a:pt x="251" y="268"/>
                </a:cubicBezTo>
                <a:close/>
                <a:moveTo>
                  <a:pt x="334" y="268"/>
                </a:move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cubicBezTo>
                  <a:pt x="334" y="231"/>
                  <a:pt x="305" y="201"/>
                  <a:pt x="267" y="201"/>
                </a:cubicBezTo>
                <a:cubicBezTo>
                  <a:pt x="231" y="201"/>
                  <a:pt x="201" y="231"/>
                  <a:pt x="201" y="268"/>
                </a:cubicBezTo>
                <a:cubicBezTo>
                  <a:pt x="201" y="305"/>
                  <a:pt x="231" y="335"/>
                  <a:pt x="267" y="335"/>
                </a:cubicBezTo>
                <a:cubicBezTo>
                  <a:pt x="305" y="335"/>
                  <a:pt x="334" y="305"/>
                  <a:pt x="334" y="268"/>
                </a:cubicBezTo>
                <a:close/>
                <a:moveTo>
                  <a:pt x="267" y="114"/>
                </a:moveTo>
                <a:lnTo>
                  <a:pt x="267" y="114"/>
                </a:lnTo>
                <a:lnTo>
                  <a:pt x="267" y="114"/>
                </a:lnTo>
                <a:lnTo>
                  <a:pt x="267" y="114"/>
                </a:lnTo>
                <a:cubicBezTo>
                  <a:pt x="267" y="106"/>
                  <a:pt x="262" y="101"/>
                  <a:pt x="255" y="101"/>
                </a:cubicBezTo>
                <a:cubicBezTo>
                  <a:pt x="170" y="101"/>
                  <a:pt x="100" y="170"/>
                  <a:pt x="100" y="255"/>
                </a:cubicBezTo>
                <a:cubicBezTo>
                  <a:pt x="100" y="263"/>
                  <a:pt x="106" y="268"/>
                  <a:pt x="113" y="268"/>
                </a:cubicBezTo>
                <a:cubicBezTo>
                  <a:pt x="120" y="268"/>
                  <a:pt x="126" y="263"/>
                  <a:pt x="126" y="255"/>
                </a:cubicBezTo>
                <a:cubicBezTo>
                  <a:pt x="126" y="184"/>
                  <a:pt x="184" y="127"/>
                  <a:pt x="255" y="127"/>
                </a:cubicBezTo>
                <a:cubicBezTo>
                  <a:pt x="262" y="127"/>
                  <a:pt x="267" y="121"/>
                  <a:pt x="267" y="114"/>
                </a:cubicBezTo>
                <a:close/>
                <a:moveTo>
                  <a:pt x="267" y="503"/>
                </a:moveTo>
                <a:lnTo>
                  <a:pt x="267" y="503"/>
                </a:lnTo>
                <a:lnTo>
                  <a:pt x="267" y="503"/>
                </a:lnTo>
                <a:lnTo>
                  <a:pt x="267" y="503"/>
                </a:lnTo>
                <a:cubicBezTo>
                  <a:pt x="138" y="503"/>
                  <a:pt x="33" y="398"/>
                  <a:pt x="33" y="268"/>
                </a:cubicBezTo>
                <a:cubicBezTo>
                  <a:pt x="33" y="139"/>
                  <a:pt x="138" y="34"/>
                  <a:pt x="267" y="34"/>
                </a:cubicBezTo>
                <a:cubicBezTo>
                  <a:pt x="397" y="34"/>
                  <a:pt x="502" y="139"/>
                  <a:pt x="502" y="268"/>
                </a:cubicBezTo>
                <a:cubicBezTo>
                  <a:pt x="502" y="398"/>
                  <a:pt x="397" y="503"/>
                  <a:pt x="267" y="503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7" y="536"/>
                </a:cubicBezTo>
                <a:cubicBezTo>
                  <a:pt x="415" y="536"/>
                  <a:pt x="536" y="416"/>
                  <a:pt x="536" y="268"/>
                </a:cubicBezTo>
                <a:cubicBezTo>
                  <a:pt x="536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21"/>
          <p:cNvSpPr>
            <a:spLocks noChangeArrowheads="1"/>
          </p:cNvSpPr>
          <p:nvPr/>
        </p:nvSpPr>
        <p:spPr bwMode="auto">
          <a:xfrm>
            <a:off x="5868589" y="3949682"/>
            <a:ext cx="193675" cy="193675"/>
          </a:xfrm>
          <a:custGeom>
            <a:avLst/>
            <a:gdLst>
              <a:gd name="T0" fmla="*/ 385 w 537"/>
              <a:gd name="T1" fmla="*/ 285 h 537"/>
              <a:gd name="T2" fmla="*/ 385 w 537"/>
              <a:gd name="T3" fmla="*/ 285 h 537"/>
              <a:gd name="T4" fmla="*/ 385 w 537"/>
              <a:gd name="T5" fmla="*/ 285 h 537"/>
              <a:gd name="T6" fmla="*/ 385 w 537"/>
              <a:gd name="T7" fmla="*/ 285 h 537"/>
              <a:gd name="T8" fmla="*/ 217 w 537"/>
              <a:gd name="T9" fmla="*/ 336 h 537"/>
              <a:gd name="T10" fmla="*/ 101 w 537"/>
              <a:gd name="T11" fmla="*/ 305 h 537"/>
              <a:gd name="T12" fmla="*/ 100 w 537"/>
              <a:gd name="T13" fmla="*/ 88 h 537"/>
              <a:gd name="T14" fmla="*/ 217 w 537"/>
              <a:gd name="T15" fmla="*/ 118 h 537"/>
              <a:gd name="T16" fmla="*/ 385 w 537"/>
              <a:gd name="T17" fmla="*/ 67 h 537"/>
              <a:gd name="T18" fmla="*/ 501 w 537"/>
              <a:gd name="T19" fmla="*/ 98 h 537"/>
              <a:gd name="T20" fmla="*/ 502 w 537"/>
              <a:gd name="T21" fmla="*/ 315 h 537"/>
              <a:gd name="T22" fmla="*/ 385 w 537"/>
              <a:gd name="T23" fmla="*/ 285 h 537"/>
              <a:gd name="T24" fmla="*/ 385 w 537"/>
              <a:gd name="T25" fmla="*/ 34 h 537"/>
              <a:gd name="T26" fmla="*/ 385 w 537"/>
              <a:gd name="T27" fmla="*/ 34 h 537"/>
              <a:gd name="T28" fmla="*/ 385 w 537"/>
              <a:gd name="T29" fmla="*/ 34 h 537"/>
              <a:gd name="T30" fmla="*/ 385 w 537"/>
              <a:gd name="T31" fmla="*/ 34 h 537"/>
              <a:gd name="T32" fmla="*/ 217 w 537"/>
              <a:gd name="T33" fmla="*/ 84 h 537"/>
              <a:gd name="T34" fmla="*/ 67 w 537"/>
              <a:gd name="T35" fmla="*/ 34 h 537"/>
              <a:gd name="T36" fmla="*/ 67 w 537"/>
              <a:gd name="T37" fmla="*/ 34 h 537"/>
              <a:gd name="T38" fmla="*/ 67 w 537"/>
              <a:gd name="T39" fmla="*/ 319 h 537"/>
              <a:gd name="T40" fmla="*/ 67 w 537"/>
              <a:gd name="T41" fmla="*/ 319 h 537"/>
              <a:gd name="T42" fmla="*/ 217 w 537"/>
              <a:gd name="T43" fmla="*/ 369 h 537"/>
              <a:gd name="T44" fmla="*/ 385 w 537"/>
              <a:gd name="T45" fmla="*/ 319 h 537"/>
              <a:gd name="T46" fmla="*/ 536 w 537"/>
              <a:gd name="T47" fmla="*/ 369 h 537"/>
              <a:gd name="T48" fmla="*/ 536 w 537"/>
              <a:gd name="T49" fmla="*/ 369 h 537"/>
              <a:gd name="T50" fmla="*/ 536 w 537"/>
              <a:gd name="T51" fmla="*/ 84 h 537"/>
              <a:gd name="T52" fmla="*/ 536 w 537"/>
              <a:gd name="T53" fmla="*/ 84 h 537"/>
              <a:gd name="T54" fmla="*/ 385 w 537"/>
              <a:gd name="T55" fmla="*/ 34 h 537"/>
              <a:gd name="T56" fmla="*/ 16 w 537"/>
              <a:gd name="T57" fmla="*/ 0 h 537"/>
              <a:gd name="T58" fmla="*/ 16 w 537"/>
              <a:gd name="T59" fmla="*/ 0 h 537"/>
              <a:gd name="T60" fmla="*/ 16 w 537"/>
              <a:gd name="T61" fmla="*/ 0 h 537"/>
              <a:gd name="T62" fmla="*/ 16 w 537"/>
              <a:gd name="T63" fmla="*/ 0 h 537"/>
              <a:gd name="T64" fmla="*/ 0 w 537"/>
              <a:gd name="T65" fmla="*/ 17 h 537"/>
              <a:gd name="T66" fmla="*/ 0 w 537"/>
              <a:gd name="T67" fmla="*/ 17 h 537"/>
              <a:gd name="T68" fmla="*/ 0 w 537"/>
              <a:gd name="T69" fmla="*/ 519 h 537"/>
              <a:gd name="T70" fmla="*/ 0 w 537"/>
              <a:gd name="T71" fmla="*/ 519 h 537"/>
              <a:gd name="T72" fmla="*/ 16 w 537"/>
              <a:gd name="T73" fmla="*/ 536 h 537"/>
              <a:gd name="T74" fmla="*/ 33 w 537"/>
              <a:gd name="T75" fmla="*/ 519 h 537"/>
              <a:gd name="T76" fmla="*/ 33 w 537"/>
              <a:gd name="T77" fmla="*/ 519 h 537"/>
              <a:gd name="T78" fmla="*/ 33 w 537"/>
              <a:gd name="T79" fmla="*/ 17 h 537"/>
              <a:gd name="T80" fmla="*/ 33 w 537"/>
              <a:gd name="T81" fmla="*/ 17 h 537"/>
              <a:gd name="T82" fmla="*/ 16 w 537"/>
              <a:gd name="T83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7" h="537">
                <a:moveTo>
                  <a:pt x="385" y="285"/>
                </a:moveTo>
                <a:lnTo>
                  <a:pt x="385" y="285"/>
                </a:lnTo>
                <a:lnTo>
                  <a:pt x="385" y="285"/>
                </a:lnTo>
                <a:lnTo>
                  <a:pt x="385" y="285"/>
                </a:lnTo>
                <a:cubicBezTo>
                  <a:pt x="326" y="285"/>
                  <a:pt x="285" y="336"/>
                  <a:pt x="217" y="336"/>
                </a:cubicBezTo>
                <a:cubicBezTo>
                  <a:pt x="169" y="336"/>
                  <a:pt x="128" y="319"/>
                  <a:pt x="101" y="305"/>
                </a:cubicBezTo>
                <a:cubicBezTo>
                  <a:pt x="101" y="260"/>
                  <a:pt x="100" y="159"/>
                  <a:pt x="100" y="88"/>
                </a:cubicBezTo>
                <a:cubicBezTo>
                  <a:pt x="127" y="103"/>
                  <a:pt x="167" y="118"/>
                  <a:pt x="217" y="118"/>
                </a:cubicBezTo>
                <a:cubicBezTo>
                  <a:pt x="286" y="118"/>
                  <a:pt x="318" y="67"/>
                  <a:pt x="385" y="67"/>
                </a:cubicBezTo>
                <a:cubicBezTo>
                  <a:pt x="432" y="67"/>
                  <a:pt x="474" y="83"/>
                  <a:pt x="501" y="98"/>
                </a:cubicBezTo>
                <a:cubicBezTo>
                  <a:pt x="501" y="206"/>
                  <a:pt x="502" y="255"/>
                  <a:pt x="502" y="315"/>
                </a:cubicBezTo>
                <a:cubicBezTo>
                  <a:pt x="475" y="301"/>
                  <a:pt x="433" y="285"/>
                  <a:pt x="385" y="285"/>
                </a:cubicBezTo>
                <a:close/>
                <a:moveTo>
                  <a:pt x="385" y="34"/>
                </a:moveTo>
                <a:lnTo>
                  <a:pt x="385" y="34"/>
                </a:lnTo>
                <a:lnTo>
                  <a:pt x="385" y="34"/>
                </a:lnTo>
                <a:lnTo>
                  <a:pt x="385" y="34"/>
                </a:lnTo>
                <a:cubicBezTo>
                  <a:pt x="318" y="34"/>
                  <a:pt x="286" y="84"/>
                  <a:pt x="217" y="84"/>
                </a:cubicBezTo>
                <a:cubicBezTo>
                  <a:pt x="127" y="84"/>
                  <a:pt x="67" y="34"/>
                  <a:pt x="67" y="34"/>
                </a:cubicBezTo>
                <a:lnTo>
                  <a:pt x="67" y="34"/>
                </a:lnTo>
                <a:lnTo>
                  <a:pt x="67" y="319"/>
                </a:lnTo>
                <a:lnTo>
                  <a:pt x="67" y="319"/>
                </a:lnTo>
                <a:cubicBezTo>
                  <a:pt x="67" y="319"/>
                  <a:pt x="133" y="369"/>
                  <a:pt x="217" y="369"/>
                </a:cubicBezTo>
                <a:cubicBezTo>
                  <a:pt x="285" y="369"/>
                  <a:pt x="326" y="319"/>
                  <a:pt x="385" y="319"/>
                </a:cubicBezTo>
                <a:cubicBezTo>
                  <a:pt x="469" y="319"/>
                  <a:pt x="536" y="369"/>
                  <a:pt x="536" y="369"/>
                </a:cubicBezTo>
                <a:lnTo>
                  <a:pt x="536" y="369"/>
                </a:lnTo>
                <a:lnTo>
                  <a:pt x="536" y="84"/>
                </a:lnTo>
                <a:lnTo>
                  <a:pt x="536" y="84"/>
                </a:lnTo>
                <a:cubicBezTo>
                  <a:pt x="536" y="84"/>
                  <a:pt x="469" y="34"/>
                  <a:pt x="385" y="34"/>
                </a:cubicBezTo>
                <a:close/>
                <a:moveTo>
                  <a:pt x="16" y="0"/>
                </a:move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cubicBezTo>
                  <a:pt x="7" y="0"/>
                  <a:pt x="0" y="8"/>
                  <a:pt x="0" y="17"/>
                </a:cubicBezTo>
                <a:lnTo>
                  <a:pt x="0" y="17"/>
                </a:lnTo>
                <a:lnTo>
                  <a:pt x="0" y="519"/>
                </a:lnTo>
                <a:lnTo>
                  <a:pt x="0" y="519"/>
                </a:lnTo>
                <a:cubicBezTo>
                  <a:pt x="0" y="529"/>
                  <a:pt x="7" y="536"/>
                  <a:pt x="16" y="536"/>
                </a:cubicBezTo>
                <a:cubicBezTo>
                  <a:pt x="26" y="536"/>
                  <a:pt x="33" y="529"/>
                  <a:pt x="33" y="519"/>
                </a:cubicBezTo>
                <a:lnTo>
                  <a:pt x="33" y="519"/>
                </a:lnTo>
                <a:lnTo>
                  <a:pt x="33" y="17"/>
                </a:lnTo>
                <a:lnTo>
                  <a:pt x="33" y="17"/>
                </a:lnTo>
                <a:cubicBezTo>
                  <a:pt x="33" y="8"/>
                  <a:pt x="26" y="0"/>
                  <a:pt x="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22"/>
          <p:cNvSpPr>
            <a:spLocks noChangeArrowheads="1"/>
          </p:cNvSpPr>
          <p:nvPr/>
        </p:nvSpPr>
        <p:spPr bwMode="auto">
          <a:xfrm>
            <a:off x="5332014" y="3949682"/>
            <a:ext cx="193675" cy="193675"/>
          </a:xfrm>
          <a:custGeom>
            <a:avLst/>
            <a:gdLst>
              <a:gd name="T0" fmla="*/ 318 w 536"/>
              <a:gd name="T1" fmla="*/ 36 h 537"/>
              <a:gd name="T2" fmla="*/ 318 w 536"/>
              <a:gd name="T3" fmla="*/ 36 h 537"/>
              <a:gd name="T4" fmla="*/ 318 w 536"/>
              <a:gd name="T5" fmla="*/ 36 h 537"/>
              <a:gd name="T6" fmla="*/ 318 w 536"/>
              <a:gd name="T7" fmla="*/ 36 h 537"/>
              <a:gd name="T8" fmla="*/ 499 w 536"/>
              <a:gd name="T9" fmla="*/ 217 h 537"/>
              <a:gd name="T10" fmla="*/ 318 w 536"/>
              <a:gd name="T11" fmla="*/ 218 h 537"/>
              <a:gd name="T12" fmla="*/ 318 w 536"/>
              <a:gd name="T13" fmla="*/ 36 h 537"/>
              <a:gd name="T14" fmla="*/ 285 w 536"/>
              <a:gd name="T15" fmla="*/ 0 h 537"/>
              <a:gd name="T16" fmla="*/ 285 w 536"/>
              <a:gd name="T17" fmla="*/ 0 h 537"/>
              <a:gd name="T18" fmla="*/ 285 w 536"/>
              <a:gd name="T19" fmla="*/ 0 h 537"/>
              <a:gd name="T20" fmla="*/ 285 w 536"/>
              <a:gd name="T21" fmla="*/ 0 h 537"/>
              <a:gd name="T22" fmla="*/ 285 w 536"/>
              <a:gd name="T23" fmla="*/ 252 h 537"/>
              <a:gd name="T24" fmla="*/ 535 w 536"/>
              <a:gd name="T25" fmla="*/ 252 h 537"/>
              <a:gd name="T26" fmla="*/ 285 w 536"/>
              <a:gd name="T27" fmla="*/ 0 h 537"/>
              <a:gd name="T28" fmla="*/ 466 w 536"/>
              <a:gd name="T29" fmla="*/ 319 h 537"/>
              <a:gd name="T30" fmla="*/ 466 w 536"/>
              <a:gd name="T31" fmla="*/ 319 h 537"/>
              <a:gd name="T32" fmla="*/ 466 w 536"/>
              <a:gd name="T33" fmla="*/ 319 h 537"/>
              <a:gd name="T34" fmla="*/ 466 w 536"/>
              <a:gd name="T35" fmla="*/ 319 h 537"/>
              <a:gd name="T36" fmla="*/ 251 w 536"/>
              <a:gd name="T37" fmla="*/ 503 h 537"/>
              <a:gd name="T38" fmla="*/ 33 w 536"/>
              <a:gd name="T39" fmla="*/ 285 h 537"/>
              <a:gd name="T40" fmla="*/ 217 w 536"/>
              <a:gd name="T41" fmla="*/ 70 h 537"/>
              <a:gd name="T42" fmla="*/ 217 w 536"/>
              <a:gd name="T43" fmla="*/ 319 h 537"/>
              <a:gd name="T44" fmla="*/ 466 w 536"/>
              <a:gd name="T45" fmla="*/ 319 h 537"/>
              <a:gd name="T46" fmla="*/ 251 w 536"/>
              <a:gd name="T47" fmla="*/ 34 h 537"/>
              <a:gd name="T48" fmla="*/ 251 w 536"/>
              <a:gd name="T49" fmla="*/ 34 h 537"/>
              <a:gd name="T50" fmla="*/ 251 w 536"/>
              <a:gd name="T51" fmla="*/ 34 h 537"/>
              <a:gd name="T52" fmla="*/ 251 w 536"/>
              <a:gd name="T53" fmla="*/ 34 h 537"/>
              <a:gd name="T54" fmla="*/ 0 w 536"/>
              <a:gd name="T55" fmla="*/ 285 h 537"/>
              <a:gd name="T56" fmla="*/ 251 w 536"/>
              <a:gd name="T57" fmla="*/ 536 h 537"/>
              <a:gd name="T58" fmla="*/ 502 w 536"/>
              <a:gd name="T59" fmla="*/ 285 h 537"/>
              <a:gd name="T60" fmla="*/ 251 w 536"/>
              <a:gd name="T61" fmla="*/ 285 h 537"/>
              <a:gd name="T62" fmla="*/ 251 w 536"/>
              <a:gd name="T63" fmla="*/ 3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6" h="537">
                <a:moveTo>
                  <a:pt x="318" y="36"/>
                </a:moveTo>
                <a:lnTo>
                  <a:pt x="318" y="36"/>
                </a:lnTo>
                <a:lnTo>
                  <a:pt x="318" y="36"/>
                </a:lnTo>
                <a:lnTo>
                  <a:pt x="318" y="36"/>
                </a:lnTo>
                <a:cubicBezTo>
                  <a:pt x="411" y="51"/>
                  <a:pt x="485" y="124"/>
                  <a:pt x="499" y="217"/>
                </a:cubicBezTo>
                <a:cubicBezTo>
                  <a:pt x="426" y="217"/>
                  <a:pt x="318" y="218"/>
                  <a:pt x="318" y="218"/>
                </a:cubicBezTo>
                <a:cubicBezTo>
                  <a:pt x="318" y="218"/>
                  <a:pt x="318" y="122"/>
                  <a:pt x="318" y="36"/>
                </a:cubicBezTo>
                <a:close/>
                <a:moveTo>
                  <a:pt x="285" y="0"/>
                </a:moveTo>
                <a:lnTo>
                  <a:pt x="285" y="0"/>
                </a:lnTo>
                <a:lnTo>
                  <a:pt x="285" y="0"/>
                </a:lnTo>
                <a:lnTo>
                  <a:pt x="285" y="0"/>
                </a:lnTo>
                <a:cubicBezTo>
                  <a:pt x="285" y="126"/>
                  <a:pt x="285" y="252"/>
                  <a:pt x="285" y="252"/>
                </a:cubicBezTo>
                <a:cubicBezTo>
                  <a:pt x="285" y="252"/>
                  <a:pt x="344" y="252"/>
                  <a:pt x="535" y="252"/>
                </a:cubicBezTo>
                <a:cubicBezTo>
                  <a:pt x="535" y="113"/>
                  <a:pt x="423" y="0"/>
                  <a:pt x="285" y="0"/>
                </a:cubicBezTo>
                <a:close/>
                <a:moveTo>
                  <a:pt x="466" y="319"/>
                </a:move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cubicBezTo>
                  <a:pt x="450" y="423"/>
                  <a:pt x="360" y="503"/>
                  <a:pt x="251" y="503"/>
                </a:cubicBezTo>
                <a:cubicBezTo>
                  <a:pt x="130" y="503"/>
                  <a:pt x="33" y="405"/>
                  <a:pt x="33" y="285"/>
                </a:cubicBezTo>
                <a:cubicBezTo>
                  <a:pt x="33" y="177"/>
                  <a:pt x="113" y="86"/>
                  <a:pt x="217" y="70"/>
                </a:cubicBezTo>
                <a:cubicBezTo>
                  <a:pt x="217" y="181"/>
                  <a:pt x="217" y="319"/>
                  <a:pt x="217" y="319"/>
                </a:cubicBezTo>
                <a:cubicBezTo>
                  <a:pt x="217" y="319"/>
                  <a:pt x="353" y="319"/>
                  <a:pt x="466" y="319"/>
                </a:cubicBezTo>
                <a:close/>
                <a:moveTo>
                  <a:pt x="251" y="34"/>
                </a:moveTo>
                <a:lnTo>
                  <a:pt x="251" y="34"/>
                </a:lnTo>
                <a:lnTo>
                  <a:pt x="251" y="34"/>
                </a:lnTo>
                <a:lnTo>
                  <a:pt x="251" y="34"/>
                </a:lnTo>
                <a:cubicBezTo>
                  <a:pt x="112" y="34"/>
                  <a:pt x="0" y="146"/>
                  <a:pt x="0" y="285"/>
                </a:cubicBezTo>
                <a:cubicBezTo>
                  <a:pt x="0" y="423"/>
                  <a:pt x="112" y="536"/>
                  <a:pt x="251" y="536"/>
                </a:cubicBezTo>
                <a:cubicBezTo>
                  <a:pt x="390" y="536"/>
                  <a:pt x="502" y="423"/>
                  <a:pt x="502" y="285"/>
                </a:cubicBezTo>
                <a:cubicBezTo>
                  <a:pt x="435" y="285"/>
                  <a:pt x="251" y="285"/>
                  <a:pt x="251" y="285"/>
                </a:cubicBezTo>
                <a:cubicBezTo>
                  <a:pt x="251" y="285"/>
                  <a:pt x="251" y="101"/>
                  <a:pt x="251" y="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23"/>
          <p:cNvSpPr>
            <a:spLocks noChangeArrowheads="1"/>
          </p:cNvSpPr>
          <p:nvPr/>
        </p:nvSpPr>
        <p:spPr bwMode="auto">
          <a:xfrm>
            <a:off x="4795439" y="3949682"/>
            <a:ext cx="193675" cy="193675"/>
          </a:xfrm>
          <a:custGeom>
            <a:avLst/>
            <a:gdLst>
              <a:gd name="T0" fmla="*/ 301 w 537"/>
              <a:gd name="T1" fmla="*/ 469 h 537"/>
              <a:gd name="T2" fmla="*/ 301 w 537"/>
              <a:gd name="T3" fmla="*/ 469 h 537"/>
              <a:gd name="T4" fmla="*/ 234 w 537"/>
              <a:gd name="T5" fmla="*/ 469 h 537"/>
              <a:gd name="T6" fmla="*/ 234 w 537"/>
              <a:gd name="T7" fmla="*/ 269 h 537"/>
              <a:gd name="T8" fmla="*/ 268 w 537"/>
              <a:gd name="T9" fmla="*/ 235 h 537"/>
              <a:gd name="T10" fmla="*/ 301 w 537"/>
              <a:gd name="T11" fmla="*/ 269 h 537"/>
              <a:gd name="T12" fmla="*/ 284 w 537"/>
              <a:gd name="T13" fmla="*/ 202 h 537"/>
              <a:gd name="T14" fmla="*/ 284 w 537"/>
              <a:gd name="T15" fmla="*/ 202 h 537"/>
              <a:gd name="T16" fmla="*/ 251 w 537"/>
              <a:gd name="T17" fmla="*/ 202 h 537"/>
              <a:gd name="T18" fmla="*/ 201 w 537"/>
              <a:gd name="T19" fmla="*/ 252 h 537"/>
              <a:gd name="T20" fmla="*/ 201 w 537"/>
              <a:gd name="T21" fmla="*/ 486 h 537"/>
              <a:gd name="T22" fmla="*/ 251 w 537"/>
              <a:gd name="T23" fmla="*/ 536 h 537"/>
              <a:gd name="T24" fmla="*/ 284 w 537"/>
              <a:gd name="T25" fmla="*/ 536 h 537"/>
              <a:gd name="T26" fmla="*/ 335 w 537"/>
              <a:gd name="T27" fmla="*/ 486 h 537"/>
              <a:gd name="T28" fmla="*/ 335 w 537"/>
              <a:gd name="T29" fmla="*/ 252 h 537"/>
              <a:gd name="T30" fmla="*/ 101 w 537"/>
              <a:gd name="T31" fmla="*/ 469 h 537"/>
              <a:gd name="T32" fmla="*/ 101 w 537"/>
              <a:gd name="T33" fmla="*/ 469 h 537"/>
              <a:gd name="T34" fmla="*/ 67 w 537"/>
              <a:gd name="T35" fmla="*/ 503 h 537"/>
              <a:gd name="T36" fmla="*/ 34 w 537"/>
              <a:gd name="T37" fmla="*/ 469 h 537"/>
              <a:gd name="T38" fmla="*/ 34 w 537"/>
              <a:gd name="T39" fmla="*/ 67 h 537"/>
              <a:gd name="T40" fmla="*/ 101 w 537"/>
              <a:gd name="T41" fmla="*/ 67 h 537"/>
              <a:gd name="T42" fmla="*/ 101 w 537"/>
              <a:gd name="T43" fmla="*/ 469 h 537"/>
              <a:gd name="T44" fmla="*/ 84 w 537"/>
              <a:gd name="T45" fmla="*/ 0 h 537"/>
              <a:gd name="T46" fmla="*/ 50 w 537"/>
              <a:gd name="T47" fmla="*/ 0 h 537"/>
              <a:gd name="T48" fmla="*/ 0 w 537"/>
              <a:gd name="T49" fmla="*/ 51 h 537"/>
              <a:gd name="T50" fmla="*/ 0 w 537"/>
              <a:gd name="T51" fmla="*/ 486 h 537"/>
              <a:gd name="T52" fmla="*/ 50 w 537"/>
              <a:gd name="T53" fmla="*/ 536 h 537"/>
              <a:gd name="T54" fmla="*/ 84 w 537"/>
              <a:gd name="T55" fmla="*/ 536 h 537"/>
              <a:gd name="T56" fmla="*/ 134 w 537"/>
              <a:gd name="T57" fmla="*/ 486 h 537"/>
              <a:gd name="T58" fmla="*/ 134 w 537"/>
              <a:gd name="T59" fmla="*/ 51 h 537"/>
              <a:gd name="T60" fmla="*/ 84 w 537"/>
              <a:gd name="T61" fmla="*/ 0 h 537"/>
              <a:gd name="T62" fmla="*/ 502 w 537"/>
              <a:gd name="T63" fmla="*/ 469 h 537"/>
              <a:gd name="T64" fmla="*/ 502 w 537"/>
              <a:gd name="T65" fmla="*/ 469 h 537"/>
              <a:gd name="T66" fmla="*/ 435 w 537"/>
              <a:gd name="T67" fmla="*/ 469 h 537"/>
              <a:gd name="T68" fmla="*/ 435 w 537"/>
              <a:gd name="T69" fmla="*/ 168 h 537"/>
              <a:gd name="T70" fmla="*/ 469 w 537"/>
              <a:gd name="T71" fmla="*/ 134 h 537"/>
              <a:gd name="T72" fmla="*/ 502 w 537"/>
              <a:gd name="T73" fmla="*/ 168 h 537"/>
              <a:gd name="T74" fmla="*/ 486 w 537"/>
              <a:gd name="T75" fmla="*/ 101 h 537"/>
              <a:gd name="T76" fmla="*/ 486 w 537"/>
              <a:gd name="T77" fmla="*/ 101 h 537"/>
              <a:gd name="T78" fmla="*/ 452 w 537"/>
              <a:gd name="T79" fmla="*/ 101 h 537"/>
              <a:gd name="T80" fmla="*/ 402 w 537"/>
              <a:gd name="T81" fmla="*/ 151 h 537"/>
              <a:gd name="T82" fmla="*/ 402 w 537"/>
              <a:gd name="T83" fmla="*/ 486 h 537"/>
              <a:gd name="T84" fmla="*/ 452 w 537"/>
              <a:gd name="T85" fmla="*/ 536 h 537"/>
              <a:gd name="T86" fmla="*/ 486 w 537"/>
              <a:gd name="T87" fmla="*/ 536 h 537"/>
              <a:gd name="T88" fmla="*/ 536 w 537"/>
              <a:gd name="T89" fmla="*/ 486 h 537"/>
              <a:gd name="T90" fmla="*/ 536 w 537"/>
              <a:gd name="T91" fmla="*/ 15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7" h="537">
                <a:moveTo>
                  <a:pt x="301" y="469"/>
                </a:moveTo>
                <a:lnTo>
                  <a:pt x="301" y="469"/>
                </a:lnTo>
                <a:lnTo>
                  <a:pt x="301" y="469"/>
                </a:lnTo>
                <a:lnTo>
                  <a:pt x="301" y="469"/>
                </a:lnTo>
                <a:cubicBezTo>
                  <a:pt x="301" y="488"/>
                  <a:pt x="286" y="503"/>
                  <a:pt x="268" y="503"/>
                </a:cubicBezTo>
                <a:cubicBezTo>
                  <a:pt x="249" y="503"/>
                  <a:pt x="234" y="488"/>
                  <a:pt x="234" y="469"/>
                </a:cubicBezTo>
                <a:lnTo>
                  <a:pt x="234" y="469"/>
                </a:lnTo>
                <a:lnTo>
                  <a:pt x="234" y="269"/>
                </a:lnTo>
                <a:lnTo>
                  <a:pt x="234" y="269"/>
                </a:lnTo>
                <a:cubicBezTo>
                  <a:pt x="234" y="250"/>
                  <a:pt x="249" y="235"/>
                  <a:pt x="268" y="235"/>
                </a:cubicBezTo>
                <a:cubicBezTo>
                  <a:pt x="286" y="235"/>
                  <a:pt x="301" y="250"/>
                  <a:pt x="301" y="269"/>
                </a:cubicBezTo>
                <a:lnTo>
                  <a:pt x="301" y="269"/>
                </a:lnTo>
                <a:lnTo>
                  <a:pt x="301" y="469"/>
                </a:lnTo>
                <a:close/>
                <a:moveTo>
                  <a:pt x="284" y="202"/>
                </a:moveTo>
                <a:lnTo>
                  <a:pt x="284" y="202"/>
                </a:lnTo>
                <a:lnTo>
                  <a:pt x="284" y="202"/>
                </a:lnTo>
                <a:lnTo>
                  <a:pt x="251" y="202"/>
                </a:lnTo>
                <a:lnTo>
                  <a:pt x="251" y="202"/>
                </a:lnTo>
                <a:cubicBezTo>
                  <a:pt x="223" y="202"/>
                  <a:pt x="201" y="224"/>
                  <a:pt x="201" y="252"/>
                </a:cubicBezTo>
                <a:lnTo>
                  <a:pt x="201" y="252"/>
                </a:lnTo>
                <a:lnTo>
                  <a:pt x="201" y="486"/>
                </a:lnTo>
                <a:lnTo>
                  <a:pt x="201" y="486"/>
                </a:lnTo>
                <a:cubicBezTo>
                  <a:pt x="201" y="514"/>
                  <a:pt x="223" y="536"/>
                  <a:pt x="251" y="536"/>
                </a:cubicBezTo>
                <a:lnTo>
                  <a:pt x="251" y="536"/>
                </a:lnTo>
                <a:lnTo>
                  <a:pt x="284" y="536"/>
                </a:lnTo>
                <a:lnTo>
                  <a:pt x="284" y="536"/>
                </a:lnTo>
                <a:cubicBezTo>
                  <a:pt x="313" y="536"/>
                  <a:pt x="335" y="514"/>
                  <a:pt x="335" y="486"/>
                </a:cubicBezTo>
                <a:lnTo>
                  <a:pt x="335" y="486"/>
                </a:lnTo>
                <a:lnTo>
                  <a:pt x="335" y="252"/>
                </a:lnTo>
                <a:lnTo>
                  <a:pt x="335" y="252"/>
                </a:lnTo>
                <a:cubicBezTo>
                  <a:pt x="335" y="224"/>
                  <a:pt x="313" y="202"/>
                  <a:pt x="284" y="202"/>
                </a:cubicBezTo>
                <a:close/>
                <a:moveTo>
                  <a:pt x="101" y="469"/>
                </a:moveTo>
                <a:lnTo>
                  <a:pt x="101" y="469"/>
                </a:lnTo>
                <a:lnTo>
                  <a:pt x="101" y="469"/>
                </a:lnTo>
                <a:lnTo>
                  <a:pt x="101" y="469"/>
                </a:lnTo>
                <a:cubicBezTo>
                  <a:pt x="101" y="488"/>
                  <a:pt x="85" y="503"/>
                  <a:pt x="67" y="503"/>
                </a:cubicBezTo>
                <a:cubicBezTo>
                  <a:pt x="49" y="503"/>
                  <a:pt x="34" y="488"/>
                  <a:pt x="34" y="469"/>
                </a:cubicBezTo>
                <a:lnTo>
                  <a:pt x="34" y="469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9" y="34"/>
                  <a:pt x="67" y="34"/>
                </a:cubicBezTo>
                <a:cubicBezTo>
                  <a:pt x="85" y="34"/>
                  <a:pt x="101" y="49"/>
                  <a:pt x="101" y="67"/>
                </a:cubicBezTo>
                <a:lnTo>
                  <a:pt x="101" y="67"/>
                </a:lnTo>
                <a:lnTo>
                  <a:pt x="101" y="469"/>
                </a:lnTo>
                <a:close/>
                <a:moveTo>
                  <a:pt x="84" y="0"/>
                </a:moveTo>
                <a:lnTo>
                  <a:pt x="84" y="0"/>
                </a:lnTo>
                <a:lnTo>
                  <a:pt x="84" y="0"/>
                </a:lnTo>
                <a:lnTo>
                  <a:pt x="50" y="0"/>
                </a:lnTo>
                <a:lnTo>
                  <a:pt x="50" y="0"/>
                </a:lnTo>
                <a:cubicBezTo>
                  <a:pt x="23" y="0"/>
                  <a:pt x="0" y="23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3" y="536"/>
                  <a:pt x="50" y="536"/>
                </a:cubicBezTo>
                <a:lnTo>
                  <a:pt x="50" y="536"/>
                </a:lnTo>
                <a:lnTo>
                  <a:pt x="84" y="536"/>
                </a:lnTo>
                <a:lnTo>
                  <a:pt x="84" y="536"/>
                </a:lnTo>
                <a:cubicBezTo>
                  <a:pt x="111" y="536"/>
                  <a:pt x="134" y="514"/>
                  <a:pt x="134" y="486"/>
                </a:cubicBezTo>
                <a:lnTo>
                  <a:pt x="134" y="486"/>
                </a:lnTo>
                <a:lnTo>
                  <a:pt x="134" y="51"/>
                </a:lnTo>
                <a:lnTo>
                  <a:pt x="134" y="51"/>
                </a:lnTo>
                <a:cubicBezTo>
                  <a:pt x="134" y="23"/>
                  <a:pt x="111" y="0"/>
                  <a:pt x="84" y="0"/>
                </a:cubicBezTo>
                <a:close/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8"/>
                  <a:pt x="487" y="503"/>
                  <a:pt x="469" y="503"/>
                </a:cubicBezTo>
                <a:cubicBezTo>
                  <a:pt x="451" y="503"/>
                  <a:pt x="435" y="488"/>
                  <a:pt x="435" y="469"/>
                </a:cubicBezTo>
                <a:lnTo>
                  <a:pt x="435" y="469"/>
                </a:lnTo>
                <a:lnTo>
                  <a:pt x="435" y="168"/>
                </a:lnTo>
                <a:lnTo>
                  <a:pt x="435" y="168"/>
                </a:lnTo>
                <a:cubicBezTo>
                  <a:pt x="435" y="150"/>
                  <a:pt x="451" y="134"/>
                  <a:pt x="469" y="134"/>
                </a:cubicBezTo>
                <a:cubicBezTo>
                  <a:pt x="487" y="134"/>
                  <a:pt x="502" y="150"/>
                  <a:pt x="502" y="168"/>
                </a:cubicBezTo>
                <a:lnTo>
                  <a:pt x="502" y="168"/>
                </a:lnTo>
                <a:lnTo>
                  <a:pt x="502" y="469"/>
                </a:lnTo>
                <a:close/>
                <a:moveTo>
                  <a:pt x="486" y="101"/>
                </a:moveTo>
                <a:lnTo>
                  <a:pt x="486" y="101"/>
                </a:lnTo>
                <a:lnTo>
                  <a:pt x="486" y="101"/>
                </a:lnTo>
                <a:lnTo>
                  <a:pt x="452" y="101"/>
                </a:lnTo>
                <a:lnTo>
                  <a:pt x="452" y="101"/>
                </a:lnTo>
                <a:cubicBezTo>
                  <a:pt x="425" y="101"/>
                  <a:pt x="402" y="124"/>
                  <a:pt x="402" y="151"/>
                </a:cubicBezTo>
                <a:lnTo>
                  <a:pt x="402" y="151"/>
                </a:lnTo>
                <a:lnTo>
                  <a:pt x="402" y="486"/>
                </a:lnTo>
                <a:lnTo>
                  <a:pt x="402" y="486"/>
                </a:lnTo>
                <a:cubicBezTo>
                  <a:pt x="402" y="514"/>
                  <a:pt x="425" y="536"/>
                  <a:pt x="452" y="536"/>
                </a:cubicBezTo>
                <a:lnTo>
                  <a:pt x="452" y="536"/>
                </a:lnTo>
                <a:lnTo>
                  <a:pt x="486" y="536"/>
                </a:lnTo>
                <a:lnTo>
                  <a:pt x="486" y="536"/>
                </a:lnTo>
                <a:cubicBezTo>
                  <a:pt x="513" y="536"/>
                  <a:pt x="536" y="514"/>
                  <a:pt x="536" y="486"/>
                </a:cubicBezTo>
                <a:lnTo>
                  <a:pt x="536" y="486"/>
                </a:lnTo>
                <a:lnTo>
                  <a:pt x="536" y="151"/>
                </a:lnTo>
                <a:lnTo>
                  <a:pt x="536" y="151"/>
                </a:lnTo>
                <a:cubicBezTo>
                  <a:pt x="536" y="124"/>
                  <a:pt x="513" y="101"/>
                  <a:pt x="486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24"/>
          <p:cNvSpPr>
            <a:spLocks noChangeArrowheads="1"/>
          </p:cNvSpPr>
          <p:nvPr/>
        </p:nvSpPr>
        <p:spPr bwMode="auto">
          <a:xfrm>
            <a:off x="4260452" y="3949682"/>
            <a:ext cx="193675" cy="193675"/>
          </a:xfrm>
          <a:custGeom>
            <a:avLst/>
            <a:gdLst>
              <a:gd name="T0" fmla="*/ 167 w 536"/>
              <a:gd name="T1" fmla="*/ 118 h 537"/>
              <a:gd name="T2" fmla="*/ 368 w 536"/>
              <a:gd name="T3" fmla="*/ 118 h 537"/>
              <a:gd name="T4" fmla="*/ 385 w 536"/>
              <a:gd name="T5" fmla="*/ 101 h 537"/>
              <a:gd name="T6" fmla="*/ 368 w 536"/>
              <a:gd name="T7" fmla="*/ 84 h 537"/>
              <a:gd name="T8" fmla="*/ 167 w 536"/>
              <a:gd name="T9" fmla="*/ 84 h 537"/>
              <a:gd name="T10" fmla="*/ 167 w 536"/>
              <a:gd name="T11" fmla="*/ 118 h 537"/>
              <a:gd name="T12" fmla="*/ 418 w 536"/>
              <a:gd name="T13" fmla="*/ 235 h 537"/>
              <a:gd name="T14" fmla="*/ 418 w 536"/>
              <a:gd name="T15" fmla="*/ 235 h 537"/>
              <a:gd name="T16" fmla="*/ 401 w 536"/>
              <a:gd name="T17" fmla="*/ 218 h 537"/>
              <a:gd name="T18" fmla="*/ 133 w 536"/>
              <a:gd name="T19" fmla="*/ 218 h 537"/>
              <a:gd name="T20" fmla="*/ 133 w 536"/>
              <a:gd name="T21" fmla="*/ 252 h 537"/>
              <a:gd name="T22" fmla="*/ 401 w 536"/>
              <a:gd name="T23" fmla="*/ 252 h 537"/>
              <a:gd name="T24" fmla="*/ 418 w 536"/>
              <a:gd name="T25" fmla="*/ 235 h 537"/>
              <a:gd name="T26" fmla="*/ 150 w 536"/>
              <a:gd name="T27" fmla="*/ 185 h 537"/>
              <a:gd name="T28" fmla="*/ 385 w 536"/>
              <a:gd name="T29" fmla="*/ 185 h 537"/>
              <a:gd name="T30" fmla="*/ 401 w 536"/>
              <a:gd name="T31" fmla="*/ 168 h 537"/>
              <a:gd name="T32" fmla="*/ 385 w 536"/>
              <a:gd name="T33" fmla="*/ 151 h 537"/>
              <a:gd name="T34" fmla="*/ 150 w 536"/>
              <a:gd name="T35" fmla="*/ 151 h 537"/>
              <a:gd name="T36" fmla="*/ 150 w 536"/>
              <a:gd name="T37" fmla="*/ 185 h 537"/>
              <a:gd name="T38" fmla="*/ 501 w 536"/>
              <a:gd name="T39" fmla="*/ 469 h 537"/>
              <a:gd name="T40" fmla="*/ 501 w 536"/>
              <a:gd name="T41" fmla="*/ 469 h 537"/>
              <a:gd name="T42" fmla="*/ 468 w 536"/>
              <a:gd name="T43" fmla="*/ 503 h 537"/>
              <a:gd name="T44" fmla="*/ 66 w 536"/>
              <a:gd name="T45" fmla="*/ 503 h 537"/>
              <a:gd name="T46" fmla="*/ 33 w 536"/>
              <a:gd name="T47" fmla="*/ 469 h 537"/>
              <a:gd name="T48" fmla="*/ 150 w 536"/>
              <a:gd name="T49" fmla="*/ 336 h 537"/>
              <a:gd name="T50" fmla="*/ 150 w 536"/>
              <a:gd name="T51" fmla="*/ 386 h 537"/>
              <a:gd name="T52" fmla="*/ 183 w 536"/>
              <a:gd name="T53" fmla="*/ 419 h 537"/>
              <a:gd name="T54" fmla="*/ 351 w 536"/>
              <a:gd name="T55" fmla="*/ 419 h 537"/>
              <a:gd name="T56" fmla="*/ 385 w 536"/>
              <a:gd name="T57" fmla="*/ 386 h 537"/>
              <a:gd name="T58" fmla="*/ 501 w 536"/>
              <a:gd name="T59" fmla="*/ 336 h 537"/>
              <a:gd name="T60" fmla="*/ 100 w 536"/>
              <a:gd name="T61" fmla="*/ 51 h 537"/>
              <a:gd name="T62" fmla="*/ 100 w 536"/>
              <a:gd name="T63" fmla="*/ 51 h 537"/>
              <a:gd name="T64" fmla="*/ 116 w 536"/>
              <a:gd name="T65" fmla="*/ 34 h 537"/>
              <a:gd name="T66" fmla="*/ 401 w 536"/>
              <a:gd name="T67" fmla="*/ 34 h 537"/>
              <a:gd name="T68" fmla="*/ 418 w 536"/>
              <a:gd name="T69" fmla="*/ 51 h 537"/>
              <a:gd name="T70" fmla="*/ 497 w 536"/>
              <a:gd name="T71" fmla="*/ 302 h 537"/>
              <a:gd name="T72" fmla="*/ 368 w 536"/>
              <a:gd name="T73" fmla="*/ 302 h 537"/>
              <a:gd name="T74" fmla="*/ 351 w 536"/>
              <a:gd name="T75" fmla="*/ 319 h 537"/>
              <a:gd name="T76" fmla="*/ 351 w 536"/>
              <a:gd name="T77" fmla="*/ 369 h 537"/>
              <a:gd name="T78" fmla="*/ 334 w 536"/>
              <a:gd name="T79" fmla="*/ 386 h 537"/>
              <a:gd name="T80" fmla="*/ 200 w 536"/>
              <a:gd name="T81" fmla="*/ 386 h 537"/>
              <a:gd name="T82" fmla="*/ 183 w 536"/>
              <a:gd name="T83" fmla="*/ 369 h 537"/>
              <a:gd name="T84" fmla="*/ 183 w 536"/>
              <a:gd name="T85" fmla="*/ 319 h 537"/>
              <a:gd name="T86" fmla="*/ 167 w 536"/>
              <a:gd name="T87" fmla="*/ 302 h 537"/>
              <a:gd name="T88" fmla="*/ 100 w 536"/>
              <a:gd name="T89" fmla="*/ 51 h 537"/>
              <a:gd name="T90" fmla="*/ 451 w 536"/>
              <a:gd name="T91" fmla="*/ 34 h 537"/>
              <a:gd name="T92" fmla="*/ 451 w 536"/>
              <a:gd name="T93" fmla="*/ 34 h 537"/>
              <a:gd name="T94" fmla="*/ 418 w 536"/>
              <a:gd name="T95" fmla="*/ 0 h 537"/>
              <a:gd name="T96" fmla="*/ 100 w 536"/>
              <a:gd name="T97" fmla="*/ 0 h 537"/>
              <a:gd name="T98" fmla="*/ 66 w 536"/>
              <a:gd name="T99" fmla="*/ 34 h 537"/>
              <a:gd name="T100" fmla="*/ 0 w 536"/>
              <a:gd name="T101" fmla="*/ 486 h 537"/>
              <a:gd name="T102" fmla="*/ 50 w 536"/>
              <a:gd name="T103" fmla="*/ 536 h 537"/>
              <a:gd name="T104" fmla="*/ 485 w 536"/>
              <a:gd name="T105" fmla="*/ 536 h 537"/>
              <a:gd name="T106" fmla="*/ 535 w 536"/>
              <a:gd name="T107" fmla="*/ 486 h 537"/>
              <a:gd name="T108" fmla="*/ 535 w 536"/>
              <a:gd name="T109" fmla="*/ 31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6" h="537">
                <a:moveTo>
                  <a:pt x="167" y="118"/>
                </a:moveTo>
                <a:lnTo>
                  <a:pt x="167" y="118"/>
                </a:lnTo>
                <a:lnTo>
                  <a:pt x="167" y="118"/>
                </a:lnTo>
                <a:lnTo>
                  <a:pt x="368" y="118"/>
                </a:lnTo>
                <a:lnTo>
                  <a:pt x="368" y="118"/>
                </a:lnTo>
                <a:cubicBezTo>
                  <a:pt x="377" y="118"/>
                  <a:pt x="385" y="110"/>
                  <a:pt x="385" y="101"/>
                </a:cubicBezTo>
                <a:cubicBezTo>
                  <a:pt x="385" y="92"/>
                  <a:pt x="377" y="84"/>
                  <a:pt x="368" y="84"/>
                </a:cubicBezTo>
                <a:lnTo>
                  <a:pt x="368" y="84"/>
                </a:lnTo>
                <a:lnTo>
                  <a:pt x="167" y="84"/>
                </a:lnTo>
                <a:lnTo>
                  <a:pt x="167" y="84"/>
                </a:lnTo>
                <a:cubicBezTo>
                  <a:pt x="158" y="84"/>
                  <a:pt x="150" y="92"/>
                  <a:pt x="150" y="101"/>
                </a:cubicBezTo>
                <a:cubicBezTo>
                  <a:pt x="150" y="110"/>
                  <a:pt x="158" y="118"/>
                  <a:pt x="167" y="118"/>
                </a:cubicBezTo>
                <a:close/>
                <a:moveTo>
                  <a:pt x="418" y="235"/>
                </a:moveTo>
                <a:lnTo>
                  <a:pt x="418" y="235"/>
                </a:lnTo>
                <a:lnTo>
                  <a:pt x="418" y="235"/>
                </a:lnTo>
                <a:lnTo>
                  <a:pt x="418" y="235"/>
                </a:lnTo>
                <a:cubicBezTo>
                  <a:pt x="418" y="226"/>
                  <a:pt x="411" y="218"/>
                  <a:pt x="401" y="218"/>
                </a:cubicBezTo>
                <a:lnTo>
                  <a:pt x="401" y="218"/>
                </a:lnTo>
                <a:lnTo>
                  <a:pt x="133" y="218"/>
                </a:lnTo>
                <a:lnTo>
                  <a:pt x="133" y="218"/>
                </a:lnTo>
                <a:cubicBezTo>
                  <a:pt x="124" y="218"/>
                  <a:pt x="116" y="226"/>
                  <a:pt x="116" y="235"/>
                </a:cubicBezTo>
                <a:cubicBezTo>
                  <a:pt x="116" y="244"/>
                  <a:pt x="124" y="252"/>
                  <a:pt x="133" y="252"/>
                </a:cubicBezTo>
                <a:lnTo>
                  <a:pt x="133" y="252"/>
                </a:lnTo>
                <a:lnTo>
                  <a:pt x="401" y="252"/>
                </a:lnTo>
                <a:lnTo>
                  <a:pt x="401" y="252"/>
                </a:lnTo>
                <a:cubicBezTo>
                  <a:pt x="411" y="252"/>
                  <a:pt x="418" y="244"/>
                  <a:pt x="418" y="235"/>
                </a:cubicBezTo>
                <a:close/>
                <a:moveTo>
                  <a:pt x="150" y="185"/>
                </a:moveTo>
                <a:lnTo>
                  <a:pt x="150" y="185"/>
                </a:lnTo>
                <a:lnTo>
                  <a:pt x="150" y="185"/>
                </a:lnTo>
                <a:lnTo>
                  <a:pt x="385" y="185"/>
                </a:lnTo>
                <a:lnTo>
                  <a:pt x="385" y="185"/>
                </a:lnTo>
                <a:cubicBezTo>
                  <a:pt x="394" y="185"/>
                  <a:pt x="401" y="177"/>
                  <a:pt x="401" y="168"/>
                </a:cubicBezTo>
                <a:cubicBezTo>
                  <a:pt x="401" y="159"/>
                  <a:pt x="394" y="151"/>
                  <a:pt x="385" y="151"/>
                </a:cubicBezTo>
                <a:lnTo>
                  <a:pt x="385" y="151"/>
                </a:lnTo>
                <a:lnTo>
                  <a:pt x="150" y="151"/>
                </a:lnTo>
                <a:lnTo>
                  <a:pt x="150" y="151"/>
                </a:lnTo>
                <a:cubicBezTo>
                  <a:pt x="141" y="151"/>
                  <a:pt x="133" y="159"/>
                  <a:pt x="133" y="168"/>
                </a:cubicBezTo>
                <a:cubicBezTo>
                  <a:pt x="133" y="177"/>
                  <a:pt x="141" y="185"/>
                  <a:pt x="150" y="185"/>
                </a:cubicBezTo>
                <a:close/>
                <a:moveTo>
                  <a:pt x="501" y="469"/>
                </a:moveTo>
                <a:lnTo>
                  <a:pt x="501" y="469"/>
                </a:lnTo>
                <a:lnTo>
                  <a:pt x="501" y="469"/>
                </a:lnTo>
                <a:lnTo>
                  <a:pt x="501" y="469"/>
                </a:lnTo>
                <a:cubicBezTo>
                  <a:pt x="501" y="488"/>
                  <a:pt x="487" y="503"/>
                  <a:pt x="468" y="503"/>
                </a:cubicBezTo>
                <a:lnTo>
                  <a:pt x="468" y="503"/>
                </a:lnTo>
                <a:lnTo>
                  <a:pt x="66" y="503"/>
                </a:lnTo>
                <a:lnTo>
                  <a:pt x="66" y="503"/>
                </a:lnTo>
                <a:cubicBezTo>
                  <a:pt x="48" y="503"/>
                  <a:pt x="33" y="488"/>
                  <a:pt x="33" y="469"/>
                </a:cubicBezTo>
                <a:lnTo>
                  <a:pt x="33" y="469"/>
                </a:lnTo>
                <a:lnTo>
                  <a:pt x="33" y="336"/>
                </a:lnTo>
                <a:lnTo>
                  <a:pt x="150" y="336"/>
                </a:lnTo>
                <a:lnTo>
                  <a:pt x="150" y="386"/>
                </a:lnTo>
                <a:lnTo>
                  <a:pt x="150" y="386"/>
                </a:lnTo>
                <a:cubicBezTo>
                  <a:pt x="150" y="404"/>
                  <a:pt x="165" y="419"/>
                  <a:pt x="183" y="419"/>
                </a:cubicBezTo>
                <a:lnTo>
                  <a:pt x="183" y="419"/>
                </a:lnTo>
                <a:lnTo>
                  <a:pt x="351" y="419"/>
                </a:lnTo>
                <a:lnTo>
                  <a:pt x="351" y="419"/>
                </a:lnTo>
                <a:cubicBezTo>
                  <a:pt x="369" y="419"/>
                  <a:pt x="385" y="404"/>
                  <a:pt x="385" y="386"/>
                </a:cubicBezTo>
                <a:lnTo>
                  <a:pt x="385" y="386"/>
                </a:lnTo>
                <a:lnTo>
                  <a:pt x="385" y="336"/>
                </a:lnTo>
                <a:lnTo>
                  <a:pt x="501" y="336"/>
                </a:lnTo>
                <a:lnTo>
                  <a:pt x="501" y="469"/>
                </a:lnTo>
                <a:close/>
                <a:moveTo>
                  <a:pt x="100" y="51"/>
                </a:moveTo>
                <a:lnTo>
                  <a:pt x="100" y="51"/>
                </a:lnTo>
                <a:lnTo>
                  <a:pt x="100" y="51"/>
                </a:lnTo>
                <a:lnTo>
                  <a:pt x="100" y="51"/>
                </a:lnTo>
                <a:cubicBezTo>
                  <a:pt x="100" y="41"/>
                  <a:pt x="107" y="34"/>
                  <a:pt x="116" y="34"/>
                </a:cubicBezTo>
                <a:lnTo>
                  <a:pt x="116" y="34"/>
                </a:lnTo>
                <a:lnTo>
                  <a:pt x="401" y="34"/>
                </a:lnTo>
                <a:lnTo>
                  <a:pt x="401" y="34"/>
                </a:lnTo>
                <a:cubicBezTo>
                  <a:pt x="411" y="34"/>
                  <a:pt x="418" y="41"/>
                  <a:pt x="418" y="51"/>
                </a:cubicBezTo>
                <a:lnTo>
                  <a:pt x="418" y="51"/>
                </a:lnTo>
                <a:lnTo>
                  <a:pt x="497" y="302"/>
                </a:lnTo>
                <a:lnTo>
                  <a:pt x="368" y="302"/>
                </a:lnTo>
                <a:lnTo>
                  <a:pt x="368" y="302"/>
                </a:lnTo>
                <a:cubicBezTo>
                  <a:pt x="350" y="302"/>
                  <a:pt x="351" y="319"/>
                  <a:pt x="351" y="319"/>
                </a:cubicBezTo>
                <a:lnTo>
                  <a:pt x="351" y="319"/>
                </a:lnTo>
                <a:lnTo>
                  <a:pt x="351" y="369"/>
                </a:lnTo>
                <a:lnTo>
                  <a:pt x="351" y="369"/>
                </a:lnTo>
                <a:cubicBezTo>
                  <a:pt x="351" y="378"/>
                  <a:pt x="344" y="386"/>
                  <a:pt x="334" y="386"/>
                </a:cubicBezTo>
                <a:lnTo>
                  <a:pt x="334" y="386"/>
                </a:lnTo>
                <a:lnTo>
                  <a:pt x="200" y="386"/>
                </a:lnTo>
                <a:lnTo>
                  <a:pt x="200" y="386"/>
                </a:lnTo>
                <a:cubicBezTo>
                  <a:pt x="191" y="386"/>
                  <a:pt x="183" y="378"/>
                  <a:pt x="183" y="369"/>
                </a:cubicBezTo>
                <a:lnTo>
                  <a:pt x="183" y="369"/>
                </a:lnTo>
                <a:lnTo>
                  <a:pt x="183" y="319"/>
                </a:lnTo>
                <a:lnTo>
                  <a:pt x="183" y="319"/>
                </a:lnTo>
                <a:cubicBezTo>
                  <a:pt x="183" y="319"/>
                  <a:pt x="183" y="302"/>
                  <a:pt x="167" y="302"/>
                </a:cubicBezTo>
                <a:lnTo>
                  <a:pt x="167" y="302"/>
                </a:lnTo>
                <a:lnTo>
                  <a:pt x="37" y="302"/>
                </a:lnTo>
                <a:lnTo>
                  <a:pt x="100" y="51"/>
                </a:lnTo>
                <a:close/>
                <a:moveTo>
                  <a:pt x="451" y="34"/>
                </a:moveTo>
                <a:lnTo>
                  <a:pt x="451" y="34"/>
                </a:lnTo>
                <a:lnTo>
                  <a:pt x="451" y="34"/>
                </a:lnTo>
                <a:lnTo>
                  <a:pt x="451" y="34"/>
                </a:lnTo>
                <a:cubicBezTo>
                  <a:pt x="449" y="22"/>
                  <a:pt x="437" y="0"/>
                  <a:pt x="418" y="0"/>
                </a:cubicBezTo>
                <a:lnTo>
                  <a:pt x="418" y="0"/>
                </a:lnTo>
                <a:lnTo>
                  <a:pt x="100" y="0"/>
                </a:lnTo>
                <a:lnTo>
                  <a:pt x="100" y="0"/>
                </a:lnTo>
                <a:cubicBezTo>
                  <a:pt x="81" y="0"/>
                  <a:pt x="69" y="22"/>
                  <a:pt x="66" y="34"/>
                </a:cubicBezTo>
                <a:lnTo>
                  <a:pt x="66" y="34"/>
                </a:lnTo>
                <a:lnTo>
                  <a:pt x="0" y="319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4"/>
                  <a:pt x="535" y="486"/>
                </a:cubicBezTo>
                <a:lnTo>
                  <a:pt x="535" y="486"/>
                </a:lnTo>
                <a:lnTo>
                  <a:pt x="535" y="319"/>
                </a:lnTo>
                <a:lnTo>
                  <a:pt x="451" y="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25"/>
          <p:cNvSpPr>
            <a:spLocks noChangeArrowheads="1"/>
          </p:cNvSpPr>
          <p:nvPr/>
        </p:nvSpPr>
        <p:spPr bwMode="auto">
          <a:xfrm>
            <a:off x="3723877" y="3949682"/>
            <a:ext cx="193675" cy="193675"/>
          </a:xfrm>
          <a:custGeom>
            <a:avLst/>
            <a:gdLst>
              <a:gd name="T0" fmla="*/ 502 w 537"/>
              <a:gd name="T1" fmla="*/ 469 h 537"/>
              <a:gd name="T2" fmla="*/ 502 w 537"/>
              <a:gd name="T3" fmla="*/ 469 h 537"/>
              <a:gd name="T4" fmla="*/ 468 w 537"/>
              <a:gd name="T5" fmla="*/ 503 h 537"/>
              <a:gd name="T6" fmla="*/ 67 w 537"/>
              <a:gd name="T7" fmla="*/ 503 h 537"/>
              <a:gd name="T8" fmla="*/ 33 w 537"/>
              <a:gd name="T9" fmla="*/ 469 h 537"/>
              <a:gd name="T10" fmla="*/ 151 w 537"/>
              <a:gd name="T11" fmla="*/ 336 h 537"/>
              <a:gd name="T12" fmla="*/ 151 w 537"/>
              <a:gd name="T13" fmla="*/ 386 h 537"/>
              <a:gd name="T14" fmla="*/ 184 w 537"/>
              <a:gd name="T15" fmla="*/ 419 h 537"/>
              <a:gd name="T16" fmla="*/ 351 w 537"/>
              <a:gd name="T17" fmla="*/ 419 h 537"/>
              <a:gd name="T18" fmla="*/ 384 w 537"/>
              <a:gd name="T19" fmla="*/ 386 h 537"/>
              <a:gd name="T20" fmla="*/ 502 w 537"/>
              <a:gd name="T21" fmla="*/ 336 h 537"/>
              <a:gd name="T22" fmla="*/ 100 w 537"/>
              <a:gd name="T23" fmla="*/ 51 h 537"/>
              <a:gd name="T24" fmla="*/ 100 w 537"/>
              <a:gd name="T25" fmla="*/ 51 h 537"/>
              <a:gd name="T26" fmla="*/ 117 w 537"/>
              <a:gd name="T27" fmla="*/ 34 h 537"/>
              <a:gd name="T28" fmla="*/ 401 w 537"/>
              <a:gd name="T29" fmla="*/ 34 h 537"/>
              <a:gd name="T30" fmla="*/ 418 w 537"/>
              <a:gd name="T31" fmla="*/ 51 h 537"/>
              <a:gd name="T32" fmla="*/ 496 w 537"/>
              <a:gd name="T33" fmla="*/ 302 h 537"/>
              <a:gd name="T34" fmla="*/ 368 w 537"/>
              <a:gd name="T35" fmla="*/ 302 h 537"/>
              <a:gd name="T36" fmla="*/ 351 w 537"/>
              <a:gd name="T37" fmla="*/ 319 h 537"/>
              <a:gd name="T38" fmla="*/ 351 w 537"/>
              <a:gd name="T39" fmla="*/ 369 h 537"/>
              <a:gd name="T40" fmla="*/ 334 w 537"/>
              <a:gd name="T41" fmla="*/ 386 h 537"/>
              <a:gd name="T42" fmla="*/ 201 w 537"/>
              <a:gd name="T43" fmla="*/ 386 h 537"/>
              <a:gd name="T44" fmla="*/ 184 w 537"/>
              <a:gd name="T45" fmla="*/ 369 h 537"/>
              <a:gd name="T46" fmla="*/ 184 w 537"/>
              <a:gd name="T47" fmla="*/ 319 h 537"/>
              <a:gd name="T48" fmla="*/ 167 w 537"/>
              <a:gd name="T49" fmla="*/ 302 h 537"/>
              <a:gd name="T50" fmla="*/ 100 w 537"/>
              <a:gd name="T51" fmla="*/ 51 h 537"/>
              <a:gd name="T52" fmla="*/ 452 w 537"/>
              <a:gd name="T53" fmla="*/ 34 h 537"/>
              <a:gd name="T54" fmla="*/ 452 w 537"/>
              <a:gd name="T55" fmla="*/ 34 h 537"/>
              <a:gd name="T56" fmla="*/ 418 w 537"/>
              <a:gd name="T57" fmla="*/ 0 h 537"/>
              <a:gd name="T58" fmla="*/ 100 w 537"/>
              <a:gd name="T59" fmla="*/ 0 h 537"/>
              <a:gd name="T60" fmla="*/ 67 w 537"/>
              <a:gd name="T61" fmla="*/ 34 h 537"/>
              <a:gd name="T62" fmla="*/ 0 w 537"/>
              <a:gd name="T63" fmla="*/ 486 h 537"/>
              <a:gd name="T64" fmla="*/ 50 w 537"/>
              <a:gd name="T65" fmla="*/ 536 h 537"/>
              <a:gd name="T66" fmla="*/ 485 w 537"/>
              <a:gd name="T67" fmla="*/ 536 h 537"/>
              <a:gd name="T68" fmla="*/ 536 w 537"/>
              <a:gd name="T69" fmla="*/ 486 h 537"/>
              <a:gd name="T70" fmla="*/ 536 w 537"/>
              <a:gd name="T71" fmla="*/ 31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7" h="537"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8"/>
                  <a:pt x="487" y="503"/>
                  <a:pt x="468" y="503"/>
                </a:cubicBezTo>
                <a:lnTo>
                  <a:pt x="468" y="503"/>
                </a:lnTo>
                <a:lnTo>
                  <a:pt x="67" y="503"/>
                </a:lnTo>
                <a:lnTo>
                  <a:pt x="67" y="503"/>
                </a:lnTo>
                <a:cubicBezTo>
                  <a:pt x="48" y="503"/>
                  <a:pt x="33" y="488"/>
                  <a:pt x="33" y="469"/>
                </a:cubicBezTo>
                <a:lnTo>
                  <a:pt x="33" y="469"/>
                </a:lnTo>
                <a:lnTo>
                  <a:pt x="33" y="336"/>
                </a:lnTo>
                <a:lnTo>
                  <a:pt x="151" y="336"/>
                </a:lnTo>
                <a:lnTo>
                  <a:pt x="151" y="386"/>
                </a:lnTo>
                <a:lnTo>
                  <a:pt x="151" y="386"/>
                </a:lnTo>
                <a:cubicBezTo>
                  <a:pt x="151" y="404"/>
                  <a:pt x="165" y="419"/>
                  <a:pt x="184" y="419"/>
                </a:cubicBezTo>
                <a:lnTo>
                  <a:pt x="184" y="419"/>
                </a:lnTo>
                <a:lnTo>
                  <a:pt x="351" y="419"/>
                </a:lnTo>
                <a:lnTo>
                  <a:pt x="351" y="419"/>
                </a:lnTo>
                <a:cubicBezTo>
                  <a:pt x="370" y="419"/>
                  <a:pt x="384" y="404"/>
                  <a:pt x="384" y="386"/>
                </a:cubicBezTo>
                <a:lnTo>
                  <a:pt x="384" y="386"/>
                </a:lnTo>
                <a:lnTo>
                  <a:pt x="384" y="336"/>
                </a:lnTo>
                <a:lnTo>
                  <a:pt x="502" y="336"/>
                </a:lnTo>
                <a:lnTo>
                  <a:pt x="502" y="469"/>
                </a:lnTo>
                <a:close/>
                <a:moveTo>
                  <a:pt x="100" y="51"/>
                </a:moveTo>
                <a:lnTo>
                  <a:pt x="100" y="51"/>
                </a:lnTo>
                <a:lnTo>
                  <a:pt x="100" y="51"/>
                </a:lnTo>
                <a:lnTo>
                  <a:pt x="100" y="51"/>
                </a:lnTo>
                <a:cubicBezTo>
                  <a:pt x="100" y="41"/>
                  <a:pt x="108" y="34"/>
                  <a:pt x="117" y="34"/>
                </a:cubicBezTo>
                <a:lnTo>
                  <a:pt x="117" y="34"/>
                </a:lnTo>
                <a:lnTo>
                  <a:pt x="401" y="34"/>
                </a:lnTo>
                <a:lnTo>
                  <a:pt x="401" y="34"/>
                </a:lnTo>
                <a:cubicBezTo>
                  <a:pt x="411" y="34"/>
                  <a:pt x="418" y="41"/>
                  <a:pt x="418" y="51"/>
                </a:cubicBezTo>
                <a:lnTo>
                  <a:pt x="418" y="51"/>
                </a:lnTo>
                <a:lnTo>
                  <a:pt x="496" y="302"/>
                </a:lnTo>
                <a:lnTo>
                  <a:pt x="368" y="302"/>
                </a:lnTo>
                <a:lnTo>
                  <a:pt x="368" y="302"/>
                </a:lnTo>
                <a:cubicBezTo>
                  <a:pt x="351" y="302"/>
                  <a:pt x="351" y="319"/>
                  <a:pt x="351" y="319"/>
                </a:cubicBezTo>
                <a:lnTo>
                  <a:pt x="351" y="319"/>
                </a:lnTo>
                <a:lnTo>
                  <a:pt x="351" y="369"/>
                </a:lnTo>
                <a:lnTo>
                  <a:pt x="351" y="369"/>
                </a:lnTo>
                <a:cubicBezTo>
                  <a:pt x="351" y="378"/>
                  <a:pt x="343" y="386"/>
                  <a:pt x="334" y="386"/>
                </a:cubicBezTo>
                <a:lnTo>
                  <a:pt x="334" y="386"/>
                </a:lnTo>
                <a:lnTo>
                  <a:pt x="201" y="386"/>
                </a:lnTo>
                <a:lnTo>
                  <a:pt x="201" y="386"/>
                </a:lnTo>
                <a:cubicBezTo>
                  <a:pt x="192" y="386"/>
                  <a:pt x="184" y="378"/>
                  <a:pt x="184" y="369"/>
                </a:cubicBezTo>
                <a:lnTo>
                  <a:pt x="184" y="369"/>
                </a:lnTo>
                <a:lnTo>
                  <a:pt x="184" y="319"/>
                </a:lnTo>
                <a:lnTo>
                  <a:pt x="184" y="319"/>
                </a:lnTo>
                <a:cubicBezTo>
                  <a:pt x="184" y="319"/>
                  <a:pt x="184" y="302"/>
                  <a:pt x="167" y="302"/>
                </a:cubicBezTo>
                <a:lnTo>
                  <a:pt x="167" y="302"/>
                </a:lnTo>
                <a:lnTo>
                  <a:pt x="37" y="302"/>
                </a:lnTo>
                <a:lnTo>
                  <a:pt x="100" y="51"/>
                </a:lnTo>
                <a:close/>
                <a:moveTo>
                  <a:pt x="452" y="34"/>
                </a:moveTo>
                <a:lnTo>
                  <a:pt x="452" y="34"/>
                </a:lnTo>
                <a:lnTo>
                  <a:pt x="452" y="34"/>
                </a:lnTo>
                <a:lnTo>
                  <a:pt x="452" y="34"/>
                </a:lnTo>
                <a:cubicBezTo>
                  <a:pt x="449" y="22"/>
                  <a:pt x="436" y="0"/>
                  <a:pt x="418" y="0"/>
                </a:cubicBezTo>
                <a:lnTo>
                  <a:pt x="418" y="0"/>
                </a:lnTo>
                <a:lnTo>
                  <a:pt x="100" y="0"/>
                </a:lnTo>
                <a:lnTo>
                  <a:pt x="100" y="0"/>
                </a:lnTo>
                <a:cubicBezTo>
                  <a:pt x="82" y="0"/>
                  <a:pt x="70" y="22"/>
                  <a:pt x="67" y="34"/>
                </a:cubicBezTo>
                <a:lnTo>
                  <a:pt x="67" y="34"/>
                </a:lnTo>
                <a:lnTo>
                  <a:pt x="0" y="319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3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6" y="514"/>
                  <a:pt x="536" y="486"/>
                </a:cubicBezTo>
                <a:lnTo>
                  <a:pt x="536" y="486"/>
                </a:lnTo>
                <a:lnTo>
                  <a:pt x="536" y="319"/>
                </a:lnTo>
                <a:lnTo>
                  <a:pt x="452" y="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26"/>
          <p:cNvSpPr>
            <a:spLocks noChangeArrowheads="1"/>
          </p:cNvSpPr>
          <p:nvPr/>
        </p:nvSpPr>
        <p:spPr bwMode="auto">
          <a:xfrm>
            <a:off x="5892402" y="3413107"/>
            <a:ext cx="166687" cy="193675"/>
          </a:xfrm>
          <a:custGeom>
            <a:avLst/>
            <a:gdLst>
              <a:gd name="T0" fmla="*/ 363 w 462"/>
              <a:gd name="T1" fmla="*/ 362 h 538"/>
              <a:gd name="T2" fmla="*/ 363 w 462"/>
              <a:gd name="T3" fmla="*/ 362 h 538"/>
              <a:gd name="T4" fmla="*/ 363 w 462"/>
              <a:gd name="T5" fmla="*/ 362 h 538"/>
              <a:gd name="T6" fmla="*/ 363 w 462"/>
              <a:gd name="T7" fmla="*/ 362 h 538"/>
              <a:gd name="T8" fmla="*/ 363 w 462"/>
              <a:gd name="T9" fmla="*/ 7 h 538"/>
              <a:gd name="T10" fmla="*/ 339 w 462"/>
              <a:gd name="T11" fmla="*/ 7 h 538"/>
              <a:gd name="T12" fmla="*/ 339 w 462"/>
              <a:gd name="T13" fmla="*/ 31 h 538"/>
              <a:gd name="T14" fmla="*/ 340 w 462"/>
              <a:gd name="T15" fmla="*/ 339 h 538"/>
              <a:gd name="T16" fmla="*/ 30 w 462"/>
              <a:gd name="T17" fmla="*/ 339 h 538"/>
              <a:gd name="T18" fmla="*/ 7 w 462"/>
              <a:gd name="T19" fmla="*/ 339 h 538"/>
              <a:gd name="T20" fmla="*/ 7 w 462"/>
              <a:gd name="T21" fmla="*/ 362 h 538"/>
              <a:gd name="T22" fmla="*/ 169 w 462"/>
              <a:gd name="T23" fmla="*/ 435 h 538"/>
              <a:gd name="T24" fmla="*/ 169 w 462"/>
              <a:gd name="T25" fmla="*/ 435 h 538"/>
              <a:gd name="T26" fmla="*/ 169 w 462"/>
              <a:gd name="T27" fmla="*/ 503 h 538"/>
              <a:gd name="T28" fmla="*/ 135 w 462"/>
              <a:gd name="T29" fmla="*/ 503 h 538"/>
              <a:gd name="T30" fmla="*/ 135 w 462"/>
              <a:gd name="T31" fmla="*/ 503 h 538"/>
              <a:gd name="T32" fmla="*/ 119 w 462"/>
              <a:gd name="T33" fmla="*/ 520 h 538"/>
              <a:gd name="T34" fmla="*/ 135 w 462"/>
              <a:gd name="T35" fmla="*/ 537 h 538"/>
              <a:gd name="T36" fmla="*/ 135 w 462"/>
              <a:gd name="T37" fmla="*/ 537 h 538"/>
              <a:gd name="T38" fmla="*/ 236 w 462"/>
              <a:gd name="T39" fmla="*/ 537 h 538"/>
              <a:gd name="T40" fmla="*/ 236 w 462"/>
              <a:gd name="T41" fmla="*/ 537 h 538"/>
              <a:gd name="T42" fmla="*/ 252 w 462"/>
              <a:gd name="T43" fmla="*/ 520 h 538"/>
              <a:gd name="T44" fmla="*/ 236 w 462"/>
              <a:gd name="T45" fmla="*/ 503 h 538"/>
              <a:gd name="T46" fmla="*/ 236 w 462"/>
              <a:gd name="T47" fmla="*/ 503 h 538"/>
              <a:gd name="T48" fmla="*/ 202 w 462"/>
              <a:gd name="T49" fmla="*/ 503 h 538"/>
              <a:gd name="T50" fmla="*/ 202 w 462"/>
              <a:gd name="T51" fmla="*/ 435 h 538"/>
              <a:gd name="T52" fmla="*/ 202 w 462"/>
              <a:gd name="T53" fmla="*/ 435 h 538"/>
              <a:gd name="T54" fmla="*/ 363 w 462"/>
              <a:gd name="T55" fmla="*/ 362 h 538"/>
              <a:gd name="T56" fmla="*/ 90 w 462"/>
              <a:gd name="T57" fmla="*/ 91 h 538"/>
              <a:gd name="T58" fmla="*/ 90 w 462"/>
              <a:gd name="T59" fmla="*/ 91 h 538"/>
              <a:gd name="T60" fmla="*/ 90 w 462"/>
              <a:gd name="T61" fmla="*/ 91 h 538"/>
              <a:gd name="T62" fmla="*/ 90 w 462"/>
              <a:gd name="T63" fmla="*/ 91 h 538"/>
              <a:gd name="T64" fmla="*/ 280 w 462"/>
              <a:gd name="T65" fmla="*/ 91 h 538"/>
              <a:gd name="T66" fmla="*/ 280 w 462"/>
              <a:gd name="T67" fmla="*/ 280 h 538"/>
              <a:gd name="T68" fmla="*/ 90 w 462"/>
              <a:gd name="T69" fmla="*/ 280 h 538"/>
              <a:gd name="T70" fmla="*/ 90 w 462"/>
              <a:gd name="T71" fmla="*/ 91 h 538"/>
              <a:gd name="T72" fmla="*/ 304 w 462"/>
              <a:gd name="T73" fmla="*/ 303 h 538"/>
              <a:gd name="T74" fmla="*/ 304 w 462"/>
              <a:gd name="T75" fmla="*/ 303 h 538"/>
              <a:gd name="T76" fmla="*/ 304 w 462"/>
              <a:gd name="T77" fmla="*/ 303 h 538"/>
              <a:gd name="T78" fmla="*/ 304 w 462"/>
              <a:gd name="T79" fmla="*/ 303 h 538"/>
              <a:gd name="T80" fmla="*/ 304 w 462"/>
              <a:gd name="T81" fmla="*/ 67 h 538"/>
              <a:gd name="T82" fmla="*/ 67 w 462"/>
              <a:gd name="T83" fmla="*/ 67 h 538"/>
              <a:gd name="T84" fmla="*/ 67 w 462"/>
              <a:gd name="T85" fmla="*/ 303 h 538"/>
              <a:gd name="T86" fmla="*/ 304 w 462"/>
              <a:gd name="T87" fmla="*/ 30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2" h="538">
                <a:moveTo>
                  <a:pt x="363" y="362"/>
                </a:moveTo>
                <a:lnTo>
                  <a:pt x="363" y="362"/>
                </a:lnTo>
                <a:lnTo>
                  <a:pt x="363" y="362"/>
                </a:lnTo>
                <a:lnTo>
                  <a:pt x="363" y="362"/>
                </a:lnTo>
                <a:cubicBezTo>
                  <a:pt x="461" y="265"/>
                  <a:pt x="461" y="105"/>
                  <a:pt x="363" y="7"/>
                </a:cubicBezTo>
                <a:cubicBezTo>
                  <a:pt x="356" y="0"/>
                  <a:pt x="346" y="0"/>
                  <a:pt x="339" y="7"/>
                </a:cubicBezTo>
                <a:cubicBezTo>
                  <a:pt x="332" y="13"/>
                  <a:pt x="332" y="24"/>
                  <a:pt x="339" y="31"/>
                </a:cubicBezTo>
                <a:cubicBezTo>
                  <a:pt x="424" y="116"/>
                  <a:pt x="423" y="256"/>
                  <a:pt x="340" y="339"/>
                </a:cubicBezTo>
                <a:cubicBezTo>
                  <a:pt x="256" y="422"/>
                  <a:pt x="116" y="423"/>
                  <a:pt x="30" y="339"/>
                </a:cubicBezTo>
                <a:cubicBezTo>
                  <a:pt x="24" y="332"/>
                  <a:pt x="13" y="332"/>
                  <a:pt x="7" y="339"/>
                </a:cubicBezTo>
                <a:cubicBezTo>
                  <a:pt x="0" y="345"/>
                  <a:pt x="0" y="356"/>
                  <a:pt x="7" y="362"/>
                </a:cubicBezTo>
                <a:cubicBezTo>
                  <a:pt x="52" y="408"/>
                  <a:pt x="110" y="432"/>
                  <a:pt x="169" y="435"/>
                </a:cubicBezTo>
                <a:lnTo>
                  <a:pt x="169" y="435"/>
                </a:lnTo>
                <a:lnTo>
                  <a:pt x="169" y="503"/>
                </a:lnTo>
                <a:lnTo>
                  <a:pt x="135" y="503"/>
                </a:lnTo>
                <a:lnTo>
                  <a:pt x="135" y="503"/>
                </a:lnTo>
                <a:cubicBezTo>
                  <a:pt x="126" y="503"/>
                  <a:pt x="119" y="511"/>
                  <a:pt x="119" y="520"/>
                </a:cubicBezTo>
                <a:cubicBezTo>
                  <a:pt x="119" y="529"/>
                  <a:pt x="126" y="537"/>
                  <a:pt x="135" y="537"/>
                </a:cubicBezTo>
                <a:lnTo>
                  <a:pt x="135" y="537"/>
                </a:lnTo>
                <a:lnTo>
                  <a:pt x="236" y="537"/>
                </a:lnTo>
                <a:lnTo>
                  <a:pt x="236" y="537"/>
                </a:lnTo>
                <a:cubicBezTo>
                  <a:pt x="245" y="537"/>
                  <a:pt x="252" y="529"/>
                  <a:pt x="252" y="520"/>
                </a:cubicBezTo>
                <a:cubicBezTo>
                  <a:pt x="252" y="511"/>
                  <a:pt x="245" y="503"/>
                  <a:pt x="236" y="503"/>
                </a:cubicBezTo>
                <a:lnTo>
                  <a:pt x="236" y="503"/>
                </a:lnTo>
                <a:lnTo>
                  <a:pt x="202" y="503"/>
                </a:lnTo>
                <a:lnTo>
                  <a:pt x="202" y="435"/>
                </a:lnTo>
                <a:lnTo>
                  <a:pt x="202" y="435"/>
                </a:lnTo>
                <a:cubicBezTo>
                  <a:pt x="261" y="431"/>
                  <a:pt x="318" y="407"/>
                  <a:pt x="363" y="362"/>
                </a:cubicBezTo>
                <a:close/>
                <a:moveTo>
                  <a:pt x="90" y="91"/>
                </a:moveTo>
                <a:lnTo>
                  <a:pt x="90" y="91"/>
                </a:lnTo>
                <a:lnTo>
                  <a:pt x="90" y="91"/>
                </a:lnTo>
                <a:lnTo>
                  <a:pt x="90" y="91"/>
                </a:lnTo>
                <a:cubicBezTo>
                  <a:pt x="143" y="39"/>
                  <a:pt x="228" y="39"/>
                  <a:pt x="280" y="91"/>
                </a:cubicBezTo>
                <a:cubicBezTo>
                  <a:pt x="332" y="143"/>
                  <a:pt x="332" y="228"/>
                  <a:pt x="280" y="280"/>
                </a:cubicBezTo>
                <a:cubicBezTo>
                  <a:pt x="228" y="332"/>
                  <a:pt x="143" y="332"/>
                  <a:pt x="90" y="280"/>
                </a:cubicBezTo>
                <a:cubicBezTo>
                  <a:pt x="38" y="228"/>
                  <a:pt x="38" y="143"/>
                  <a:pt x="90" y="91"/>
                </a:cubicBezTo>
                <a:close/>
                <a:moveTo>
                  <a:pt x="304" y="303"/>
                </a:moveTo>
                <a:lnTo>
                  <a:pt x="304" y="303"/>
                </a:lnTo>
                <a:lnTo>
                  <a:pt x="304" y="303"/>
                </a:lnTo>
                <a:lnTo>
                  <a:pt x="304" y="303"/>
                </a:lnTo>
                <a:cubicBezTo>
                  <a:pt x="369" y="238"/>
                  <a:pt x="369" y="133"/>
                  <a:pt x="304" y="67"/>
                </a:cubicBezTo>
                <a:cubicBezTo>
                  <a:pt x="238" y="3"/>
                  <a:pt x="133" y="3"/>
                  <a:pt x="67" y="67"/>
                </a:cubicBezTo>
                <a:cubicBezTo>
                  <a:pt x="2" y="133"/>
                  <a:pt x="2" y="238"/>
                  <a:pt x="67" y="303"/>
                </a:cubicBezTo>
                <a:cubicBezTo>
                  <a:pt x="133" y="368"/>
                  <a:pt x="238" y="368"/>
                  <a:pt x="304" y="3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27"/>
          <p:cNvSpPr>
            <a:spLocks noChangeArrowheads="1"/>
          </p:cNvSpPr>
          <p:nvPr/>
        </p:nvSpPr>
        <p:spPr bwMode="auto">
          <a:xfrm>
            <a:off x="5332014" y="3413107"/>
            <a:ext cx="193675" cy="193675"/>
          </a:xfrm>
          <a:custGeom>
            <a:avLst/>
            <a:gdLst>
              <a:gd name="T0" fmla="*/ 485 w 536"/>
              <a:gd name="T1" fmla="*/ 0 h 536"/>
              <a:gd name="T2" fmla="*/ 234 w 536"/>
              <a:gd name="T3" fmla="*/ 0 h 536"/>
              <a:gd name="T4" fmla="*/ 184 w 536"/>
              <a:gd name="T5" fmla="*/ 50 h 536"/>
              <a:gd name="T6" fmla="*/ 184 w 536"/>
              <a:gd name="T7" fmla="*/ 184 h 536"/>
              <a:gd name="T8" fmla="*/ 184 w 536"/>
              <a:gd name="T9" fmla="*/ 184 h 536"/>
              <a:gd name="T10" fmla="*/ 217 w 536"/>
              <a:gd name="T11" fmla="*/ 184 h 536"/>
              <a:gd name="T12" fmla="*/ 217 w 536"/>
              <a:gd name="T13" fmla="*/ 183 h 536"/>
              <a:gd name="T14" fmla="*/ 217 w 536"/>
              <a:gd name="T15" fmla="*/ 67 h 536"/>
              <a:gd name="T16" fmla="*/ 251 w 536"/>
              <a:gd name="T17" fmla="*/ 34 h 536"/>
              <a:gd name="T18" fmla="*/ 468 w 536"/>
              <a:gd name="T19" fmla="*/ 34 h 536"/>
              <a:gd name="T20" fmla="*/ 502 w 536"/>
              <a:gd name="T21" fmla="*/ 67 h 536"/>
              <a:gd name="T22" fmla="*/ 502 w 536"/>
              <a:gd name="T23" fmla="*/ 468 h 536"/>
              <a:gd name="T24" fmla="*/ 468 w 536"/>
              <a:gd name="T25" fmla="*/ 501 h 536"/>
              <a:gd name="T26" fmla="*/ 251 w 536"/>
              <a:gd name="T27" fmla="*/ 501 h 536"/>
              <a:gd name="T28" fmla="*/ 217 w 536"/>
              <a:gd name="T29" fmla="*/ 468 h 536"/>
              <a:gd name="T30" fmla="*/ 217 w 536"/>
              <a:gd name="T31" fmla="*/ 352 h 536"/>
              <a:gd name="T32" fmla="*/ 201 w 536"/>
              <a:gd name="T33" fmla="*/ 334 h 536"/>
              <a:gd name="T34" fmla="*/ 184 w 536"/>
              <a:gd name="T35" fmla="*/ 350 h 536"/>
              <a:gd name="T36" fmla="*/ 184 w 536"/>
              <a:gd name="T37" fmla="*/ 485 h 536"/>
              <a:gd name="T38" fmla="*/ 234 w 536"/>
              <a:gd name="T39" fmla="*/ 535 h 536"/>
              <a:gd name="T40" fmla="*/ 485 w 536"/>
              <a:gd name="T41" fmla="*/ 535 h 536"/>
              <a:gd name="T42" fmla="*/ 535 w 536"/>
              <a:gd name="T43" fmla="*/ 485 h 536"/>
              <a:gd name="T44" fmla="*/ 535 w 536"/>
              <a:gd name="T45" fmla="*/ 50 h 536"/>
              <a:gd name="T46" fmla="*/ 485 w 536"/>
              <a:gd name="T47" fmla="*/ 0 h 536"/>
              <a:gd name="T48" fmla="*/ 59 w 536"/>
              <a:gd name="T49" fmla="*/ 284 h 536"/>
              <a:gd name="T50" fmla="*/ 368 w 536"/>
              <a:gd name="T51" fmla="*/ 284 h 536"/>
              <a:gd name="T52" fmla="*/ 385 w 536"/>
              <a:gd name="T53" fmla="*/ 267 h 536"/>
              <a:gd name="T54" fmla="*/ 368 w 536"/>
              <a:gd name="T55" fmla="*/ 251 h 536"/>
              <a:gd name="T56" fmla="*/ 112 w 536"/>
              <a:gd name="T57" fmla="*/ 199 h 536"/>
              <a:gd name="T58" fmla="*/ 112 w 536"/>
              <a:gd name="T59" fmla="*/ 173 h 536"/>
              <a:gd name="T60" fmla="*/ 86 w 536"/>
              <a:gd name="T61" fmla="*/ 173 h 536"/>
              <a:gd name="T62" fmla="*/ 5 w 536"/>
              <a:gd name="T63" fmla="*/ 254 h 536"/>
              <a:gd name="T64" fmla="*/ 5 w 536"/>
              <a:gd name="T65" fmla="*/ 282 h 536"/>
              <a:gd name="T66" fmla="*/ 86 w 536"/>
              <a:gd name="T67" fmla="*/ 361 h 536"/>
              <a:gd name="T68" fmla="*/ 112 w 536"/>
              <a:gd name="T69" fmla="*/ 361 h 536"/>
              <a:gd name="T70" fmla="*/ 112 w 536"/>
              <a:gd name="T71" fmla="*/ 3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536"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234" y="0"/>
                </a:lnTo>
                <a:lnTo>
                  <a:pt x="234" y="0"/>
                </a:lnTo>
                <a:cubicBezTo>
                  <a:pt x="207" y="0"/>
                  <a:pt x="184" y="22"/>
                  <a:pt x="184" y="50"/>
                </a:cubicBezTo>
                <a:lnTo>
                  <a:pt x="184" y="50"/>
                </a:lnTo>
                <a:lnTo>
                  <a:pt x="184" y="184"/>
                </a:lnTo>
                <a:lnTo>
                  <a:pt x="184" y="184"/>
                </a:lnTo>
                <a:lnTo>
                  <a:pt x="184" y="184"/>
                </a:lnTo>
                <a:cubicBezTo>
                  <a:pt x="184" y="194"/>
                  <a:pt x="192" y="201"/>
                  <a:pt x="201" y="201"/>
                </a:cubicBezTo>
                <a:cubicBezTo>
                  <a:pt x="210" y="201"/>
                  <a:pt x="217" y="194"/>
                  <a:pt x="217" y="184"/>
                </a:cubicBezTo>
                <a:cubicBezTo>
                  <a:pt x="217" y="184"/>
                  <a:pt x="217" y="184"/>
                  <a:pt x="217" y="183"/>
                </a:cubicBezTo>
                <a:lnTo>
                  <a:pt x="217" y="183"/>
                </a:lnTo>
                <a:lnTo>
                  <a:pt x="217" y="67"/>
                </a:lnTo>
                <a:lnTo>
                  <a:pt x="217" y="67"/>
                </a:lnTo>
                <a:cubicBezTo>
                  <a:pt x="217" y="49"/>
                  <a:pt x="233" y="34"/>
                  <a:pt x="251" y="34"/>
                </a:cubicBezTo>
                <a:lnTo>
                  <a:pt x="251" y="34"/>
                </a:lnTo>
                <a:lnTo>
                  <a:pt x="468" y="34"/>
                </a:lnTo>
                <a:lnTo>
                  <a:pt x="468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6"/>
                  <a:pt x="487" y="501"/>
                  <a:pt x="468" y="501"/>
                </a:cubicBezTo>
                <a:lnTo>
                  <a:pt x="468" y="501"/>
                </a:lnTo>
                <a:lnTo>
                  <a:pt x="251" y="501"/>
                </a:lnTo>
                <a:lnTo>
                  <a:pt x="251" y="501"/>
                </a:lnTo>
                <a:cubicBezTo>
                  <a:pt x="233" y="501"/>
                  <a:pt x="217" y="486"/>
                  <a:pt x="217" y="468"/>
                </a:cubicBezTo>
                <a:lnTo>
                  <a:pt x="217" y="468"/>
                </a:lnTo>
                <a:lnTo>
                  <a:pt x="217" y="352"/>
                </a:lnTo>
                <a:lnTo>
                  <a:pt x="217" y="352"/>
                </a:lnTo>
                <a:cubicBezTo>
                  <a:pt x="217" y="351"/>
                  <a:pt x="217" y="351"/>
                  <a:pt x="217" y="350"/>
                </a:cubicBezTo>
                <a:cubicBezTo>
                  <a:pt x="217" y="341"/>
                  <a:pt x="210" y="334"/>
                  <a:pt x="201" y="334"/>
                </a:cubicBezTo>
                <a:cubicBezTo>
                  <a:pt x="192" y="334"/>
                  <a:pt x="184" y="341"/>
                  <a:pt x="184" y="350"/>
                </a:cubicBezTo>
                <a:lnTo>
                  <a:pt x="184" y="350"/>
                </a:lnTo>
                <a:lnTo>
                  <a:pt x="184" y="350"/>
                </a:lnTo>
                <a:lnTo>
                  <a:pt x="184" y="485"/>
                </a:lnTo>
                <a:lnTo>
                  <a:pt x="184" y="485"/>
                </a:lnTo>
                <a:cubicBezTo>
                  <a:pt x="184" y="512"/>
                  <a:pt x="207" y="535"/>
                  <a:pt x="234" y="535"/>
                </a:cubicBezTo>
                <a:lnTo>
                  <a:pt x="234" y="535"/>
                </a:lnTo>
                <a:lnTo>
                  <a:pt x="485" y="535"/>
                </a:lnTo>
                <a:lnTo>
                  <a:pt x="485" y="535"/>
                </a:lnTo>
                <a:cubicBezTo>
                  <a:pt x="513" y="535"/>
                  <a:pt x="535" y="512"/>
                  <a:pt x="535" y="485"/>
                </a:cubicBezTo>
                <a:lnTo>
                  <a:pt x="535" y="48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3" y="0"/>
                  <a:pt x="485" y="0"/>
                </a:cubicBezTo>
                <a:close/>
                <a:moveTo>
                  <a:pt x="59" y="284"/>
                </a:moveTo>
                <a:lnTo>
                  <a:pt x="59" y="284"/>
                </a:lnTo>
                <a:lnTo>
                  <a:pt x="59" y="284"/>
                </a:lnTo>
                <a:lnTo>
                  <a:pt x="368" y="284"/>
                </a:lnTo>
                <a:lnTo>
                  <a:pt x="368" y="284"/>
                </a:lnTo>
                <a:cubicBezTo>
                  <a:pt x="378" y="284"/>
                  <a:pt x="385" y="277"/>
                  <a:pt x="385" y="267"/>
                </a:cubicBezTo>
                <a:cubicBezTo>
                  <a:pt x="385" y="258"/>
                  <a:pt x="378" y="251"/>
                  <a:pt x="368" y="251"/>
                </a:cubicBezTo>
                <a:lnTo>
                  <a:pt x="368" y="251"/>
                </a:lnTo>
                <a:lnTo>
                  <a:pt x="59" y="251"/>
                </a:lnTo>
                <a:lnTo>
                  <a:pt x="112" y="199"/>
                </a:lnTo>
                <a:lnTo>
                  <a:pt x="112" y="199"/>
                </a:lnTo>
                <a:cubicBezTo>
                  <a:pt x="119" y="191"/>
                  <a:pt x="119" y="180"/>
                  <a:pt x="112" y="173"/>
                </a:cubicBezTo>
                <a:cubicBezTo>
                  <a:pt x="104" y="166"/>
                  <a:pt x="93" y="166"/>
                  <a:pt x="86" y="173"/>
                </a:cubicBezTo>
                <a:lnTo>
                  <a:pt x="86" y="173"/>
                </a:lnTo>
                <a:lnTo>
                  <a:pt x="5" y="254"/>
                </a:lnTo>
                <a:lnTo>
                  <a:pt x="5" y="254"/>
                </a:lnTo>
                <a:cubicBezTo>
                  <a:pt x="2" y="258"/>
                  <a:pt x="0" y="262"/>
                  <a:pt x="0" y="267"/>
                </a:cubicBezTo>
                <a:cubicBezTo>
                  <a:pt x="0" y="273"/>
                  <a:pt x="2" y="278"/>
                  <a:pt x="5" y="282"/>
                </a:cubicBezTo>
                <a:lnTo>
                  <a:pt x="5" y="282"/>
                </a:lnTo>
                <a:lnTo>
                  <a:pt x="86" y="361"/>
                </a:lnTo>
                <a:lnTo>
                  <a:pt x="86" y="361"/>
                </a:lnTo>
                <a:cubicBezTo>
                  <a:pt x="93" y="369"/>
                  <a:pt x="104" y="369"/>
                  <a:pt x="112" y="361"/>
                </a:cubicBezTo>
                <a:cubicBezTo>
                  <a:pt x="119" y="355"/>
                  <a:pt x="119" y="343"/>
                  <a:pt x="112" y="336"/>
                </a:cubicBezTo>
                <a:lnTo>
                  <a:pt x="112" y="336"/>
                </a:lnTo>
                <a:lnTo>
                  <a:pt x="59" y="2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28"/>
          <p:cNvSpPr>
            <a:spLocks noChangeArrowheads="1"/>
          </p:cNvSpPr>
          <p:nvPr/>
        </p:nvSpPr>
        <p:spPr bwMode="auto">
          <a:xfrm>
            <a:off x="4795439" y="3413107"/>
            <a:ext cx="193675" cy="193675"/>
          </a:xfrm>
          <a:custGeom>
            <a:avLst/>
            <a:gdLst>
              <a:gd name="T0" fmla="*/ 486 w 537"/>
              <a:gd name="T1" fmla="*/ 0 h 536"/>
              <a:gd name="T2" fmla="*/ 234 w 537"/>
              <a:gd name="T3" fmla="*/ 0 h 536"/>
              <a:gd name="T4" fmla="*/ 185 w 537"/>
              <a:gd name="T5" fmla="*/ 50 h 536"/>
              <a:gd name="T6" fmla="*/ 185 w 537"/>
              <a:gd name="T7" fmla="*/ 184 h 536"/>
              <a:gd name="T8" fmla="*/ 201 w 537"/>
              <a:gd name="T9" fmla="*/ 201 h 536"/>
              <a:gd name="T10" fmla="*/ 218 w 537"/>
              <a:gd name="T11" fmla="*/ 184 h 536"/>
              <a:gd name="T12" fmla="*/ 218 w 537"/>
              <a:gd name="T13" fmla="*/ 67 h 536"/>
              <a:gd name="T14" fmla="*/ 251 w 537"/>
              <a:gd name="T15" fmla="*/ 34 h 536"/>
              <a:gd name="T16" fmla="*/ 469 w 537"/>
              <a:gd name="T17" fmla="*/ 34 h 536"/>
              <a:gd name="T18" fmla="*/ 502 w 537"/>
              <a:gd name="T19" fmla="*/ 67 h 536"/>
              <a:gd name="T20" fmla="*/ 502 w 537"/>
              <a:gd name="T21" fmla="*/ 468 h 536"/>
              <a:gd name="T22" fmla="*/ 469 w 537"/>
              <a:gd name="T23" fmla="*/ 501 h 536"/>
              <a:gd name="T24" fmla="*/ 251 w 537"/>
              <a:gd name="T25" fmla="*/ 501 h 536"/>
              <a:gd name="T26" fmla="*/ 218 w 537"/>
              <a:gd name="T27" fmla="*/ 468 h 536"/>
              <a:gd name="T28" fmla="*/ 218 w 537"/>
              <a:gd name="T29" fmla="*/ 350 h 536"/>
              <a:gd name="T30" fmla="*/ 185 w 537"/>
              <a:gd name="T31" fmla="*/ 350 h 536"/>
              <a:gd name="T32" fmla="*/ 185 w 537"/>
              <a:gd name="T33" fmla="*/ 485 h 536"/>
              <a:gd name="T34" fmla="*/ 234 w 537"/>
              <a:gd name="T35" fmla="*/ 535 h 536"/>
              <a:gd name="T36" fmla="*/ 486 w 537"/>
              <a:gd name="T37" fmla="*/ 535 h 536"/>
              <a:gd name="T38" fmla="*/ 536 w 537"/>
              <a:gd name="T39" fmla="*/ 485 h 536"/>
              <a:gd name="T40" fmla="*/ 536 w 537"/>
              <a:gd name="T41" fmla="*/ 50 h 536"/>
              <a:gd name="T42" fmla="*/ 486 w 537"/>
              <a:gd name="T43" fmla="*/ 0 h 536"/>
              <a:gd name="T44" fmla="*/ 290 w 537"/>
              <a:gd name="T45" fmla="*/ 336 h 536"/>
              <a:gd name="T46" fmla="*/ 290 w 537"/>
              <a:gd name="T47" fmla="*/ 336 h 536"/>
              <a:gd name="T48" fmla="*/ 315 w 537"/>
              <a:gd name="T49" fmla="*/ 361 h 536"/>
              <a:gd name="T50" fmla="*/ 397 w 537"/>
              <a:gd name="T51" fmla="*/ 282 h 536"/>
              <a:gd name="T52" fmla="*/ 402 w 537"/>
              <a:gd name="T53" fmla="*/ 267 h 536"/>
              <a:gd name="T54" fmla="*/ 397 w 537"/>
              <a:gd name="T55" fmla="*/ 253 h 536"/>
              <a:gd name="T56" fmla="*/ 315 w 537"/>
              <a:gd name="T57" fmla="*/ 172 h 536"/>
              <a:gd name="T58" fmla="*/ 290 w 537"/>
              <a:gd name="T59" fmla="*/ 199 h 536"/>
              <a:gd name="T60" fmla="*/ 342 w 537"/>
              <a:gd name="T61" fmla="*/ 250 h 536"/>
              <a:gd name="T62" fmla="*/ 17 w 537"/>
              <a:gd name="T63" fmla="*/ 250 h 536"/>
              <a:gd name="T64" fmla="*/ 0 w 537"/>
              <a:gd name="T65" fmla="*/ 267 h 536"/>
              <a:gd name="T66" fmla="*/ 0 w 537"/>
              <a:gd name="T67" fmla="*/ 267 h 536"/>
              <a:gd name="T68" fmla="*/ 17 w 537"/>
              <a:gd name="T69" fmla="*/ 284 h 536"/>
              <a:gd name="T70" fmla="*/ 290 w 537"/>
              <a:gd name="T71" fmla="*/ 3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7" h="536"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234" y="0"/>
                </a:lnTo>
                <a:lnTo>
                  <a:pt x="234" y="0"/>
                </a:lnTo>
                <a:cubicBezTo>
                  <a:pt x="207" y="0"/>
                  <a:pt x="185" y="22"/>
                  <a:pt x="185" y="50"/>
                </a:cubicBezTo>
                <a:lnTo>
                  <a:pt x="185" y="50"/>
                </a:lnTo>
                <a:lnTo>
                  <a:pt x="185" y="184"/>
                </a:lnTo>
                <a:lnTo>
                  <a:pt x="185" y="184"/>
                </a:lnTo>
                <a:cubicBezTo>
                  <a:pt x="185" y="194"/>
                  <a:pt x="192" y="201"/>
                  <a:pt x="201" y="201"/>
                </a:cubicBezTo>
                <a:cubicBezTo>
                  <a:pt x="210" y="201"/>
                  <a:pt x="218" y="194"/>
                  <a:pt x="218" y="184"/>
                </a:cubicBezTo>
                <a:lnTo>
                  <a:pt x="218" y="184"/>
                </a:lnTo>
                <a:lnTo>
                  <a:pt x="218" y="67"/>
                </a:lnTo>
                <a:lnTo>
                  <a:pt x="218" y="67"/>
                </a:lnTo>
                <a:cubicBezTo>
                  <a:pt x="218" y="49"/>
                  <a:pt x="233" y="34"/>
                  <a:pt x="251" y="34"/>
                </a:cubicBezTo>
                <a:lnTo>
                  <a:pt x="251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6"/>
                  <a:pt x="487" y="501"/>
                  <a:pt x="469" y="501"/>
                </a:cubicBezTo>
                <a:lnTo>
                  <a:pt x="469" y="501"/>
                </a:lnTo>
                <a:lnTo>
                  <a:pt x="251" y="501"/>
                </a:lnTo>
                <a:lnTo>
                  <a:pt x="251" y="501"/>
                </a:lnTo>
                <a:cubicBezTo>
                  <a:pt x="233" y="501"/>
                  <a:pt x="218" y="486"/>
                  <a:pt x="218" y="468"/>
                </a:cubicBezTo>
                <a:lnTo>
                  <a:pt x="218" y="468"/>
                </a:lnTo>
                <a:lnTo>
                  <a:pt x="218" y="350"/>
                </a:lnTo>
                <a:lnTo>
                  <a:pt x="218" y="350"/>
                </a:lnTo>
                <a:cubicBezTo>
                  <a:pt x="218" y="341"/>
                  <a:pt x="210" y="334"/>
                  <a:pt x="201" y="334"/>
                </a:cubicBezTo>
                <a:cubicBezTo>
                  <a:pt x="192" y="334"/>
                  <a:pt x="185" y="341"/>
                  <a:pt x="185" y="350"/>
                </a:cubicBezTo>
                <a:lnTo>
                  <a:pt x="185" y="350"/>
                </a:lnTo>
                <a:lnTo>
                  <a:pt x="185" y="485"/>
                </a:lnTo>
                <a:lnTo>
                  <a:pt x="185" y="485"/>
                </a:lnTo>
                <a:cubicBezTo>
                  <a:pt x="185" y="512"/>
                  <a:pt x="207" y="535"/>
                  <a:pt x="234" y="535"/>
                </a:cubicBezTo>
                <a:lnTo>
                  <a:pt x="234" y="535"/>
                </a:lnTo>
                <a:lnTo>
                  <a:pt x="486" y="535"/>
                </a:lnTo>
                <a:lnTo>
                  <a:pt x="486" y="535"/>
                </a:lnTo>
                <a:cubicBezTo>
                  <a:pt x="513" y="535"/>
                  <a:pt x="536" y="512"/>
                  <a:pt x="536" y="485"/>
                </a:cubicBezTo>
                <a:lnTo>
                  <a:pt x="536" y="485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2"/>
                  <a:pt x="513" y="0"/>
                  <a:pt x="486" y="0"/>
                </a:cubicBezTo>
                <a:close/>
                <a:moveTo>
                  <a:pt x="290" y="336"/>
                </a:moveTo>
                <a:lnTo>
                  <a:pt x="290" y="336"/>
                </a:lnTo>
                <a:lnTo>
                  <a:pt x="290" y="336"/>
                </a:lnTo>
                <a:lnTo>
                  <a:pt x="290" y="336"/>
                </a:lnTo>
                <a:cubicBezTo>
                  <a:pt x="283" y="343"/>
                  <a:pt x="283" y="355"/>
                  <a:pt x="290" y="361"/>
                </a:cubicBezTo>
                <a:cubicBezTo>
                  <a:pt x="297" y="369"/>
                  <a:pt x="308" y="369"/>
                  <a:pt x="315" y="361"/>
                </a:cubicBezTo>
                <a:lnTo>
                  <a:pt x="315" y="361"/>
                </a:lnTo>
                <a:lnTo>
                  <a:pt x="397" y="282"/>
                </a:lnTo>
                <a:lnTo>
                  <a:pt x="397" y="282"/>
                </a:lnTo>
                <a:cubicBezTo>
                  <a:pt x="401" y="277"/>
                  <a:pt x="402" y="272"/>
                  <a:pt x="402" y="267"/>
                </a:cubicBezTo>
                <a:cubicBezTo>
                  <a:pt x="402" y="262"/>
                  <a:pt x="401" y="258"/>
                  <a:pt x="397" y="253"/>
                </a:cubicBezTo>
                <a:lnTo>
                  <a:pt x="397" y="253"/>
                </a:lnTo>
                <a:lnTo>
                  <a:pt x="315" y="172"/>
                </a:lnTo>
                <a:lnTo>
                  <a:pt x="315" y="172"/>
                </a:lnTo>
                <a:cubicBezTo>
                  <a:pt x="308" y="165"/>
                  <a:pt x="297" y="165"/>
                  <a:pt x="290" y="172"/>
                </a:cubicBezTo>
                <a:cubicBezTo>
                  <a:pt x="283" y="179"/>
                  <a:pt x="283" y="191"/>
                  <a:pt x="290" y="199"/>
                </a:cubicBezTo>
                <a:lnTo>
                  <a:pt x="290" y="199"/>
                </a:lnTo>
                <a:lnTo>
                  <a:pt x="342" y="250"/>
                </a:lnTo>
                <a:lnTo>
                  <a:pt x="17" y="250"/>
                </a:lnTo>
                <a:lnTo>
                  <a:pt x="17" y="250"/>
                </a:lnTo>
                <a:cubicBezTo>
                  <a:pt x="8" y="250"/>
                  <a:pt x="0" y="258"/>
                  <a:pt x="0" y="267"/>
                </a:cubicBezTo>
                <a:lnTo>
                  <a:pt x="0" y="267"/>
                </a:lnTo>
                <a:lnTo>
                  <a:pt x="0" y="267"/>
                </a:lnTo>
                <a:lnTo>
                  <a:pt x="0" y="267"/>
                </a:lnTo>
                <a:cubicBezTo>
                  <a:pt x="0" y="277"/>
                  <a:pt x="8" y="284"/>
                  <a:pt x="17" y="284"/>
                </a:cubicBezTo>
                <a:lnTo>
                  <a:pt x="17" y="284"/>
                </a:lnTo>
                <a:lnTo>
                  <a:pt x="342" y="284"/>
                </a:lnTo>
                <a:lnTo>
                  <a:pt x="290" y="33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29"/>
          <p:cNvSpPr>
            <a:spLocks noChangeArrowheads="1"/>
          </p:cNvSpPr>
          <p:nvPr/>
        </p:nvSpPr>
        <p:spPr bwMode="auto">
          <a:xfrm>
            <a:off x="4260452" y="3411519"/>
            <a:ext cx="193675" cy="195263"/>
          </a:xfrm>
          <a:custGeom>
            <a:avLst/>
            <a:gdLst>
              <a:gd name="T0" fmla="*/ 501 w 536"/>
              <a:gd name="T1" fmla="*/ 272 h 541"/>
              <a:gd name="T2" fmla="*/ 501 w 536"/>
              <a:gd name="T3" fmla="*/ 272 h 541"/>
              <a:gd name="T4" fmla="*/ 485 w 536"/>
              <a:gd name="T5" fmla="*/ 289 h 541"/>
              <a:gd name="T6" fmla="*/ 50 w 536"/>
              <a:gd name="T7" fmla="*/ 289 h 541"/>
              <a:gd name="T8" fmla="*/ 33 w 536"/>
              <a:gd name="T9" fmla="*/ 272 h 541"/>
              <a:gd name="T10" fmla="*/ 33 w 536"/>
              <a:gd name="T11" fmla="*/ 206 h 541"/>
              <a:gd name="T12" fmla="*/ 50 w 536"/>
              <a:gd name="T13" fmla="*/ 189 h 541"/>
              <a:gd name="T14" fmla="*/ 217 w 536"/>
              <a:gd name="T15" fmla="*/ 189 h 541"/>
              <a:gd name="T16" fmla="*/ 302 w 536"/>
              <a:gd name="T17" fmla="*/ 224 h 541"/>
              <a:gd name="T18" fmla="*/ 337 w 536"/>
              <a:gd name="T19" fmla="*/ 189 h 541"/>
              <a:gd name="T20" fmla="*/ 485 w 536"/>
              <a:gd name="T21" fmla="*/ 189 h 541"/>
              <a:gd name="T22" fmla="*/ 501 w 536"/>
              <a:gd name="T23" fmla="*/ 206 h 541"/>
              <a:gd name="T24" fmla="*/ 451 w 536"/>
              <a:gd name="T25" fmla="*/ 490 h 541"/>
              <a:gd name="T26" fmla="*/ 451 w 536"/>
              <a:gd name="T27" fmla="*/ 490 h 541"/>
              <a:gd name="T28" fmla="*/ 435 w 536"/>
              <a:gd name="T29" fmla="*/ 506 h 541"/>
              <a:gd name="T30" fmla="*/ 385 w 536"/>
              <a:gd name="T31" fmla="*/ 506 h 541"/>
              <a:gd name="T32" fmla="*/ 385 w 536"/>
              <a:gd name="T33" fmla="*/ 406 h 541"/>
              <a:gd name="T34" fmla="*/ 351 w 536"/>
              <a:gd name="T35" fmla="*/ 406 h 541"/>
              <a:gd name="T36" fmla="*/ 351 w 536"/>
              <a:gd name="T37" fmla="*/ 506 h 541"/>
              <a:gd name="T38" fmla="*/ 284 w 536"/>
              <a:gd name="T39" fmla="*/ 406 h 541"/>
              <a:gd name="T40" fmla="*/ 267 w 536"/>
              <a:gd name="T41" fmla="*/ 389 h 541"/>
              <a:gd name="T42" fmla="*/ 251 w 536"/>
              <a:gd name="T43" fmla="*/ 406 h 541"/>
              <a:gd name="T44" fmla="*/ 183 w 536"/>
              <a:gd name="T45" fmla="*/ 506 h 541"/>
              <a:gd name="T46" fmla="*/ 183 w 536"/>
              <a:gd name="T47" fmla="*/ 406 h 541"/>
              <a:gd name="T48" fmla="*/ 150 w 536"/>
              <a:gd name="T49" fmla="*/ 406 h 541"/>
              <a:gd name="T50" fmla="*/ 150 w 536"/>
              <a:gd name="T51" fmla="*/ 506 h 541"/>
              <a:gd name="T52" fmla="*/ 100 w 536"/>
              <a:gd name="T53" fmla="*/ 506 h 541"/>
              <a:gd name="T54" fmla="*/ 83 w 536"/>
              <a:gd name="T55" fmla="*/ 490 h 541"/>
              <a:gd name="T56" fmla="*/ 451 w 536"/>
              <a:gd name="T57" fmla="*/ 322 h 541"/>
              <a:gd name="T58" fmla="*/ 256 w 536"/>
              <a:gd name="T59" fmla="*/ 169 h 541"/>
              <a:gd name="T60" fmla="*/ 256 w 536"/>
              <a:gd name="T61" fmla="*/ 169 h 541"/>
              <a:gd name="T62" fmla="*/ 381 w 536"/>
              <a:gd name="T63" fmla="*/ 44 h 541"/>
              <a:gd name="T64" fmla="*/ 411 w 536"/>
              <a:gd name="T65" fmla="*/ 75 h 541"/>
              <a:gd name="T66" fmla="*/ 287 w 536"/>
              <a:gd name="T67" fmla="*/ 199 h 541"/>
              <a:gd name="T68" fmla="*/ 256 w 536"/>
              <a:gd name="T69" fmla="*/ 199 h 541"/>
              <a:gd name="T70" fmla="*/ 485 w 536"/>
              <a:gd name="T71" fmla="*/ 156 h 541"/>
              <a:gd name="T72" fmla="*/ 485 w 536"/>
              <a:gd name="T73" fmla="*/ 156 h 541"/>
              <a:gd name="T74" fmla="*/ 436 w 536"/>
              <a:gd name="T75" fmla="*/ 90 h 541"/>
              <a:gd name="T76" fmla="*/ 436 w 536"/>
              <a:gd name="T77" fmla="*/ 20 h 541"/>
              <a:gd name="T78" fmla="*/ 366 w 536"/>
              <a:gd name="T79" fmla="*/ 20 h 541"/>
              <a:gd name="T80" fmla="*/ 232 w 536"/>
              <a:gd name="T81" fmla="*/ 154 h 541"/>
              <a:gd name="T82" fmla="*/ 230 w 536"/>
              <a:gd name="T83" fmla="*/ 156 h 541"/>
              <a:gd name="T84" fmla="*/ 50 w 536"/>
              <a:gd name="T85" fmla="*/ 156 h 541"/>
              <a:gd name="T86" fmla="*/ 0 w 536"/>
              <a:gd name="T87" fmla="*/ 206 h 541"/>
              <a:gd name="T88" fmla="*/ 0 w 536"/>
              <a:gd name="T89" fmla="*/ 272 h 541"/>
              <a:gd name="T90" fmla="*/ 50 w 536"/>
              <a:gd name="T91" fmla="*/ 322 h 541"/>
              <a:gd name="T92" fmla="*/ 50 w 536"/>
              <a:gd name="T93" fmla="*/ 490 h 541"/>
              <a:gd name="T94" fmla="*/ 100 w 536"/>
              <a:gd name="T95" fmla="*/ 540 h 541"/>
              <a:gd name="T96" fmla="*/ 435 w 536"/>
              <a:gd name="T97" fmla="*/ 540 h 541"/>
              <a:gd name="T98" fmla="*/ 485 w 536"/>
              <a:gd name="T99" fmla="*/ 490 h 541"/>
              <a:gd name="T100" fmla="*/ 485 w 536"/>
              <a:gd name="T101" fmla="*/ 322 h 541"/>
              <a:gd name="T102" fmla="*/ 535 w 536"/>
              <a:gd name="T103" fmla="*/ 272 h 541"/>
              <a:gd name="T104" fmla="*/ 535 w 536"/>
              <a:gd name="T105" fmla="*/ 206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36" h="541">
                <a:moveTo>
                  <a:pt x="501" y="272"/>
                </a:moveTo>
                <a:lnTo>
                  <a:pt x="501" y="272"/>
                </a:lnTo>
                <a:lnTo>
                  <a:pt x="501" y="272"/>
                </a:lnTo>
                <a:lnTo>
                  <a:pt x="501" y="272"/>
                </a:lnTo>
                <a:cubicBezTo>
                  <a:pt x="501" y="282"/>
                  <a:pt x="494" y="289"/>
                  <a:pt x="485" y="289"/>
                </a:cubicBezTo>
                <a:lnTo>
                  <a:pt x="485" y="289"/>
                </a:lnTo>
                <a:lnTo>
                  <a:pt x="50" y="289"/>
                </a:lnTo>
                <a:lnTo>
                  <a:pt x="50" y="289"/>
                </a:lnTo>
                <a:cubicBezTo>
                  <a:pt x="40" y="289"/>
                  <a:pt x="33" y="282"/>
                  <a:pt x="33" y="272"/>
                </a:cubicBezTo>
                <a:lnTo>
                  <a:pt x="33" y="272"/>
                </a:lnTo>
                <a:lnTo>
                  <a:pt x="33" y="206"/>
                </a:lnTo>
                <a:lnTo>
                  <a:pt x="33" y="206"/>
                </a:lnTo>
                <a:cubicBezTo>
                  <a:pt x="33" y="196"/>
                  <a:pt x="40" y="189"/>
                  <a:pt x="50" y="189"/>
                </a:cubicBezTo>
                <a:lnTo>
                  <a:pt x="50" y="189"/>
                </a:lnTo>
                <a:lnTo>
                  <a:pt x="217" y="189"/>
                </a:lnTo>
                <a:lnTo>
                  <a:pt x="217" y="189"/>
                </a:lnTo>
                <a:cubicBezTo>
                  <a:pt x="217" y="202"/>
                  <a:pt x="222" y="215"/>
                  <a:pt x="232" y="224"/>
                </a:cubicBezTo>
                <a:cubicBezTo>
                  <a:pt x="251" y="243"/>
                  <a:pt x="282" y="243"/>
                  <a:pt x="302" y="224"/>
                </a:cubicBezTo>
                <a:lnTo>
                  <a:pt x="302" y="224"/>
                </a:lnTo>
                <a:lnTo>
                  <a:pt x="337" y="189"/>
                </a:lnTo>
                <a:lnTo>
                  <a:pt x="485" y="189"/>
                </a:lnTo>
                <a:lnTo>
                  <a:pt x="485" y="189"/>
                </a:lnTo>
                <a:cubicBezTo>
                  <a:pt x="494" y="189"/>
                  <a:pt x="501" y="196"/>
                  <a:pt x="501" y="206"/>
                </a:cubicBezTo>
                <a:lnTo>
                  <a:pt x="501" y="206"/>
                </a:lnTo>
                <a:lnTo>
                  <a:pt x="501" y="272"/>
                </a:lnTo>
                <a:close/>
                <a:moveTo>
                  <a:pt x="451" y="490"/>
                </a:moveTo>
                <a:lnTo>
                  <a:pt x="451" y="490"/>
                </a:lnTo>
                <a:lnTo>
                  <a:pt x="451" y="490"/>
                </a:lnTo>
                <a:lnTo>
                  <a:pt x="451" y="490"/>
                </a:lnTo>
                <a:cubicBezTo>
                  <a:pt x="451" y="499"/>
                  <a:pt x="444" y="506"/>
                  <a:pt x="435" y="506"/>
                </a:cubicBezTo>
                <a:lnTo>
                  <a:pt x="435" y="506"/>
                </a:lnTo>
                <a:lnTo>
                  <a:pt x="385" y="506"/>
                </a:lnTo>
                <a:lnTo>
                  <a:pt x="385" y="406"/>
                </a:lnTo>
                <a:lnTo>
                  <a:pt x="385" y="406"/>
                </a:lnTo>
                <a:cubicBezTo>
                  <a:pt x="385" y="397"/>
                  <a:pt x="377" y="389"/>
                  <a:pt x="368" y="389"/>
                </a:cubicBezTo>
                <a:cubicBezTo>
                  <a:pt x="359" y="389"/>
                  <a:pt x="351" y="397"/>
                  <a:pt x="351" y="406"/>
                </a:cubicBezTo>
                <a:lnTo>
                  <a:pt x="351" y="406"/>
                </a:lnTo>
                <a:lnTo>
                  <a:pt x="351" y="506"/>
                </a:lnTo>
                <a:lnTo>
                  <a:pt x="284" y="506"/>
                </a:lnTo>
                <a:lnTo>
                  <a:pt x="284" y="406"/>
                </a:lnTo>
                <a:lnTo>
                  <a:pt x="284" y="406"/>
                </a:lnTo>
                <a:cubicBezTo>
                  <a:pt x="284" y="397"/>
                  <a:pt x="276" y="389"/>
                  <a:pt x="267" y="389"/>
                </a:cubicBezTo>
                <a:cubicBezTo>
                  <a:pt x="258" y="389"/>
                  <a:pt x="251" y="397"/>
                  <a:pt x="251" y="406"/>
                </a:cubicBezTo>
                <a:lnTo>
                  <a:pt x="251" y="406"/>
                </a:lnTo>
                <a:lnTo>
                  <a:pt x="251" y="506"/>
                </a:lnTo>
                <a:lnTo>
                  <a:pt x="183" y="506"/>
                </a:lnTo>
                <a:lnTo>
                  <a:pt x="183" y="406"/>
                </a:lnTo>
                <a:lnTo>
                  <a:pt x="183" y="406"/>
                </a:lnTo>
                <a:cubicBezTo>
                  <a:pt x="183" y="397"/>
                  <a:pt x="176" y="389"/>
                  <a:pt x="167" y="389"/>
                </a:cubicBezTo>
                <a:cubicBezTo>
                  <a:pt x="158" y="389"/>
                  <a:pt x="150" y="397"/>
                  <a:pt x="150" y="406"/>
                </a:cubicBezTo>
                <a:lnTo>
                  <a:pt x="150" y="406"/>
                </a:lnTo>
                <a:lnTo>
                  <a:pt x="150" y="506"/>
                </a:lnTo>
                <a:lnTo>
                  <a:pt x="100" y="506"/>
                </a:lnTo>
                <a:lnTo>
                  <a:pt x="100" y="506"/>
                </a:lnTo>
                <a:cubicBezTo>
                  <a:pt x="90" y="506"/>
                  <a:pt x="83" y="499"/>
                  <a:pt x="83" y="490"/>
                </a:cubicBezTo>
                <a:lnTo>
                  <a:pt x="83" y="490"/>
                </a:lnTo>
                <a:lnTo>
                  <a:pt x="83" y="322"/>
                </a:lnTo>
                <a:lnTo>
                  <a:pt x="451" y="322"/>
                </a:lnTo>
                <a:lnTo>
                  <a:pt x="451" y="490"/>
                </a:lnTo>
                <a:close/>
                <a:moveTo>
                  <a:pt x="256" y="169"/>
                </a:moveTo>
                <a:lnTo>
                  <a:pt x="256" y="169"/>
                </a:lnTo>
                <a:lnTo>
                  <a:pt x="256" y="169"/>
                </a:lnTo>
                <a:lnTo>
                  <a:pt x="381" y="44"/>
                </a:lnTo>
                <a:lnTo>
                  <a:pt x="381" y="44"/>
                </a:lnTo>
                <a:cubicBezTo>
                  <a:pt x="389" y="36"/>
                  <a:pt x="403" y="36"/>
                  <a:pt x="411" y="44"/>
                </a:cubicBezTo>
                <a:cubicBezTo>
                  <a:pt x="420" y="53"/>
                  <a:pt x="420" y="66"/>
                  <a:pt x="411" y="75"/>
                </a:cubicBezTo>
                <a:lnTo>
                  <a:pt x="411" y="75"/>
                </a:lnTo>
                <a:lnTo>
                  <a:pt x="287" y="199"/>
                </a:lnTo>
                <a:lnTo>
                  <a:pt x="287" y="199"/>
                </a:lnTo>
                <a:cubicBezTo>
                  <a:pt x="278" y="208"/>
                  <a:pt x="265" y="208"/>
                  <a:pt x="256" y="199"/>
                </a:cubicBezTo>
                <a:cubicBezTo>
                  <a:pt x="248" y="192"/>
                  <a:pt x="248" y="177"/>
                  <a:pt x="256" y="169"/>
                </a:cubicBezTo>
                <a:close/>
                <a:moveTo>
                  <a:pt x="485" y="156"/>
                </a:moveTo>
                <a:lnTo>
                  <a:pt x="485" y="156"/>
                </a:lnTo>
                <a:lnTo>
                  <a:pt x="485" y="156"/>
                </a:lnTo>
                <a:lnTo>
                  <a:pt x="370" y="156"/>
                </a:lnTo>
                <a:lnTo>
                  <a:pt x="436" y="90"/>
                </a:lnTo>
                <a:lnTo>
                  <a:pt x="436" y="90"/>
                </a:lnTo>
                <a:cubicBezTo>
                  <a:pt x="456" y="70"/>
                  <a:pt x="456" y="39"/>
                  <a:pt x="436" y="20"/>
                </a:cubicBezTo>
                <a:cubicBezTo>
                  <a:pt x="417" y="0"/>
                  <a:pt x="385" y="0"/>
                  <a:pt x="366" y="20"/>
                </a:cubicBezTo>
                <a:lnTo>
                  <a:pt x="366" y="20"/>
                </a:lnTo>
                <a:lnTo>
                  <a:pt x="232" y="154"/>
                </a:lnTo>
                <a:lnTo>
                  <a:pt x="232" y="154"/>
                </a:lnTo>
                <a:cubicBezTo>
                  <a:pt x="231" y="154"/>
                  <a:pt x="231" y="155"/>
                  <a:pt x="230" y="156"/>
                </a:cubicBezTo>
                <a:lnTo>
                  <a:pt x="230" y="156"/>
                </a:lnTo>
                <a:lnTo>
                  <a:pt x="50" y="156"/>
                </a:lnTo>
                <a:lnTo>
                  <a:pt x="50" y="156"/>
                </a:lnTo>
                <a:cubicBezTo>
                  <a:pt x="22" y="156"/>
                  <a:pt x="0" y="178"/>
                  <a:pt x="0" y="206"/>
                </a:cubicBezTo>
                <a:lnTo>
                  <a:pt x="0" y="206"/>
                </a:lnTo>
                <a:lnTo>
                  <a:pt x="0" y="272"/>
                </a:lnTo>
                <a:lnTo>
                  <a:pt x="0" y="272"/>
                </a:lnTo>
                <a:cubicBezTo>
                  <a:pt x="0" y="300"/>
                  <a:pt x="22" y="322"/>
                  <a:pt x="50" y="322"/>
                </a:cubicBezTo>
                <a:lnTo>
                  <a:pt x="50" y="322"/>
                </a:lnTo>
                <a:lnTo>
                  <a:pt x="50" y="490"/>
                </a:lnTo>
                <a:lnTo>
                  <a:pt x="50" y="490"/>
                </a:lnTo>
                <a:cubicBezTo>
                  <a:pt x="50" y="517"/>
                  <a:pt x="72" y="540"/>
                  <a:pt x="100" y="540"/>
                </a:cubicBezTo>
                <a:lnTo>
                  <a:pt x="100" y="540"/>
                </a:lnTo>
                <a:lnTo>
                  <a:pt x="435" y="540"/>
                </a:lnTo>
                <a:lnTo>
                  <a:pt x="435" y="540"/>
                </a:lnTo>
                <a:cubicBezTo>
                  <a:pt x="462" y="540"/>
                  <a:pt x="485" y="517"/>
                  <a:pt x="485" y="490"/>
                </a:cubicBezTo>
                <a:lnTo>
                  <a:pt x="485" y="490"/>
                </a:lnTo>
                <a:lnTo>
                  <a:pt x="485" y="322"/>
                </a:lnTo>
                <a:lnTo>
                  <a:pt x="485" y="322"/>
                </a:lnTo>
                <a:cubicBezTo>
                  <a:pt x="513" y="322"/>
                  <a:pt x="535" y="300"/>
                  <a:pt x="535" y="272"/>
                </a:cubicBezTo>
                <a:lnTo>
                  <a:pt x="535" y="272"/>
                </a:lnTo>
                <a:lnTo>
                  <a:pt x="535" y="206"/>
                </a:lnTo>
                <a:lnTo>
                  <a:pt x="535" y="206"/>
                </a:lnTo>
                <a:cubicBezTo>
                  <a:pt x="535" y="178"/>
                  <a:pt x="513" y="156"/>
                  <a:pt x="485" y="1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30"/>
          <p:cNvSpPr>
            <a:spLocks noChangeArrowheads="1"/>
          </p:cNvSpPr>
          <p:nvPr/>
        </p:nvSpPr>
        <p:spPr bwMode="auto">
          <a:xfrm>
            <a:off x="3722289" y="3413107"/>
            <a:ext cx="193675" cy="193675"/>
          </a:xfrm>
          <a:custGeom>
            <a:avLst/>
            <a:gdLst>
              <a:gd name="T0" fmla="*/ 505 w 540"/>
              <a:gd name="T1" fmla="*/ 224 h 540"/>
              <a:gd name="T2" fmla="*/ 505 w 540"/>
              <a:gd name="T3" fmla="*/ 224 h 540"/>
              <a:gd name="T4" fmla="*/ 505 w 540"/>
              <a:gd name="T5" fmla="*/ 224 h 540"/>
              <a:gd name="T6" fmla="*/ 505 w 540"/>
              <a:gd name="T7" fmla="*/ 224 h 540"/>
              <a:gd name="T8" fmla="*/ 486 w 540"/>
              <a:gd name="T9" fmla="*/ 294 h 540"/>
              <a:gd name="T10" fmla="*/ 486 w 540"/>
              <a:gd name="T11" fmla="*/ 294 h 540"/>
              <a:gd name="T12" fmla="*/ 296 w 540"/>
              <a:gd name="T13" fmla="*/ 480 h 540"/>
              <a:gd name="T14" fmla="*/ 296 w 540"/>
              <a:gd name="T15" fmla="*/ 480 h 540"/>
              <a:gd name="T16" fmla="*/ 242 w 540"/>
              <a:gd name="T17" fmla="*/ 480 h 540"/>
              <a:gd name="T18" fmla="*/ 242 w 540"/>
              <a:gd name="T19" fmla="*/ 480 h 540"/>
              <a:gd name="T20" fmla="*/ 56 w 540"/>
              <a:gd name="T21" fmla="*/ 295 h 540"/>
              <a:gd name="T22" fmla="*/ 56 w 540"/>
              <a:gd name="T23" fmla="*/ 295 h 540"/>
              <a:gd name="T24" fmla="*/ 56 w 540"/>
              <a:gd name="T25" fmla="*/ 242 h 540"/>
              <a:gd name="T26" fmla="*/ 56 w 540"/>
              <a:gd name="T27" fmla="*/ 242 h 540"/>
              <a:gd name="T28" fmla="*/ 243 w 540"/>
              <a:gd name="T29" fmla="*/ 59 h 540"/>
              <a:gd name="T30" fmla="*/ 243 w 540"/>
              <a:gd name="T31" fmla="*/ 59 h 540"/>
              <a:gd name="T32" fmla="*/ 307 w 540"/>
              <a:gd name="T33" fmla="*/ 34 h 540"/>
              <a:gd name="T34" fmla="*/ 307 w 540"/>
              <a:gd name="T35" fmla="*/ 34 h 540"/>
              <a:gd name="T36" fmla="*/ 468 w 540"/>
              <a:gd name="T37" fmla="*/ 33 h 540"/>
              <a:gd name="T38" fmla="*/ 468 w 540"/>
              <a:gd name="T39" fmla="*/ 33 h 540"/>
              <a:gd name="T40" fmla="*/ 505 w 540"/>
              <a:gd name="T41" fmla="*/ 72 h 540"/>
              <a:gd name="T42" fmla="*/ 505 w 540"/>
              <a:gd name="T43" fmla="*/ 72 h 540"/>
              <a:gd name="T44" fmla="*/ 505 w 540"/>
              <a:gd name="T45" fmla="*/ 224 h 540"/>
              <a:gd name="T46" fmla="*/ 495 w 540"/>
              <a:gd name="T47" fmla="*/ 0 h 540"/>
              <a:gd name="T48" fmla="*/ 495 w 540"/>
              <a:gd name="T49" fmla="*/ 0 h 540"/>
              <a:gd name="T50" fmla="*/ 495 w 540"/>
              <a:gd name="T51" fmla="*/ 0 h 540"/>
              <a:gd name="T52" fmla="*/ 304 w 540"/>
              <a:gd name="T53" fmla="*/ 0 h 540"/>
              <a:gd name="T54" fmla="*/ 304 w 540"/>
              <a:gd name="T55" fmla="*/ 0 h 540"/>
              <a:gd name="T56" fmla="*/ 228 w 540"/>
              <a:gd name="T57" fmla="*/ 30 h 540"/>
              <a:gd name="T58" fmla="*/ 228 w 540"/>
              <a:gd name="T59" fmla="*/ 30 h 540"/>
              <a:gd name="T60" fmla="*/ 16 w 540"/>
              <a:gd name="T61" fmla="*/ 239 h 540"/>
              <a:gd name="T62" fmla="*/ 16 w 540"/>
              <a:gd name="T63" fmla="*/ 239 h 540"/>
              <a:gd name="T64" fmla="*/ 16 w 540"/>
              <a:gd name="T65" fmla="*/ 302 h 540"/>
              <a:gd name="T66" fmla="*/ 16 w 540"/>
              <a:gd name="T67" fmla="*/ 302 h 540"/>
              <a:gd name="T68" fmla="*/ 236 w 540"/>
              <a:gd name="T69" fmla="*/ 521 h 540"/>
              <a:gd name="T70" fmla="*/ 236 w 540"/>
              <a:gd name="T71" fmla="*/ 521 h 540"/>
              <a:gd name="T72" fmla="*/ 300 w 540"/>
              <a:gd name="T73" fmla="*/ 521 h 540"/>
              <a:gd name="T74" fmla="*/ 300 w 540"/>
              <a:gd name="T75" fmla="*/ 521 h 540"/>
              <a:gd name="T76" fmla="*/ 515 w 540"/>
              <a:gd name="T77" fmla="*/ 308 h 540"/>
              <a:gd name="T78" fmla="*/ 515 w 540"/>
              <a:gd name="T79" fmla="*/ 308 h 540"/>
              <a:gd name="T80" fmla="*/ 539 w 540"/>
              <a:gd name="T81" fmla="*/ 226 h 540"/>
              <a:gd name="T82" fmla="*/ 539 w 540"/>
              <a:gd name="T83" fmla="*/ 226 h 540"/>
              <a:gd name="T84" fmla="*/ 539 w 540"/>
              <a:gd name="T85" fmla="*/ 46 h 540"/>
              <a:gd name="T86" fmla="*/ 539 w 540"/>
              <a:gd name="T87" fmla="*/ 46 h 540"/>
              <a:gd name="T88" fmla="*/ 495 w 540"/>
              <a:gd name="T89" fmla="*/ 0 h 540"/>
              <a:gd name="T90" fmla="*/ 380 w 540"/>
              <a:gd name="T91" fmla="*/ 184 h 540"/>
              <a:gd name="T92" fmla="*/ 380 w 540"/>
              <a:gd name="T93" fmla="*/ 184 h 540"/>
              <a:gd name="T94" fmla="*/ 380 w 540"/>
              <a:gd name="T95" fmla="*/ 184 h 540"/>
              <a:gd name="T96" fmla="*/ 380 w 540"/>
              <a:gd name="T97" fmla="*/ 184 h 540"/>
              <a:gd name="T98" fmla="*/ 354 w 540"/>
              <a:gd name="T99" fmla="*/ 159 h 540"/>
              <a:gd name="T100" fmla="*/ 380 w 540"/>
              <a:gd name="T101" fmla="*/ 134 h 540"/>
              <a:gd name="T102" fmla="*/ 404 w 540"/>
              <a:gd name="T103" fmla="*/ 159 h 540"/>
              <a:gd name="T104" fmla="*/ 380 w 540"/>
              <a:gd name="T105" fmla="*/ 184 h 540"/>
              <a:gd name="T106" fmla="*/ 380 w 540"/>
              <a:gd name="T107" fmla="*/ 101 h 540"/>
              <a:gd name="T108" fmla="*/ 380 w 540"/>
              <a:gd name="T109" fmla="*/ 101 h 540"/>
              <a:gd name="T110" fmla="*/ 380 w 540"/>
              <a:gd name="T111" fmla="*/ 101 h 540"/>
              <a:gd name="T112" fmla="*/ 380 w 540"/>
              <a:gd name="T113" fmla="*/ 101 h 540"/>
              <a:gd name="T114" fmla="*/ 320 w 540"/>
              <a:gd name="T115" fmla="*/ 159 h 540"/>
              <a:gd name="T116" fmla="*/ 380 w 540"/>
              <a:gd name="T117" fmla="*/ 217 h 540"/>
              <a:gd name="T118" fmla="*/ 438 w 540"/>
              <a:gd name="T119" fmla="*/ 159 h 540"/>
              <a:gd name="T120" fmla="*/ 380 w 540"/>
              <a:gd name="T121" fmla="*/ 101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0" h="540">
                <a:moveTo>
                  <a:pt x="505" y="224"/>
                </a:moveTo>
                <a:lnTo>
                  <a:pt x="505" y="224"/>
                </a:lnTo>
                <a:lnTo>
                  <a:pt x="505" y="224"/>
                </a:lnTo>
                <a:lnTo>
                  <a:pt x="505" y="224"/>
                </a:lnTo>
                <a:cubicBezTo>
                  <a:pt x="505" y="234"/>
                  <a:pt x="505" y="275"/>
                  <a:pt x="486" y="294"/>
                </a:cubicBezTo>
                <a:lnTo>
                  <a:pt x="486" y="294"/>
                </a:lnTo>
                <a:lnTo>
                  <a:pt x="296" y="480"/>
                </a:lnTo>
                <a:lnTo>
                  <a:pt x="296" y="480"/>
                </a:lnTo>
                <a:cubicBezTo>
                  <a:pt x="281" y="494"/>
                  <a:pt x="257" y="494"/>
                  <a:pt x="242" y="480"/>
                </a:cubicBezTo>
                <a:lnTo>
                  <a:pt x="242" y="480"/>
                </a:lnTo>
                <a:lnTo>
                  <a:pt x="56" y="295"/>
                </a:lnTo>
                <a:lnTo>
                  <a:pt x="56" y="295"/>
                </a:lnTo>
                <a:cubicBezTo>
                  <a:pt x="42" y="282"/>
                  <a:pt x="42" y="258"/>
                  <a:pt x="56" y="242"/>
                </a:cubicBezTo>
                <a:lnTo>
                  <a:pt x="56" y="242"/>
                </a:lnTo>
                <a:lnTo>
                  <a:pt x="243" y="59"/>
                </a:lnTo>
                <a:lnTo>
                  <a:pt x="243" y="59"/>
                </a:lnTo>
                <a:cubicBezTo>
                  <a:pt x="262" y="40"/>
                  <a:pt x="281" y="34"/>
                  <a:pt x="307" y="34"/>
                </a:cubicBezTo>
                <a:lnTo>
                  <a:pt x="307" y="34"/>
                </a:lnTo>
                <a:lnTo>
                  <a:pt x="468" y="33"/>
                </a:lnTo>
                <a:lnTo>
                  <a:pt x="468" y="33"/>
                </a:lnTo>
                <a:cubicBezTo>
                  <a:pt x="489" y="33"/>
                  <a:pt x="505" y="51"/>
                  <a:pt x="505" y="72"/>
                </a:cubicBezTo>
                <a:lnTo>
                  <a:pt x="505" y="72"/>
                </a:lnTo>
                <a:lnTo>
                  <a:pt x="505" y="224"/>
                </a:lnTo>
                <a:close/>
                <a:moveTo>
                  <a:pt x="495" y="0"/>
                </a:moveTo>
                <a:lnTo>
                  <a:pt x="495" y="0"/>
                </a:lnTo>
                <a:lnTo>
                  <a:pt x="495" y="0"/>
                </a:lnTo>
                <a:lnTo>
                  <a:pt x="304" y="0"/>
                </a:lnTo>
                <a:lnTo>
                  <a:pt x="304" y="0"/>
                </a:lnTo>
                <a:cubicBezTo>
                  <a:pt x="273" y="0"/>
                  <a:pt x="251" y="8"/>
                  <a:pt x="228" y="30"/>
                </a:cubicBezTo>
                <a:lnTo>
                  <a:pt x="228" y="30"/>
                </a:lnTo>
                <a:lnTo>
                  <a:pt x="16" y="239"/>
                </a:lnTo>
                <a:lnTo>
                  <a:pt x="16" y="239"/>
                </a:lnTo>
                <a:cubicBezTo>
                  <a:pt x="0" y="258"/>
                  <a:pt x="0" y="286"/>
                  <a:pt x="16" y="302"/>
                </a:cubicBezTo>
                <a:lnTo>
                  <a:pt x="16" y="302"/>
                </a:lnTo>
                <a:lnTo>
                  <a:pt x="236" y="521"/>
                </a:lnTo>
                <a:lnTo>
                  <a:pt x="236" y="521"/>
                </a:lnTo>
                <a:cubicBezTo>
                  <a:pt x="254" y="539"/>
                  <a:pt x="282" y="539"/>
                  <a:pt x="300" y="521"/>
                </a:cubicBezTo>
                <a:lnTo>
                  <a:pt x="300" y="521"/>
                </a:lnTo>
                <a:lnTo>
                  <a:pt x="515" y="308"/>
                </a:lnTo>
                <a:lnTo>
                  <a:pt x="515" y="308"/>
                </a:lnTo>
                <a:cubicBezTo>
                  <a:pt x="539" y="286"/>
                  <a:pt x="539" y="237"/>
                  <a:pt x="539" y="226"/>
                </a:cubicBezTo>
                <a:lnTo>
                  <a:pt x="539" y="226"/>
                </a:lnTo>
                <a:lnTo>
                  <a:pt x="539" y="46"/>
                </a:lnTo>
                <a:lnTo>
                  <a:pt x="539" y="46"/>
                </a:lnTo>
                <a:cubicBezTo>
                  <a:pt x="539" y="20"/>
                  <a:pt x="520" y="0"/>
                  <a:pt x="495" y="0"/>
                </a:cubicBezTo>
                <a:close/>
                <a:moveTo>
                  <a:pt x="380" y="184"/>
                </a:moveTo>
                <a:lnTo>
                  <a:pt x="380" y="184"/>
                </a:lnTo>
                <a:lnTo>
                  <a:pt x="380" y="184"/>
                </a:lnTo>
                <a:lnTo>
                  <a:pt x="380" y="184"/>
                </a:lnTo>
                <a:cubicBezTo>
                  <a:pt x="366" y="184"/>
                  <a:pt x="354" y="173"/>
                  <a:pt x="354" y="159"/>
                </a:cubicBezTo>
                <a:cubicBezTo>
                  <a:pt x="354" y="145"/>
                  <a:pt x="366" y="134"/>
                  <a:pt x="380" y="134"/>
                </a:cubicBezTo>
                <a:cubicBezTo>
                  <a:pt x="393" y="134"/>
                  <a:pt x="404" y="145"/>
                  <a:pt x="404" y="159"/>
                </a:cubicBezTo>
                <a:cubicBezTo>
                  <a:pt x="404" y="173"/>
                  <a:pt x="393" y="184"/>
                  <a:pt x="380" y="184"/>
                </a:cubicBezTo>
                <a:close/>
                <a:moveTo>
                  <a:pt x="380" y="101"/>
                </a:moveTo>
                <a:lnTo>
                  <a:pt x="380" y="101"/>
                </a:lnTo>
                <a:lnTo>
                  <a:pt x="380" y="101"/>
                </a:lnTo>
                <a:lnTo>
                  <a:pt x="380" y="101"/>
                </a:lnTo>
                <a:cubicBezTo>
                  <a:pt x="347" y="101"/>
                  <a:pt x="320" y="127"/>
                  <a:pt x="320" y="159"/>
                </a:cubicBezTo>
                <a:cubicBezTo>
                  <a:pt x="320" y="191"/>
                  <a:pt x="347" y="217"/>
                  <a:pt x="380" y="217"/>
                </a:cubicBezTo>
                <a:cubicBezTo>
                  <a:pt x="412" y="217"/>
                  <a:pt x="438" y="191"/>
                  <a:pt x="438" y="159"/>
                </a:cubicBezTo>
                <a:cubicBezTo>
                  <a:pt x="438" y="127"/>
                  <a:pt x="412" y="101"/>
                  <a:pt x="380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31"/>
          <p:cNvSpPr>
            <a:spLocks noChangeArrowheads="1"/>
          </p:cNvSpPr>
          <p:nvPr/>
        </p:nvSpPr>
        <p:spPr bwMode="auto">
          <a:xfrm>
            <a:off x="5868589" y="2900344"/>
            <a:ext cx="193675" cy="169863"/>
          </a:xfrm>
          <a:custGeom>
            <a:avLst/>
            <a:gdLst>
              <a:gd name="T0" fmla="*/ 320 w 537"/>
              <a:gd name="T1" fmla="*/ 390 h 470"/>
              <a:gd name="T2" fmla="*/ 301 w 537"/>
              <a:gd name="T3" fmla="*/ 409 h 470"/>
              <a:gd name="T4" fmla="*/ 301 w 537"/>
              <a:gd name="T5" fmla="*/ 268 h 470"/>
              <a:gd name="T6" fmla="*/ 284 w 537"/>
              <a:gd name="T7" fmla="*/ 251 h 470"/>
              <a:gd name="T8" fmla="*/ 284 w 537"/>
              <a:gd name="T9" fmla="*/ 251 h 470"/>
              <a:gd name="T10" fmla="*/ 267 w 537"/>
              <a:gd name="T11" fmla="*/ 268 h 470"/>
              <a:gd name="T12" fmla="*/ 248 w 537"/>
              <a:gd name="T13" fmla="*/ 390 h 470"/>
              <a:gd name="T14" fmla="*/ 222 w 537"/>
              <a:gd name="T15" fmla="*/ 390 h 470"/>
              <a:gd name="T16" fmla="*/ 222 w 537"/>
              <a:gd name="T17" fmla="*/ 416 h 470"/>
              <a:gd name="T18" fmla="*/ 270 w 537"/>
              <a:gd name="T19" fmla="*/ 463 h 470"/>
              <a:gd name="T20" fmla="*/ 298 w 537"/>
              <a:gd name="T21" fmla="*/ 463 h 470"/>
              <a:gd name="T22" fmla="*/ 345 w 537"/>
              <a:gd name="T23" fmla="*/ 416 h 470"/>
              <a:gd name="T24" fmla="*/ 345 w 537"/>
              <a:gd name="T25" fmla="*/ 390 h 470"/>
              <a:gd name="T26" fmla="*/ 465 w 537"/>
              <a:gd name="T27" fmla="*/ 179 h 470"/>
              <a:gd name="T28" fmla="*/ 465 w 537"/>
              <a:gd name="T29" fmla="*/ 179 h 470"/>
              <a:gd name="T30" fmla="*/ 464 w 537"/>
              <a:gd name="T31" fmla="*/ 178 h 470"/>
              <a:gd name="T32" fmla="*/ 322 w 537"/>
              <a:gd name="T33" fmla="*/ 2 h 470"/>
              <a:gd name="T34" fmla="*/ 180 w 537"/>
              <a:gd name="T35" fmla="*/ 88 h 470"/>
              <a:gd name="T36" fmla="*/ 107 w 537"/>
              <a:gd name="T37" fmla="*/ 103 h 470"/>
              <a:gd name="T38" fmla="*/ 51 w 537"/>
              <a:gd name="T39" fmla="*/ 212 h 470"/>
              <a:gd name="T40" fmla="*/ 0 w 537"/>
              <a:gd name="T41" fmla="*/ 294 h 470"/>
              <a:gd name="T42" fmla="*/ 0 w 537"/>
              <a:gd name="T43" fmla="*/ 309 h 470"/>
              <a:gd name="T44" fmla="*/ 92 w 537"/>
              <a:gd name="T45" fmla="*/ 401 h 470"/>
              <a:gd name="T46" fmla="*/ 166 w 537"/>
              <a:gd name="T47" fmla="*/ 401 h 470"/>
              <a:gd name="T48" fmla="*/ 184 w 537"/>
              <a:gd name="T49" fmla="*/ 385 h 470"/>
              <a:gd name="T50" fmla="*/ 167 w 537"/>
              <a:gd name="T51" fmla="*/ 368 h 470"/>
              <a:gd name="T52" fmla="*/ 101 w 537"/>
              <a:gd name="T53" fmla="*/ 368 h 470"/>
              <a:gd name="T54" fmla="*/ 96 w 537"/>
              <a:gd name="T55" fmla="*/ 235 h 470"/>
              <a:gd name="T56" fmla="*/ 159 w 537"/>
              <a:gd name="T57" fmla="*/ 118 h 470"/>
              <a:gd name="T58" fmla="*/ 318 w 537"/>
              <a:gd name="T59" fmla="*/ 34 h 470"/>
              <a:gd name="T60" fmla="*/ 423 w 537"/>
              <a:gd name="T61" fmla="*/ 202 h 470"/>
              <a:gd name="T62" fmla="*/ 418 w 537"/>
              <a:gd name="T63" fmla="*/ 368 h 470"/>
              <a:gd name="T64" fmla="*/ 401 w 537"/>
              <a:gd name="T65" fmla="*/ 368 h 470"/>
              <a:gd name="T66" fmla="*/ 385 w 537"/>
              <a:gd name="T67" fmla="*/ 385 h 470"/>
              <a:gd name="T68" fmla="*/ 403 w 537"/>
              <a:gd name="T69" fmla="*/ 401 h 470"/>
              <a:gd name="T70" fmla="*/ 411 w 537"/>
              <a:gd name="T71" fmla="*/ 401 h 470"/>
              <a:gd name="T72" fmla="*/ 533 w 537"/>
              <a:gd name="T73" fmla="*/ 291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7" h="470">
                <a:moveTo>
                  <a:pt x="320" y="390"/>
                </a:moveTo>
                <a:lnTo>
                  <a:pt x="320" y="390"/>
                </a:lnTo>
                <a:lnTo>
                  <a:pt x="320" y="390"/>
                </a:lnTo>
                <a:lnTo>
                  <a:pt x="301" y="409"/>
                </a:lnTo>
                <a:lnTo>
                  <a:pt x="301" y="268"/>
                </a:lnTo>
                <a:lnTo>
                  <a:pt x="301" y="268"/>
                </a:lnTo>
                <a:cubicBezTo>
                  <a:pt x="301" y="259"/>
                  <a:pt x="293" y="251"/>
                  <a:pt x="284" y="251"/>
                </a:cubicBezTo>
                <a:lnTo>
                  <a:pt x="284" y="251"/>
                </a:lnTo>
                <a:lnTo>
                  <a:pt x="284" y="251"/>
                </a:lnTo>
                <a:lnTo>
                  <a:pt x="284" y="251"/>
                </a:lnTo>
                <a:cubicBezTo>
                  <a:pt x="274" y="251"/>
                  <a:pt x="267" y="259"/>
                  <a:pt x="267" y="268"/>
                </a:cubicBezTo>
                <a:lnTo>
                  <a:pt x="267" y="268"/>
                </a:lnTo>
                <a:lnTo>
                  <a:pt x="267" y="409"/>
                </a:lnTo>
                <a:lnTo>
                  <a:pt x="248" y="390"/>
                </a:lnTo>
                <a:lnTo>
                  <a:pt x="248" y="390"/>
                </a:lnTo>
                <a:cubicBezTo>
                  <a:pt x="241" y="383"/>
                  <a:pt x="229" y="383"/>
                  <a:pt x="222" y="390"/>
                </a:cubicBezTo>
                <a:cubicBezTo>
                  <a:pt x="215" y="397"/>
                  <a:pt x="215" y="409"/>
                  <a:pt x="222" y="416"/>
                </a:cubicBezTo>
                <a:lnTo>
                  <a:pt x="222" y="416"/>
                </a:lnTo>
                <a:lnTo>
                  <a:pt x="270" y="463"/>
                </a:lnTo>
                <a:lnTo>
                  <a:pt x="270" y="463"/>
                </a:lnTo>
                <a:cubicBezTo>
                  <a:pt x="274" y="468"/>
                  <a:pt x="279" y="469"/>
                  <a:pt x="284" y="469"/>
                </a:cubicBezTo>
                <a:cubicBezTo>
                  <a:pt x="289" y="469"/>
                  <a:pt x="294" y="468"/>
                  <a:pt x="298" y="463"/>
                </a:cubicBezTo>
                <a:lnTo>
                  <a:pt x="298" y="463"/>
                </a:lnTo>
                <a:lnTo>
                  <a:pt x="345" y="416"/>
                </a:lnTo>
                <a:lnTo>
                  <a:pt x="345" y="416"/>
                </a:lnTo>
                <a:cubicBezTo>
                  <a:pt x="353" y="409"/>
                  <a:pt x="353" y="397"/>
                  <a:pt x="345" y="390"/>
                </a:cubicBezTo>
                <a:cubicBezTo>
                  <a:pt x="338" y="383"/>
                  <a:pt x="327" y="383"/>
                  <a:pt x="320" y="390"/>
                </a:cubicBezTo>
                <a:close/>
                <a:moveTo>
                  <a:pt x="465" y="179"/>
                </a:moveTo>
                <a:lnTo>
                  <a:pt x="465" y="179"/>
                </a:lnTo>
                <a:lnTo>
                  <a:pt x="465" y="179"/>
                </a:lnTo>
                <a:lnTo>
                  <a:pt x="465" y="179"/>
                </a:lnTo>
                <a:cubicBezTo>
                  <a:pt x="464" y="179"/>
                  <a:pt x="464" y="179"/>
                  <a:pt x="464" y="178"/>
                </a:cubicBezTo>
                <a:cubicBezTo>
                  <a:pt x="471" y="140"/>
                  <a:pt x="465" y="99"/>
                  <a:pt x="421" y="52"/>
                </a:cubicBezTo>
                <a:cubicBezTo>
                  <a:pt x="396" y="23"/>
                  <a:pt x="360" y="4"/>
                  <a:pt x="322" y="2"/>
                </a:cubicBezTo>
                <a:cubicBezTo>
                  <a:pt x="260" y="0"/>
                  <a:pt x="206" y="35"/>
                  <a:pt x="181" y="88"/>
                </a:cubicBezTo>
                <a:cubicBezTo>
                  <a:pt x="181" y="88"/>
                  <a:pt x="181" y="88"/>
                  <a:pt x="180" y="88"/>
                </a:cubicBezTo>
                <a:cubicBezTo>
                  <a:pt x="172" y="86"/>
                  <a:pt x="163" y="85"/>
                  <a:pt x="153" y="85"/>
                </a:cubicBezTo>
                <a:cubicBezTo>
                  <a:pt x="137" y="86"/>
                  <a:pt x="121" y="93"/>
                  <a:pt x="107" y="103"/>
                </a:cubicBezTo>
                <a:cubicBezTo>
                  <a:pt x="51" y="147"/>
                  <a:pt x="46" y="180"/>
                  <a:pt x="51" y="211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20" y="226"/>
                  <a:pt x="0" y="257"/>
                  <a:pt x="0" y="294"/>
                </a:cubicBezTo>
                <a:lnTo>
                  <a:pt x="0" y="294"/>
                </a:lnTo>
                <a:lnTo>
                  <a:pt x="0" y="309"/>
                </a:lnTo>
                <a:lnTo>
                  <a:pt x="0" y="309"/>
                </a:lnTo>
                <a:cubicBezTo>
                  <a:pt x="0" y="361"/>
                  <a:pt x="41" y="401"/>
                  <a:pt x="92" y="401"/>
                </a:cubicBezTo>
                <a:lnTo>
                  <a:pt x="92" y="401"/>
                </a:lnTo>
                <a:lnTo>
                  <a:pt x="166" y="401"/>
                </a:lnTo>
                <a:lnTo>
                  <a:pt x="166" y="401"/>
                </a:lnTo>
                <a:cubicBezTo>
                  <a:pt x="167" y="401"/>
                  <a:pt x="167" y="402"/>
                  <a:pt x="167" y="402"/>
                </a:cubicBezTo>
                <a:cubicBezTo>
                  <a:pt x="176" y="402"/>
                  <a:pt x="184" y="395"/>
                  <a:pt x="184" y="385"/>
                </a:cubicBezTo>
                <a:cubicBezTo>
                  <a:pt x="184" y="376"/>
                  <a:pt x="176" y="368"/>
                  <a:pt x="167" y="368"/>
                </a:cubicBezTo>
                <a:lnTo>
                  <a:pt x="167" y="368"/>
                </a:lnTo>
                <a:lnTo>
                  <a:pt x="101" y="368"/>
                </a:lnTo>
                <a:lnTo>
                  <a:pt x="101" y="368"/>
                </a:lnTo>
                <a:cubicBezTo>
                  <a:pt x="63" y="368"/>
                  <a:pt x="33" y="339"/>
                  <a:pt x="33" y="301"/>
                </a:cubicBezTo>
                <a:cubicBezTo>
                  <a:pt x="33" y="266"/>
                  <a:pt x="61" y="237"/>
                  <a:pt x="96" y="235"/>
                </a:cubicBezTo>
                <a:cubicBezTo>
                  <a:pt x="89" y="223"/>
                  <a:pt x="84" y="209"/>
                  <a:pt x="84" y="193"/>
                </a:cubicBezTo>
                <a:cubicBezTo>
                  <a:pt x="84" y="152"/>
                  <a:pt x="117" y="118"/>
                  <a:pt x="159" y="118"/>
                </a:cubicBezTo>
                <a:cubicBezTo>
                  <a:pt x="175" y="118"/>
                  <a:pt x="190" y="123"/>
                  <a:pt x="202" y="132"/>
                </a:cubicBezTo>
                <a:cubicBezTo>
                  <a:pt x="212" y="76"/>
                  <a:pt x="260" y="34"/>
                  <a:pt x="318" y="34"/>
                </a:cubicBezTo>
                <a:cubicBezTo>
                  <a:pt x="382" y="34"/>
                  <a:pt x="435" y="86"/>
                  <a:pt x="435" y="151"/>
                </a:cubicBezTo>
                <a:cubicBezTo>
                  <a:pt x="435" y="169"/>
                  <a:pt x="431" y="186"/>
                  <a:pt x="423" y="202"/>
                </a:cubicBezTo>
                <a:cubicBezTo>
                  <a:pt x="467" y="204"/>
                  <a:pt x="502" y="240"/>
                  <a:pt x="502" y="285"/>
                </a:cubicBezTo>
                <a:cubicBezTo>
                  <a:pt x="502" y="331"/>
                  <a:pt x="465" y="368"/>
                  <a:pt x="418" y="368"/>
                </a:cubicBezTo>
                <a:lnTo>
                  <a:pt x="418" y="368"/>
                </a:lnTo>
                <a:lnTo>
                  <a:pt x="401" y="368"/>
                </a:lnTo>
                <a:lnTo>
                  <a:pt x="401" y="368"/>
                </a:lnTo>
                <a:cubicBezTo>
                  <a:pt x="392" y="368"/>
                  <a:pt x="385" y="376"/>
                  <a:pt x="385" y="385"/>
                </a:cubicBezTo>
                <a:cubicBezTo>
                  <a:pt x="385" y="395"/>
                  <a:pt x="392" y="402"/>
                  <a:pt x="401" y="402"/>
                </a:cubicBezTo>
                <a:cubicBezTo>
                  <a:pt x="402" y="402"/>
                  <a:pt x="402" y="401"/>
                  <a:pt x="403" y="401"/>
                </a:cubicBezTo>
                <a:lnTo>
                  <a:pt x="403" y="401"/>
                </a:lnTo>
                <a:lnTo>
                  <a:pt x="411" y="401"/>
                </a:lnTo>
                <a:lnTo>
                  <a:pt x="411" y="401"/>
                </a:lnTo>
                <a:cubicBezTo>
                  <a:pt x="474" y="401"/>
                  <a:pt x="530" y="354"/>
                  <a:pt x="533" y="291"/>
                </a:cubicBezTo>
                <a:cubicBezTo>
                  <a:pt x="536" y="242"/>
                  <a:pt x="506" y="198"/>
                  <a:pt x="465" y="17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32"/>
          <p:cNvSpPr>
            <a:spLocks noChangeArrowheads="1"/>
          </p:cNvSpPr>
          <p:nvPr/>
        </p:nvSpPr>
        <p:spPr bwMode="auto">
          <a:xfrm>
            <a:off x="5332014" y="2900344"/>
            <a:ext cx="193675" cy="169863"/>
          </a:xfrm>
          <a:custGeom>
            <a:avLst/>
            <a:gdLst>
              <a:gd name="T0" fmla="*/ 464 w 536"/>
              <a:gd name="T1" fmla="*/ 179 h 470"/>
              <a:gd name="T2" fmla="*/ 464 w 536"/>
              <a:gd name="T3" fmla="*/ 179 h 470"/>
              <a:gd name="T4" fmla="*/ 422 w 536"/>
              <a:gd name="T5" fmla="*/ 52 h 470"/>
              <a:gd name="T6" fmla="*/ 181 w 536"/>
              <a:gd name="T7" fmla="*/ 88 h 470"/>
              <a:gd name="T8" fmla="*/ 154 w 536"/>
              <a:gd name="T9" fmla="*/ 85 h 470"/>
              <a:gd name="T10" fmla="*/ 52 w 536"/>
              <a:gd name="T11" fmla="*/ 211 h 470"/>
              <a:gd name="T12" fmla="*/ 0 w 536"/>
              <a:gd name="T13" fmla="*/ 294 h 470"/>
              <a:gd name="T14" fmla="*/ 0 w 536"/>
              <a:gd name="T15" fmla="*/ 309 h 470"/>
              <a:gd name="T16" fmla="*/ 92 w 536"/>
              <a:gd name="T17" fmla="*/ 401 h 470"/>
              <a:gd name="T18" fmla="*/ 166 w 536"/>
              <a:gd name="T19" fmla="*/ 401 h 470"/>
              <a:gd name="T20" fmla="*/ 167 w 536"/>
              <a:gd name="T21" fmla="*/ 402 h 470"/>
              <a:gd name="T22" fmla="*/ 167 w 536"/>
              <a:gd name="T23" fmla="*/ 368 h 470"/>
              <a:gd name="T24" fmla="*/ 100 w 536"/>
              <a:gd name="T25" fmla="*/ 368 h 470"/>
              <a:gd name="T26" fmla="*/ 33 w 536"/>
              <a:gd name="T27" fmla="*/ 301 h 470"/>
              <a:gd name="T28" fmla="*/ 83 w 536"/>
              <a:gd name="T29" fmla="*/ 193 h 470"/>
              <a:gd name="T30" fmla="*/ 202 w 536"/>
              <a:gd name="T31" fmla="*/ 132 h 470"/>
              <a:gd name="T32" fmla="*/ 435 w 536"/>
              <a:gd name="T33" fmla="*/ 151 h 470"/>
              <a:gd name="T34" fmla="*/ 502 w 536"/>
              <a:gd name="T35" fmla="*/ 285 h 470"/>
              <a:gd name="T36" fmla="*/ 418 w 536"/>
              <a:gd name="T37" fmla="*/ 368 h 470"/>
              <a:gd name="T38" fmla="*/ 402 w 536"/>
              <a:gd name="T39" fmla="*/ 368 h 470"/>
              <a:gd name="T40" fmla="*/ 402 w 536"/>
              <a:gd name="T41" fmla="*/ 402 h 470"/>
              <a:gd name="T42" fmla="*/ 402 w 536"/>
              <a:gd name="T43" fmla="*/ 401 h 470"/>
              <a:gd name="T44" fmla="*/ 411 w 536"/>
              <a:gd name="T45" fmla="*/ 401 h 470"/>
              <a:gd name="T46" fmla="*/ 464 w 536"/>
              <a:gd name="T47" fmla="*/ 179 h 470"/>
              <a:gd name="T48" fmla="*/ 299 w 536"/>
              <a:gd name="T49" fmla="*/ 256 h 470"/>
              <a:gd name="T50" fmla="*/ 299 w 536"/>
              <a:gd name="T51" fmla="*/ 256 h 470"/>
              <a:gd name="T52" fmla="*/ 271 w 536"/>
              <a:gd name="T53" fmla="*/ 256 h 470"/>
              <a:gd name="T54" fmla="*/ 223 w 536"/>
              <a:gd name="T55" fmla="*/ 304 h 470"/>
              <a:gd name="T56" fmla="*/ 223 w 536"/>
              <a:gd name="T57" fmla="*/ 330 h 470"/>
              <a:gd name="T58" fmla="*/ 249 w 536"/>
              <a:gd name="T59" fmla="*/ 330 h 470"/>
              <a:gd name="T60" fmla="*/ 268 w 536"/>
              <a:gd name="T61" fmla="*/ 452 h 470"/>
              <a:gd name="T62" fmla="*/ 285 w 536"/>
              <a:gd name="T63" fmla="*/ 469 h 470"/>
              <a:gd name="T64" fmla="*/ 285 w 536"/>
              <a:gd name="T65" fmla="*/ 469 h 470"/>
              <a:gd name="T66" fmla="*/ 302 w 536"/>
              <a:gd name="T67" fmla="*/ 452 h 470"/>
              <a:gd name="T68" fmla="*/ 302 w 536"/>
              <a:gd name="T69" fmla="*/ 311 h 470"/>
              <a:gd name="T70" fmla="*/ 321 w 536"/>
              <a:gd name="T71" fmla="*/ 330 h 470"/>
              <a:gd name="T72" fmla="*/ 347 w 536"/>
              <a:gd name="T73" fmla="*/ 304 h 470"/>
              <a:gd name="T74" fmla="*/ 299 w 536"/>
              <a:gd name="T75" fmla="*/ 2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6" h="470">
                <a:moveTo>
                  <a:pt x="464" y="179"/>
                </a:moveTo>
                <a:lnTo>
                  <a:pt x="464" y="179"/>
                </a:lnTo>
                <a:lnTo>
                  <a:pt x="464" y="179"/>
                </a:lnTo>
                <a:lnTo>
                  <a:pt x="464" y="179"/>
                </a:lnTo>
                <a:cubicBezTo>
                  <a:pt x="464" y="179"/>
                  <a:pt x="464" y="179"/>
                  <a:pt x="464" y="178"/>
                </a:cubicBezTo>
                <a:cubicBezTo>
                  <a:pt x="470" y="140"/>
                  <a:pt x="466" y="99"/>
                  <a:pt x="422" y="52"/>
                </a:cubicBezTo>
                <a:cubicBezTo>
                  <a:pt x="396" y="23"/>
                  <a:pt x="361" y="4"/>
                  <a:pt x="322" y="2"/>
                </a:cubicBezTo>
                <a:cubicBezTo>
                  <a:pt x="260" y="0"/>
                  <a:pt x="207" y="35"/>
                  <a:pt x="181" y="88"/>
                </a:cubicBezTo>
                <a:cubicBezTo>
                  <a:pt x="181" y="88"/>
                  <a:pt x="181" y="88"/>
                  <a:pt x="180" y="88"/>
                </a:cubicBezTo>
                <a:cubicBezTo>
                  <a:pt x="172" y="86"/>
                  <a:pt x="163" y="85"/>
                  <a:pt x="154" y="85"/>
                </a:cubicBezTo>
                <a:cubicBezTo>
                  <a:pt x="137" y="86"/>
                  <a:pt x="121" y="93"/>
                  <a:pt x="108" y="103"/>
                </a:cubicBezTo>
                <a:cubicBezTo>
                  <a:pt x="51" y="147"/>
                  <a:pt x="46" y="180"/>
                  <a:pt x="52" y="211"/>
                </a:cubicBezTo>
                <a:cubicBezTo>
                  <a:pt x="52" y="212"/>
                  <a:pt x="51" y="212"/>
                  <a:pt x="51" y="212"/>
                </a:cubicBezTo>
                <a:cubicBezTo>
                  <a:pt x="21" y="226"/>
                  <a:pt x="0" y="257"/>
                  <a:pt x="0" y="294"/>
                </a:cubicBezTo>
                <a:lnTo>
                  <a:pt x="0" y="294"/>
                </a:lnTo>
                <a:lnTo>
                  <a:pt x="0" y="309"/>
                </a:lnTo>
                <a:lnTo>
                  <a:pt x="0" y="309"/>
                </a:lnTo>
                <a:cubicBezTo>
                  <a:pt x="0" y="361"/>
                  <a:pt x="41" y="401"/>
                  <a:pt x="92" y="401"/>
                </a:cubicBezTo>
                <a:lnTo>
                  <a:pt x="92" y="401"/>
                </a:lnTo>
                <a:lnTo>
                  <a:pt x="166" y="401"/>
                </a:lnTo>
                <a:lnTo>
                  <a:pt x="166" y="401"/>
                </a:lnTo>
                <a:lnTo>
                  <a:pt x="167" y="402"/>
                </a:lnTo>
                <a:cubicBezTo>
                  <a:pt x="176" y="402"/>
                  <a:pt x="184" y="395"/>
                  <a:pt x="184" y="385"/>
                </a:cubicBezTo>
                <a:cubicBezTo>
                  <a:pt x="184" y="376"/>
                  <a:pt x="176" y="368"/>
                  <a:pt x="167" y="368"/>
                </a:cubicBezTo>
                <a:lnTo>
                  <a:pt x="167" y="368"/>
                </a:lnTo>
                <a:lnTo>
                  <a:pt x="100" y="368"/>
                </a:lnTo>
                <a:lnTo>
                  <a:pt x="100" y="368"/>
                </a:lnTo>
                <a:cubicBezTo>
                  <a:pt x="64" y="368"/>
                  <a:pt x="33" y="339"/>
                  <a:pt x="33" y="301"/>
                </a:cubicBezTo>
                <a:cubicBezTo>
                  <a:pt x="33" y="266"/>
                  <a:pt x="62" y="237"/>
                  <a:pt x="97" y="235"/>
                </a:cubicBezTo>
                <a:cubicBezTo>
                  <a:pt x="88" y="223"/>
                  <a:pt x="83" y="209"/>
                  <a:pt x="83" y="193"/>
                </a:cubicBezTo>
                <a:cubicBezTo>
                  <a:pt x="83" y="152"/>
                  <a:pt x="117" y="118"/>
                  <a:pt x="159" y="118"/>
                </a:cubicBezTo>
                <a:cubicBezTo>
                  <a:pt x="175" y="118"/>
                  <a:pt x="190" y="123"/>
                  <a:pt x="202" y="132"/>
                </a:cubicBezTo>
                <a:cubicBezTo>
                  <a:pt x="211" y="76"/>
                  <a:pt x="260" y="34"/>
                  <a:pt x="318" y="34"/>
                </a:cubicBezTo>
                <a:cubicBezTo>
                  <a:pt x="382" y="34"/>
                  <a:pt x="435" y="86"/>
                  <a:pt x="435" y="151"/>
                </a:cubicBezTo>
                <a:cubicBezTo>
                  <a:pt x="435" y="169"/>
                  <a:pt x="431" y="186"/>
                  <a:pt x="423" y="202"/>
                </a:cubicBezTo>
                <a:cubicBezTo>
                  <a:pt x="467" y="204"/>
                  <a:pt x="502" y="240"/>
                  <a:pt x="502" y="285"/>
                </a:cubicBezTo>
                <a:cubicBezTo>
                  <a:pt x="502" y="331"/>
                  <a:pt x="465" y="368"/>
                  <a:pt x="418" y="368"/>
                </a:cubicBezTo>
                <a:lnTo>
                  <a:pt x="418" y="368"/>
                </a:lnTo>
                <a:lnTo>
                  <a:pt x="402" y="368"/>
                </a:lnTo>
                <a:lnTo>
                  <a:pt x="402" y="368"/>
                </a:lnTo>
                <a:cubicBezTo>
                  <a:pt x="392" y="368"/>
                  <a:pt x="385" y="376"/>
                  <a:pt x="385" y="385"/>
                </a:cubicBezTo>
                <a:cubicBezTo>
                  <a:pt x="385" y="395"/>
                  <a:pt x="392" y="402"/>
                  <a:pt x="402" y="402"/>
                </a:cubicBezTo>
                <a:lnTo>
                  <a:pt x="402" y="401"/>
                </a:lnTo>
                <a:lnTo>
                  <a:pt x="402" y="401"/>
                </a:lnTo>
                <a:lnTo>
                  <a:pt x="411" y="401"/>
                </a:lnTo>
                <a:lnTo>
                  <a:pt x="411" y="401"/>
                </a:lnTo>
                <a:cubicBezTo>
                  <a:pt x="474" y="401"/>
                  <a:pt x="530" y="354"/>
                  <a:pt x="533" y="291"/>
                </a:cubicBezTo>
                <a:cubicBezTo>
                  <a:pt x="535" y="242"/>
                  <a:pt x="506" y="198"/>
                  <a:pt x="464" y="179"/>
                </a:cubicBezTo>
                <a:close/>
                <a:moveTo>
                  <a:pt x="299" y="256"/>
                </a:moveTo>
                <a:lnTo>
                  <a:pt x="299" y="256"/>
                </a:lnTo>
                <a:lnTo>
                  <a:pt x="299" y="256"/>
                </a:lnTo>
                <a:lnTo>
                  <a:pt x="299" y="256"/>
                </a:lnTo>
                <a:cubicBezTo>
                  <a:pt x="295" y="252"/>
                  <a:pt x="290" y="251"/>
                  <a:pt x="285" y="252"/>
                </a:cubicBezTo>
                <a:cubicBezTo>
                  <a:pt x="280" y="251"/>
                  <a:pt x="275" y="252"/>
                  <a:pt x="271" y="256"/>
                </a:cubicBezTo>
                <a:lnTo>
                  <a:pt x="271" y="256"/>
                </a:lnTo>
                <a:lnTo>
                  <a:pt x="223" y="304"/>
                </a:lnTo>
                <a:lnTo>
                  <a:pt x="223" y="304"/>
                </a:lnTo>
                <a:cubicBezTo>
                  <a:pt x="216" y="311"/>
                  <a:pt x="216" y="323"/>
                  <a:pt x="223" y="330"/>
                </a:cubicBezTo>
                <a:cubicBezTo>
                  <a:pt x="231" y="337"/>
                  <a:pt x="242" y="337"/>
                  <a:pt x="249" y="330"/>
                </a:cubicBezTo>
                <a:lnTo>
                  <a:pt x="249" y="330"/>
                </a:lnTo>
                <a:lnTo>
                  <a:pt x="268" y="311"/>
                </a:lnTo>
                <a:lnTo>
                  <a:pt x="268" y="452"/>
                </a:lnTo>
                <a:lnTo>
                  <a:pt x="268" y="452"/>
                </a:lnTo>
                <a:cubicBezTo>
                  <a:pt x="268" y="461"/>
                  <a:pt x="275" y="469"/>
                  <a:pt x="285" y="469"/>
                </a:cubicBezTo>
                <a:lnTo>
                  <a:pt x="285" y="469"/>
                </a:lnTo>
                <a:lnTo>
                  <a:pt x="285" y="469"/>
                </a:lnTo>
                <a:lnTo>
                  <a:pt x="285" y="469"/>
                </a:lnTo>
                <a:cubicBezTo>
                  <a:pt x="295" y="469"/>
                  <a:pt x="302" y="461"/>
                  <a:pt x="302" y="452"/>
                </a:cubicBezTo>
                <a:lnTo>
                  <a:pt x="302" y="452"/>
                </a:lnTo>
                <a:lnTo>
                  <a:pt x="302" y="311"/>
                </a:lnTo>
                <a:lnTo>
                  <a:pt x="321" y="330"/>
                </a:lnTo>
                <a:lnTo>
                  <a:pt x="321" y="330"/>
                </a:lnTo>
                <a:cubicBezTo>
                  <a:pt x="328" y="337"/>
                  <a:pt x="340" y="337"/>
                  <a:pt x="347" y="330"/>
                </a:cubicBezTo>
                <a:cubicBezTo>
                  <a:pt x="354" y="323"/>
                  <a:pt x="354" y="311"/>
                  <a:pt x="347" y="304"/>
                </a:cubicBezTo>
                <a:lnTo>
                  <a:pt x="347" y="304"/>
                </a:lnTo>
                <a:lnTo>
                  <a:pt x="299" y="2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33"/>
          <p:cNvSpPr>
            <a:spLocks noChangeArrowheads="1"/>
          </p:cNvSpPr>
          <p:nvPr/>
        </p:nvSpPr>
        <p:spPr bwMode="auto">
          <a:xfrm>
            <a:off x="4795439" y="2925744"/>
            <a:ext cx="193675" cy="144463"/>
          </a:xfrm>
          <a:custGeom>
            <a:avLst/>
            <a:gdLst>
              <a:gd name="T0" fmla="*/ 419 w 537"/>
              <a:gd name="T1" fmla="*/ 368 h 403"/>
              <a:gd name="T2" fmla="*/ 419 w 537"/>
              <a:gd name="T3" fmla="*/ 368 h 403"/>
              <a:gd name="T4" fmla="*/ 419 w 537"/>
              <a:gd name="T5" fmla="*/ 368 h 403"/>
              <a:gd name="T6" fmla="*/ 101 w 537"/>
              <a:gd name="T7" fmla="*/ 368 h 403"/>
              <a:gd name="T8" fmla="*/ 101 w 537"/>
              <a:gd name="T9" fmla="*/ 368 h 403"/>
              <a:gd name="T10" fmla="*/ 34 w 537"/>
              <a:gd name="T11" fmla="*/ 301 h 403"/>
              <a:gd name="T12" fmla="*/ 97 w 537"/>
              <a:gd name="T13" fmla="*/ 235 h 403"/>
              <a:gd name="T14" fmla="*/ 84 w 537"/>
              <a:gd name="T15" fmla="*/ 193 h 403"/>
              <a:gd name="T16" fmla="*/ 159 w 537"/>
              <a:gd name="T17" fmla="*/ 118 h 403"/>
              <a:gd name="T18" fmla="*/ 203 w 537"/>
              <a:gd name="T19" fmla="*/ 132 h 403"/>
              <a:gd name="T20" fmla="*/ 318 w 537"/>
              <a:gd name="T21" fmla="*/ 34 h 403"/>
              <a:gd name="T22" fmla="*/ 435 w 537"/>
              <a:gd name="T23" fmla="*/ 151 h 403"/>
              <a:gd name="T24" fmla="*/ 424 w 537"/>
              <a:gd name="T25" fmla="*/ 201 h 403"/>
              <a:gd name="T26" fmla="*/ 503 w 537"/>
              <a:gd name="T27" fmla="*/ 284 h 403"/>
              <a:gd name="T28" fmla="*/ 419 w 537"/>
              <a:gd name="T29" fmla="*/ 368 h 403"/>
              <a:gd name="T30" fmla="*/ 465 w 537"/>
              <a:gd name="T31" fmla="*/ 179 h 403"/>
              <a:gd name="T32" fmla="*/ 465 w 537"/>
              <a:gd name="T33" fmla="*/ 179 h 403"/>
              <a:gd name="T34" fmla="*/ 465 w 537"/>
              <a:gd name="T35" fmla="*/ 179 h 403"/>
              <a:gd name="T36" fmla="*/ 465 w 537"/>
              <a:gd name="T37" fmla="*/ 179 h 403"/>
              <a:gd name="T38" fmla="*/ 465 w 537"/>
              <a:gd name="T39" fmla="*/ 178 h 403"/>
              <a:gd name="T40" fmla="*/ 422 w 537"/>
              <a:gd name="T41" fmla="*/ 51 h 403"/>
              <a:gd name="T42" fmla="*/ 322 w 537"/>
              <a:gd name="T43" fmla="*/ 2 h 403"/>
              <a:gd name="T44" fmla="*/ 182 w 537"/>
              <a:gd name="T45" fmla="*/ 87 h 403"/>
              <a:gd name="T46" fmla="*/ 181 w 537"/>
              <a:gd name="T47" fmla="*/ 88 h 403"/>
              <a:gd name="T48" fmla="*/ 154 w 537"/>
              <a:gd name="T49" fmla="*/ 85 h 403"/>
              <a:gd name="T50" fmla="*/ 109 w 537"/>
              <a:gd name="T51" fmla="*/ 103 h 403"/>
              <a:gd name="T52" fmla="*/ 51 w 537"/>
              <a:gd name="T53" fmla="*/ 210 h 403"/>
              <a:gd name="T54" fmla="*/ 51 w 537"/>
              <a:gd name="T55" fmla="*/ 211 h 403"/>
              <a:gd name="T56" fmla="*/ 0 w 537"/>
              <a:gd name="T57" fmla="*/ 294 h 403"/>
              <a:gd name="T58" fmla="*/ 0 w 537"/>
              <a:gd name="T59" fmla="*/ 294 h 403"/>
              <a:gd name="T60" fmla="*/ 0 w 537"/>
              <a:gd name="T61" fmla="*/ 310 h 403"/>
              <a:gd name="T62" fmla="*/ 0 w 537"/>
              <a:gd name="T63" fmla="*/ 310 h 403"/>
              <a:gd name="T64" fmla="*/ 92 w 537"/>
              <a:gd name="T65" fmla="*/ 402 h 403"/>
              <a:gd name="T66" fmla="*/ 92 w 537"/>
              <a:gd name="T67" fmla="*/ 402 h 403"/>
              <a:gd name="T68" fmla="*/ 412 w 537"/>
              <a:gd name="T69" fmla="*/ 402 h 403"/>
              <a:gd name="T70" fmla="*/ 412 w 537"/>
              <a:gd name="T71" fmla="*/ 402 h 403"/>
              <a:gd name="T72" fmla="*/ 533 w 537"/>
              <a:gd name="T73" fmla="*/ 292 h 403"/>
              <a:gd name="T74" fmla="*/ 465 w 537"/>
              <a:gd name="T75" fmla="*/ 179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7" h="403">
                <a:moveTo>
                  <a:pt x="419" y="368"/>
                </a:moveTo>
                <a:lnTo>
                  <a:pt x="419" y="368"/>
                </a:lnTo>
                <a:lnTo>
                  <a:pt x="419" y="368"/>
                </a:lnTo>
                <a:lnTo>
                  <a:pt x="101" y="368"/>
                </a:lnTo>
                <a:lnTo>
                  <a:pt x="101" y="368"/>
                </a:lnTo>
                <a:cubicBezTo>
                  <a:pt x="63" y="368"/>
                  <a:pt x="34" y="339"/>
                  <a:pt x="34" y="301"/>
                </a:cubicBezTo>
                <a:cubicBezTo>
                  <a:pt x="34" y="266"/>
                  <a:pt x="62" y="237"/>
                  <a:pt x="97" y="235"/>
                </a:cubicBezTo>
                <a:cubicBezTo>
                  <a:pt x="89" y="223"/>
                  <a:pt x="84" y="209"/>
                  <a:pt x="84" y="193"/>
                </a:cubicBezTo>
                <a:cubicBezTo>
                  <a:pt x="84" y="151"/>
                  <a:pt x="118" y="118"/>
                  <a:pt x="159" y="118"/>
                </a:cubicBezTo>
                <a:cubicBezTo>
                  <a:pt x="175" y="118"/>
                  <a:pt x="191" y="123"/>
                  <a:pt x="203" y="132"/>
                </a:cubicBezTo>
                <a:cubicBezTo>
                  <a:pt x="212" y="76"/>
                  <a:pt x="260" y="34"/>
                  <a:pt x="318" y="34"/>
                </a:cubicBezTo>
                <a:cubicBezTo>
                  <a:pt x="383" y="34"/>
                  <a:pt x="435" y="86"/>
                  <a:pt x="435" y="151"/>
                </a:cubicBezTo>
                <a:cubicBezTo>
                  <a:pt x="435" y="169"/>
                  <a:pt x="431" y="187"/>
                  <a:pt x="424" y="201"/>
                </a:cubicBezTo>
                <a:cubicBezTo>
                  <a:pt x="467" y="204"/>
                  <a:pt x="503" y="240"/>
                  <a:pt x="503" y="284"/>
                </a:cubicBezTo>
                <a:cubicBezTo>
                  <a:pt x="503" y="331"/>
                  <a:pt x="465" y="368"/>
                  <a:pt x="419" y="368"/>
                </a:cubicBezTo>
                <a:close/>
                <a:moveTo>
                  <a:pt x="465" y="179"/>
                </a:moveTo>
                <a:lnTo>
                  <a:pt x="465" y="179"/>
                </a:lnTo>
                <a:lnTo>
                  <a:pt x="465" y="179"/>
                </a:lnTo>
                <a:lnTo>
                  <a:pt x="465" y="179"/>
                </a:lnTo>
                <a:cubicBezTo>
                  <a:pt x="465" y="179"/>
                  <a:pt x="464" y="179"/>
                  <a:pt x="465" y="178"/>
                </a:cubicBezTo>
                <a:cubicBezTo>
                  <a:pt x="471" y="141"/>
                  <a:pt x="466" y="99"/>
                  <a:pt x="422" y="51"/>
                </a:cubicBezTo>
                <a:cubicBezTo>
                  <a:pt x="396" y="23"/>
                  <a:pt x="361" y="4"/>
                  <a:pt x="322" y="2"/>
                </a:cubicBezTo>
                <a:cubicBezTo>
                  <a:pt x="260" y="0"/>
                  <a:pt x="206" y="35"/>
                  <a:pt x="182" y="87"/>
                </a:cubicBezTo>
                <a:cubicBezTo>
                  <a:pt x="182" y="88"/>
                  <a:pt x="181" y="88"/>
                  <a:pt x="181" y="88"/>
                </a:cubicBezTo>
                <a:cubicBezTo>
                  <a:pt x="173" y="86"/>
                  <a:pt x="163" y="85"/>
                  <a:pt x="154" y="85"/>
                </a:cubicBezTo>
                <a:cubicBezTo>
                  <a:pt x="137" y="86"/>
                  <a:pt x="121" y="93"/>
                  <a:pt x="109" y="103"/>
                </a:cubicBezTo>
                <a:cubicBezTo>
                  <a:pt x="51" y="147"/>
                  <a:pt x="47" y="180"/>
                  <a:pt x="51" y="210"/>
                </a:cubicBezTo>
                <a:cubicBezTo>
                  <a:pt x="51" y="211"/>
                  <a:pt x="51" y="211"/>
                  <a:pt x="51" y="211"/>
                </a:cubicBezTo>
                <a:cubicBezTo>
                  <a:pt x="21" y="227"/>
                  <a:pt x="0" y="258"/>
                  <a:pt x="0" y="294"/>
                </a:cubicBezTo>
                <a:lnTo>
                  <a:pt x="0" y="294"/>
                </a:lnTo>
                <a:lnTo>
                  <a:pt x="0" y="310"/>
                </a:lnTo>
                <a:lnTo>
                  <a:pt x="0" y="310"/>
                </a:lnTo>
                <a:cubicBezTo>
                  <a:pt x="0" y="361"/>
                  <a:pt x="41" y="402"/>
                  <a:pt x="92" y="402"/>
                </a:cubicBezTo>
                <a:lnTo>
                  <a:pt x="92" y="402"/>
                </a:lnTo>
                <a:lnTo>
                  <a:pt x="412" y="402"/>
                </a:lnTo>
                <a:lnTo>
                  <a:pt x="412" y="402"/>
                </a:lnTo>
                <a:cubicBezTo>
                  <a:pt x="475" y="402"/>
                  <a:pt x="530" y="354"/>
                  <a:pt x="533" y="292"/>
                </a:cubicBezTo>
                <a:cubicBezTo>
                  <a:pt x="536" y="242"/>
                  <a:pt x="507" y="198"/>
                  <a:pt x="465" y="17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34"/>
          <p:cNvSpPr>
            <a:spLocks noChangeArrowheads="1"/>
          </p:cNvSpPr>
          <p:nvPr/>
        </p:nvSpPr>
        <p:spPr bwMode="auto">
          <a:xfrm>
            <a:off x="4271564" y="2876532"/>
            <a:ext cx="168275" cy="193675"/>
          </a:xfrm>
          <a:custGeom>
            <a:avLst/>
            <a:gdLst>
              <a:gd name="T0" fmla="*/ 234 w 469"/>
              <a:gd name="T1" fmla="*/ 201 h 537"/>
              <a:gd name="T2" fmla="*/ 234 w 469"/>
              <a:gd name="T3" fmla="*/ 201 h 537"/>
              <a:gd name="T4" fmla="*/ 234 w 469"/>
              <a:gd name="T5" fmla="*/ 201 h 537"/>
              <a:gd name="T6" fmla="*/ 234 w 469"/>
              <a:gd name="T7" fmla="*/ 201 h 537"/>
              <a:gd name="T8" fmla="*/ 251 w 469"/>
              <a:gd name="T9" fmla="*/ 184 h 537"/>
              <a:gd name="T10" fmla="*/ 251 w 469"/>
              <a:gd name="T11" fmla="*/ 184 h 537"/>
              <a:gd name="T12" fmla="*/ 251 w 469"/>
              <a:gd name="T13" fmla="*/ 16 h 537"/>
              <a:gd name="T14" fmla="*/ 251 w 469"/>
              <a:gd name="T15" fmla="*/ 16 h 537"/>
              <a:gd name="T16" fmla="*/ 234 w 469"/>
              <a:gd name="T17" fmla="*/ 0 h 537"/>
              <a:gd name="T18" fmla="*/ 218 w 469"/>
              <a:gd name="T19" fmla="*/ 16 h 537"/>
              <a:gd name="T20" fmla="*/ 218 w 469"/>
              <a:gd name="T21" fmla="*/ 16 h 537"/>
              <a:gd name="T22" fmla="*/ 218 w 469"/>
              <a:gd name="T23" fmla="*/ 184 h 537"/>
              <a:gd name="T24" fmla="*/ 218 w 469"/>
              <a:gd name="T25" fmla="*/ 184 h 537"/>
              <a:gd name="T26" fmla="*/ 234 w 469"/>
              <a:gd name="T27" fmla="*/ 201 h 537"/>
              <a:gd name="T28" fmla="*/ 337 w 469"/>
              <a:gd name="T29" fmla="*/ 86 h 537"/>
              <a:gd name="T30" fmla="*/ 337 w 469"/>
              <a:gd name="T31" fmla="*/ 86 h 537"/>
              <a:gd name="T32" fmla="*/ 337 w 469"/>
              <a:gd name="T33" fmla="*/ 86 h 537"/>
              <a:gd name="T34" fmla="*/ 337 w 469"/>
              <a:gd name="T35" fmla="*/ 86 h 537"/>
              <a:gd name="T36" fmla="*/ 314 w 469"/>
              <a:gd name="T37" fmla="*/ 94 h 537"/>
              <a:gd name="T38" fmla="*/ 321 w 469"/>
              <a:gd name="T39" fmla="*/ 117 h 537"/>
              <a:gd name="T40" fmla="*/ 435 w 469"/>
              <a:gd name="T41" fmla="*/ 300 h 537"/>
              <a:gd name="T42" fmla="*/ 234 w 469"/>
              <a:gd name="T43" fmla="*/ 502 h 537"/>
              <a:gd name="T44" fmla="*/ 33 w 469"/>
              <a:gd name="T45" fmla="*/ 300 h 537"/>
              <a:gd name="T46" fmla="*/ 147 w 469"/>
              <a:gd name="T47" fmla="*/ 117 h 537"/>
              <a:gd name="T48" fmla="*/ 154 w 469"/>
              <a:gd name="T49" fmla="*/ 94 h 537"/>
              <a:gd name="T50" fmla="*/ 131 w 469"/>
              <a:gd name="T51" fmla="*/ 86 h 537"/>
              <a:gd name="T52" fmla="*/ 0 w 469"/>
              <a:gd name="T53" fmla="*/ 299 h 537"/>
              <a:gd name="T54" fmla="*/ 234 w 469"/>
              <a:gd name="T55" fmla="*/ 536 h 537"/>
              <a:gd name="T56" fmla="*/ 468 w 469"/>
              <a:gd name="T57" fmla="*/ 299 h 537"/>
              <a:gd name="T58" fmla="*/ 337 w 469"/>
              <a:gd name="T59" fmla="*/ 8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9" h="537">
                <a:moveTo>
                  <a:pt x="234" y="201"/>
                </a:moveTo>
                <a:lnTo>
                  <a:pt x="234" y="201"/>
                </a:lnTo>
                <a:lnTo>
                  <a:pt x="234" y="201"/>
                </a:lnTo>
                <a:lnTo>
                  <a:pt x="234" y="201"/>
                </a:lnTo>
                <a:cubicBezTo>
                  <a:pt x="243" y="201"/>
                  <a:pt x="251" y="193"/>
                  <a:pt x="251" y="184"/>
                </a:cubicBezTo>
                <a:lnTo>
                  <a:pt x="251" y="184"/>
                </a:lnTo>
                <a:lnTo>
                  <a:pt x="251" y="16"/>
                </a:lnTo>
                <a:lnTo>
                  <a:pt x="251" y="16"/>
                </a:lnTo>
                <a:cubicBezTo>
                  <a:pt x="251" y="7"/>
                  <a:pt x="243" y="0"/>
                  <a:pt x="234" y="0"/>
                </a:cubicBezTo>
                <a:cubicBezTo>
                  <a:pt x="225" y="0"/>
                  <a:pt x="218" y="7"/>
                  <a:pt x="218" y="16"/>
                </a:cubicBezTo>
                <a:lnTo>
                  <a:pt x="218" y="16"/>
                </a:lnTo>
                <a:lnTo>
                  <a:pt x="218" y="184"/>
                </a:lnTo>
                <a:lnTo>
                  <a:pt x="218" y="184"/>
                </a:lnTo>
                <a:cubicBezTo>
                  <a:pt x="218" y="193"/>
                  <a:pt x="225" y="201"/>
                  <a:pt x="234" y="201"/>
                </a:cubicBezTo>
                <a:close/>
                <a:moveTo>
                  <a:pt x="337" y="86"/>
                </a:moveTo>
                <a:lnTo>
                  <a:pt x="337" y="86"/>
                </a:lnTo>
                <a:lnTo>
                  <a:pt x="337" y="86"/>
                </a:lnTo>
                <a:lnTo>
                  <a:pt x="337" y="86"/>
                </a:lnTo>
                <a:cubicBezTo>
                  <a:pt x="328" y="81"/>
                  <a:pt x="318" y="85"/>
                  <a:pt x="314" y="94"/>
                </a:cubicBezTo>
                <a:cubicBezTo>
                  <a:pt x="309" y="102"/>
                  <a:pt x="313" y="113"/>
                  <a:pt x="321" y="117"/>
                </a:cubicBezTo>
                <a:cubicBezTo>
                  <a:pt x="391" y="151"/>
                  <a:pt x="435" y="221"/>
                  <a:pt x="435" y="300"/>
                </a:cubicBezTo>
                <a:cubicBezTo>
                  <a:pt x="435" y="412"/>
                  <a:pt x="345" y="502"/>
                  <a:pt x="234" y="502"/>
                </a:cubicBezTo>
                <a:cubicBezTo>
                  <a:pt x="124" y="502"/>
                  <a:pt x="33" y="412"/>
                  <a:pt x="33" y="300"/>
                </a:cubicBezTo>
                <a:cubicBezTo>
                  <a:pt x="33" y="221"/>
                  <a:pt x="78" y="152"/>
                  <a:pt x="147" y="117"/>
                </a:cubicBezTo>
                <a:cubicBezTo>
                  <a:pt x="155" y="113"/>
                  <a:pt x="159" y="102"/>
                  <a:pt x="154" y="94"/>
                </a:cubicBezTo>
                <a:cubicBezTo>
                  <a:pt x="150" y="85"/>
                  <a:pt x="140" y="81"/>
                  <a:pt x="131" y="86"/>
                </a:cubicBezTo>
                <a:cubicBezTo>
                  <a:pt x="50" y="126"/>
                  <a:pt x="0" y="207"/>
                  <a:pt x="0" y="299"/>
                </a:cubicBezTo>
                <a:cubicBezTo>
                  <a:pt x="0" y="430"/>
                  <a:pt x="105" y="536"/>
                  <a:pt x="234" y="536"/>
                </a:cubicBezTo>
                <a:cubicBezTo>
                  <a:pt x="364" y="536"/>
                  <a:pt x="468" y="430"/>
                  <a:pt x="468" y="299"/>
                </a:cubicBezTo>
                <a:cubicBezTo>
                  <a:pt x="468" y="207"/>
                  <a:pt x="418" y="126"/>
                  <a:pt x="337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35"/>
          <p:cNvSpPr>
            <a:spLocks noChangeArrowheads="1"/>
          </p:cNvSpPr>
          <p:nvPr/>
        </p:nvSpPr>
        <p:spPr bwMode="auto">
          <a:xfrm>
            <a:off x="3723877" y="2936857"/>
            <a:ext cx="193675" cy="133350"/>
          </a:xfrm>
          <a:custGeom>
            <a:avLst/>
            <a:gdLst>
              <a:gd name="T0" fmla="*/ 267 w 537"/>
              <a:gd name="T1" fmla="*/ 250 h 369"/>
              <a:gd name="T2" fmla="*/ 267 w 537"/>
              <a:gd name="T3" fmla="*/ 250 h 369"/>
              <a:gd name="T4" fmla="*/ 267 w 537"/>
              <a:gd name="T5" fmla="*/ 250 h 369"/>
              <a:gd name="T6" fmla="*/ 267 w 537"/>
              <a:gd name="T7" fmla="*/ 250 h 369"/>
              <a:gd name="T8" fmla="*/ 201 w 537"/>
              <a:gd name="T9" fmla="*/ 184 h 369"/>
              <a:gd name="T10" fmla="*/ 267 w 537"/>
              <a:gd name="T11" fmla="*/ 117 h 369"/>
              <a:gd name="T12" fmla="*/ 334 w 537"/>
              <a:gd name="T13" fmla="*/ 184 h 369"/>
              <a:gd name="T14" fmla="*/ 267 w 537"/>
              <a:gd name="T15" fmla="*/ 250 h 369"/>
              <a:gd name="T16" fmla="*/ 267 w 537"/>
              <a:gd name="T17" fmla="*/ 83 h 369"/>
              <a:gd name="T18" fmla="*/ 267 w 537"/>
              <a:gd name="T19" fmla="*/ 83 h 369"/>
              <a:gd name="T20" fmla="*/ 267 w 537"/>
              <a:gd name="T21" fmla="*/ 83 h 369"/>
              <a:gd name="T22" fmla="*/ 267 w 537"/>
              <a:gd name="T23" fmla="*/ 83 h 369"/>
              <a:gd name="T24" fmla="*/ 167 w 537"/>
              <a:gd name="T25" fmla="*/ 184 h 369"/>
              <a:gd name="T26" fmla="*/ 267 w 537"/>
              <a:gd name="T27" fmla="*/ 284 h 369"/>
              <a:gd name="T28" fmla="*/ 368 w 537"/>
              <a:gd name="T29" fmla="*/ 184 h 369"/>
              <a:gd name="T30" fmla="*/ 267 w 537"/>
              <a:gd name="T31" fmla="*/ 83 h 369"/>
              <a:gd name="T32" fmla="*/ 267 w 537"/>
              <a:gd name="T33" fmla="*/ 334 h 369"/>
              <a:gd name="T34" fmla="*/ 267 w 537"/>
              <a:gd name="T35" fmla="*/ 334 h 369"/>
              <a:gd name="T36" fmla="*/ 267 w 537"/>
              <a:gd name="T37" fmla="*/ 334 h 369"/>
              <a:gd name="T38" fmla="*/ 267 w 537"/>
              <a:gd name="T39" fmla="*/ 334 h 369"/>
              <a:gd name="T40" fmla="*/ 33 w 537"/>
              <a:gd name="T41" fmla="*/ 184 h 369"/>
              <a:gd name="T42" fmla="*/ 267 w 537"/>
              <a:gd name="T43" fmla="*/ 33 h 369"/>
              <a:gd name="T44" fmla="*/ 502 w 537"/>
              <a:gd name="T45" fmla="*/ 184 h 369"/>
              <a:gd name="T46" fmla="*/ 267 w 537"/>
              <a:gd name="T47" fmla="*/ 334 h 369"/>
              <a:gd name="T48" fmla="*/ 267 w 537"/>
              <a:gd name="T49" fmla="*/ 0 h 369"/>
              <a:gd name="T50" fmla="*/ 267 w 537"/>
              <a:gd name="T51" fmla="*/ 0 h 369"/>
              <a:gd name="T52" fmla="*/ 267 w 537"/>
              <a:gd name="T53" fmla="*/ 0 h 369"/>
              <a:gd name="T54" fmla="*/ 267 w 537"/>
              <a:gd name="T55" fmla="*/ 0 h 369"/>
              <a:gd name="T56" fmla="*/ 0 w 537"/>
              <a:gd name="T57" fmla="*/ 184 h 369"/>
              <a:gd name="T58" fmla="*/ 267 w 537"/>
              <a:gd name="T59" fmla="*/ 368 h 369"/>
              <a:gd name="T60" fmla="*/ 536 w 537"/>
              <a:gd name="T61" fmla="*/ 184 h 369"/>
              <a:gd name="T62" fmla="*/ 267 w 537"/>
              <a:gd name="T63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7" h="369">
                <a:moveTo>
                  <a:pt x="267" y="250"/>
                </a:moveTo>
                <a:lnTo>
                  <a:pt x="267" y="250"/>
                </a:lnTo>
                <a:lnTo>
                  <a:pt x="267" y="250"/>
                </a:lnTo>
                <a:lnTo>
                  <a:pt x="267" y="250"/>
                </a:lnTo>
                <a:cubicBezTo>
                  <a:pt x="231" y="250"/>
                  <a:pt x="201" y="221"/>
                  <a:pt x="201" y="184"/>
                </a:cubicBezTo>
                <a:cubicBezTo>
                  <a:pt x="201" y="147"/>
                  <a:pt x="231" y="117"/>
                  <a:pt x="267" y="117"/>
                </a:cubicBezTo>
                <a:cubicBezTo>
                  <a:pt x="305" y="117"/>
                  <a:pt x="334" y="147"/>
                  <a:pt x="334" y="184"/>
                </a:cubicBezTo>
                <a:cubicBezTo>
                  <a:pt x="334" y="221"/>
                  <a:pt x="305" y="250"/>
                  <a:pt x="267" y="250"/>
                </a:cubicBezTo>
                <a:close/>
                <a:moveTo>
                  <a:pt x="267" y="83"/>
                </a:moveTo>
                <a:lnTo>
                  <a:pt x="267" y="83"/>
                </a:lnTo>
                <a:lnTo>
                  <a:pt x="267" y="83"/>
                </a:lnTo>
                <a:lnTo>
                  <a:pt x="267" y="83"/>
                </a:lnTo>
                <a:cubicBezTo>
                  <a:pt x="212" y="83"/>
                  <a:pt x="167" y="128"/>
                  <a:pt x="167" y="184"/>
                </a:cubicBezTo>
                <a:cubicBezTo>
                  <a:pt x="167" y="239"/>
                  <a:pt x="212" y="284"/>
                  <a:pt x="267" y="284"/>
                </a:cubicBezTo>
                <a:cubicBezTo>
                  <a:pt x="323" y="284"/>
                  <a:pt x="368" y="239"/>
                  <a:pt x="368" y="184"/>
                </a:cubicBezTo>
                <a:cubicBezTo>
                  <a:pt x="368" y="128"/>
                  <a:pt x="323" y="83"/>
                  <a:pt x="267" y="83"/>
                </a:cubicBezTo>
                <a:close/>
                <a:moveTo>
                  <a:pt x="267" y="334"/>
                </a:moveTo>
                <a:lnTo>
                  <a:pt x="267" y="334"/>
                </a:lnTo>
                <a:lnTo>
                  <a:pt x="267" y="334"/>
                </a:lnTo>
                <a:lnTo>
                  <a:pt x="267" y="334"/>
                </a:lnTo>
                <a:cubicBezTo>
                  <a:pt x="138" y="334"/>
                  <a:pt x="33" y="267"/>
                  <a:pt x="33" y="184"/>
                </a:cubicBezTo>
                <a:cubicBezTo>
                  <a:pt x="33" y="101"/>
                  <a:pt x="138" y="33"/>
                  <a:pt x="267" y="33"/>
                </a:cubicBezTo>
                <a:cubicBezTo>
                  <a:pt x="397" y="33"/>
                  <a:pt x="502" y="101"/>
                  <a:pt x="502" y="184"/>
                </a:cubicBezTo>
                <a:cubicBezTo>
                  <a:pt x="502" y="267"/>
                  <a:pt x="397" y="334"/>
                  <a:pt x="267" y="334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82"/>
                  <a:pt x="0" y="184"/>
                </a:cubicBezTo>
                <a:cubicBezTo>
                  <a:pt x="0" y="286"/>
                  <a:pt x="120" y="368"/>
                  <a:pt x="267" y="368"/>
                </a:cubicBezTo>
                <a:cubicBezTo>
                  <a:pt x="415" y="368"/>
                  <a:pt x="536" y="286"/>
                  <a:pt x="536" y="184"/>
                </a:cubicBezTo>
                <a:cubicBezTo>
                  <a:pt x="536" y="82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36"/>
          <p:cNvSpPr>
            <a:spLocks noChangeArrowheads="1"/>
          </p:cNvSpPr>
          <p:nvPr/>
        </p:nvSpPr>
        <p:spPr bwMode="auto">
          <a:xfrm>
            <a:off x="5868589" y="2339957"/>
            <a:ext cx="193675" cy="193675"/>
          </a:xfrm>
          <a:custGeom>
            <a:avLst/>
            <a:gdLst>
              <a:gd name="T0" fmla="*/ 502 w 537"/>
              <a:gd name="T1" fmla="*/ 113 h 537"/>
              <a:gd name="T2" fmla="*/ 502 w 537"/>
              <a:gd name="T3" fmla="*/ 113 h 537"/>
              <a:gd name="T4" fmla="*/ 502 w 537"/>
              <a:gd name="T5" fmla="*/ 113 h 537"/>
              <a:gd name="T6" fmla="*/ 200 w 537"/>
              <a:gd name="T7" fmla="*/ 147 h 537"/>
              <a:gd name="T8" fmla="*/ 200 w 537"/>
              <a:gd name="T9" fmla="*/ 71 h 537"/>
              <a:gd name="T10" fmla="*/ 502 w 537"/>
              <a:gd name="T11" fmla="*/ 37 h 537"/>
              <a:gd name="T12" fmla="*/ 502 w 537"/>
              <a:gd name="T13" fmla="*/ 113 h 537"/>
              <a:gd name="T14" fmla="*/ 435 w 537"/>
              <a:gd name="T15" fmla="*/ 452 h 537"/>
              <a:gd name="T16" fmla="*/ 435 w 537"/>
              <a:gd name="T17" fmla="*/ 452 h 537"/>
              <a:gd name="T18" fmla="*/ 435 w 537"/>
              <a:gd name="T19" fmla="*/ 452 h 537"/>
              <a:gd name="T20" fmla="*/ 435 w 537"/>
              <a:gd name="T21" fmla="*/ 452 h 537"/>
              <a:gd name="T22" fmla="*/ 368 w 537"/>
              <a:gd name="T23" fmla="*/ 402 h 537"/>
              <a:gd name="T24" fmla="*/ 435 w 537"/>
              <a:gd name="T25" fmla="*/ 352 h 537"/>
              <a:gd name="T26" fmla="*/ 502 w 537"/>
              <a:gd name="T27" fmla="*/ 402 h 537"/>
              <a:gd name="T28" fmla="*/ 435 w 537"/>
              <a:gd name="T29" fmla="*/ 452 h 537"/>
              <a:gd name="T30" fmla="*/ 100 w 537"/>
              <a:gd name="T31" fmla="*/ 503 h 537"/>
              <a:gd name="T32" fmla="*/ 100 w 537"/>
              <a:gd name="T33" fmla="*/ 503 h 537"/>
              <a:gd name="T34" fmla="*/ 100 w 537"/>
              <a:gd name="T35" fmla="*/ 503 h 537"/>
              <a:gd name="T36" fmla="*/ 100 w 537"/>
              <a:gd name="T37" fmla="*/ 503 h 537"/>
              <a:gd name="T38" fmla="*/ 33 w 537"/>
              <a:gd name="T39" fmla="*/ 452 h 537"/>
              <a:gd name="T40" fmla="*/ 100 w 537"/>
              <a:gd name="T41" fmla="*/ 402 h 537"/>
              <a:gd name="T42" fmla="*/ 167 w 537"/>
              <a:gd name="T43" fmla="*/ 452 h 537"/>
              <a:gd name="T44" fmla="*/ 100 w 537"/>
              <a:gd name="T45" fmla="*/ 503 h 537"/>
              <a:gd name="T46" fmla="*/ 167 w 537"/>
              <a:gd name="T47" fmla="*/ 34 h 537"/>
              <a:gd name="T48" fmla="*/ 167 w 537"/>
              <a:gd name="T49" fmla="*/ 34 h 537"/>
              <a:gd name="T50" fmla="*/ 167 w 537"/>
              <a:gd name="T51" fmla="*/ 34 h 537"/>
              <a:gd name="T52" fmla="*/ 167 w 537"/>
              <a:gd name="T53" fmla="*/ 390 h 537"/>
              <a:gd name="T54" fmla="*/ 167 w 537"/>
              <a:gd name="T55" fmla="*/ 390 h 537"/>
              <a:gd name="T56" fmla="*/ 100 w 537"/>
              <a:gd name="T57" fmla="*/ 369 h 537"/>
              <a:gd name="T58" fmla="*/ 0 w 537"/>
              <a:gd name="T59" fmla="*/ 452 h 537"/>
              <a:gd name="T60" fmla="*/ 100 w 537"/>
              <a:gd name="T61" fmla="*/ 536 h 537"/>
              <a:gd name="T62" fmla="*/ 198 w 537"/>
              <a:gd name="T63" fmla="*/ 469 h 537"/>
              <a:gd name="T64" fmla="*/ 198 w 537"/>
              <a:gd name="T65" fmla="*/ 469 h 537"/>
              <a:gd name="T66" fmla="*/ 200 w 537"/>
              <a:gd name="T67" fmla="*/ 469 h 537"/>
              <a:gd name="T68" fmla="*/ 200 w 537"/>
              <a:gd name="T69" fmla="*/ 184 h 537"/>
              <a:gd name="T70" fmla="*/ 502 w 537"/>
              <a:gd name="T71" fmla="*/ 150 h 537"/>
              <a:gd name="T72" fmla="*/ 502 w 537"/>
              <a:gd name="T73" fmla="*/ 340 h 537"/>
              <a:gd name="T74" fmla="*/ 502 w 537"/>
              <a:gd name="T75" fmla="*/ 340 h 537"/>
              <a:gd name="T76" fmla="*/ 435 w 537"/>
              <a:gd name="T77" fmla="*/ 318 h 537"/>
              <a:gd name="T78" fmla="*/ 334 w 537"/>
              <a:gd name="T79" fmla="*/ 402 h 537"/>
              <a:gd name="T80" fmla="*/ 435 w 537"/>
              <a:gd name="T81" fmla="*/ 486 h 537"/>
              <a:gd name="T82" fmla="*/ 536 w 537"/>
              <a:gd name="T83" fmla="*/ 402 h 537"/>
              <a:gd name="T84" fmla="*/ 536 w 537"/>
              <a:gd name="T85" fmla="*/ 402 h 537"/>
              <a:gd name="T86" fmla="*/ 536 w 537"/>
              <a:gd name="T87" fmla="*/ 0 h 537"/>
              <a:gd name="T88" fmla="*/ 167 w 537"/>
              <a:gd name="T89" fmla="*/ 3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7" h="537">
                <a:moveTo>
                  <a:pt x="502" y="113"/>
                </a:moveTo>
                <a:lnTo>
                  <a:pt x="502" y="113"/>
                </a:lnTo>
                <a:lnTo>
                  <a:pt x="502" y="113"/>
                </a:lnTo>
                <a:lnTo>
                  <a:pt x="200" y="147"/>
                </a:lnTo>
                <a:lnTo>
                  <a:pt x="200" y="71"/>
                </a:lnTo>
                <a:lnTo>
                  <a:pt x="502" y="37"/>
                </a:lnTo>
                <a:lnTo>
                  <a:pt x="502" y="113"/>
                </a:lnTo>
                <a:close/>
                <a:moveTo>
                  <a:pt x="435" y="452"/>
                </a:moveTo>
                <a:lnTo>
                  <a:pt x="435" y="452"/>
                </a:lnTo>
                <a:lnTo>
                  <a:pt x="435" y="452"/>
                </a:lnTo>
                <a:lnTo>
                  <a:pt x="435" y="452"/>
                </a:lnTo>
                <a:cubicBezTo>
                  <a:pt x="397" y="452"/>
                  <a:pt x="368" y="430"/>
                  <a:pt x="368" y="402"/>
                </a:cubicBezTo>
                <a:cubicBezTo>
                  <a:pt x="368" y="375"/>
                  <a:pt x="397" y="352"/>
                  <a:pt x="435" y="352"/>
                </a:cubicBezTo>
                <a:cubicBezTo>
                  <a:pt x="471" y="352"/>
                  <a:pt x="502" y="375"/>
                  <a:pt x="502" y="402"/>
                </a:cubicBezTo>
                <a:cubicBezTo>
                  <a:pt x="502" y="430"/>
                  <a:pt x="471" y="452"/>
                  <a:pt x="435" y="452"/>
                </a:cubicBezTo>
                <a:close/>
                <a:moveTo>
                  <a:pt x="100" y="503"/>
                </a:move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cubicBezTo>
                  <a:pt x="63" y="503"/>
                  <a:pt x="33" y="480"/>
                  <a:pt x="33" y="452"/>
                </a:cubicBezTo>
                <a:cubicBezTo>
                  <a:pt x="33" y="425"/>
                  <a:pt x="63" y="402"/>
                  <a:pt x="100" y="402"/>
                </a:cubicBezTo>
                <a:cubicBezTo>
                  <a:pt x="137" y="402"/>
                  <a:pt x="167" y="425"/>
                  <a:pt x="167" y="452"/>
                </a:cubicBezTo>
                <a:cubicBezTo>
                  <a:pt x="167" y="480"/>
                  <a:pt x="137" y="503"/>
                  <a:pt x="100" y="503"/>
                </a:cubicBezTo>
                <a:close/>
                <a:moveTo>
                  <a:pt x="167" y="34"/>
                </a:moveTo>
                <a:lnTo>
                  <a:pt x="167" y="34"/>
                </a:lnTo>
                <a:lnTo>
                  <a:pt x="167" y="34"/>
                </a:lnTo>
                <a:lnTo>
                  <a:pt x="167" y="390"/>
                </a:lnTo>
                <a:lnTo>
                  <a:pt x="167" y="390"/>
                </a:lnTo>
                <a:cubicBezTo>
                  <a:pt x="149" y="377"/>
                  <a:pt x="126" y="369"/>
                  <a:pt x="100" y="369"/>
                </a:cubicBezTo>
                <a:cubicBezTo>
                  <a:pt x="44" y="369"/>
                  <a:pt x="0" y="406"/>
                  <a:pt x="0" y="452"/>
                </a:cubicBezTo>
                <a:cubicBezTo>
                  <a:pt x="0" y="498"/>
                  <a:pt x="44" y="536"/>
                  <a:pt x="100" y="536"/>
                </a:cubicBezTo>
                <a:cubicBezTo>
                  <a:pt x="148" y="536"/>
                  <a:pt x="189" y="507"/>
                  <a:pt x="198" y="469"/>
                </a:cubicBezTo>
                <a:lnTo>
                  <a:pt x="198" y="469"/>
                </a:lnTo>
                <a:lnTo>
                  <a:pt x="200" y="469"/>
                </a:lnTo>
                <a:lnTo>
                  <a:pt x="200" y="184"/>
                </a:lnTo>
                <a:lnTo>
                  <a:pt x="502" y="150"/>
                </a:lnTo>
                <a:lnTo>
                  <a:pt x="502" y="340"/>
                </a:lnTo>
                <a:lnTo>
                  <a:pt x="502" y="340"/>
                </a:lnTo>
                <a:cubicBezTo>
                  <a:pt x="484" y="327"/>
                  <a:pt x="460" y="318"/>
                  <a:pt x="435" y="318"/>
                </a:cubicBezTo>
                <a:cubicBezTo>
                  <a:pt x="379" y="318"/>
                  <a:pt x="334" y="356"/>
                  <a:pt x="334" y="402"/>
                </a:cubicBezTo>
                <a:cubicBezTo>
                  <a:pt x="334" y="449"/>
                  <a:pt x="379" y="486"/>
                  <a:pt x="435" y="486"/>
                </a:cubicBezTo>
                <a:cubicBezTo>
                  <a:pt x="491" y="486"/>
                  <a:pt x="536" y="449"/>
                  <a:pt x="536" y="402"/>
                </a:cubicBezTo>
                <a:lnTo>
                  <a:pt x="536" y="402"/>
                </a:lnTo>
                <a:lnTo>
                  <a:pt x="536" y="0"/>
                </a:lnTo>
                <a:lnTo>
                  <a:pt x="167" y="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37"/>
          <p:cNvSpPr>
            <a:spLocks noChangeArrowheads="1"/>
          </p:cNvSpPr>
          <p:nvPr/>
        </p:nvSpPr>
        <p:spPr bwMode="auto">
          <a:xfrm>
            <a:off x="5332014" y="2339957"/>
            <a:ext cx="193675" cy="193675"/>
          </a:xfrm>
          <a:custGeom>
            <a:avLst/>
            <a:gdLst>
              <a:gd name="T0" fmla="*/ 502 w 536"/>
              <a:gd name="T1" fmla="*/ 101 h 537"/>
              <a:gd name="T2" fmla="*/ 435 w 536"/>
              <a:gd name="T3" fmla="*/ 101 h 537"/>
              <a:gd name="T4" fmla="*/ 468 w 536"/>
              <a:gd name="T5" fmla="*/ 34 h 537"/>
              <a:gd name="T6" fmla="*/ 502 w 536"/>
              <a:gd name="T7" fmla="*/ 68 h 537"/>
              <a:gd name="T8" fmla="*/ 502 w 536"/>
              <a:gd name="T9" fmla="*/ 101 h 537"/>
              <a:gd name="T10" fmla="*/ 435 w 536"/>
              <a:gd name="T11" fmla="*/ 135 h 537"/>
              <a:gd name="T12" fmla="*/ 502 w 536"/>
              <a:gd name="T13" fmla="*/ 135 h 537"/>
              <a:gd name="T14" fmla="*/ 435 w 536"/>
              <a:gd name="T15" fmla="*/ 201 h 537"/>
              <a:gd name="T16" fmla="*/ 435 w 536"/>
              <a:gd name="T17" fmla="*/ 234 h 537"/>
              <a:gd name="T18" fmla="*/ 435 w 536"/>
              <a:gd name="T19" fmla="*/ 234 h 537"/>
              <a:gd name="T20" fmla="*/ 502 w 536"/>
              <a:gd name="T21" fmla="*/ 302 h 537"/>
              <a:gd name="T22" fmla="*/ 435 w 536"/>
              <a:gd name="T23" fmla="*/ 234 h 537"/>
              <a:gd name="T24" fmla="*/ 435 w 536"/>
              <a:gd name="T25" fmla="*/ 335 h 537"/>
              <a:gd name="T26" fmla="*/ 502 w 536"/>
              <a:gd name="T27" fmla="*/ 335 h 537"/>
              <a:gd name="T28" fmla="*/ 435 w 536"/>
              <a:gd name="T29" fmla="*/ 402 h 537"/>
              <a:gd name="T30" fmla="*/ 502 w 536"/>
              <a:gd name="T31" fmla="*/ 469 h 537"/>
              <a:gd name="T32" fmla="*/ 502 w 536"/>
              <a:gd name="T33" fmla="*/ 469 h 537"/>
              <a:gd name="T34" fmla="*/ 468 w 536"/>
              <a:gd name="T35" fmla="*/ 503 h 537"/>
              <a:gd name="T36" fmla="*/ 435 w 536"/>
              <a:gd name="T37" fmla="*/ 503 h 537"/>
              <a:gd name="T38" fmla="*/ 502 w 536"/>
              <a:gd name="T39" fmla="*/ 436 h 537"/>
              <a:gd name="T40" fmla="*/ 134 w 536"/>
              <a:gd name="T41" fmla="*/ 34 h 537"/>
              <a:gd name="T42" fmla="*/ 134 w 536"/>
              <a:gd name="T43" fmla="*/ 34 h 537"/>
              <a:gd name="T44" fmla="*/ 402 w 536"/>
              <a:gd name="T45" fmla="*/ 503 h 537"/>
              <a:gd name="T46" fmla="*/ 134 w 536"/>
              <a:gd name="T47" fmla="*/ 34 h 537"/>
              <a:gd name="T48" fmla="*/ 100 w 536"/>
              <a:gd name="T49" fmla="*/ 101 h 537"/>
              <a:gd name="T50" fmla="*/ 33 w 536"/>
              <a:gd name="T51" fmla="*/ 101 h 537"/>
              <a:gd name="T52" fmla="*/ 33 w 536"/>
              <a:gd name="T53" fmla="*/ 68 h 537"/>
              <a:gd name="T54" fmla="*/ 66 w 536"/>
              <a:gd name="T55" fmla="*/ 34 h 537"/>
              <a:gd name="T56" fmla="*/ 100 w 536"/>
              <a:gd name="T57" fmla="*/ 101 h 537"/>
              <a:gd name="T58" fmla="*/ 33 w 536"/>
              <a:gd name="T59" fmla="*/ 135 h 537"/>
              <a:gd name="T60" fmla="*/ 100 w 536"/>
              <a:gd name="T61" fmla="*/ 135 h 537"/>
              <a:gd name="T62" fmla="*/ 33 w 536"/>
              <a:gd name="T63" fmla="*/ 201 h 537"/>
              <a:gd name="T64" fmla="*/ 33 w 536"/>
              <a:gd name="T65" fmla="*/ 234 h 537"/>
              <a:gd name="T66" fmla="*/ 33 w 536"/>
              <a:gd name="T67" fmla="*/ 234 h 537"/>
              <a:gd name="T68" fmla="*/ 100 w 536"/>
              <a:gd name="T69" fmla="*/ 302 h 537"/>
              <a:gd name="T70" fmla="*/ 33 w 536"/>
              <a:gd name="T71" fmla="*/ 234 h 537"/>
              <a:gd name="T72" fmla="*/ 33 w 536"/>
              <a:gd name="T73" fmla="*/ 335 h 537"/>
              <a:gd name="T74" fmla="*/ 100 w 536"/>
              <a:gd name="T75" fmla="*/ 335 h 537"/>
              <a:gd name="T76" fmla="*/ 33 w 536"/>
              <a:gd name="T77" fmla="*/ 402 h 537"/>
              <a:gd name="T78" fmla="*/ 100 w 536"/>
              <a:gd name="T79" fmla="*/ 503 h 537"/>
              <a:gd name="T80" fmla="*/ 100 w 536"/>
              <a:gd name="T81" fmla="*/ 503 h 537"/>
              <a:gd name="T82" fmla="*/ 66 w 536"/>
              <a:gd name="T83" fmla="*/ 503 h 537"/>
              <a:gd name="T84" fmla="*/ 33 w 536"/>
              <a:gd name="T85" fmla="*/ 469 h 537"/>
              <a:gd name="T86" fmla="*/ 100 w 536"/>
              <a:gd name="T87" fmla="*/ 436 h 537"/>
              <a:gd name="T88" fmla="*/ 485 w 536"/>
              <a:gd name="T89" fmla="*/ 0 h 537"/>
              <a:gd name="T90" fmla="*/ 485 w 536"/>
              <a:gd name="T91" fmla="*/ 0 h 537"/>
              <a:gd name="T92" fmla="*/ 50 w 536"/>
              <a:gd name="T93" fmla="*/ 0 h 537"/>
              <a:gd name="T94" fmla="*/ 0 w 536"/>
              <a:gd name="T95" fmla="*/ 51 h 537"/>
              <a:gd name="T96" fmla="*/ 0 w 536"/>
              <a:gd name="T97" fmla="*/ 486 h 537"/>
              <a:gd name="T98" fmla="*/ 50 w 536"/>
              <a:gd name="T99" fmla="*/ 536 h 537"/>
              <a:gd name="T100" fmla="*/ 485 w 536"/>
              <a:gd name="T101" fmla="*/ 536 h 537"/>
              <a:gd name="T102" fmla="*/ 535 w 536"/>
              <a:gd name="T103" fmla="*/ 486 h 537"/>
              <a:gd name="T104" fmla="*/ 535 w 536"/>
              <a:gd name="T105" fmla="*/ 51 h 537"/>
              <a:gd name="T106" fmla="*/ 233 w 536"/>
              <a:gd name="T107" fmla="*/ 350 h 537"/>
              <a:gd name="T108" fmla="*/ 233 w 536"/>
              <a:gd name="T109" fmla="*/ 350 h 537"/>
              <a:gd name="T110" fmla="*/ 328 w 536"/>
              <a:gd name="T111" fmla="*/ 287 h 537"/>
              <a:gd name="T112" fmla="*/ 328 w 536"/>
              <a:gd name="T113" fmla="*/ 268 h 537"/>
              <a:gd name="T114" fmla="*/ 233 w 536"/>
              <a:gd name="T115" fmla="*/ 204 h 537"/>
              <a:gd name="T116" fmla="*/ 217 w 536"/>
              <a:gd name="T117" fmla="*/ 213 h 537"/>
              <a:gd name="T118" fmla="*/ 217 w 536"/>
              <a:gd name="T119" fmla="*/ 34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6" h="537">
                <a:moveTo>
                  <a:pt x="502" y="101"/>
                </a:moveTo>
                <a:lnTo>
                  <a:pt x="502" y="101"/>
                </a:lnTo>
                <a:lnTo>
                  <a:pt x="502" y="101"/>
                </a:lnTo>
                <a:lnTo>
                  <a:pt x="435" y="101"/>
                </a:lnTo>
                <a:lnTo>
                  <a:pt x="435" y="34"/>
                </a:lnTo>
                <a:lnTo>
                  <a:pt x="468" y="34"/>
                </a:lnTo>
                <a:lnTo>
                  <a:pt x="468" y="34"/>
                </a:lnTo>
                <a:cubicBezTo>
                  <a:pt x="487" y="34"/>
                  <a:pt x="502" y="49"/>
                  <a:pt x="502" y="68"/>
                </a:cubicBezTo>
                <a:lnTo>
                  <a:pt x="502" y="68"/>
                </a:lnTo>
                <a:lnTo>
                  <a:pt x="502" y="101"/>
                </a:lnTo>
                <a:close/>
                <a:moveTo>
                  <a:pt x="435" y="135"/>
                </a:moveTo>
                <a:lnTo>
                  <a:pt x="435" y="135"/>
                </a:lnTo>
                <a:lnTo>
                  <a:pt x="435" y="135"/>
                </a:lnTo>
                <a:lnTo>
                  <a:pt x="502" y="135"/>
                </a:lnTo>
                <a:lnTo>
                  <a:pt x="502" y="201"/>
                </a:lnTo>
                <a:lnTo>
                  <a:pt x="435" y="201"/>
                </a:lnTo>
                <a:lnTo>
                  <a:pt x="435" y="135"/>
                </a:lnTo>
                <a:close/>
                <a:moveTo>
                  <a:pt x="435" y="234"/>
                </a:moveTo>
                <a:lnTo>
                  <a:pt x="435" y="234"/>
                </a:lnTo>
                <a:lnTo>
                  <a:pt x="435" y="234"/>
                </a:lnTo>
                <a:lnTo>
                  <a:pt x="502" y="234"/>
                </a:lnTo>
                <a:lnTo>
                  <a:pt x="502" y="302"/>
                </a:lnTo>
                <a:lnTo>
                  <a:pt x="435" y="302"/>
                </a:lnTo>
                <a:lnTo>
                  <a:pt x="435" y="234"/>
                </a:lnTo>
                <a:close/>
                <a:moveTo>
                  <a:pt x="435" y="335"/>
                </a:moveTo>
                <a:lnTo>
                  <a:pt x="435" y="335"/>
                </a:lnTo>
                <a:lnTo>
                  <a:pt x="435" y="335"/>
                </a:lnTo>
                <a:lnTo>
                  <a:pt x="502" y="335"/>
                </a:lnTo>
                <a:lnTo>
                  <a:pt x="502" y="402"/>
                </a:lnTo>
                <a:lnTo>
                  <a:pt x="435" y="402"/>
                </a:lnTo>
                <a:lnTo>
                  <a:pt x="435" y="335"/>
                </a:lnTo>
                <a:close/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7"/>
                  <a:pt x="487" y="503"/>
                  <a:pt x="468" y="503"/>
                </a:cubicBezTo>
                <a:lnTo>
                  <a:pt x="468" y="503"/>
                </a:lnTo>
                <a:lnTo>
                  <a:pt x="435" y="503"/>
                </a:lnTo>
                <a:lnTo>
                  <a:pt x="435" y="436"/>
                </a:lnTo>
                <a:lnTo>
                  <a:pt x="502" y="436"/>
                </a:lnTo>
                <a:lnTo>
                  <a:pt x="502" y="469"/>
                </a:lnTo>
                <a:close/>
                <a:moveTo>
                  <a:pt x="134" y="34"/>
                </a:moveTo>
                <a:lnTo>
                  <a:pt x="134" y="34"/>
                </a:lnTo>
                <a:lnTo>
                  <a:pt x="134" y="34"/>
                </a:lnTo>
                <a:lnTo>
                  <a:pt x="402" y="34"/>
                </a:lnTo>
                <a:lnTo>
                  <a:pt x="402" y="503"/>
                </a:lnTo>
                <a:lnTo>
                  <a:pt x="134" y="503"/>
                </a:lnTo>
                <a:lnTo>
                  <a:pt x="134" y="34"/>
                </a:lnTo>
                <a:close/>
                <a:moveTo>
                  <a:pt x="100" y="101"/>
                </a:moveTo>
                <a:lnTo>
                  <a:pt x="100" y="101"/>
                </a:lnTo>
                <a:lnTo>
                  <a:pt x="100" y="101"/>
                </a:lnTo>
                <a:lnTo>
                  <a:pt x="33" y="101"/>
                </a:lnTo>
                <a:lnTo>
                  <a:pt x="33" y="68"/>
                </a:lnTo>
                <a:lnTo>
                  <a:pt x="33" y="68"/>
                </a:lnTo>
                <a:cubicBezTo>
                  <a:pt x="33" y="49"/>
                  <a:pt x="48" y="34"/>
                  <a:pt x="66" y="34"/>
                </a:cubicBezTo>
                <a:lnTo>
                  <a:pt x="66" y="34"/>
                </a:lnTo>
                <a:lnTo>
                  <a:pt x="100" y="34"/>
                </a:lnTo>
                <a:lnTo>
                  <a:pt x="100" y="101"/>
                </a:lnTo>
                <a:close/>
                <a:moveTo>
                  <a:pt x="33" y="135"/>
                </a:moveTo>
                <a:lnTo>
                  <a:pt x="33" y="135"/>
                </a:lnTo>
                <a:lnTo>
                  <a:pt x="33" y="135"/>
                </a:lnTo>
                <a:lnTo>
                  <a:pt x="100" y="135"/>
                </a:lnTo>
                <a:lnTo>
                  <a:pt x="100" y="201"/>
                </a:lnTo>
                <a:lnTo>
                  <a:pt x="33" y="201"/>
                </a:lnTo>
                <a:lnTo>
                  <a:pt x="33" y="135"/>
                </a:lnTo>
                <a:close/>
                <a:moveTo>
                  <a:pt x="33" y="234"/>
                </a:moveTo>
                <a:lnTo>
                  <a:pt x="33" y="234"/>
                </a:lnTo>
                <a:lnTo>
                  <a:pt x="33" y="234"/>
                </a:lnTo>
                <a:lnTo>
                  <a:pt x="100" y="234"/>
                </a:lnTo>
                <a:lnTo>
                  <a:pt x="100" y="302"/>
                </a:lnTo>
                <a:lnTo>
                  <a:pt x="33" y="302"/>
                </a:lnTo>
                <a:lnTo>
                  <a:pt x="33" y="234"/>
                </a:lnTo>
                <a:close/>
                <a:moveTo>
                  <a:pt x="33" y="335"/>
                </a:moveTo>
                <a:lnTo>
                  <a:pt x="33" y="335"/>
                </a:lnTo>
                <a:lnTo>
                  <a:pt x="33" y="335"/>
                </a:lnTo>
                <a:lnTo>
                  <a:pt x="100" y="335"/>
                </a:lnTo>
                <a:lnTo>
                  <a:pt x="100" y="402"/>
                </a:lnTo>
                <a:lnTo>
                  <a:pt x="33" y="402"/>
                </a:lnTo>
                <a:lnTo>
                  <a:pt x="33" y="335"/>
                </a:lnTo>
                <a:close/>
                <a:moveTo>
                  <a:pt x="100" y="503"/>
                </a:moveTo>
                <a:lnTo>
                  <a:pt x="100" y="503"/>
                </a:lnTo>
                <a:lnTo>
                  <a:pt x="100" y="503"/>
                </a:lnTo>
                <a:lnTo>
                  <a:pt x="66" y="503"/>
                </a:lnTo>
                <a:lnTo>
                  <a:pt x="66" y="503"/>
                </a:lnTo>
                <a:cubicBezTo>
                  <a:pt x="48" y="503"/>
                  <a:pt x="33" y="487"/>
                  <a:pt x="33" y="469"/>
                </a:cubicBezTo>
                <a:lnTo>
                  <a:pt x="33" y="469"/>
                </a:lnTo>
                <a:lnTo>
                  <a:pt x="33" y="436"/>
                </a:lnTo>
                <a:lnTo>
                  <a:pt x="100" y="436"/>
                </a:lnTo>
                <a:lnTo>
                  <a:pt x="100" y="503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6"/>
                </a:cubicBezTo>
                <a:lnTo>
                  <a:pt x="535" y="486"/>
                </a:lnTo>
                <a:lnTo>
                  <a:pt x="535" y="51"/>
                </a:lnTo>
                <a:lnTo>
                  <a:pt x="535" y="51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233" y="350"/>
                </a:moveTo>
                <a:lnTo>
                  <a:pt x="233" y="350"/>
                </a:lnTo>
                <a:lnTo>
                  <a:pt x="233" y="350"/>
                </a:lnTo>
                <a:lnTo>
                  <a:pt x="328" y="287"/>
                </a:lnTo>
                <a:lnTo>
                  <a:pt x="328" y="287"/>
                </a:lnTo>
                <a:cubicBezTo>
                  <a:pt x="338" y="281"/>
                  <a:pt x="335" y="271"/>
                  <a:pt x="328" y="268"/>
                </a:cubicBezTo>
                <a:lnTo>
                  <a:pt x="328" y="268"/>
                </a:lnTo>
                <a:lnTo>
                  <a:pt x="233" y="204"/>
                </a:lnTo>
                <a:lnTo>
                  <a:pt x="233" y="204"/>
                </a:lnTo>
                <a:cubicBezTo>
                  <a:pt x="225" y="198"/>
                  <a:pt x="217" y="202"/>
                  <a:pt x="217" y="213"/>
                </a:cubicBezTo>
                <a:lnTo>
                  <a:pt x="217" y="213"/>
                </a:lnTo>
                <a:lnTo>
                  <a:pt x="217" y="341"/>
                </a:lnTo>
                <a:lnTo>
                  <a:pt x="217" y="341"/>
                </a:lnTo>
                <a:cubicBezTo>
                  <a:pt x="217" y="351"/>
                  <a:pt x="225" y="355"/>
                  <a:pt x="233" y="3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38"/>
          <p:cNvSpPr>
            <a:spLocks noChangeArrowheads="1"/>
          </p:cNvSpPr>
          <p:nvPr/>
        </p:nvSpPr>
        <p:spPr bwMode="auto">
          <a:xfrm>
            <a:off x="4790677" y="2346307"/>
            <a:ext cx="204787" cy="180975"/>
          </a:xfrm>
          <a:custGeom>
            <a:avLst/>
            <a:gdLst>
              <a:gd name="T0" fmla="*/ 480 w 567"/>
              <a:gd name="T1" fmla="*/ 277 h 503"/>
              <a:gd name="T2" fmla="*/ 480 w 567"/>
              <a:gd name="T3" fmla="*/ 277 h 503"/>
              <a:gd name="T4" fmla="*/ 480 w 567"/>
              <a:gd name="T5" fmla="*/ 277 h 503"/>
              <a:gd name="T6" fmla="*/ 480 w 567"/>
              <a:gd name="T7" fmla="*/ 277 h 503"/>
              <a:gd name="T8" fmla="*/ 283 w 567"/>
              <a:gd name="T9" fmla="*/ 459 h 503"/>
              <a:gd name="T10" fmla="*/ 85 w 567"/>
              <a:gd name="T11" fmla="*/ 276 h 503"/>
              <a:gd name="T12" fmla="*/ 49 w 567"/>
              <a:gd name="T13" fmla="*/ 190 h 503"/>
              <a:gd name="T14" fmla="*/ 86 w 567"/>
              <a:gd name="T15" fmla="*/ 103 h 503"/>
              <a:gd name="T16" fmla="*/ 160 w 567"/>
              <a:gd name="T17" fmla="*/ 66 h 503"/>
              <a:gd name="T18" fmla="*/ 261 w 567"/>
              <a:gd name="T19" fmla="*/ 115 h 503"/>
              <a:gd name="T20" fmla="*/ 261 w 567"/>
              <a:gd name="T21" fmla="*/ 115 h 503"/>
              <a:gd name="T22" fmla="*/ 283 w 567"/>
              <a:gd name="T23" fmla="*/ 136 h 503"/>
              <a:gd name="T24" fmla="*/ 305 w 567"/>
              <a:gd name="T25" fmla="*/ 115 h 503"/>
              <a:gd name="T26" fmla="*/ 305 w 567"/>
              <a:gd name="T27" fmla="*/ 115 h 503"/>
              <a:gd name="T28" fmla="*/ 406 w 567"/>
              <a:gd name="T29" fmla="*/ 67 h 503"/>
              <a:gd name="T30" fmla="*/ 480 w 567"/>
              <a:gd name="T31" fmla="*/ 103 h 503"/>
              <a:gd name="T32" fmla="*/ 517 w 567"/>
              <a:gd name="T33" fmla="*/ 190 h 503"/>
              <a:gd name="T34" fmla="*/ 480 w 567"/>
              <a:gd name="T35" fmla="*/ 277 h 503"/>
              <a:gd name="T36" fmla="*/ 504 w 567"/>
              <a:gd name="T37" fmla="*/ 79 h 503"/>
              <a:gd name="T38" fmla="*/ 504 w 567"/>
              <a:gd name="T39" fmla="*/ 79 h 503"/>
              <a:gd name="T40" fmla="*/ 504 w 567"/>
              <a:gd name="T41" fmla="*/ 79 h 503"/>
              <a:gd name="T42" fmla="*/ 504 w 567"/>
              <a:gd name="T43" fmla="*/ 79 h 503"/>
              <a:gd name="T44" fmla="*/ 283 w 567"/>
              <a:gd name="T45" fmla="*/ 91 h 503"/>
              <a:gd name="T46" fmla="*/ 62 w 567"/>
              <a:gd name="T47" fmla="*/ 79 h 503"/>
              <a:gd name="T48" fmla="*/ 62 w 567"/>
              <a:gd name="T49" fmla="*/ 304 h 503"/>
              <a:gd name="T50" fmla="*/ 283 w 567"/>
              <a:gd name="T51" fmla="*/ 502 h 503"/>
              <a:gd name="T52" fmla="*/ 504 w 567"/>
              <a:gd name="T53" fmla="*/ 304 h 503"/>
              <a:gd name="T54" fmla="*/ 504 w 567"/>
              <a:gd name="T55" fmla="*/ 79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67" h="503">
                <a:moveTo>
                  <a:pt x="480" y="277"/>
                </a:moveTo>
                <a:lnTo>
                  <a:pt x="480" y="277"/>
                </a:lnTo>
                <a:lnTo>
                  <a:pt x="480" y="277"/>
                </a:lnTo>
                <a:lnTo>
                  <a:pt x="480" y="277"/>
                </a:lnTo>
                <a:cubicBezTo>
                  <a:pt x="362" y="381"/>
                  <a:pt x="308" y="437"/>
                  <a:pt x="283" y="459"/>
                </a:cubicBezTo>
                <a:cubicBezTo>
                  <a:pt x="257" y="437"/>
                  <a:pt x="202" y="381"/>
                  <a:pt x="85" y="276"/>
                </a:cubicBezTo>
                <a:cubicBezTo>
                  <a:pt x="62" y="254"/>
                  <a:pt x="49" y="223"/>
                  <a:pt x="49" y="190"/>
                </a:cubicBezTo>
                <a:cubicBezTo>
                  <a:pt x="49" y="157"/>
                  <a:pt x="62" y="126"/>
                  <a:pt x="86" y="103"/>
                </a:cubicBezTo>
                <a:cubicBezTo>
                  <a:pt x="111" y="78"/>
                  <a:pt x="135" y="66"/>
                  <a:pt x="160" y="66"/>
                </a:cubicBezTo>
                <a:cubicBezTo>
                  <a:pt x="190" y="66"/>
                  <a:pt x="224" y="83"/>
                  <a:pt x="261" y="115"/>
                </a:cubicBezTo>
                <a:lnTo>
                  <a:pt x="261" y="115"/>
                </a:lnTo>
                <a:lnTo>
                  <a:pt x="283" y="136"/>
                </a:lnTo>
                <a:lnTo>
                  <a:pt x="305" y="115"/>
                </a:lnTo>
                <a:lnTo>
                  <a:pt x="305" y="115"/>
                </a:lnTo>
                <a:cubicBezTo>
                  <a:pt x="342" y="83"/>
                  <a:pt x="375" y="67"/>
                  <a:pt x="406" y="67"/>
                </a:cubicBezTo>
                <a:cubicBezTo>
                  <a:pt x="431" y="67"/>
                  <a:pt x="456" y="78"/>
                  <a:pt x="480" y="103"/>
                </a:cubicBezTo>
                <a:cubicBezTo>
                  <a:pt x="504" y="126"/>
                  <a:pt x="517" y="157"/>
                  <a:pt x="517" y="190"/>
                </a:cubicBezTo>
                <a:cubicBezTo>
                  <a:pt x="517" y="223"/>
                  <a:pt x="504" y="254"/>
                  <a:pt x="480" y="277"/>
                </a:cubicBezTo>
                <a:close/>
                <a:moveTo>
                  <a:pt x="504" y="79"/>
                </a:moveTo>
                <a:lnTo>
                  <a:pt x="504" y="79"/>
                </a:lnTo>
                <a:lnTo>
                  <a:pt x="504" y="79"/>
                </a:lnTo>
                <a:lnTo>
                  <a:pt x="504" y="79"/>
                </a:lnTo>
                <a:cubicBezTo>
                  <a:pt x="425" y="0"/>
                  <a:pt x="346" y="35"/>
                  <a:pt x="283" y="91"/>
                </a:cubicBezTo>
                <a:cubicBezTo>
                  <a:pt x="220" y="35"/>
                  <a:pt x="142" y="0"/>
                  <a:pt x="62" y="79"/>
                </a:cubicBezTo>
                <a:cubicBezTo>
                  <a:pt x="0" y="142"/>
                  <a:pt x="0" y="242"/>
                  <a:pt x="62" y="304"/>
                </a:cubicBezTo>
                <a:cubicBezTo>
                  <a:pt x="283" y="502"/>
                  <a:pt x="283" y="502"/>
                  <a:pt x="283" y="502"/>
                </a:cubicBezTo>
                <a:cubicBezTo>
                  <a:pt x="283" y="502"/>
                  <a:pt x="283" y="502"/>
                  <a:pt x="504" y="304"/>
                </a:cubicBezTo>
                <a:cubicBezTo>
                  <a:pt x="566" y="242"/>
                  <a:pt x="566" y="142"/>
                  <a:pt x="504" y="7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39"/>
          <p:cNvSpPr>
            <a:spLocks noChangeArrowheads="1"/>
          </p:cNvSpPr>
          <p:nvPr/>
        </p:nvSpPr>
        <p:spPr bwMode="auto">
          <a:xfrm>
            <a:off x="4258864" y="2339957"/>
            <a:ext cx="195263" cy="187325"/>
          </a:xfrm>
          <a:custGeom>
            <a:avLst/>
            <a:gdLst>
              <a:gd name="T0" fmla="*/ 387 w 541"/>
              <a:gd name="T1" fmla="*/ 323 h 521"/>
              <a:gd name="T2" fmla="*/ 387 w 541"/>
              <a:gd name="T3" fmla="*/ 323 h 521"/>
              <a:gd name="T4" fmla="*/ 387 w 541"/>
              <a:gd name="T5" fmla="*/ 323 h 521"/>
              <a:gd name="T6" fmla="*/ 414 w 541"/>
              <a:gd name="T7" fmla="*/ 486 h 521"/>
              <a:gd name="T8" fmla="*/ 270 w 541"/>
              <a:gd name="T9" fmla="*/ 411 h 521"/>
              <a:gd name="T10" fmla="*/ 126 w 541"/>
              <a:gd name="T11" fmla="*/ 486 h 521"/>
              <a:gd name="T12" fmla="*/ 153 w 541"/>
              <a:gd name="T13" fmla="*/ 323 h 521"/>
              <a:gd name="T14" fmla="*/ 36 w 541"/>
              <a:gd name="T15" fmla="*/ 204 h 521"/>
              <a:gd name="T16" fmla="*/ 199 w 541"/>
              <a:gd name="T17" fmla="*/ 182 h 521"/>
              <a:gd name="T18" fmla="*/ 270 w 541"/>
              <a:gd name="T19" fmla="*/ 34 h 521"/>
              <a:gd name="T20" fmla="*/ 342 w 541"/>
              <a:gd name="T21" fmla="*/ 182 h 521"/>
              <a:gd name="T22" fmla="*/ 504 w 541"/>
              <a:gd name="T23" fmla="*/ 204 h 521"/>
              <a:gd name="T24" fmla="*/ 387 w 541"/>
              <a:gd name="T25" fmla="*/ 323 h 521"/>
              <a:gd name="T26" fmla="*/ 536 w 541"/>
              <a:gd name="T27" fmla="*/ 194 h 521"/>
              <a:gd name="T28" fmla="*/ 536 w 541"/>
              <a:gd name="T29" fmla="*/ 194 h 521"/>
              <a:gd name="T30" fmla="*/ 536 w 541"/>
              <a:gd name="T31" fmla="*/ 194 h 521"/>
              <a:gd name="T32" fmla="*/ 536 w 541"/>
              <a:gd name="T33" fmla="*/ 194 h 521"/>
              <a:gd name="T34" fmla="*/ 505 w 541"/>
              <a:gd name="T35" fmla="*/ 168 h 521"/>
              <a:gd name="T36" fmla="*/ 505 w 541"/>
              <a:gd name="T37" fmla="*/ 168 h 521"/>
              <a:gd name="T38" fmla="*/ 366 w 541"/>
              <a:gd name="T39" fmla="*/ 148 h 521"/>
              <a:gd name="T40" fmla="*/ 305 w 541"/>
              <a:gd name="T41" fmla="*/ 22 h 521"/>
              <a:gd name="T42" fmla="*/ 305 w 541"/>
              <a:gd name="T43" fmla="*/ 22 h 521"/>
              <a:gd name="T44" fmla="*/ 270 w 541"/>
              <a:gd name="T45" fmla="*/ 0 h 521"/>
              <a:gd name="T46" fmla="*/ 235 w 541"/>
              <a:gd name="T47" fmla="*/ 22 h 521"/>
              <a:gd name="T48" fmla="*/ 235 w 541"/>
              <a:gd name="T49" fmla="*/ 22 h 521"/>
              <a:gd name="T50" fmla="*/ 175 w 541"/>
              <a:gd name="T51" fmla="*/ 148 h 521"/>
              <a:gd name="T52" fmla="*/ 36 w 541"/>
              <a:gd name="T53" fmla="*/ 168 h 521"/>
              <a:gd name="T54" fmla="*/ 36 w 541"/>
              <a:gd name="T55" fmla="*/ 168 h 521"/>
              <a:gd name="T56" fmla="*/ 5 w 541"/>
              <a:gd name="T57" fmla="*/ 194 h 521"/>
              <a:gd name="T58" fmla="*/ 14 w 541"/>
              <a:gd name="T59" fmla="*/ 232 h 521"/>
              <a:gd name="T60" fmla="*/ 14 w 541"/>
              <a:gd name="T61" fmla="*/ 232 h 521"/>
              <a:gd name="T62" fmla="*/ 116 w 541"/>
              <a:gd name="T63" fmla="*/ 334 h 521"/>
              <a:gd name="T64" fmla="*/ 92 w 541"/>
              <a:gd name="T65" fmla="*/ 475 h 521"/>
              <a:gd name="T66" fmla="*/ 92 w 541"/>
              <a:gd name="T67" fmla="*/ 475 h 521"/>
              <a:gd name="T68" fmla="*/ 108 w 541"/>
              <a:gd name="T69" fmla="*/ 512 h 521"/>
              <a:gd name="T70" fmla="*/ 130 w 541"/>
              <a:gd name="T71" fmla="*/ 520 h 521"/>
              <a:gd name="T72" fmla="*/ 149 w 541"/>
              <a:gd name="T73" fmla="*/ 515 h 521"/>
              <a:gd name="T74" fmla="*/ 149 w 541"/>
              <a:gd name="T75" fmla="*/ 515 h 521"/>
              <a:gd name="T76" fmla="*/ 270 w 541"/>
              <a:gd name="T77" fmla="*/ 451 h 521"/>
              <a:gd name="T78" fmla="*/ 392 w 541"/>
              <a:gd name="T79" fmla="*/ 515 h 521"/>
              <a:gd name="T80" fmla="*/ 392 w 541"/>
              <a:gd name="T81" fmla="*/ 515 h 521"/>
              <a:gd name="T82" fmla="*/ 410 w 541"/>
              <a:gd name="T83" fmla="*/ 520 h 521"/>
              <a:gd name="T84" fmla="*/ 433 w 541"/>
              <a:gd name="T85" fmla="*/ 512 h 521"/>
              <a:gd name="T86" fmla="*/ 449 w 541"/>
              <a:gd name="T87" fmla="*/ 475 h 521"/>
              <a:gd name="T88" fmla="*/ 449 w 541"/>
              <a:gd name="T89" fmla="*/ 475 h 521"/>
              <a:gd name="T90" fmla="*/ 425 w 541"/>
              <a:gd name="T91" fmla="*/ 334 h 521"/>
              <a:gd name="T92" fmla="*/ 527 w 541"/>
              <a:gd name="T93" fmla="*/ 232 h 521"/>
              <a:gd name="T94" fmla="*/ 527 w 541"/>
              <a:gd name="T95" fmla="*/ 232 h 521"/>
              <a:gd name="T96" fmla="*/ 536 w 541"/>
              <a:gd name="T97" fmla="*/ 194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1" h="521">
                <a:moveTo>
                  <a:pt x="387" y="323"/>
                </a:moveTo>
                <a:lnTo>
                  <a:pt x="387" y="323"/>
                </a:lnTo>
                <a:lnTo>
                  <a:pt x="387" y="323"/>
                </a:lnTo>
                <a:lnTo>
                  <a:pt x="414" y="486"/>
                </a:lnTo>
                <a:lnTo>
                  <a:pt x="270" y="411"/>
                </a:lnTo>
                <a:lnTo>
                  <a:pt x="126" y="486"/>
                </a:lnTo>
                <a:lnTo>
                  <a:pt x="153" y="323"/>
                </a:lnTo>
                <a:lnTo>
                  <a:pt x="36" y="204"/>
                </a:lnTo>
                <a:lnTo>
                  <a:pt x="199" y="182"/>
                </a:lnTo>
                <a:lnTo>
                  <a:pt x="270" y="34"/>
                </a:lnTo>
                <a:lnTo>
                  <a:pt x="342" y="182"/>
                </a:lnTo>
                <a:lnTo>
                  <a:pt x="504" y="204"/>
                </a:lnTo>
                <a:lnTo>
                  <a:pt x="387" y="323"/>
                </a:lnTo>
                <a:close/>
                <a:moveTo>
                  <a:pt x="536" y="194"/>
                </a:moveTo>
                <a:lnTo>
                  <a:pt x="536" y="194"/>
                </a:lnTo>
                <a:lnTo>
                  <a:pt x="536" y="194"/>
                </a:lnTo>
                <a:lnTo>
                  <a:pt x="536" y="194"/>
                </a:lnTo>
                <a:cubicBezTo>
                  <a:pt x="531" y="180"/>
                  <a:pt x="519" y="170"/>
                  <a:pt x="505" y="168"/>
                </a:cubicBezTo>
                <a:lnTo>
                  <a:pt x="505" y="168"/>
                </a:lnTo>
                <a:lnTo>
                  <a:pt x="366" y="148"/>
                </a:lnTo>
                <a:lnTo>
                  <a:pt x="305" y="22"/>
                </a:lnTo>
                <a:lnTo>
                  <a:pt x="305" y="22"/>
                </a:lnTo>
                <a:cubicBezTo>
                  <a:pt x="299" y="9"/>
                  <a:pt x="285" y="0"/>
                  <a:pt x="270" y="0"/>
                </a:cubicBezTo>
                <a:cubicBezTo>
                  <a:pt x="255" y="0"/>
                  <a:pt x="242" y="9"/>
                  <a:pt x="235" y="22"/>
                </a:cubicBezTo>
                <a:lnTo>
                  <a:pt x="235" y="22"/>
                </a:lnTo>
                <a:lnTo>
                  <a:pt x="175" y="148"/>
                </a:lnTo>
                <a:lnTo>
                  <a:pt x="36" y="168"/>
                </a:lnTo>
                <a:lnTo>
                  <a:pt x="36" y="168"/>
                </a:lnTo>
                <a:cubicBezTo>
                  <a:pt x="21" y="170"/>
                  <a:pt x="9" y="180"/>
                  <a:pt x="5" y="194"/>
                </a:cubicBezTo>
                <a:cubicBezTo>
                  <a:pt x="0" y="207"/>
                  <a:pt x="3" y="222"/>
                  <a:pt x="14" y="232"/>
                </a:cubicBezTo>
                <a:lnTo>
                  <a:pt x="14" y="232"/>
                </a:lnTo>
                <a:lnTo>
                  <a:pt x="116" y="334"/>
                </a:lnTo>
                <a:lnTo>
                  <a:pt x="92" y="475"/>
                </a:lnTo>
                <a:lnTo>
                  <a:pt x="92" y="475"/>
                </a:lnTo>
                <a:cubicBezTo>
                  <a:pt x="90" y="490"/>
                  <a:pt x="95" y="504"/>
                  <a:pt x="108" y="512"/>
                </a:cubicBezTo>
                <a:cubicBezTo>
                  <a:pt x="114" y="517"/>
                  <a:pt x="122" y="520"/>
                  <a:pt x="130" y="520"/>
                </a:cubicBezTo>
                <a:cubicBezTo>
                  <a:pt x="136" y="520"/>
                  <a:pt x="143" y="518"/>
                  <a:pt x="149" y="515"/>
                </a:cubicBezTo>
                <a:lnTo>
                  <a:pt x="149" y="515"/>
                </a:lnTo>
                <a:lnTo>
                  <a:pt x="270" y="451"/>
                </a:lnTo>
                <a:lnTo>
                  <a:pt x="392" y="515"/>
                </a:lnTo>
                <a:lnTo>
                  <a:pt x="392" y="515"/>
                </a:lnTo>
                <a:cubicBezTo>
                  <a:pt x="397" y="518"/>
                  <a:pt x="404" y="520"/>
                  <a:pt x="410" y="520"/>
                </a:cubicBezTo>
                <a:cubicBezTo>
                  <a:pt x="418" y="520"/>
                  <a:pt x="426" y="517"/>
                  <a:pt x="433" y="512"/>
                </a:cubicBezTo>
                <a:cubicBezTo>
                  <a:pt x="445" y="504"/>
                  <a:pt x="451" y="490"/>
                  <a:pt x="449" y="475"/>
                </a:cubicBezTo>
                <a:lnTo>
                  <a:pt x="449" y="475"/>
                </a:lnTo>
                <a:lnTo>
                  <a:pt x="425" y="334"/>
                </a:lnTo>
                <a:lnTo>
                  <a:pt x="527" y="232"/>
                </a:lnTo>
                <a:lnTo>
                  <a:pt x="527" y="232"/>
                </a:lnTo>
                <a:cubicBezTo>
                  <a:pt x="537" y="222"/>
                  <a:pt x="540" y="207"/>
                  <a:pt x="536" y="1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Freeform 40"/>
          <p:cNvSpPr>
            <a:spLocks noChangeArrowheads="1"/>
          </p:cNvSpPr>
          <p:nvPr/>
        </p:nvSpPr>
        <p:spPr bwMode="auto">
          <a:xfrm>
            <a:off x="3747689" y="2339957"/>
            <a:ext cx="144463" cy="193675"/>
          </a:xfrm>
          <a:custGeom>
            <a:avLst/>
            <a:gdLst>
              <a:gd name="T0" fmla="*/ 250 w 402"/>
              <a:gd name="T1" fmla="*/ 361 h 537"/>
              <a:gd name="T2" fmla="*/ 250 w 402"/>
              <a:gd name="T3" fmla="*/ 361 h 537"/>
              <a:gd name="T4" fmla="*/ 250 w 402"/>
              <a:gd name="T5" fmla="*/ 361 h 537"/>
              <a:gd name="T6" fmla="*/ 250 w 402"/>
              <a:gd name="T7" fmla="*/ 402 h 537"/>
              <a:gd name="T8" fmla="*/ 151 w 402"/>
              <a:gd name="T9" fmla="*/ 402 h 537"/>
              <a:gd name="T10" fmla="*/ 151 w 402"/>
              <a:gd name="T11" fmla="*/ 361 h 537"/>
              <a:gd name="T12" fmla="*/ 151 w 402"/>
              <a:gd name="T13" fmla="*/ 361 h 537"/>
              <a:gd name="T14" fmla="*/ 33 w 402"/>
              <a:gd name="T15" fmla="*/ 201 h 537"/>
              <a:gd name="T16" fmla="*/ 200 w 402"/>
              <a:gd name="T17" fmla="*/ 34 h 537"/>
              <a:gd name="T18" fmla="*/ 368 w 402"/>
              <a:gd name="T19" fmla="*/ 201 h 537"/>
              <a:gd name="T20" fmla="*/ 250 w 402"/>
              <a:gd name="T21" fmla="*/ 361 h 537"/>
              <a:gd name="T22" fmla="*/ 250 w 402"/>
              <a:gd name="T23" fmla="*/ 486 h 537"/>
              <a:gd name="T24" fmla="*/ 250 w 402"/>
              <a:gd name="T25" fmla="*/ 486 h 537"/>
              <a:gd name="T26" fmla="*/ 250 w 402"/>
              <a:gd name="T27" fmla="*/ 486 h 537"/>
              <a:gd name="T28" fmla="*/ 250 w 402"/>
              <a:gd name="T29" fmla="*/ 486 h 537"/>
              <a:gd name="T30" fmla="*/ 234 w 402"/>
              <a:gd name="T31" fmla="*/ 503 h 537"/>
              <a:gd name="T32" fmla="*/ 234 w 402"/>
              <a:gd name="T33" fmla="*/ 503 h 537"/>
              <a:gd name="T34" fmla="*/ 167 w 402"/>
              <a:gd name="T35" fmla="*/ 503 h 537"/>
              <a:gd name="T36" fmla="*/ 167 w 402"/>
              <a:gd name="T37" fmla="*/ 503 h 537"/>
              <a:gd name="T38" fmla="*/ 151 w 402"/>
              <a:gd name="T39" fmla="*/ 486 h 537"/>
              <a:gd name="T40" fmla="*/ 151 w 402"/>
              <a:gd name="T41" fmla="*/ 486 h 537"/>
              <a:gd name="T42" fmla="*/ 151 w 402"/>
              <a:gd name="T43" fmla="*/ 452 h 537"/>
              <a:gd name="T44" fmla="*/ 151 w 402"/>
              <a:gd name="T45" fmla="*/ 452 h 537"/>
              <a:gd name="T46" fmla="*/ 167 w 402"/>
              <a:gd name="T47" fmla="*/ 436 h 537"/>
              <a:gd name="T48" fmla="*/ 167 w 402"/>
              <a:gd name="T49" fmla="*/ 436 h 537"/>
              <a:gd name="T50" fmla="*/ 234 w 402"/>
              <a:gd name="T51" fmla="*/ 436 h 537"/>
              <a:gd name="T52" fmla="*/ 234 w 402"/>
              <a:gd name="T53" fmla="*/ 436 h 537"/>
              <a:gd name="T54" fmla="*/ 250 w 402"/>
              <a:gd name="T55" fmla="*/ 452 h 537"/>
              <a:gd name="T56" fmla="*/ 250 w 402"/>
              <a:gd name="T57" fmla="*/ 452 h 537"/>
              <a:gd name="T58" fmla="*/ 250 w 402"/>
              <a:gd name="T59" fmla="*/ 486 h 537"/>
              <a:gd name="T60" fmla="*/ 200 w 402"/>
              <a:gd name="T61" fmla="*/ 0 h 537"/>
              <a:gd name="T62" fmla="*/ 200 w 402"/>
              <a:gd name="T63" fmla="*/ 0 h 537"/>
              <a:gd name="T64" fmla="*/ 200 w 402"/>
              <a:gd name="T65" fmla="*/ 0 h 537"/>
              <a:gd name="T66" fmla="*/ 200 w 402"/>
              <a:gd name="T67" fmla="*/ 0 h 537"/>
              <a:gd name="T68" fmla="*/ 0 w 402"/>
              <a:gd name="T69" fmla="*/ 201 h 537"/>
              <a:gd name="T70" fmla="*/ 117 w 402"/>
              <a:gd name="T71" fmla="*/ 384 h 537"/>
              <a:gd name="T72" fmla="*/ 117 w 402"/>
              <a:gd name="T73" fmla="*/ 384 h 537"/>
              <a:gd name="T74" fmla="*/ 117 w 402"/>
              <a:gd name="T75" fmla="*/ 503 h 537"/>
              <a:gd name="T76" fmla="*/ 117 w 402"/>
              <a:gd name="T77" fmla="*/ 503 h 537"/>
              <a:gd name="T78" fmla="*/ 151 w 402"/>
              <a:gd name="T79" fmla="*/ 536 h 537"/>
              <a:gd name="T80" fmla="*/ 151 w 402"/>
              <a:gd name="T81" fmla="*/ 536 h 537"/>
              <a:gd name="T82" fmla="*/ 250 w 402"/>
              <a:gd name="T83" fmla="*/ 536 h 537"/>
              <a:gd name="T84" fmla="*/ 250 w 402"/>
              <a:gd name="T85" fmla="*/ 536 h 537"/>
              <a:gd name="T86" fmla="*/ 284 w 402"/>
              <a:gd name="T87" fmla="*/ 503 h 537"/>
              <a:gd name="T88" fmla="*/ 284 w 402"/>
              <a:gd name="T89" fmla="*/ 503 h 537"/>
              <a:gd name="T90" fmla="*/ 284 w 402"/>
              <a:gd name="T91" fmla="*/ 384 h 537"/>
              <a:gd name="T92" fmla="*/ 284 w 402"/>
              <a:gd name="T93" fmla="*/ 384 h 537"/>
              <a:gd name="T94" fmla="*/ 401 w 402"/>
              <a:gd name="T95" fmla="*/ 201 h 537"/>
              <a:gd name="T96" fmla="*/ 200 w 402"/>
              <a:gd name="T97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2" h="537">
                <a:moveTo>
                  <a:pt x="250" y="361"/>
                </a:moveTo>
                <a:lnTo>
                  <a:pt x="250" y="361"/>
                </a:lnTo>
                <a:lnTo>
                  <a:pt x="250" y="361"/>
                </a:lnTo>
                <a:lnTo>
                  <a:pt x="250" y="402"/>
                </a:lnTo>
                <a:lnTo>
                  <a:pt x="151" y="402"/>
                </a:lnTo>
                <a:lnTo>
                  <a:pt x="151" y="361"/>
                </a:lnTo>
                <a:lnTo>
                  <a:pt x="151" y="361"/>
                </a:lnTo>
                <a:cubicBezTo>
                  <a:pt x="82" y="340"/>
                  <a:pt x="33" y="276"/>
                  <a:pt x="33" y="201"/>
                </a:cubicBezTo>
                <a:cubicBezTo>
                  <a:pt x="33" y="109"/>
                  <a:pt x="108" y="34"/>
                  <a:pt x="200" y="34"/>
                </a:cubicBezTo>
                <a:cubicBezTo>
                  <a:pt x="293" y="34"/>
                  <a:pt x="368" y="109"/>
                  <a:pt x="368" y="201"/>
                </a:cubicBezTo>
                <a:cubicBezTo>
                  <a:pt x="368" y="276"/>
                  <a:pt x="319" y="340"/>
                  <a:pt x="250" y="361"/>
                </a:cubicBezTo>
                <a:close/>
                <a:moveTo>
                  <a:pt x="250" y="486"/>
                </a:moveTo>
                <a:lnTo>
                  <a:pt x="250" y="486"/>
                </a:lnTo>
                <a:lnTo>
                  <a:pt x="250" y="486"/>
                </a:lnTo>
                <a:lnTo>
                  <a:pt x="250" y="486"/>
                </a:lnTo>
                <a:cubicBezTo>
                  <a:pt x="250" y="495"/>
                  <a:pt x="243" y="503"/>
                  <a:pt x="234" y="503"/>
                </a:cubicBezTo>
                <a:lnTo>
                  <a:pt x="234" y="503"/>
                </a:lnTo>
                <a:lnTo>
                  <a:pt x="167" y="503"/>
                </a:lnTo>
                <a:lnTo>
                  <a:pt x="167" y="503"/>
                </a:lnTo>
                <a:cubicBezTo>
                  <a:pt x="158" y="503"/>
                  <a:pt x="151" y="495"/>
                  <a:pt x="151" y="486"/>
                </a:cubicBezTo>
                <a:lnTo>
                  <a:pt x="151" y="486"/>
                </a:lnTo>
                <a:lnTo>
                  <a:pt x="151" y="452"/>
                </a:lnTo>
                <a:lnTo>
                  <a:pt x="151" y="452"/>
                </a:lnTo>
                <a:cubicBezTo>
                  <a:pt x="151" y="443"/>
                  <a:pt x="158" y="436"/>
                  <a:pt x="167" y="436"/>
                </a:cubicBezTo>
                <a:lnTo>
                  <a:pt x="167" y="436"/>
                </a:lnTo>
                <a:lnTo>
                  <a:pt x="234" y="436"/>
                </a:lnTo>
                <a:lnTo>
                  <a:pt x="234" y="436"/>
                </a:lnTo>
                <a:cubicBezTo>
                  <a:pt x="243" y="436"/>
                  <a:pt x="250" y="443"/>
                  <a:pt x="250" y="452"/>
                </a:cubicBezTo>
                <a:lnTo>
                  <a:pt x="250" y="452"/>
                </a:lnTo>
                <a:lnTo>
                  <a:pt x="250" y="486"/>
                </a:lnTo>
                <a:close/>
                <a:moveTo>
                  <a:pt x="200" y="0"/>
                </a:moveTo>
                <a:lnTo>
                  <a:pt x="200" y="0"/>
                </a:lnTo>
                <a:lnTo>
                  <a:pt x="200" y="0"/>
                </a:lnTo>
                <a:lnTo>
                  <a:pt x="200" y="0"/>
                </a:lnTo>
                <a:cubicBezTo>
                  <a:pt x="89" y="0"/>
                  <a:pt x="0" y="90"/>
                  <a:pt x="0" y="201"/>
                </a:cubicBezTo>
                <a:cubicBezTo>
                  <a:pt x="0" y="282"/>
                  <a:pt x="48" y="352"/>
                  <a:pt x="117" y="384"/>
                </a:cubicBezTo>
                <a:lnTo>
                  <a:pt x="117" y="384"/>
                </a:lnTo>
                <a:lnTo>
                  <a:pt x="117" y="503"/>
                </a:lnTo>
                <a:lnTo>
                  <a:pt x="117" y="503"/>
                </a:lnTo>
                <a:cubicBezTo>
                  <a:pt x="117" y="521"/>
                  <a:pt x="131" y="536"/>
                  <a:pt x="151" y="536"/>
                </a:cubicBezTo>
                <a:lnTo>
                  <a:pt x="151" y="536"/>
                </a:lnTo>
                <a:lnTo>
                  <a:pt x="250" y="536"/>
                </a:lnTo>
                <a:lnTo>
                  <a:pt x="250" y="536"/>
                </a:lnTo>
                <a:cubicBezTo>
                  <a:pt x="270" y="536"/>
                  <a:pt x="284" y="521"/>
                  <a:pt x="284" y="503"/>
                </a:cubicBezTo>
                <a:lnTo>
                  <a:pt x="284" y="503"/>
                </a:lnTo>
                <a:lnTo>
                  <a:pt x="284" y="384"/>
                </a:lnTo>
                <a:lnTo>
                  <a:pt x="284" y="384"/>
                </a:lnTo>
                <a:cubicBezTo>
                  <a:pt x="353" y="352"/>
                  <a:pt x="401" y="282"/>
                  <a:pt x="401" y="201"/>
                </a:cubicBezTo>
                <a:cubicBezTo>
                  <a:pt x="401" y="90"/>
                  <a:pt x="312" y="0"/>
                  <a:pt x="20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41"/>
          <p:cNvSpPr>
            <a:spLocks noChangeArrowheads="1"/>
          </p:cNvSpPr>
          <p:nvPr/>
        </p:nvSpPr>
        <p:spPr bwMode="auto">
          <a:xfrm>
            <a:off x="5868589" y="1839894"/>
            <a:ext cx="193675" cy="120650"/>
          </a:xfrm>
          <a:custGeom>
            <a:avLst/>
            <a:gdLst>
              <a:gd name="T0" fmla="*/ 368 w 537"/>
              <a:gd name="T1" fmla="*/ 301 h 336"/>
              <a:gd name="T2" fmla="*/ 368 w 537"/>
              <a:gd name="T3" fmla="*/ 301 h 336"/>
              <a:gd name="T4" fmla="*/ 368 w 537"/>
              <a:gd name="T5" fmla="*/ 301 h 336"/>
              <a:gd name="T6" fmla="*/ 167 w 537"/>
              <a:gd name="T7" fmla="*/ 301 h 336"/>
              <a:gd name="T8" fmla="*/ 167 w 537"/>
              <a:gd name="T9" fmla="*/ 301 h 336"/>
              <a:gd name="T10" fmla="*/ 33 w 537"/>
              <a:gd name="T11" fmla="*/ 168 h 336"/>
              <a:gd name="T12" fmla="*/ 167 w 537"/>
              <a:gd name="T13" fmla="*/ 33 h 336"/>
              <a:gd name="T14" fmla="*/ 167 w 537"/>
              <a:gd name="T15" fmla="*/ 33 h 336"/>
              <a:gd name="T16" fmla="*/ 368 w 537"/>
              <a:gd name="T17" fmla="*/ 33 h 336"/>
              <a:gd name="T18" fmla="*/ 368 w 537"/>
              <a:gd name="T19" fmla="*/ 33 h 336"/>
              <a:gd name="T20" fmla="*/ 502 w 537"/>
              <a:gd name="T21" fmla="*/ 168 h 336"/>
              <a:gd name="T22" fmla="*/ 368 w 537"/>
              <a:gd name="T23" fmla="*/ 301 h 336"/>
              <a:gd name="T24" fmla="*/ 368 w 537"/>
              <a:gd name="T25" fmla="*/ 0 h 336"/>
              <a:gd name="T26" fmla="*/ 368 w 537"/>
              <a:gd name="T27" fmla="*/ 0 h 336"/>
              <a:gd name="T28" fmla="*/ 368 w 537"/>
              <a:gd name="T29" fmla="*/ 0 h 336"/>
              <a:gd name="T30" fmla="*/ 167 w 537"/>
              <a:gd name="T31" fmla="*/ 0 h 336"/>
              <a:gd name="T32" fmla="*/ 167 w 537"/>
              <a:gd name="T33" fmla="*/ 0 h 336"/>
              <a:gd name="T34" fmla="*/ 0 w 537"/>
              <a:gd name="T35" fmla="*/ 168 h 336"/>
              <a:gd name="T36" fmla="*/ 167 w 537"/>
              <a:gd name="T37" fmla="*/ 335 h 336"/>
              <a:gd name="T38" fmla="*/ 167 w 537"/>
              <a:gd name="T39" fmla="*/ 335 h 336"/>
              <a:gd name="T40" fmla="*/ 368 w 537"/>
              <a:gd name="T41" fmla="*/ 335 h 336"/>
              <a:gd name="T42" fmla="*/ 368 w 537"/>
              <a:gd name="T43" fmla="*/ 335 h 336"/>
              <a:gd name="T44" fmla="*/ 536 w 537"/>
              <a:gd name="T45" fmla="*/ 168 h 336"/>
              <a:gd name="T46" fmla="*/ 368 w 537"/>
              <a:gd name="T47" fmla="*/ 0 h 336"/>
              <a:gd name="T48" fmla="*/ 167 w 537"/>
              <a:gd name="T49" fmla="*/ 218 h 336"/>
              <a:gd name="T50" fmla="*/ 167 w 537"/>
              <a:gd name="T51" fmla="*/ 218 h 336"/>
              <a:gd name="T52" fmla="*/ 167 w 537"/>
              <a:gd name="T53" fmla="*/ 218 h 336"/>
              <a:gd name="T54" fmla="*/ 167 w 537"/>
              <a:gd name="T55" fmla="*/ 218 h 336"/>
              <a:gd name="T56" fmla="*/ 117 w 537"/>
              <a:gd name="T57" fmla="*/ 168 h 336"/>
              <a:gd name="T58" fmla="*/ 167 w 537"/>
              <a:gd name="T59" fmla="*/ 117 h 336"/>
              <a:gd name="T60" fmla="*/ 217 w 537"/>
              <a:gd name="T61" fmla="*/ 168 h 336"/>
              <a:gd name="T62" fmla="*/ 167 w 537"/>
              <a:gd name="T63" fmla="*/ 218 h 336"/>
              <a:gd name="T64" fmla="*/ 167 w 537"/>
              <a:gd name="T65" fmla="*/ 84 h 336"/>
              <a:gd name="T66" fmla="*/ 167 w 537"/>
              <a:gd name="T67" fmla="*/ 84 h 336"/>
              <a:gd name="T68" fmla="*/ 167 w 537"/>
              <a:gd name="T69" fmla="*/ 84 h 336"/>
              <a:gd name="T70" fmla="*/ 167 w 537"/>
              <a:gd name="T71" fmla="*/ 84 h 336"/>
              <a:gd name="T72" fmla="*/ 84 w 537"/>
              <a:gd name="T73" fmla="*/ 168 h 336"/>
              <a:gd name="T74" fmla="*/ 167 w 537"/>
              <a:gd name="T75" fmla="*/ 251 h 336"/>
              <a:gd name="T76" fmla="*/ 250 w 537"/>
              <a:gd name="T77" fmla="*/ 168 h 336"/>
              <a:gd name="T78" fmla="*/ 167 w 537"/>
              <a:gd name="T79" fmla="*/ 8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7" h="336">
                <a:moveTo>
                  <a:pt x="368" y="301"/>
                </a:moveTo>
                <a:lnTo>
                  <a:pt x="368" y="301"/>
                </a:lnTo>
                <a:lnTo>
                  <a:pt x="368" y="301"/>
                </a:lnTo>
                <a:lnTo>
                  <a:pt x="167" y="301"/>
                </a:lnTo>
                <a:lnTo>
                  <a:pt x="167" y="301"/>
                </a:lnTo>
                <a:cubicBezTo>
                  <a:pt x="93" y="301"/>
                  <a:pt x="33" y="242"/>
                  <a:pt x="33" y="168"/>
                </a:cubicBezTo>
                <a:cubicBezTo>
                  <a:pt x="33" y="94"/>
                  <a:pt x="93" y="33"/>
                  <a:pt x="167" y="33"/>
                </a:cubicBezTo>
                <a:lnTo>
                  <a:pt x="167" y="33"/>
                </a:lnTo>
                <a:lnTo>
                  <a:pt x="368" y="33"/>
                </a:lnTo>
                <a:lnTo>
                  <a:pt x="368" y="33"/>
                </a:lnTo>
                <a:cubicBezTo>
                  <a:pt x="442" y="33"/>
                  <a:pt x="502" y="94"/>
                  <a:pt x="502" y="168"/>
                </a:cubicBezTo>
                <a:cubicBezTo>
                  <a:pt x="502" y="242"/>
                  <a:pt x="442" y="301"/>
                  <a:pt x="368" y="301"/>
                </a:cubicBezTo>
                <a:close/>
                <a:moveTo>
                  <a:pt x="368" y="0"/>
                </a:moveTo>
                <a:lnTo>
                  <a:pt x="368" y="0"/>
                </a:lnTo>
                <a:lnTo>
                  <a:pt x="368" y="0"/>
                </a:lnTo>
                <a:lnTo>
                  <a:pt x="167" y="0"/>
                </a:lnTo>
                <a:lnTo>
                  <a:pt x="167" y="0"/>
                </a:lnTo>
                <a:cubicBezTo>
                  <a:pt x="74" y="0"/>
                  <a:pt x="0" y="75"/>
                  <a:pt x="0" y="168"/>
                </a:cubicBezTo>
                <a:cubicBezTo>
                  <a:pt x="0" y="260"/>
                  <a:pt x="74" y="335"/>
                  <a:pt x="167" y="335"/>
                </a:cubicBezTo>
                <a:lnTo>
                  <a:pt x="167" y="335"/>
                </a:lnTo>
                <a:lnTo>
                  <a:pt x="368" y="335"/>
                </a:lnTo>
                <a:lnTo>
                  <a:pt x="368" y="335"/>
                </a:lnTo>
                <a:cubicBezTo>
                  <a:pt x="460" y="335"/>
                  <a:pt x="536" y="260"/>
                  <a:pt x="536" y="168"/>
                </a:cubicBezTo>
                <a:cubicBezTo>
                  <a:pt x="536" y="75"/>
                  <a:pt x="460" y="0"/>
                  <a:pt x="368" y="0"/>
                </a:cubicBezTo>
                <a:close/>
                <a:moveTo>
                  <a:pt x="167" y="218"/>
                </a:moveTo>
                <a:lnTo>
                  <a:pt x="167" y="218"/>
                </a:lnTo>
                <a:lnTo>
                  <a:pt x="167" y="218"/>
                </a:lnTo>
                <a:lnTo>
                  <a:pt x="167" y="218"/>
                </a:lnTo>
                <a:cubicBezTo>
                  <a:pt x="139" y="218"/>
                  <a:pt x="117" y="195"/>
                  <a:pt x="117" y="168"/>
                </a:cubicBezTo>
                <a:cubicBezTo>
                  <a:pt x="117" y="140"/>
                  <a:pt x="139" y="117"/>
                  <a:pt x="167" y="117"/>
                </a:cubicBezTo>
                <a:cubicBezTo>
                  <a:pt x="195" y="117"/>
                  <a:pt x="217" y="140"/>
                  <a:pt x="217" y="168"/>
                </a:cubicBezTo>
                <a:cubicBezTo>
                  <a:pt x="217" y="195"/>
                  <a:pt x="195" y="218"/>
                  <a:pt x="167" y="218"/>
                </a:cubicBezTo>
                <a:close/>
                <a:moveTo>
                  <a:pt x="167" y="84"/>
                </a:moveTo>
                <a:lnTo>
                  <a:pt x="167" y="84"/>
                </a:lnTo>
                <a:lnTo>
                  <a:pt x="167" y="84"/>
                </a:lnTo>
                <a:lnTo>
                  <a:pt x="167" y="84"/>
                </a:lnTo>
                <a:cubicBezTo>
                  <a:pt x="121" y="84"/>
                  <a:pt x="84" y="121"/>
                  <a:pt x="84" y="168"/>
                </a:cubicBezTo>
                <a:cubicBezTo>
                  <a:pt x="84" y="213"/>
                  <a:pt x="121" y="251"/>
                  <a:pt x="167" y="251"/>
                </a:cubicBezTo>
                <a:cubicBezTo>
                  <a:pt x="213" y="251"/>
                  <a:pt x="250" y="213"/>
                  <a:pt x="250" y="168"/>
                </a:cubicBezTo>
                <a:cubicBezTo>
                  <a:pt x="250" y="121"/>
                  <a:pt x="213" y="84"/>
                  <a:pt x="167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Freeform 42"/>
          <p:cNvSpPr>
            <a:spLocks noChangeArrowheads="1"/>
          </p:cNvSpPr>
          <p:nvPr/>
        </p:nvSpPr>
        <p:spPr bwMode="auto">
          <a:xfrm>
            <a:off x="5332014" y="1804969"/>
            <a:ext cx="193675" cy="193675"/>
          </a:xfrm>
          <a:custGeom>
            <a:avLst/>
            <a:gdLst>
              <a:gd name="T0" fmla="*/ 150 w 536"/>
              <a:gd name="T1" fmla="*/ 68 h 537"/>
              <a:gd name="T2" fmla="*/ 150 w 536"/>
              <a:gd name="T3" fmla="*/ 101 h 537"/>
              <a:gd name="T4" fmla="*/ 83 w 536"/>
              <a:gd name="T5" fmla="*/ 68 h 537"/>
              <a:gd name="T6" fmla="*/ 83 w 536"/>
              <a:gd name="T7" fmla="*/ 68 h 537"/>
              <a:gd name="T8" fmla="*/ 100 w 536"/>
              <a:gd name="T9" fmla="*/ 84 h 537"/>
              <a:gd name="T10" fmla="*/ 217 w 536"/>
              <a:gd name="T11" fmla="*/ 68 h 537"/>
              <a:gd name="T12" fmla="*/ 201 w 536"/>
              <a:gd name="T13" fmla="*/ 84 h 537"/>
              <a:gd name="T14" fmla="*/ 217 w 536"/>
              <a:gd name="T15" fmla="*/ 68 h 537"/>
              <a:gd name="T16" fmla="*/ 502 w 536"/>
              <a:gd name="T17" fmla="*/ 134 h 537"/>
              <a:gd name="T18" fmla="*/ 33 w 536"/>
              <a:gd name="T19" fmla="*/ 68 h 537"/>
              <a:gd name="T20" fmla="*/ 468 w 536"/>
              <a:gd name="T21" fmla="*/ 34 h 537"/>
              <a:gd name="T22" fmla="*/ 502 w 536"/>
              <a:gd name="T23" fmla="*/ 68 h 537"/>
              <a:gd name="T24" fmla="*/ 502 w 536"/>
              <a:gd name="T25" fmla="*/ 470 h 537"/>
              <a:gd name="T26" fmla="*/ 468 w 536"/>
              <a:gd name="T27" fmla="*/ 503 h 537"/>
              <a:gd name="T28" fmla="*/ 66 w 536"/>
              <a:gd name="T29" fmla="*/ 503 h 537"/>
              <a:gd name="T30" fmla="*/ 33 w 536"/>
              <a:gd name="T31" fmla="*/ 168 h 537"/>
              <a:gd name="T32" fmla="*/ 485 w 536"/>
              <a:gd name="T33" fmla="*/ 0 h 537"/>
              <a:gd name="T34" fmla="*/ 50 w 536"/>
              <a:gd name="T35" fmla="*/ 0 h 537"/>
              <a:gd name="T36" fmla="*/ 0 w 536"/>
              <a:gd name="T37" fmla="*/ 51 h 537"/>
              <a:gd name="T38" fmla="*/ 50 w 536"/>
              <a:gd name="T39" fmla="*/ 536 h 537"/>
              <a:gd name="T40" fmla="*/ 485 w 536"/>
              <a:gd name="T41" fmla="*/ 536 h 537"/>
              <a:gd name="T42" fmla="*/ 535 w 536"/>
              <a:gd name="T43" fmla="*/ 51 h 537"/>
              <a:gd name="T44" fmla="*/ 356 w 536"/>
              <a:gd name="T45" fmla="*/ 398 h 537"/>
              <a:gd name="T46" fmla="*/ 356 w 536"/>
              <a:gd name="T47" fmla="*/ 398 h 537"/>
              <a:gd name="T48" fmla="*/ 428 w 536"/>
              <a:gd name="T49" fmla="*/ 349 h 537"/>
              <a:gd name="T50" fmla="*/ 432 w 536"/>
              <a:gd name="T51" fmla="*/ 346 h 537"/>
              <a:gd name="T52" fmla="*/ 432 w 536"/>
              <a:gd name="T53" fmla="*/ 346 h 537"/>
              <a:gd name="T54" fmla="*/ 431 w 536"/>
              <a:gd name="T55" fmla="*/ 326 h 537"/>
              <a:gd name="T56" fmla="*/ 356 w 536"/>
              <a:gd name="T57" fmla="*/ 273 h 537"/>
              <a:gd name="T58" fmla="*/ 397 w 536"/>
              <a:gd name="T59" fmla="*/ 335 h 537"/>
              <a:gd name="T60" fmla="*/ 356 w 536"/>
              <a:gd name="T61" fmla="*/ 398 h 537"/>
              <a:gd name="T62" fmla="*/ 103 w 536"/>
              <a:gd name="T63" fmla="*/ 346 h 537"/>
              <a:gd name="T64" fmla="*/ 105 w 536"/>
              <a:gd name="T65" fmla="*/ 348 h 537"/>
              <a:gd name="T66" fmla="*/ 159 w 536"/>
              <a:gd name="T67" fmla="*/ 398 h 537"/>
              <a:gd name="T68" fmla="*/ 180 w 536"/>
              <a:gd name="T69" fmla="*/ 376 h 537"/>
              <a:gd name="T70" fmla="*/ 179 w 536"/>
              <a:gd name="T71" fmla="*/ 294 h 537"/>
              <a:gd name="T72" fmla="*/ 158 w 536"/>
              <a:gd name="T73" fmla="*/ 273 h 537"/>
              <a:gd name="T74" fmla="*/ 105 w 536"/>
              <a:gd name="T75" fmla="*/ 326 h 537"/>
              <a:gd name="T76" fmla="*/ 245 w 536"/>
              <a:gd name="T77" fmla="*/ 398 h 537"/>
              <a:gd name="T78" fmla="*/ 313 w 536"/>
              <a:gd name="T79" fmla="*/ 296 h 537"/>
              <a:gd name="T80" fmla="*/ 290 w 536"/>
              <a:gd name="T81" fmla="*/ 273 h 537"/>
              <a:gd name="T82" fmla="*/ 222 w 536"/>
              <a:gd name="T83" fmla="*/ 37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150" y="68"/>
                </a:moveTo>
                <a:lnTo>
                  <a:pt x="150" y="68"/>
                </a:lnTo>
                <a:lnTo>
                  <a:pt x="150" y="68"/>
                </a:lnTo>
                <a:lnTo>
                  <a:pt x="150" y="68"/>
                </a:lnTo>
                <a:cubicBezTo>
                  <a:pt x="141" y="68"/>
                  <a:pt x="134" y="75"/>
                  <a:pt x="134" y="84"/>
                </a:cubicBezTo>
                <a:cubicBezTo>
                  <a:pt x="134" y="94"/>
                  <a:pt x="141" y="101"/>
                  <a:pt x="150" y="101"/>
                </a:cubicBezTo>
                <a:cubicBezTo>
                  <a:pt x="160" y="101"/>
                  <a:pt x="167" y="94"/>
                  <a:pt x="167" y="84"/>
                </a:cubicBezTo>
                <a:cubicBezTo>
                  <a:pt x="167" y="75"/>
                  <a:pt x="160" y="68"/>
                  <a:pt x="150" y="68"/>
                </a:cubicBezTo>
                <a:close/>
                <a:moveTo>
                  <a:pt x="83" y="68"/>
                </a:moveTo>
                <a:lnTo>
                  <a:pt x="83" y="68"/>
                </a:lnTo>
                <a:lnTo>
                  <a:pt x="83" y="68"/>
                </a:lnTo>
                <a:lnTo>
                  <a:pt x="83" y="68"/>
                </a:lnTo>
                <a:cubicBezTo>
                  <a:pt x="74" y="68"/>
                  <a:pt x="66" y="75"/>
                  <a:pt x="66" y="84"/>
                </a:cubicBezTo>
                <a:cubicBezTo>
                  <a:pt x="66" y="94"/>
                  <a:pt x="74" y="101"/>
                  <a:pt x="83" y="101"/>
                </a:cubicBezTo>
                <a:cubicBezTo>
                  <a:pt x="92" y="101"/>
                  <a:pt x="100" y="94"/>
                  <a:pt x="100" y="84"/>
                </a:cubicBezTo>
                <a:cubicBezTo>
                  <a:pt x="100" y="75"/>
                  <a:pt x="92" y="68"/>
                  <a:pt x="83" y="68"/>
                </a:cubicBezTo>
                <a:close/>
                <a:moveTo>
                  <a:pt x="217" y="68"/>
                </a:moveTo>
                <a:lnTo>
                  <a:pt x="217" y="68"/>
                </a:lnTo>
                <a:lnTo>
                  <a:pt x="217" y="68"/>
                </a:lnTo>
                <a:lnTo>
                  <a:pt x="217" y="68"/>
                </a:lnTo>
                <a:cubicBezTo>
                  <a:pt x="208" y="68"/>
                  <a:pt x="201" y="75"/>
                  <a:pt x="201" y="84"/>
                </a:cubicBezTo>
                <a:cubicBezTo>
                  <a:pt x="201" y="94"/>
                  <a:pt x="208" y="101"/>
                  <a:pt x="217" y="101"/>
                </a:cubicBezTo>
                <a:cubicBezTo>
                  <a:pt x="227" y="101"/>
                  <a:pt x="234" y="94"/>
                  <a:pt x="234" y="84"/>
                </a:cubicBezTo>
                <a:cubicBezTo>
                  <a:pt x="234" y="75"/>
                  <a:pt x="227" y="68"/>
                  <a:pt x="217" y="68"/>
                </a:cubicBezTo>
                <a:close/>
                <a:moveTo>
                  <a:pt x="502" y="134"/>
                </a:moveTo>
                <a:lnTo>
                  <a:pt x="502" y="134"/>
                </a:lnTo>
                <a:lnTo>
                  <a:pt x="502" y="134"/>
                </a:lnTo>
                <a:lnTo>
                  <a:pt x="33" y="134"/>
                </a:lnTo>
                <a:lnTo>
                  <a:pt x="33" y="68"/>
                </a:lnTo>
                <a:lnTo>
                  <a:pt x="33" y="68"/>
                </a:lnTo>
                <a:cubicBezTo>
                  <a:pt x="33" y="49"/>
                  <a:pt x="48" y="34"/>
                  <a:pt x="66" y="34"/>
                </a:cubicBezTo>
                <a:lnTo>
                  <a:pt x="66" y="34"/>
                </a:lnTo>
                <a:lnTo>
                  <a:pt x="468" y="34"/>
                </a:lnTo>
                <a:lnTo>
                  <a:pt x="468" y="34"/>
                </a:lnTo>
                <a:cubicBezTo>
                  <a:pt x="487" y="34"/>
                  <a:pt x="502" y="49"/>
                  <a:pt x="502" y="68"/>
                </a:cubicBezTo>
                <a:lnTo>
                  <a:pt x="502" y="68"/>
                </a:lnTo>
                <a:lnTo>
                  <a:pt x="502" y="134"/>
                </a:lnTo>
                <a:close/>
                <a:moveTo>
                  <a:pt x="502" y="470"/>
                </a:move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cubicBezTo>
                  <a:pt x="502" y="488"/>
                  <a:pt x="487" y="503"/>
                  <a:pt x="468" y="503"/>
                </a:cubicBezTo>
                <a:lnTo>
                  <a:pt x="468" y="503"/>
                </a:lnTo>
                <a:lnTo>
                  <a:pt x="66" y="503"/>
                </a:lnTo>
                <a:lnTo>
                  <a:pt x="66" y="503"/>
                </a:lnTo>
                <a:cubicBezTo>
                  <a:pt x="48" y="503"/>
                  <a:pt x="33" y="488"/>
                  <a:pt x="33" y="470"/>
                </a:cubicBezTo>
                <a:lnTo>
                  <a:pt x="33" y="470"/>
                </a:lnTo>
                <a:lnTo>
                  <a:pt x="33" y="168"/>
                </a:lnTo>
                <a:lnTo>
                  <a:pt x="502" y="168"/>
                </a:lnTo>
                <a:lnTo>
                  <a:pt x="502" y="470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4"/>
                  <a:pt x="535" y="486"/>
                </a:cubicBezTo>
                <a:lnTo>
                  <a:pt x="535" y="486"/>
                </a:lnTo>
                <a:lnTo>
                  <a:pt x="535" y="51"/>
                </a:lnTo>
                <a:lnTo>
                  <a:pt x="535" y="51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356" y="398"/>
                </a:moveTo>
                <a:lnTo>
                  <a:pt x="356" y="398"/>
                </a:lnTo>
                <a:lnTo>
                  <a:pt x="356" y="398"/>
                </a:lnTo>
                <a:lnTo>
                  <a:pt x="356" y="398"/>
                </a:lnTo>
                <a:cubicBezTo>
                  <a:pt x="362" y="404"/>
                  <a:pt x="371" y="404"/>
                  <a:pt x="378" y="398"/>
                </a:cubicBezTo>
                <a:lnTo>
                  <a:pt x="378" y="398"/>
                </a:lnTo>
                <a:lnTo>
                  <a:pt x="428" y="349"/>
                </a:lnTo>
                <a:lnTo>
                  <a:pt x="428" y="349"/>
                </a:lnTo>
                <a:cubicBezTo>
                  <a:pt x="429" y="349"/>
                  <a:pt x="430" y="348"/>
                  <a:pt x="431" y="348"/>
                </a:cubicBezTo>
                <a:cubicBezTo>
                  <a:pt x="431" y="347"/>
                  <a:pt x="432" y="346"/>
                  <a:pt x="432" y="346"/>
                </a:cubicBezTo>
                <a:lnTo>
                  <a:pt x="432" y="346"/>
                </a:lnTo>
                <a:lnTo>
                  <a:pt x="432" y="346"/>
                </a:lnTo>
                <a:lnTo>
                  <a:pt x="432" y="346"/>
                </a:lnTo>
                <a:cubicBezTo>
                  <a:pt x="433" y="345"/>
                  <a:pt x="434" y="344"/>
                  <a:pt x="434" y="343"/>
                </a:cubicBezTo>
                <a:cubicBezTo>
                  <a:pt x="436" y="338"/>
                  <a:pt x="435" y="331"/>
                  <a:pt x="431" y="326"/>
                </a:cubicBezTo>
                <a:lnTo>
                  <a:pt x="431" y="326"/>
                </a:lnTo>
                <a:lnTo>
                  <a:pt x="378" y="273"/>
                </a:lnTo>
                <a:lnTo>
                  <a:pt x="378" y="273"/>
                </a:lnTo>
                <a:cubicBezTo>
                  <a:pt x="372" y="267"/>
                  <a:pt x="362" y="267"/>
                  <a:pt x="356" y="273"/>
                </a:cubicBezTo>
                <a:cubicBezTo>
                  <a:pt x="351" y="279"/>
                  <a:pt x="351" y="289"/>
                  <a:pt x="356" y="294"/>
                </a:cubicBezTo>
                <a:lnTo>
                  <a:pt x="356" y="294"/>
                </a:lnTo>
                <a:lnTo>
                  <a:pt x="397" y="335"/>
                </a:lnTo>
                <a:lnTo>
                  <a:pt x="356" y="376"/>
                </a:lnTo>
                <a:lnTo>
                  <a:pt x="356" y="376"/>
                </a:lnTo>
                <a:cubicBezTo>
                  <a:pt x="350" y="382"/>
                  <a:pt x="350" y="392"/>
                  <a:pt x="356" y="398"/>
                </a:cubicBezTo>
                <a:close/>
                <a:moveTo>
                  <a:pt x="103" y="346"/>
                </a:moveTo>
                <a:lnTo>
                  <a:pt x="103" y="346"/>
                </a:lnTo>
                <a:lnTo>
                  <a:pt x="103" y="346"/>
                </a:lnTo>
                <a:lnTo>
                  <a:pt x="104" y="346"/>
                </a:lnTo>
                <a:lnTo>
                  <a:pt x="104" y="346"/>
                </a:lnTo>
                <a:cubicBezTo>
                  <a:pt x="104" y="346"/>
                  <a:pt x="104" y="347"/>
                  <a:pt x="105" y="348"/>
                </a:cubicBezTo>
                <a:cubicBezTo>
                  <a:pt x="106" y="348"/>
                  <a:pt x="107" y="349"/>
                  <a:pt x="107" y="349"/>
                </a:cubicBezTo>
                <a:lnTo>
                  <a:pt x="107" y="349"/>
                </a:lnTo>
                <a:lnTo>
                  <a:pt x="159" y="398"/>
                </a:lnTo>
                <a:lnTo>
                  <a:pt x="159" y="398"/>
                </a:lnTo>
                <a:cubicBezTo>
                  <a:pt x="164" y="404"/>
                  <a:pt x="174" y="404"/>
                  <a:pt x="180" y="398"/>
                </a:cubicBezTo>
                <a:cubicBezTo>
                  <a:pt x="186" y="392"/>
                  <a:pt x="186" y="382"/>
                  <a:pt x="180" y="376"/>
                </a:cubicBezTo>
                <a:lnTo>
                  <a:pt x="180" y="376"/>
                </a:lnTo>
                <a:lnTo>
                  <a:pt x="139" y="335"/>
                </a:lnTo>
                <a:lnTo>
                  <a:pt x="179" y="294"/>
                </a:lnTo>
                <a:lnTo>
                  <a:pt x="179" y="294"/>
                </a:lnTo>
                <a:cubicBezTo>
                  <a:pt x="186" y="289"/>
                  <a:pt x="186" y="279"/>
                  <a:pt x="179" y="273"/>
                </a:cubicBezTo>
                <a:cubicBezTo>
                  <a:pt x="174" y="267"/>
                  <a:pt x="164" y="267"/>
                  <a:pt x="158" y="273"/>
                </a:cubicBezTo>
                <a:lnTo>
                  <a:pt x="158" y="273"/>
                </a:lnTo>
                <a:lnTo>
                  <a:pt x="105" y="326"/>
                </a:lnTo>
                <a:lnTo>
                  <a:pt x="105" y="326"/>
                </a:lnTo>
                <a:cubicBezTo>
                  <a:pt x="100" y="331"/>
                  <a:pt x="100" y="338"/>
                  <a:pt x="102" y="343"/>
                </a:cubicBezTo>
                <a:cubicBezTo>
                  <a:pt x="102" y="344"/>
                  <a:pt x="102" y="345"/>
                  <a:pt x="103" y="346"/>
                </a:cubicBezTo>
                <a:close/>
                <a:moveTo>
                  <a:pt x="245" y="398"/>
                </a:moveTo>
                <a:lnTo>
                  <a:pt x="245" y="398"/>
                </a:lnTo>
                <a:lnTo>
                  <a:pt x="245" y="398"/>
                </a:lnTo>
                <a:lnTo>
                  <a:pt x="313" y="296"/>
                </a:lnTo>
                <a:lnTo>
                  <a:pt x="313" y="296"/>
                </a:lnTo>
                <a:cubicBezTo>
                  <a:pt x="319" y="290"/>
                  <a:pt x="319" y="279"/>
                  <a:pt x="313" y="273"/>
                </a:cubicBezTo>
                <a:cubicBezTo>
                  <a:pt x="307" y="267"/>
                  <a:pt x="297" y="267"/>
                  <a:pt x="290" y="273"/>
                </a:cubicBezTo>
                <a:lnTo>
                  <a:pt x="290" y="273"/>
                </a:lnTo>
                <a:lnTo>
                  <a:pt x="222" y="375"/>
                </a:lnTo>
                <a:lnTo>
                  <a:pt x="222" y="375"/>
                </a:lnTo>
                <a:cubicBezTo>
                  <a:pt x="216" y="381"/>
                  <a:pt x="216" y="391"/>
                  <a:pt x="222" y="398"/>
                </a:cubicBezTo>
                <a:cubicBezTo>
                  <a:pt x="228" y="404"/>
                  <a:pt x="239" y="404"/>
                  <a:pt x="245" y="3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43"/>
          <p:cNvSpPr>
            <a:spLocks noChangeArrowheads="1"/>
          </p:cNvSpPr>
          <p:nvPr/>
        </p:nvSpPr>
        <p:spPr bwMode="auto">
          <a:xfrm>
            <a:off x="4827189" y="1804969"/>
            <a:ext cx="133350" cy="193675"/>
          </a:xfrm>
          <a:custGeom>
            <a:avLst/>
            <a:gdLst>
              <a:gd name="T0" fmla="*/ 200 w 369"/>
              <a:gd name="T1" fmla="*/ 418 h 537"/>
              <a:gd name="T2" fmla="*/ 200 w 369"/>
              <a:gd name="T3" fmla="*/ 418 h 537"/>
              <a:gd name="T4" fmla="*/ 200 w 369"/>
              <a:gd name="T5" fmla="*/ 418 h 537"/>
              <a:gd name="T6" fmla="*/ 200 w 369"/>
              <a:gd name="T7" fmla="*/ 358 h 537"/>
              <a:gd name="T8" fmla="*/ 263 w 369"/>
              <a:gd name="T9" fmla="*/ 296 h 537"/>
              <a:gd name="T10" fmla="*/ 263 w 369"/>
              <a:gd name="T11" fmla="*/ 296 h 537"/>
              <a:gd name="T12" fmla="*/ 263 w 369"/>
              <a:gd name="T13" fmla="*/ 273 h 537"/>
              <a:gd name="T14" fmla="*/ 241 w 369"/>
              <a:gd name="T15" fmla="*/ 273 h 537"/>
              <a:gd name="T16" fmla="*/ 241 w 369"/>
              <a:gd name="T17" fmla="*/ 273 h 537"/>
              <a:gd name="T18" fmla="*/ 200 w 369"/>
              <a:gd name="T19" fmla="*/ 313 h 537"/>
              <a:gd name="T20" fmla="*/ 200 w 369"/>
              <a:gd name="T21" fmla="*/ 185 h 537"/>
              <a:gd name="T22" fmla="*/ 200 w 369"/>
              <a:gd name="T23" fmla="*/ 185 h 537"/>
              <a:gd name="T24" fmla="*/ 184 w 369"/>
              <a:gd name="T25" fmla="*/ 168 h 537"/>
              <a:gd name="T26" fmla="*/ 167 w 369"/>
              <a:gd name="T27" fmla="*/ 185 h 537"/>
              <a:gd name="T28" fmla="*/ 167 w 369"/>
              <a:gd name="T29" fmla="*/ 185 h 537"/>
              <a:gd name="T30" fmla="*/ 167 w 369"/>
              <a:gd name="T31" fmla="*/ 263 h 537"/>
              <a:gd name="T32" fmla="*/ 127 w 369"/>
              <a:gd name="T33" fmla="*/ 223 h 537"/>
              <a:gd name="T34" fmla="*/ 127 w 369"/>
              <a:gd name="T35" fmla="*/ 223 h 537"/>
              <a:gd name="T36" fmla="*/ 105 w 369"/>
              <a:gd name="T37" fmla="*/ 223 h 537"/>
              <a:gd name="T38" fmla="*/ 105 w 369"/>
              <a:gd name="T39" fmla="*/ 246 h 537"/>
              <a:gd name="T40" fmla="*/ 105 w 369"/>
              <a:gd name="T41" fmla="*/ 246 h 537"/>
              <a:gd name="T42" fmla="*/ 157 w 369"/>
              <a:gd name="T43" fmla="*/ 297 h 537"/>
              <a:gd name="T44" fmla="*/ 157 w 369"/>
              <a:gd name="T45" fmla="*/ 297 h 537"/>
              <a:gd name="T46" fmla="*/ 167 w 369"/>
              <a:gd name="T47" fmla="*/ 302 h 537"/>
              <a:gd name="T48" fmla="*/ 167 w 369"/>
              <a:gd name="T49" fmla="*/ 302 h 537"/>
              <a:gd name="T50" fmla="*/ 167 w 369"/>
              <a:gd name="T51" fmla="*/ 351 h 537"/>
              <a:gd name="T52" fmla="*/ 167 w 369"/>
              <a:gd name="T53" fmla="*/ 351 h 537"/>
              <a:gd name="T54" fmla="*/ 167 w 369"/>
              <a:gd name="T55" fmla="*/ 355 h 537"/>
              <a:gd name="T56" fmla="*/ 167 w 369"/>
              <a:gd name="T57" fmla="*/ 355 h 537"/>
              <a:gd name="T58" fmla="*/ 167 w 369"/>
              <a:gd name="T59" fmla="*/ 418 h 537"/>
              <a:gd name="T60" fmla="*/ 167 w 369"/>
              <a:gd name="T61" fmla="*/ 418 h 537"/>
              <a:gd name="T62" fmla="*/ 34 w 369"/>
              <a:gd name="T63" fmla="*/ 269 h 537"/>
              <a:gd name="T64" fmla="*/ 184 w 369"/>
              <a:gd name="T65" fmla="*/ 36 h 537"/>
              <a:gd name="T66" fmla="*/ 335 w 369"/>
              <a:gd name="T67" fmla="*/ 269 h 537"/>
              <a:gd name="T68" fmla="*/ 200 w 369"/>
              <a:gd name="T69" fmla="*/ 418 h 537"/>
              <a:gd name="T70" fmla="*/ 184 w 369"/>
              <a:gd name="T71" fmla="*/ 0 h 537"/>
              <a:gd name="T72" fmla="*/ 184 w 369"/>
              <a:gd name="T73" fmla="*/ 0 h 537"/>
              <a:gd name="T74" fmla="*/ 184 w 369"/>
              <a:gd name="T75" fmla="*/ 0 h 537"/>
              <a:gd name="T76" fmla="*/ 184 w 369"/>
              <a:gd name="T77" fmla="*/ 0 h 537"/>
              <a:gd name="T78" fmla="*/ 0 w 369"/>
              <a:gd name="T79" fmla="*/ 269 h 537"/>
              <a:gd name="T80" fmla="*/ 167 w 369"/>
              <a:gd name="T81" fmla="*/ 452 h 537"/>
              <a:gd name="T82" fmla="*/ 167 w 369"/>
              <a:gd name="T83" fmla="*/ 452 h 537"/>
              <a:gd name="T84" fmla="*/ 167 w 369"/>
              <a:gd name="T85" fmla="*/ 519 h 537"/>
              <a:gd name="T86" fmla="*/ 167 w 369"/>
              <a:gd name="T87" fmla="*/ 519 h 537"/>
              <a:gd name="T88" fmla="*/ 184 w 369"/>
              <a:gd name="T89" fmla="*/ 536 h 537"/>
              <a:gd name="T90" fmla="*/ 200 w 369"/>
              <a:gd name="T91" fmla="*/ 519 h 537"/>
              <a:gd name="T92" fmla="*/ 200 w 369"/>
              <a:gd name="T93" fmla="*/ 519 h 537"/>
              <a:gd name="T94" fmla="*/ 200 w 369"/>
              <a:gd name="T95" fmla="*/ 452 h 537"/>
              <a:gd name="T96" fmla="*/ 200 w 369"/>
              <a:gd name="T97" fmla="*/ 452 h 537"/>
              <a:gd name="T98" fmla="*/ 368 w 369"/>
              <a:gd name="T99" fmla="*/ 269 h 537"/>
              <a:gd name="T100" fmla="*/ 184 w 369"/>
              <a:gd name="T10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9" h="537">
                <a:moveTo>
                  <a:pt x="200" y="418"/>
                </a:moveTo>
                <a:lnTo>
                  <a:pt x="200" y="418"/>
                </a:lnTo>
                <a:lnTo>
                  <a:pt x="200" y="418"/>
                </a:lnTo>
                <a:lnTo>
                  <a:pt x="200" y="358"/>
                </a:lnTo>
                <a:lnTo>
                  <a:pt x="263" y="296"/>
                </a:lnTo>
                <a:lnTo>
                  <a:pt x="263" y="296"/>
                </a:lnTo>
                <a:cubicBezTo>
                  <a:pt x="269" y="289"/>
                  <a:pt x="269" y="279"/>
                  <a:pt x="263" y="273"/>
                </a:cubicBezTo>
                <a:cubicBezTo>
                  <a:pt x="257" y="267"/>
                  <a:pt x="246" y="267"/>
                  <a:pt x="241" y="273"/>
                </a:cubicBezTo>
                <a:lnTo>
                  <a:pt x="241" y="273"/>
                </a:lnTo>
                <a:lnTo>
                  <a:pt x="200" y="313"/>
                </a:lnTo>
                <a:lnTo>
                  <a:pt x="200" y="185"/>
                </a:lnTo>
                <a:lnTo>
                  <a:pt x="200" y="185"/>
                </a:lnTo>
                <a:cubicBezTo>
                  <a:pt x="200" y="176"/>
                  <a:pt x="193" y="168"/>
                  <a:pt x="184" y="168"/>
                </a:cubicBezTo>
                <a:cubicBezTo>
                  <a:pt x="174" y="168"/>
                  <a:pt x="167" y="176"/>
                  <a:pt x="167" y="185"/>
                </a:cubicBezTo>
                <a:lnTo>
                  <a:pt x="167" y="185"/>
                </a:lnTo>
                <a:lnTo>
                  <a:pt x="167" y="263"/>
                </a:lnTo>
                <a:lnTo>
                  <a:pt x="127" y="223"/>
                </a:lnTo>
                <a:lnTo>
                  <a:pt x="127" y="223"/>
                </a:lnTo>
                <a:cubicBezTo>
                  <a:pt x="122" y="217"/>
                  <a:pt x="111" y="217"/>
                  <a:pt x="105" y="223"/>
                </a:cubicBezTo>
                <a:cubicBezTo>
                  <a:pt x="99" y="229"/>
                  <a:pt x="99" y="239"/>
                  <a:pt x="105" y="246"/>
                </a:cubicBezTo>
                <a:lnTo>
                  <a:pt x="105" y="246"/>
                </a:lnTo>
                <a:lnTo>
                  <a:pt x="157" y="297"/>
                </a:lnTo>
                <a:lnTo>
                  <a:pt x="157" y="297"/>
                </a:lnTo>
                <a:cubicBezTo>
                  <a:pt x="160" y="301"/>
                  <a:pt x="163" y="302"/>
                  <a:pt x="167" y="302"/>
                </a:cubicBezTo>
                <a:lnTo>
                  <a:pt x="167" y="302"/>
                </a:lnTo>
                <a:lnTo>
                  <a:pt x="167" y="351"/>
                </a:lnTo>
                <a:lnTo>
                  <a:pt x="167" y="351"/>
                </a:lnTo>
                <a:cubicBezTo>
                  <a:pt x="167" y="352"/>
                  <a:pt x="167" y="353"/>
                  <a:pt x="167" y="355"/>
                </a:cubicBezTo>
                <a:lnTo>
                  <a:pt x="167" y="355"/>
                </a:lnTo>
                <a:lnTo>
                  <a:pt x="167" y="418"/>
                </a:lnTo>
                <a:lnTo>
                  <a:pt x="167" y="418"/>
                </a:lnTo>
                <a:cubicBezTo>
                  <a:pt x="92" y="410"/>
                  <a:pt x="34" y="346"/>
                  <a:pt x="34" y="269"/>
                </a:cubicBezTo>
                <a:cubicBezTo>
                  <a:pt x="34" y="192"/>
                  <a:pt x="145" y="61"/>
                  <a:pt x="184" y="36"/>
                </a:cubicBezTo>
                <a:cubicBezTo>
                  <a:pt x="222" y="61"/>
                  <a:pt x="335" y="193"/>
                  <a:pt x="335" y="269"/>
                </a:cubicBezTo>
                <a:cubicBezTo>
                  <a:pt x="335" y="346"/>
                  <a:pt x="276" y="410"/>
                  <a:pt x="200" y="418"/>
                </a:cubicBezTo>
                <a:close/>
                <a:moveTo>
                  <a:pt x="184" y="0"/>
                </a:moveTo>
                <a:lnTo>
                  <a:pt x="184" y="0"/>
                </a:lnTo>
                <a:lnTo>
                  <a:pt x="184" y="0"/>
                </a:lnTo>
                <a:lnTo>
                  <a:pt x="184" y="0"/>
                </a:lnTo>
                <a:cubicBezTo>
                  <a:pt x="151" y="0"/>
                  <a:pt x="0" y="167"/>
                  <a:pt x="0" y="269"/>
                </a:cubicBezTo>
                <a:cubicBezTo>
                  <a:pt x="0" y="364"/>
                  <a:pt x="73" y="443"/>
                  <a:pt x="167" y="452"/>
                </a:cubicBezTo>
                <a:lnTo>
                  <a:pt x="167" y="452"/>
                </a:lnTo>
                <a:lnTo>
                  <a:pt x="167" y="519"/>
                </a:lnTo>
                <a:lnTo>
                  <a:pt x="167" y="519"/>
                </a:lnTo>
                <a:cubicBezTo>
                  <a:pt x="167" y="529"/>
                  <a:pt x="174" y="536"/>
                  <a:pt x="184" y="536"/>
                </a:cubicBezTo>
                <a:cubicBezTo>
                  <a:pt x="193" y="536"/>
                  <a:pt x="200" y="529"/>
                  <a:pt x="200" y="519"/>
                </a:cubicBezTo>
                <a:lnTo>
                  <a:pt x="200" y="519"/>
                </a:lnTo>
                <a:lnTo>
                  <a:pt x="200" y="452"/>
                </a:lnTo>
                <a:lnTo>
                  <a:pt x="200" y="452"/>
                </a:lnTo>
                <a:cubicBezTo>
                  <a:pt x="295" y="443"/>
                  <a:pt x="368" y="364"/>
                  <a:pt x="368" y="269"/>
                </a:cubicBezTo>
                <a:cubicBezTo>
                  <a:pt x="368" y="167"/>
                  <a:pt x="216" y="0"/>
                  <a:pt x="1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Freeform 44"/>
          <p:cNvSpPr>
            <a:spLocks noChangeArrowheads="1"/>
          </p:cNvSpPr>
          <p:nvPr/>
        </p:nvSpPr>
        <p:spPr bwMode="auto">
          <a:xfrm>
            <a:off x="4260452" y="1804969"/>
            <a:ext cx="193675" cy="193675"/>
          </a:xfrm>
          <a:custGeom>
            <a:avLst/>
            <a:gdLst>
              <a:gd name="T0" fmla="*/ 468 w 536"/>
              <a:gd name="T1" fmla="*/ 384 h 537"/>
              <a:gd name="T2" fmla="*/ 318 w 536"/>
              <a:gd name="T3" fmla="*/ 384 h 537"/>
              <a:gd name="T4" fmla="*/ 317 w 536"/>
              <a:gd name="T5" fmla="*/ 384 h 537"/>
              <a:gd name="T6" fmla="*/ 218 w 536"/>
              <a:gd name="T7" fmla="*/ 384 h 537"/>
              <a:gd name="T8" fmla="*/ 216 w 536"/>
              <a:gd name="T9" fmla="*/ 384 h 537"/>
              <a:gd name="T10" fmla="*/ 66 w 536"/>
              <a:gd name="T11" fmla="*/ 384 h 537"/>
              <a:gd name="T12" fmla="*/ 468 w 536"/>
              <a:gd name="T13" fmla="*/ 34 h 537"/>
              <a:gd name="T14" fmla="*/ 518 w 536"/>
              <a:gd name="T15" fmla="*/ 384 h 537"/>
              <a:gd name="T16" fmla="*/ 518 w 536"/>
              <a:gd name="T17" fmla="*/ 384 h 537"/>
              <a:gd name="T18" fmla="*/ 501 w 536"/>
              <a:gd name="T19" fmla="*/ 34 h 537"/>
              <a:gd name="T20" fmla="*/ 518 w 536"/>
              <a:gd name="T21" fmla="*/ 34 h 537"/>
              <a:gd name="T22" fmla="*/ 518 w 536"/>
              <a:gd name="T23" fmla="*/ 0 h 537"/>
              <a:gd name="T24" fmla="*/ 16 w 536"/>
              <a:gd name="T25" fmla="*/ 0 h 537"/>
              <a:gd name="T26" fmla="*/ 0 w 536"/>
              <a:gd name="T27" fmla="*/ 18 h 537"/>
              <a:gd name="T28" fmla="*/ 16 w 536"/>
              <a:gd name="T29" fmla="*/ 34 h 537"/>
              <a:gd name="T30" fmla="*/ 33 w 536"/>
              <a:gd name="T31" fmla="*/ 384 h 537"/>
              <a:gd name="T32" fmla="*/ 16 w 536"/>
              <a:gd name="T33" fmla="*/ 384 h 537"/>
              <a:gd name="T34" fmla="*/ 16 w 536"/>
              <a:gd name="T35" fmla="*/ 418 h 537"/>
              <a:gd name="T36" fmla="*/ 176 w 536"/>
              <a:gd name="T37" fmla="*/ 418 h 537"/>
              <a:gd name="T38" fmla="*/ 88 w 536"/>
              <a:gd name="T39" fmla="*/ 506 h 537"/>
              <a:gd name="T40" fmla="*/ 112 w 536"/>
              <a:gd name="T41" fmla="*/ 530 h 537"/>
              <a:gd name="T42" fmla="*/ 224 w 536"/>
              <a:gd name="T43" fmla="*/ 418 h 537"/>
              <a:gd name="T44" fmla="*/ 251 w 536"/>
              <a:gd name="T45" fmla="*/ 485 h 537"/>
              <a:gd name="T46" fmla="*/ 267 w 536"/>
              <a:gd name="T47" fmla="*/ 501 h 537"/>
              <a:gd name="T48" fmla="*/ 284 w 536"/>
              <a:gd name="T49" fmla="*/ 485 h 537"/>
              <a:gd name="T50" fmla="*/ 310 w 536"/>
              <a:gd name="T51" fmla="*/ 418 h 537"/>
              <a:gd name="T52" fmla="*/ 423 w 536"/>
              <a:gd name="T53" fmla="*/ 530 h 537"/>
              <a:gd name="T54" fmla="*/ 447 w 536"/>
              <a:gd name="T55" fmla="*/ 506 h 537"/>
              <a:gd name="T56" fmla="*/ 358 w 536"/>
              <a:gd name="T57" fmla="*/ 418 h 537"/>
              <a:gd name="T58" fmla="*/ 518 w 536"/>
              <a:gd name="T59" fmla="*/ 418 h 537"/>
              <a:gd name="T60" fmla="*/ 518 w 536"/>
              <a:gd name="T61" fmla="*/ 384 h 537"/>
              <a:gd name="T62" fmla="*/ 180 w 536"/>
              <a:gd name="T63" fmla="*/ 246 h 537"/>
              <a:gd name="T64" fmla="*/ 217 w 536"/>
              <a:gd name="T65" fmla="*/ 209 h 537"/>
              <a:gd name="T66" fmla="*/ 270 w 536"/>
              <a:gd name="T67" fmla="*/ 263 h 537"/>
              <a:gd name="T68" fmla="*/ 297 w 536"/>
              <a:gd name="T69" fmla="*/ 263 h 537"/>
              <a:gd name="T70" fmla="*/ 380 w 536"/>
              <a:gd name="T71" fmla="*/ 180 h 537"/>
              <a:gd name="T72" fmla="*/ 380 w 536"/>
              <a:gd name="T73" fmla="*/ 155 h 537"/>
              <a:gd name="T74" fmla="*/ 355 w 536"/>
              <a:gd name="T75" fmla="*/ 155 h 537"/>
              <a:gd name="T76" fmla="*/ 230 w 536"/>
              <a:gd name="T77" fmla="*/ 173 h 537"/>
              <a:gd name="T78" fmla="*/ 224 w 536"/>
              <a:gd name="T79" fmla="*/ 169 h 537"/>
              <a:gd name="T80" fmla="*/ 204 w 536"/>
              <a:gd name="T81" fmla="*/ 172 h 537"/>
              <a:gd name="T82" fmla="*/ 155 w 536"/>
              <a:gd name="T83" fmla="*/ 222 h 537"/>
              <a:gd name="T84" fmla="*/ 180 w 536"/>
              <a:gd name="T85" fmla="*/ 24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37">
                <a:moveTo>
                  <a:pt x="468" y="384"/>
                </a:moveTo>
                <a:lnTo>
                  <a:pt x="468" y="384"/>
                </a:lnTo>
                <a:lnTo>
                  <a:pt x="468" y="384"/>
                </a:lnTo>
                <a:lnTo>
                  <a:pt x="318" y="384"/>
                </a:lnTo>
                <a:lnTo>
                  <a:pt x="318" y="384"/>
                </a:lnTo>
                <a:lnTo>
                  <a:pt x="317" y="384"/>
                </a:lnTo>
                <a:lnTo>
                  <a:pt x="317" y="384"/>
                </a:lnTo>
                <a:lnTo>
                  <a:pt x="218" y="384"/>
                </a:lnTo>
                <a:lnTo>
                  <a:pt x="218" y="384"/>
                </a:lnTo>
                <a:cubicBezTo>
                  <a:pt x="217" y="384"/>
                  <a:pt x="217" y="384"/>
                  <a:pt x="216" y="384"/>
                </a:cubicBezTo>
                <a:lnTo>
                  <a:pt x="216" y="384"/>
                </a:lnTo>
                <a:lnTo>
                  <a:pt x="66" y="384"/>
                </a:lnTo>
                <a:lnTo>
                  <a:pt x="66" y="34"/>
                </a:lnTo>
                <a:lnTo>
                  <a:pt x="468" y="34"/>
                </a:lnTo>
                <a:lnTo>
                  <a:pt x="468" y="384"/>
                </a:lnTo>
                <a:close/>
                <a:moveTo>
                  <a:pt x="518" y="384"/>
                </a:moveTo>
                <a:lnTo>
                  <a:pt x="518" y="384"/>
                </a:lnTo>
                <a:lnTo>
                  <a:pt x="518" y="384"/>
                </a:lnTo>
                <a:lnTo>
                  <a:pt x="501" y="384"/>
                </a:lnTo>
                <a:lnTo>
                  <a:pt x="501" y="34"/>
                </a:lnTo>
                <a:lnTo>
                  <a:pt x="518" y="34"/>
                </a:lnTo>
                <a:lnTo>
                  <a:pt x="518" y="34"/>
                </a:lnTo>
                <a:cubicBezTo>
                  <a:pt x="527" y="34"/>
                  <a:pt x="535" y="27"/>
                  <a:pt x="535" y="18"/>
                </a:cubicBezTo>
                <a:cubicBezTo>
                  <a:pt x="535" y="8"/>
                  <a:pt x="527" y="0"/>
                  <a:pt x="518" y="0"/>
                </a:cubicBezTo>
                <a:lnTo>
                  <a:pt x="518" y="0"/>
                </a:lnTo>
                <a:lnTo>
                  <a:pt x="16" y="0"/>
                </a:lnTo>
                <a:lnTo>
                  <a:pt x="16" y="0"/>
                </a:lnTo>
                <a:cubicBezTo>
                  <a:pt x="7" y="0"/>
                  <a:pt x="0" y="8"/>
                  <a:pt x="0" y="18"/>
                </a:cubicBezTo>
                <a:cubicBezTo>
                  <a:pt x="0" y="27"/>
                  <a:pt x="7" y="34"/>
                  <a:pt x="16" y="34"/>
                </a:cubicBezTo>
                <a:lnTo>
                  <a:pt x="16" y="34"/>
                </a:lnTo>
                <a:lnTo>
                  <a:pt x="33" y="34"/>
                </a:lnTo>
                <a:lnTo>
                  <a:pt x="33" y="384"/>
                </a:lnTo>
                <a:lnTo>
                  <a:pt x="16" y="384"/>
                </a:lnTo>
                <a:lnTo>
                  <a:pt x="16" y="384"/>
                </a:lnTo>
                <a:cubicBezTo>
                  <a:pt x="7" y="384"/>
                  <a:pt x="0" y="392"/>
                  <a:pt x="0" y="401"/>
                </a:cubicBezTo>
                <a:cubicBezTo>
                  <a:pt x="0" y="410"/>
                  <a:pt x="7" y="418"/>
                  <a:pt x="16" y="418"/>
                </a:cubicBezTo>
                <a:lnTo>
                  <a:pt x="16" y="418"/>
                </a:lnTo>
                <a:lnTo>
                  <a:pt x="176" y="418"/>
                </a:lnTo>
                <a:lnTo>
                  <a:pt x="88" y="506"/>
                </a:lnTo>
                <a:lnTo>
                  <a:pt x="88" y="506"/>
                </a:lnTo>
                <a:cubicBezTo>
                  <a:pt x="81" y="512"/>
                  <a:pt x="81" y="523"/>
                  <a:pt x="88" y="530"/>
                </a:cubicBezTo>
                <a:cubicBezTo>
                  <a:pt x="95" y="536"/>
                  <a:pt x="105" y="536"/>
                  <a:pt x="112" y="530"/>
                </a:cubicBezTo>
                <a:lnTo>
                  <a:pt x="112" y="530"/>
                </a:lnTo>
                <a:lnTo>
                  <a:pt x="224" y="418"/>
                </a:lnTo>
                <a:lnTo>
                  <a:pt x="251" y="418"/>
                </a:lnTo>
                <a:lnTo>
                  <a:pt x="251" y="485"/>
                </a:lnTo>
                <a:lnTo>
                  <a:pt x="251" y="485"/>
                </a:lnTo>
                <a:cubicBezTo>
                  <a:pt x="251" y="494"/>
                  <a:pt x="258" y="501"/>
                  <a:pt x="267" y="501"/>
                </a:cubicBezTo>
                <a:cubicBezTo>
                  <a:pt x="276" y="501"/>
                  <a:pt x="284" y="494"/>
                  <a:pt x="284" y="485"/>
                </a:cubicBezTo>
                <a:lnTo>
                  <a:pt x="284" y="485"/>
                </a:lnTo>
                <a:lnTo>
                  <a:pt x="284" y="418"/>
                </a:lnTo>
                <a:lnTo>
                  <a:pt x="310" y="418"/>
                </a:lnTo>
                <a:lnTo>
                  <a:pt x="423" y="530"/>
                </a:lnTo>
                <a:lnTo>
                  <a:pt x="423" y="530"/>
                </a:lnTo>
                <a:cubicBezTo>
                  <a:pt x="429" y="536"/>
                  <a:pt x="440" y="536"/>
                  <a:pt x="447" y="530"/>
                </a:cubicBezTo>
                <a:cubicBezTo>
                  <a:pt x="453" y="523"/>
                  <a:pt x="453" y="512"/>
                  <a:pt x="447" y="506"/>
                </a:cubicBezTo>
                <a:lnTo>
                  <a:pt x="447" y="506"/>
                </a:lnTo>
                <a:lnTo>
                  <a:pt x="358" y="418"/>
                </a:lnTo>
                <a:lnTo>
                  <a:pt x="518" y="418"/>
                </a:lnTo>
                <a:lnTo>
                  <a:pt x="518" y="418"/>
                </a:lnTo>
                <a:cubicBezTo>
                  <a:pt x="527" y="418"/>
                  <a:pt x="535" y="410"/>
                  <a:pt x="535" y="401"/>
                </a:cubicBezTo>
                <a:cubicBezTo>
                  <a:pt x="535" y="392"/>
                  <a:pt x="527" y="384"/>
                  <a:pt x="518" y="384"/>
                </a:cubicBezTo>
                <a:close/>
                <a:moveTo>
                  <a:pt x="180" y="246"/>
                </a:moveTo>
                <a:lnTo>
                  <a:pt x="180" y="246"/>
                </a:lnTo>
                <a:lnTo>
                  <a:pt x="180" y="246"/>
                </a:lnTo>
                <a:lnTo>
                  <a:pt x="217" y="209"/>
                </a:lnTo>
                <a:lnTo>
                  <a:pt x="270" y="263"/>
                </a:lnTo>
                <a:lnTo>
                  <a:pt x="270" y="263"/>
                </a:lnTo>
                <a:cubicBezTo>
                  <a:pt x="274" y="266"/>
                  <a:pt x="279" y="268"/>
                  <a:pt x="284" y="267"/>
                </a:cubicBezTo>
                <a:cubicBezTo>
                  <a:pt x="288" y="268"/>
                  <a:pt x="293" y="266"/>
                  <a:pt x="297" y="263"/>
                </a:cubicBezTo>
                <a:lnTo>
                  <a:pt x="297" y="263"/>
                </a:lnTo>
                <a:lnTo>
                  <a:pt x="380" y="180"/>
                </a:lnTo>
                <a:lnTo>
                  <a:pt x="380" y="180"/>
                </a:lnTo>
                <a:cubicBezTo>
                  <a:pt x="386" y="174"/>
                  <a:pt x="386" y="163"/>
                  <a:pt x="380" y="155"/>
                </a:cubicBezTo>
                <a:cubicBezTo>
                  <a:pt x="373" y="149"/>
                  <a:pt x="361" y="149"/>
                  <a:pt x="355" y="155"/>
                </a:cubicBezTo>
                <a:lnTo>
                  <a:pt x="355" y="155"/>
                </a:lnTo>
                <a:lnTo>
                  <a:pt x="284" y="227"/>
                </a:lnTo>
                <a:lnTo>
                  <a:pt x="230" y="173"/>
                </a:lnTo>
                <a:lnTo>
                  <a:pt x="230" y="173"/>
                </a:lnTo>
                <a:cubicBezTo>
                  <a:pt x="228" y="171"/>
                  <a:pt x="226" y="170"/>
                  <a:pt x="224" y="169"/>
                </a:cubicBezTo>
                <a:cubicBezTo>
                  <a:pt x="217" y="166"/>
                  <a:pt x="209" y="167"/>
                  <a:pt x="204" y="172"/>
                </a:cubicBezTo>
                <a:lnTo>
                  <a:pt x="204" y="172"/>
                </a:lnTo>
                <a:lnTo>
                  <a:pt x="155" y="222"/>
                </a:lnTo>
                <a:lnTo>
                  <a:pt x="155" y="222"/>
                </a:lnTo>
                <a:cubicBezTo>
                  <a:pt x="148" y="228"/>
                  <a:pt x="148" y="239"/>
                  <a:pt x="155" y="246"/>
                </a:cubicBezTo>
                <a:cubicBezTo>
                  <a:pt x="162" y="253"/>
                  <a:pt x="173" y="253"/>
                  <a:pt x="180" y="24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Freeform 45"/>
          <p:cNvSpPr>
            <a:spLocks noChangeArrowheads="1"/>
          </p:cNvSpPr>
          <p:nvPr/>
        </p:nvSpPr>
        <p:spPr bwMode="auto">
          <a:xfrm>
            <a:off x="3739752" y="1804969"/>
            <a:ext cx="147637" cy="204788"/>
          </a:xfrm>
          <a:custGeom>
            <a:avLst/>
            <a:gdLst>
              <a:gd name="T0" fmla="*/ 259 w 411"/>
              <a:gd name="T1" fmla="*/ 329 h 568"/>
              <a:gd name="T2" fmla="*/ 259 w 411"/>
              <a:gd name="T3" fmla="*/ 329 h 568"/>
              <a:gd name="T4" fmla="*/ 259 w 411"/>
              <a:gd name="T5" fmla="*/ 329 h 568"/>
              <a:gd name="T6" fmla="*/ 259 w 411"/>
              <a:gd name="T7" fmla="*/ 329 h 568"/>
              <a:gd name="T8" fmla="*/ 154 w 411"/>
              <a:gd name="T9" fmla="*/ 460 h 568"/>
              <a:gd name="T10" fmla="*/ 158 w 411"/>
              <a:gd name="T11" fmla="*/ 448 h 568"/>
              <a:gd name="T12" fmla="*/ 185 w 411"/>
              <a:gd name="T13" fmla="*/ 352 h 568"/>
              <a:gd name="T14" fmla="*/ 185 w 411"/>
              <a:gd name="T15" fmla="*/ 352 h 568"/>
              <a:gd name="T16" fmla="*/ 186 w 411"/>
              <a:gd name="T17" fmla="*/ 352 h 568"/>
              <a:gd name="T18" fmla="*/ 186 w 411"/>
              <a:gd name="T19" fmla="*/ 351 h 568"/>
              <a:gd name="T20" fmla="*/ 186 w 411"/>
              <a:gd name="T21" fmla="*/ 351 h 568"/>
              <a:gd name="T22" fmla="*/ 180 w 411"/>
              <a:gd name="T23" fmla="*/ 303 h 568"/>
              <a:gd name="T24" fmla="*/ 139 w 411"/>
              <a:gd name="T25" fmla="*/ 285 h 568"/>
              <a:gd name="T26" fmla="*/ 139 w 411"/>
              <a:gd name="T27" fmla="*/ 285 h 568"/>
              <a:gd name="T28" fmla="*/ 44 w 411"/>
              <a:gd name="T29" fmla="*/ 285 h 568"/>
              <a:gd name="T30" fmla="*/ 44 w 411"/>
              <a:gd name="T31" fmla="*/ 285 h 568"/>
              <a:gd name="T32" fmla="*/ 132 w 411"/>
              <a:gd name="T33" fmla="*/ 53 h 568"/>
              <a:gd name="T34" fmla="*/ 132 w 411"/>
              <a:gd name="T35" fmla="*/ 53 h 568"/>
              <a:gd name="T36" fmla="*/ 137 w 411"/>
              <a:gd name="T37" fmla="*/ 41 h 568"/>
              <a:gd name="T38" fmla="*/ 137 w 411"/>
              <a:gd name="T39" fmla="*/ 41 h 568"/>
              <a:gd name="T40" fmla="*/ 140 w 411"/>
              <a:gd name="T41" fmla="*/ 34 h 568"/>
              <a:gd name="T42" fmla="*/ 140 w 411"/>
              <a:gd name="T43" fmla="*/ 34 h 568"/>
              <a:gd name="T44" fmla="*/ 308 w 411"/>
              <a:gd name="T45" fmla="*/ 34 h 568"/>
              <a:gd name="T46" fmla="*/ 308 w 411"/>
              <a:gd name="T47" fmla="*/ 34 h 568"/>
              <a:gd name="T48" fmla="*/ 247 w 411"/>
              <a:gd name="T49" fmla="*/ 151 h 568"/>
              <a:gd name="T50" fmla="*/ 244 w 411"/>
              <a:gd name="T51" fmla="*/ 197 h 568"/>
              <a:gd name="T52" fmla="*/ 289 w 411"/>
              <a:gd name="T53" fmla="*/ 218 h 568"/>
              <a:gd name="T54" fmla="*/ 289 w 411"/>
              <a:gd name="T55" fmla="*/ 218 h 568"/>
              <a:gd name="T56" fmla="*/ 347 w 411"/>
              <a:gd name="T57" fmla="*/ 218 h 568"/>
              <a:gd name="T58" fmla="*/ 347 w 411"/>
              <a:gd name="T59" fmla="*/ 218 h 568"/>
              <a:gd name="T60" fmla="*/ 259 w 411"/>
              <a:gd name="T61" fmla="*/ 329 h 568"/>
              <a:gd name="T62" fmla="*/ 395 w 411"/>
              <a:gd name="T63" fmla="*/ 185 h 568"/>
              <a:gd name="T64" fmla="*/ 395 w 411"/>
              <a:gd name="T65" fmla="*/ 185 h 568"/>
              <a:gd name="T66" fmla="*/ 395 w 411"/>
              <a:gd name="T67" fmla="*/ 185 h 568"/>
              <a:gd name="T68" fmla="*/ 289 w 411"/>
              <a:gd name="T69" fmla="*/ 185 h 568"/>
              <a:gd name="T70" fmla="*/ 289 w 411"/>
              <a:gd name="T71" fmla="*/ 185 h 568"/>
              <a:gd name="T72" fmla="*/ 277 w 411"/>
              <a:gd name="T73" fmla="*/ 167 h 568"/>
              <a:gd name="T74" fmla="*/ 348 w 411"/>
              <a:gd name="T75" fmla="*/ 30 h 568"/>
              <a:gd name="T76" fmla="*/ 342 w 411"/>
              <a:gd name="T77" fmla="*/ 0 h 568"/>
              <a:gd name="T78" fmla="*/ 342 w 411"/>
              <a:gd name="T79" fmla="*/ 0 h 568"/>
              <a:gd name="T80" fmla="*/ 141 w 411"/>
              <a:gd name="T81" fmla="*/ 0 h 568"/>
              <a:gd name="T82" fmla="*/ 141 w 411"/>
              <a:gd name="T83" fmla="*/ 0 h 568"/>
              <a:gd name="T84" fmla="*/ 106 w 411"/>
              <a:gd name="T85" fmla="*/ 27 h 568"/>
              <a:gd name="T86" fmla="*/ 7 w 411"/>
              <a:gd name="T87" fmla="*/ 290 h 568"/>
              <a:gd name="T88" fmla="*/ 28 w 411"/>
              <a:gd name="T89" fmla="*/ 319 h 568"/>
              <a:gd name="T90" fmla="*/ 28 w 411"/>
              <a:gd name="T91" fmla="*/ 319 h 568"/>
              <a:gd name="T92" fmla="*/ 139 w 411"/>
              <a:gd name="T93" fmla="*/ 319 h 568"/>
              <a:gd name="T94" fmla="*/ 139 w 411"/>
              <a:gd name="T95" fmla="*/ 319 h 568"/>
              <a:gd name="T96" fmla="*/ 153 w 411"/>
              <a:gd name="T97" fmla="*/ 342 h 568"/>
              <a:gd name="T98" fmla="*/ 107 w 411"/>
              <a:gd name="T99" fmla="*/ 505 h 568"/>
              <a:gd name="T100" fmla="*/ 147 w 411"/>
              <a:gd name="T101" fmla="*/ 517 h 568"/>
              <a:gd name="T102" fmla="*/ 399 w 411"/>
              <a:gd name="T103" fmla="*/ 210 h 568"/>
              <a:gd name="T104" fmla="*/ 395 w 411"/>
              <a:gd name="T105" fmla="*/ 185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1" h="568">
                <a:moveTo>
                  <a:pt x="259" y="329"/>
                </a:moveTo>
                <a:lnTo>
                  <a:pt x="259" y="329"/>
                </a:lnTo>
                <a:lnTo>
                  <a:pt x="259" y="329"/>
                </a:lnTo>
                <a:lnTo>
                  <a:pt x="259" y="329"/>
                </a:lnTo>
                <a:cubicBezTo>
                  <a:pt x="223" y="375"/>
                  <a:pt x="186" y="423"/>
                  <a:pt x="154" y="460"/>
                </a:cubicBezTo>
                <a:cubicBezTo>
                  <a:pt x="156" y="455"/>
                  <a:pt x="157" y="451"/>
                  <a:pt x="158" y="448"/>
                </a:cubicBezTo>
                <a:cubicBezTo>
                  <a:pt x="168" y="412"/>
                  <a:pt x="178" y="375"/>
                  <a:pt x="185" y="352"/>
                </a:cubicBezTo>
                <a:lnTo>
                  <a:pt x="185" y="352"/>
                </a:lnTo>
                <a:lnTo>
                  <a:pt x="186" y="352"/>
                </a:lnTo>
                <a:lnTo>
                  <a:pt x="186" y="351"/>
                </a:lnTo>
                <a:lnTo>
                  <a:pt x="186" y="351"/>
                </a:lnTo>
                <a:cubicBezTo>
                  <a:pt x="192" y="332"/>
                  <a:pt x="189" y="316"/>
                  <a:pt x="180" y="303"/>
                </a:cubicBezTo>
                <a:cubicBezTo>
                  <a:pt x="171" y="291"/>
                  <a:pt x="158" y="285"/>
                  <a:pt x="139" y="285"/>
                </a:cubicBezTo>
                <a:lnTo>
                  <a:pt x="139" y="285"/>
                </a:lnTo>
                <a:lnTo>
                  <a:pt x="44" y="285"/>
                </a:lnTo>
                <a:lnTo>
                  <a:pt x="44" y="285"/>
                </a:lnTo>
                <a:cubicBezTo>
                  <a:pt x="66" y="224"/>
                  <a:pt x="110" y="110"/>
                  <a:pt x="132" y="53"/>
                </a:cubicBezTo>
                <a:lnTo>
                  <a:pt x="132" y="53"/>
                </a:lnTo>
                <a:lnTo>
                  <a:pt x="137" y="41"/>
                </a:lnTo>
                <a:lnTo>
                  <a:pt x="137" y="41"/>
                </a:lnTo>
                <a:cubicBezTo>
                  <a:pt x="139" y="37"/>
                  <a:pt x="139" y="35"/>
                  <a:pt x="140" y="34"/>
                </a:cubicBezTo>
                <a:lnTo>
                  <a:pt x="140" y="34"/>
                </a:lnTo>
                <a:lnTo>
                  <a:pt x="308" y="34"/>
                </a:lnTo>
                <a:lnTo>
                  <a:pt x="308" y="34"/>
                </a:lnTo>
                <a:cubicBezTo>
                  <a:pt x="288" y="72"/>
                  <a:pt x="262" y="121"/>
                  <a:pt x="247" y="151"/>
                </a:cubicBezTo>
                <a:cubicBezTo>
                  <a:pt x="235" y="171"/>
                  <a:pt x="239" y="187"/>
                  <a:pt x="244" y="197"/>
                </a:cubicBezTo>
                <a:cubicBezTo>
                  <a:pt x="256" y="218"/>
                  <a:pt x="282" y="218"/>
                  <a:pt x="289" y="218"/>
                </a:cubicBezTo>
                <a:lnTo>
                  <a:pt x="289" y="218"/>
                </a:lnTo>
                <a:lnTo>
                  <a:pt x="347" y="218"/>
                </a:lnTo>
                <a:lnTo>
                  <a:pt x="347" y="218"/>
                </a:lnTo>
                <a:cubicBezTo>
                  <a:pt x="321" y="248"/>
                  <a:pt x="291" y="288"/>
                  <a:pt x="259" y="329"/>
                </a:cubicBezTo>
                <a:close/>
                <a:moveTo>
                  <a:pt x="395" y="185"/>
                </a:moveTo>
                <a:lnTo>
                  <a:pt x="395" y="185"/>
                </a:lnTo>
                <a:lnTo>
                  <a:pt x="395" y="185"/>
                </a:lnTo>
                <a:lnTo>
                  <a:pt x="289" y="185"/>
                </a:lnTo>
                <a:lnTo>
                  <a:pt x="289" y="185"/>
                </a:lnTo>
                <a:cubicBezTo>
                  <a:pt x="282" y="185"/>
                  <a:pt x="265" y="185"/>
                  <a:pt x="277" y="167"/>
                </a:cubicBezTo>
                <a:cubicBezTo>
                  <a:pt x="293" y="134"/>
                  <a:pt x="327" y="68"/>
                  <a:pt x="348" y="30"/>
                </a:cubicBezTo>
                <a:cubicBezTo>
                  <a:pt x="359" y="12"/>
                  <a:pt x="361" y="0"/>
                  <a:pt x="342" y="0"/>
                </a:cubicBezTo>
                <a:lnTo>
                  <a:pt x="342" y="0"/>
                </a:lnTo>
                <a:lnTo>
                  <a:pt x="141" y="0"/>
                </a:lnTo>
                <a:lnTo>
                  <a:pt x="141" y="0"/>
                </a:lnTo>
                <a:cubicBezTo>
                  <a:pt x="123" y="0"/>
                  <a:pt x="114" y="10"/>
                  <a:pt x="106" y="27"/>
                </a:cubicBezTo>
                <a:cubicBezTo>
                  <a:pt x="83" y="86"/>
                  <a:pt x="28" y="229"/>
                  <a:pt x="7" y="290"/>
                </a:cubicBezTo>
                <a:cubicBezTo>
                  <a:pt x="0" y="310"/>
                  <a:pt x="12" y="319"/>
                  <a:pt x="28" y="319"/>
                </a:cubicBezTo>
                <a:lnTo>
                  <a:pt x="28" y="319"/>
                </a:lnTo>
                <a:lnTo>
                  <a:pt x="139" y="319"/>
                </a:lnTo>
                <a:lnTo>
                  <a:pt x="139" y="319"/>
                </a:lnTo>
                <a:cubicBezTo>
                  <a:pt x="150" y="319"/>
                  <a:pt x="160" y="321"/>
                  <a:pt x="153" y="342"/>
                </a:cubicBezTo>
                <a:cubicBezTo>
                  <a:pt x="141" y="381"/>
                  <a:pt x="120" y="458"/>
                  <a:pt x="107" y="505"/>
                </a:cubicBezTo>
                <a:cubicBezTo>
                  <a:pt x="106" y="505"/>
                  <a:pt x="94" y="567"/>
                  <a:pt x="147" y="517"/>
                </a:cubicBezTo>
                <a:cubicBezTo>
                  <a:pt x="216" y="448"/>
                  <a:pt x="339" y="272"/>
                  <a:pt x="399" y="210"/>
                </a:cubicBezTo>
                <a:cubicBezTo>
                  <a:pt x="410" y="200"/>
                  <a:pt x="410" y="185"/>
                  <a:pt x="395" y="18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46"/>
          <p:cNvSpPr>
            <a:spLocks noChangeArrowheads="1"/>
          </p:cNvSpPr>
          <p:nvPr/>
        </p:nvSpPr>
        <p:spPr bwMode="auto">
          <a:xfrm>
            <a:off x="5868589" y="1255694"/>
            <a:ext cx="193675" cy="193675"/>
          </a:xfrm>
          <a:custGeom>
            <a:avLst/>
            <a:gdLst>
              <a:gd name="T0" fmla="*/ 435 w 537"/>
              <a:gd name="T1" fmla="*/ 419 h 537"/>
              <a:gd name="T2" fmla="*/ 435 w 537"/>
              <a:gd name="T3" fmla="*/ 419 h 537"/>
              <a:gd name="T4" fmla="*/ 435 w 537"/>
              <a:gd name="T5" fmla="*/ 419 h 537"/>
              <a:gd name="T6" fmla="*/ 435 w 537"/>
              <a:gd name="T7" fmla="*/ 419 h 537"/>
              <a:gd name="T8" fmla="*/ 418 w 537"/>
              <a:gd name="T9" fmla="*/ 436 h 537"/>
              <a:gd name="T10" fmla="*/ 418 w 537"/>
              <a:gd name="T11" fmla="*/ 436 h 537"/>
              <a:gd name="T12" fmla="*/ 124 w 537"/>
              <a:gd name="T13" fmla="*/ 436 h 537"/>
              <a:gd name="T14" fmla="*/ 435 w 537"/>
              <a:gd name="T15" fmla="*/ 126 h 537"/>
              <a:gd name="T16" fmla="*/ 435 w 537"/>
              <a:gd name="T17" fmla="*/ 419 h 537"/>
              <a:gd name="T18" fmla="*/ 100 w 537"/>
              <a:gd name="T19" fmla="*/ 118 h 537"/>
              <a:gd name="T20" fmla="*/ 100 w 537"/>
              <a:gd name="T21" fmla="*/ 118 h 537"/>
              <a:gd name="T22" fmla="*/ 100 w 537"/>
              <a:gd name="T23" fmla="*/ 118 h 537"/>
              <a:gd name="T24" fmla="*/ 100 w 537"/>
              <a:gd name="T25" fmla="*/ 118 h 537"/>
              <a:gd name="T26" fmla="*/ 117 w 537"/>
              <a:gd name="T27" fmla="*/ 101 h 537"/>
              <a:gd name="T28" fmla="*/ 117 w 537"/>
              <a:gd name="T29" fmla="*/ 101 h 537"/>
              <a:gd name="T30" fmla="*/ 410 w 537"/>
              <a:gd name="T31" fmla="*/ 101 h 537"/>
              <a:gd name="T32" fmla="*/ 100 w 537"/>
              <a:gd name="T33" fmla="*/ 411 h 537"/>
              <a:gd name="T34" fmla="*/ 100 w 537"/>
              <a:gd name="T35" fmla="*/ 118 h 537"/>
              <a:gd name="T36" fmla="*/ 519 w 537"/>
              <a:gd name="T37" fmla="*/ 436 h 537"/>
              <a:gd name="T38" fmla="*/ 519 w 537"/>
              <a:gd name="T39" fmla="*/ 436 h 537"/>
              <a:gd name="T40" fmla="*/ 519 w 537"/>
              <a:gd name="T41" fmla="*/ 436 h 537"/>
              <a:gd name="T42" fmla="*/ 468 w 537"/>
              <a:gd name="T43" fmla="*/ 436 h 537"/>
              <a:gd name="T44" fmla="*/ 468 w 537"/>
              <a:gd name="T45" fmla="*/ 92 h 537"/>
              <a:gd name="T46" fmla="*/ 513 w 537"/>
              <a:gd name="T47" fmla="*/ 47 h 537"/>
              <a:gd name="T48" fmla="*/ 513 w 537"/>
              <a:gd name="T49" fmla="*/ 47 h 537"/>
              <a:gd name="T50" fmla="*/ 513 w 537"/>
              <a:gd name="T51" fmla="*/ 22 h 537"/>
              <a:gd name="T52" fmla="*/ 489 w 537"/>
              <a:gd name="T53" fmla="*/ 22 h 537"/>
              <a:gd name="T54" fmla="*/ 489 w 537"/>
              <a:gd name="T55" fmla="*/ 22 h 537"/>
              <a:gd name="T56" fmla="*/ 444 w 537"/>
              <a:gd name="T57" fmla="*/ 67 h 537"/>
              <a:gd name="T58" fmla="*/ 100 w 537"/>
              <a:gd name="T59" fmla="*/ 67 h 537"/>
              <a:gd name="T60" fmla="*/ 100 w 537"/>
              <a:gd name="T61" fmla="*/ 17 h 537"/>
              <a:gd name="T62" fmla="*/ 100 w 537"/>
              <a:gd name="T63" fmla="*/ 17 h 537"/>
              <a:gd name="T64" fmla="*/ 84 w 537"/>
              <a:gd name="T65" fmla="*/ 0 h 537"/>
              <a:gd name="T66" fmla="*/ 67 w 537"/>
              <a:gd name="T67" fmla="*/ 17 h 537"/>
              <a:gd name="T68" fmla="*/ 67 w 537"/>
              <a:gd name="T69" fmla="*/ 17 h 537"/>
              <a:gd name="T70" fmla="*/ 67 w 537"/>
              <a:gd name="T71" fmla="*/ 67 h 537"/>
              <a:gd name="T72" fmla="*/ 16 w 537"/>
              <a:gd name="T73" fmla="*/ 67 h 537"/>
              <a:gd name="T74" fmla="*/ 16 w 537"/>
              <a:gd name="T75" fmla="*/ 67 h 537"/>
              <a:gd name="T76" fmla="*/ 0 w 537"/>
              <a:gd name="T77" fmla="*/ 84 h 537"/>
              <a:gd name="T78" fmla="*/ 16 w 537"/>
              <a:gd name="T79" fmla="*/ 101 h 537"/>
              <a:gd name="T80" fmla="*/ 16 w 537"/>
              <a:gd name="T81" fmla="*/ 101 h 537"/>
              <a:gd name="T82" fmla="*/ 67 w 537"/>
              <a:gd name="T83" fmla="*/ 101 h 537"/>
              <a:gd name="T84" fmla="*/ 67 w 537"/>
              <a:gd name="T85" fmla="*/ 436 h 537"/>
              <a:gd name="T86" fmla="*/ 67 w 537"/>
              <a:gd name="T87" fmla="*/ 436 h 537"/>
              <a:gd name="T88" fmla="*/ 100 w 537"/>
              <a:gd name="T89" fmla="*/ 469 h 537"/>
              <a:gd name="T90" fmla="*/ 100 w 537"/>
              <a:gd name="T91" fmla="*/ 469 h 537"/>
              <a:gd name="T92" fmla="*/ 435 w 537"/>
              <a:gd name="T93" fmla="*/ 469 h 537"/>
              <a:gd name="T94" fmla="*/ 435 w 537"/>
              <a:gd name="T95" fmla="*/ 519 h 537"/>
              <a:gd name="T96" fmla="*/ 435 w 537"/>
              <a:gd name="T97" fmla="*/ 519 h 537"/>
              <a:gd name="T98" fmla="*/ 452 w 537"/>
              <a:gd name="T99" fmla="*/ 536 h 537"/>
              <a:gd name="T100" fmla="*/ 468 w 537"/>
              <a:gd name="T101" fmla="*/ 519 h 537"/>
              <a:gd name="T102" fmla="*/ 468 w 537"/>
              <a:gd name="T103" fmla="*/ 519 h 537"/>
              <a:gd name="T104" fmla="*/ 468 w 537"/>
              <a:gd name="T105" fmla="*/ 469 h 537"/>
              <a:gd name="T106" fmla="*/ 519 w 537"/>
              <a:gd name="T107" fmla="*/ 469 h 537"/>
              <a:gd name="T108" fmla="*/ 519 w 537"/>
              <a:gd name="T109" fmla="*/ 469 h 537"/>
              <a:gd name="T110" fmla="*/ 536 w 537"/>
              <a:gd name="T111" fmla="*/ 452 h 537"/>
              <a:gd name="T112" fmla="*/ 519 w 537"/>
              <a:gd name="T113" fmla="*/ 43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37" h="537">
                <a:moveTo>
                  <a:pt x="435" y="419"/>
                </a:moveTo>
                <a:lnTo>
                  <a:pt x="435" y="419"/>
                </a:lnTo>
                <a:lnTo>
                  <a:pt x="435" y="419"/>
                </a:lnTo>
                <a:lnTo>
                  <a:pt x="435" y="419"/>
                </a:lnTo>
                <a:cubicBezTo>
                  <a:pt x="435" y="428"/>
                  <a:pt x="427" y="436"/>
                  <a:pt x="418" y="436"/>
                </a:cubicBezTo>
                <a:lnTo>
                  <a:pt x="418" y="436"/>
                </a:lnTo>
                <a:lnTo>
                  <a:pt x="124" y="436"/>
                </a:lnTo>
                <a:lnTo>
                  <a:pt x="435" y="126"/>
                </a:lnTo>
                <a:lnTo>
                  <a:pt x="435" y="419"/>
                </a:lnTo>
                <a:close/>
                <a:moveTo>
                  <a:pt x="100" y="118"/>
                </a:moveTo>
                <a:lnTo>
                  <a:pt x="100" y="118"/>
                </a:lnTo>
                <a:lnTo>
                  <a:pt x="100" y="118"/>
                </a:lnTo>
                <a:lnTo>
                  <a:pt x="100" y="118"/>
                </a:lnTo>
                <a:cubicBezTo>
                  <a:pt x="100" y="109"/>
                  <a:pt x="107" y="101"/>
                  <a:pt x="117" y="101"/>
                </a:cubicBezTo>
                <a:lnTo>
                  <a:pt x="117" y="101"/>
                </a:lnTo>
                <a:lnTo>
                  <a:pt x="410" y="101"/>
                </a:lnTo>
                <a:lnTo>
                  <a:pt x="100" y="411"/>
                </a:lnTo>
                <a:lnTo>
                  <a:pt x="100" y="118"/>
                </a:lnTo>
                <a:close/>
                <a:moveTo>
                  <a:pt x="519" y="436"/>
                </a:moveTo>
                <a:lnTo>
                  <a:pt x="519" y="436"/>
                </a:lnTo>
                <a:lnTo>
                  <a:pt x="519" y="436"/>
                </a:lnTo>
                <a:lnTo>
                  <a:pt x="468" y="436"/>
                </a:lnTo>
                <a:lnTo>
                  <a:pt x="468" y="92"/>
                </a:lnTo>
                <a:lnTo>
                  <a:pt x="513" y="47"/>
                </a:lnTo>
                <a:lnTo>
                  <a:pt x="513" y="47"/>
                </a:lnTo>
                <a:cubicBezTo>
                  <a:pt x="520" y="40"/>
                  <a:pt x="520" y="29"/>
                  <a:pt x="513" y="22"/>
                </a:cubicBezTo>
                <a:cubicBezTo>
                  <a:pt x="507" y="16"/>
                  <a:pt x="495" y="16"/>
                  <a:pt x="489" y="22"/>
                </a:cubicBezTo>
                <a:lnTo>
                  <a:pt x="489" y="22"/>
                </a:lnTo>
                <a:lnTo>
                  <a:pt x="444" y="67"/>
                </a:lnTo>
                <a:lnTo>
                  <a:pt x="100" y="67"/>
                </a:lnTo>
                <a:lnTo>
                  <a:pt x="100" y="17"/>
                </a:lnTo>
                <a:lnTo>
                  <a:pt x="100" y="17"/>
                </a:lnTo>
                <a:cubicBezTo>
                  <a:pt x="100" y="8"/>
                  <a:pt x="93" y="0"/>
                  <a:pt x="84" y="0"/>
                </a:cubicBezTo>
                <a:cubicBezTo>
                  <a:pt x="74" y="0"/>
                  <a:pt x="67" y="8"/>
                  <a:pt x="67" y="17"/>
                </a:cubicBezTo>
                <a:lnTo>
                  <a:pt x="67" y="17"/>
                </a:lnTo>
                <a:lnTo>
                  <a:pt x="67" y="67"/>
                </a:lnTo>
                <a:lnTo>
                  <a:pt x="16" y="67"/>
                </a:lnTo>
                <a:lnTo>
                  <a:pt x="16" y="67"/>
                </a:lnTo>
                <a:cubicBezTo>
                  <a:pt x="7" y="67"/>
                  <a:pt x="0" y="75"/>
                  <a:pt x="0" y="84"/>
                </a:cubicBezTo>
                <a:cubicBezTo>
                  <a:pt x="0" y="93"/>
                  <a:pt x="7" y="101"/>
                  <a:pt x="16" y="101"/>
                </a:cubicBezTo>
                <a:lnTo>
                  <a:pt x="16" y="101"/>
                </a:lnTo>
                <a:lnTo>
                  <a:pt x="67" y="101"/>
                </a:lnTo>
                <a:lnTo>
                  <a:pt x="67" y="436"/>
                </a:lnTo>
                <a:lnTo>
                  <a:pt x="67" y="436"/>
                </a:lnTo>
                <a:cubicBezTo>
                  <a:pt x="67" y="454"/>
                  <a:pt x="82" y="469"/>
                  <a:pt x="100" y="469"/>
                </a:cubicBezTo>
                <a:lnTo>
                  <a:pt x="100" y="469"/>
                </a:lnTo>
                <a:lnTo>
                  <a:pt x="435" y="469"/>
                </a:lnTo>
                <a:lnTo>
                  <a:pt x="435" y="519"/>
                </a:lnTo>
                <a:lnTo>
                  <a:pt x="435" y="519"/>
                </a:lnTo>
                <a:cubicBezTo>
                  <a:pt x="435" y="529"/>
                  <a:pt x="442" y="536"/>
                  <a:pt x="452" y="536"/>
                </a:cubicBezTo>
                <a:cubicBezTo>
                  <a:pt x="461" y="536"/>
                  <a:pt x="468" y="529"/>
                  <a:pt x="468" y="519"/>
                </a:cubicBezTo>
                <a:lnTo>
                  <a:pt x="468" y="519"/>
                </a:lnTo>
                <a:lnTo>
                  <a:pt x="468" y="469"/>
                </a:lnTo>
                <a:lnTo>
                  <a:pt x="519" y="469"/>
                </a:lnTo>
                <a:lnTo>
                  <a:pt x="519" y="469"/>
                </a:lnTo>
                <a:cubicBezTo>
                  <a:pt x="528" y="469"/>
                  <a:pt x="536" y="462"/>
                  <a:pt x="536" y="452"/>
                </a:cubicBezTo>
                <a:cubicBezTo>
                  <a:pt x="536" y="443"/>
                  <a:pt x="528" y="436"/>
                  <a:pt x="519" y="43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47"/>
          <p:cNvSpPr>
            <a:spLocks noChangeArrowheads="1"/>
          </p:cNvSpPr>
          <p:nvPr/>
        </p:nvSpPr>
        <p:spPr bwMode="auto">
          <a:xfrm>
            <a:off x="5328839" y="1265219"/>
            <a:ext cx="200025" cy="198438"/>
          </a:xfrm>
          <a:custGeom>
            <a:avLst/>
            <a:gdLst>
              <a:gd name="T0" fmla="*/ 245 w 554"/>
              <a:gd name="T1" fmla="*/ 431 h 553"/>
              <a:gd name="T2" fmla="*/ 211 w 554"/>
              <a:gd name="T3" fmla="*/ 464 h 553"/>
              <a:gd name="T4" fmla="*/ 183 w 554"/>
              <a:gd name="T5" fmla="*/ 493 h 553"/>
              <a:gd name="T6" fmla="*/ 108 w 554"/>
              <a:gd name="T7" fmla="*/ 493 h 553"/>
              <a:gd name="T8" fmla="*/ 59 w 554"/>
              <a:gd name="T9" fmla="*/ 444 h 553"/>
              <a:gd name="T10" fmla="*/ 59 w 554"/>
              <a:gd name="T11" fmla="*/ 369 h 553"/>
              <a:gd name="T12" fmla="*/ 219 w 554"/>
              <a:gd name="T13" fmla="*/ 209 h 553"/>
              <a:gd name="T14" fmla="*/ 294 w 554"/>
              <a:gd name="T15" fmla="*/ 209 h 553"/>
              <a:gd name="T16" fmla="*/ 330 w 554"/>
              <a:gd name="T17" fmla="*/ 246 h 553"/>
              <a:gd name="T18" fmla="*/ 343 w 554"/>
              <a:gd name="T19" fmla="*/ 251 h 553"/>
              <a:gd name="T20" fmla="*/ 356 w 554"/>
              <a:gd name="T21" fmla="*/ 221 h 553"/>
              <a:gd name="T22" fmla="*/ 318 w 554"/>
              <a:gd name="T23" fmla="*/ 184 h 553"/>
              <a:gd name="T24" fmla="*/ 195 w 554"/>
              <a:gd name="T25" fmla="*/ 184 h 553"/>
              <a:gd name="T26" fmla="*/ 34 w 554"/>
              <a:gd name="T27" fmla="*/ 344 h 553"/>
              <a:gd name="T28" fmla="*/ 34 w 554"/>
              <a:gd name="T29" fmla="*/ 468 h 553"/>
              <a:gd name="T30" fmla="*/ 83 w 554"/>
              <a:gd name="T31" fmla="*/ 518 h 553"/>
              <a:gd name="T32" fmla="*/ 207 w 554"/>
              <a:gd name="T33" fmla="*/ 518 h 553"/>
              <a:gd name="T34" fmla="*/ 219 w 554"/>
              <a:gd name="T35" fmla="*/ 506 h 553"/>
              <a:gd name="T36" fmla="*/ 270 w 554"/>
              <a:gd name="T37" fmla="*/ 456 h 553"/>
              <a:gd name="T38" fmla="*/ 245 w 554"/>
              <a:gd name="T39" fmla="*/ 431 h 553"/>
              <a:gd name="T40" fmla="*/ 518 w 554"/>
              <a:gd name="T41" fmla="*/ 78 h 553"/>
              <a:gd name="T42" fmla="*/ 473 w 554"/>
              <a:gd name="T43" fmla="*/ 33 h 553"/>
              <a:gd name="T44" fmla="*/ 346 w 554"/>
              <a:gd name="T45" fmla="*/ 32 h 553"/>
              <a:gd name="T46" fmla="*/ 334 w 554"/>
              <a:gd name="T47" fmla="*/ 44 h 553"/>
              <a:gd name="T48" fmla="*/ 280 w 554"/>
              <a:gd name="T49" fmla="*/ 96 h 553"/>
              <a:gd name="T50" fmla="*/ 292 w 554"/>
              <a:gd name="T51" fmla="*/ 125 h 553"/>
              <a:gd name="T52" fmla="*/ 305 w 554"/>
              <a:gd name="T53" fmla="*/ 120 h 553"/>
              <a:gd name="T54" fmla="*/ 371 w 554"/>
              <a:gd name="T55" fmla="*/ 56 h 553"/>
              <a:gd name="T56" fmla="*/ 448 w 554"/>
              <a:gd name="T57" fmla="*/ 57 h 553"/>
              <a:gd name="T58" fmla="*/ 493 w 554"/>
              <a:gd name="T59" fmla="*/ 102 h 553"/>
              <a:gd name="T60" fmla="*/ 495 w 554"/>
              <a:gd name="T61" fmla="*/ 175 h 553"/>
              <a:gd name="T62" fmla="*/ 387 w 554"/>
              <a:gd name="T63" fmla="*/ 287 h 553"/>
              <a:gd name="T64" fmla="*/ 340 w 554"/>
              <a:gd name="T65" fmla="*/ 326 h 553"/>
              <a:gd name="T66" fmla="*/ 258 w 554"/>
              <a:gd name="T67" fmla="*/ 329 h 553"/>
              <a:gd name="T68" fmla="*/ 237 w 554"/>
              <a:gd name="T69" fmla="*/ 309 h 553"/>
              <a:gd name="T70" fmla="*/ 235 w 554"/>
              <a:gd name="T71" fmla="*/ 306 h 553"/>
              <a:gd name="T72" fmla="*/ 222 w 554"/>
              <a:gd name="T73" fmla="*/ 295 h 553"/>
              <a:gd name="T74" fmla="*/ 197 w 554"/>
              <a:gd name="T75" fmla="*/ 295 h 553"/>
              <a:gd name="T76" fmla="*/ 197 w 554"/>
              <a:gd name="T77" fmla="*/ 319 h 553"/>
              <a:gd name="T78" fmla="*/ 232 w 554"/>
              <a:gd name="T79" fmla="*/ 353 h 553"/>
              <a:gd name="T80" fmla="*/ 234 w 554"/>
              <a:gd name="T81" fmla="*/ 355 h 553"/>
              <a:gd name="T82" fmla="*/ 358 w 554"/>
              <a:gd name="T83" fmla="*/ 354 h 553"/>
              <a:gd name="T84" fmla="*/ 358 w 554"/>
              <a:gd name="T85" fmla="*/ 355 h 553"/>
              <a:gd name="T86" fmla="*/ 362 w 554"/>
              <a:gd name="T87" fmla="*/ 352 h 553"/>
              <a:gd name="T88" fmla="*/ 365 w 554"/>
              <a:gd name="T89" fmla="*/ 349 h 553"/>
              <a:gd name="T90" fmla="*/ 520 w 554"/>
              <a:gd name="T91" fmla="*/ 19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4" h="553">
                <a:moveTo>
                  <a:pt x="245" y="431"/>
                </a:moveTo>
                <a:lnTo>
                  <a:pt x="245" y="431"/>
                </a:lnTo>
                <a:lnTo>
                  <a:pt x="245" y="431"/>
                </a:lnTo>
                <a:lnTo>
                  <a:pt x="211" y="464"/>
                </a:lnTo>
                <a:lnTo>
                  <a:pt x="183" y="493"/>
                </a:lnTo>
                <a:lnTo>
                  <a:pt x="183" y="493"/>
                </a:lnTo>
                <a:cubicBezTo>
                  <a:pt x="162" y="513"/>
                  <a:pt x="128" y="513"/>
                  <a:pt x="108" y="493"/>
                </a:cubicBezTo>
                <a:lnTo>
                  <a:pt x="108" y="493"/>
                </a:lnTo>
                <a:lnTo>
                  <a:pt x="59" y="444"/>
                </a:lnTo>
                <a:lnTo>
                  <a:pt x="59" y="444"/>
                </a:lnTo>
                <a:cubicBezTo>
                  <a:pt x="38" y="423"/>
                  <a:pt x="38" y="390"/>
                  <a:pt x="59" y="369"/>
                </a:cubicBezTo>
                <a:lnTo>
                  <a:pt x="59" y="369"/>
                </a:lnTo>
                <a:lnTo>
                  <a:pt x="219" y="209"/>
                </a:lnTo>
                <a:lnTo>
                  <a:pt x="219" y="209"/>
                </a:lnTo>
                <a:cubicBezTo>
                  <a:pt x="240" y="188"/>
                  <a:pt x="273" y="188"/>
                  <a:pt x="294" y="209"/>
                </a:cubicBezTo>
                <a:lnTo>
                  <a:pt x="294" y="209"/>
                </a:lnTo>
                <a:lnTo>
                  <a:pt x="318" y="233"/>
                </a:lnTo>
                <a:lnTo>
                  <a:pt x="330" y="246"/>
                </a:lnTo>
                <a:lnTo>
                  <a:pt x="330" y="246"/>
                </a:lnTo>
                <a:cubicBezTo>
                  <a:pt x="334" y="249"/>
                  <a:pt x="339" y="251"/>
                  <a:pt x="343" y="251"/>
                </a:cubicBezTo>
                <a:cubicBezTo>
                  <a:pt x="347" y="251"/>
                  <a:pt x="352" y="249"/>
                  <a:pt x="356" y="246"/>
                </a:cubicBezTo>
                <a:cubicBezTo>
                  <a:pt x="362" y="239"/>
                  <a:pt x="362" y="228"/>
                  <a:pt x="356" y="221"/>
                </a:cubicBezTo>
                <a:lnTo>
                  <a:pt x="356" y="221"/>
                </a:lnTo>
                <a:lnTo>
                  <a:pt x="318" y="184"/>
                </a:lnTo>
                <a:lnTo>
                  <a:pt x="318" y="184"/>
                </a:lnTo>
                <a:cubicBezTo>
                  <a:pt x="284" y="149"/>
                  <a:pt x="229" y="149"/>
                  <a:pt x="195" y="184"/>
                </a:cubicBezTo>
                <a:lnTo>
                  <a:pt x="195" y="184"/>
                </a:lnTo>
                <a:lnTo>
                  <a:pt x="34" y="344"/>
                </a:lnTo>
                <a:lnTo>
                  <a:pt x="34" y="344"/>
                </a:lnTo>
                <a:cubicBezTo>
                  <a:pt x="0" y="379"/>
                  <a:pt x="0" y="435"/>
                  <a:pt x="34" y="468"/>
                </a:cubicBezTo>
                <a:lnTo>
                  <a:pt x="34" y="468"/>
                </a:lnTo>
                <a:lnTo>
                  <a:pt x="83" y="518"/>
                </a:lnTo>
                <a:lnTo>
                  <a:pt x="83" y="518"/>
                </a:lnTo>
                <a:cubicBezTo>
                  <a:pt x="118" y="552"/>
                  <a:pt x="173" y="552"/>
                  <a:pt x="207" y="518"/>
                </a:cubicBezTo>
                <a:lnTo>
                  <a:pt x="207" y="518"/>
                </a:lnTo>
                <a:lnTo>
                  <a:pt x="219" y="506"/>
                </a:lnTo>
                <a:lnTo>
                  <a:pt x="270" y="456"/>
                </a:lnTo>
                <a:lnTo>
                  <a:pt x="270" y="456"/>
                </a:lnTo>
                <a:cubicBezTo>
                  <a:pt x="276" y="450"/>
                  <a:pt x="276" y="438"/>
                  <a:pt x="270" y="431"/>
                </a:cubicBezTo>
                <a:cubicBezTo>
                  <a:pt x="263" y="424"/>
                  <a:pt x="251" y="424"/>
                  <a:pt x="245" y="431"/>
                </a:cubicBezTo>
                <a:close/>
                <a:moveTo>
                  <a:pt x="518" y="78"/>
                </a:moveTo>
                <a:lnTo>
                  <a:pt x="518" y="78"/>
                </a:lnTo>
                <a:lnTo>
                  <a:pt x="518" y="78"/>
                </a:lnTo>
                <a:lnTo>
                  <a:pt x="473" y="33"/>
                </a:lnTo>
                <a:lnTo>
                  <a:pt x="473" y="33"/>
                </a:lnTo>
                <a:cubicBezTo>
                  <a:pt x="437" y="0"/>
                  <a:pt x="379" y="0"/>
                  <a:pt x="346" y="32"/>
                </a:cubicBezTo>
                <a:lnTo>
                  <a:pt x="346" y="32"/>
                </a:lnTo>
                <a:lnTo>
                  <a:pt x="334" y="44"/>
                </a:lnTo>
                <a:lnTo>
                  <a:pt x="280" y="96"/>
                </a:lnTo>
                <a:lnTo>
                  <a:pt x="280" y="96"/>
                </a:lnTo>
                <a:cubicBezTo>
                  <a:pt x="273" y="103"/>
                  <a:pt x="273" y="113"/>
                  <a:pt x="280" y="120"/>
                </a:cubicBezTo>
                <a:cubicBezTo>
                  <a:pt x="283" y="124"/>
                  <a:pt x="288" y="125"/>
                  <a:pt x="292" y="125"/>
                </a:cubicBezTo>
                <a:cubicBezTo>
                  <a:pt x="297" y="125"/>
                  <a:pt x="301" y="124"/>
                  <a:pt x="305" y="120"/>
                </a:cubicBezTo>
                <a:lnTo>
                  <a:pt x="305" y="120"/>
                </a:lnTo>
                <a:lnTo>
                  <a:pt x="358" y="68"/>
                </a:lnTo>
                <a:lnTo>
                  <a:pt x="371" y="56"/>
                </a:lnTo>
                <a:lnTo>
                  <a:pt x="371" y="56"/>
                </a:lnTo>
                <a:cubicBezTo>
                  <a:pt x="391" y="37"/>
                  <a:pt x="427" y="38"/>
                  <a:pt x="448" y="57"/>
                </a:cubicBezTo>
                <a:lnTo>
                  <a:pt x="448" y="57"/>
                </a:lnTo>
                <a:lnTo>
                  <a:pt x="493" y="102"/>
                </a:lnTo>
                <a:lnTo>
                  <a:pt x="493" y="102"/>
                </a:lnTo>
                <a:cubicBezTo>
                  <a:pt x="514" y="122"/>
                  <a:pt x="515" y="157"/>
                  <a:pt x="495" y="175"/>
                </a:cubicBezTo>
                <a:lnTo>
                  <a:pt x="495" y="175"/>
                </a:lnTo>
                <a:lnTo>
                  <a:pt x="387" y="287"/>
                </a:lnTo>
                <a:lnTo>
                  <a:pt x="340" y="326"/>
                </a:lnTo>
                <a:lnTo>
                  <a:pt x="340" y="326"/>
                </a:lnTo>
                <a:cubicBezTo>
                  <a:pt x="318" y="346"/>
                  <a:pt x="277" y="348"/>
                  <a:pt x="258" y="329"/>
                </a:cubicBezTo>
                <a:lnTo>
                  <a:pt x="258" y="329"/>
                </a:lnTo>
                <a:lnTo>
                  <a:pt x="237" y="309"/>
                </a:lnTo>
                <a:lnTo>
                  <a:pt x="237" y="309"/>
                </a:lnTo>
                <a:cubicBezTo>
                  <a:pt x="236" y="309"/>
                  <a:pt x="235" y="307"/>
                  <a:pt x="235" y="306"/>
                </a:cubicBezTo>
                <a:lnTo>
                  <a:pt x="235" y="306"/>
                </a:lnTo>
                <a:lnTo>
                  <a:pt x="234" y="307"/>
                </a:lnTo>
                <a:lnTo>
                  <a:pt x="222" y="295"/>
                </a:lnTo>
                <a:lnTo>
                  <a:pt x="222" y="295"/>
                </a:lnTo>
                <a:cubicBezTo>
                  <a:pt x="216" y="288"/>
                  <a:pt x="204" y="288"/>
                  <a:pt x="197" y="295"/>
                </a:cubicBezTo>
                <a:cubicBezTo>
                  <a:pt x="191" y="302"/>
                  <a:pt x="191" y="312"/>
                  <a:pt x="197" y="319"/>
                </a:cubicBezTo>
                <a:lnTo>
                  <a:pt x="197" y="319"/>
                </a:lnTo>
                <a:lnTo>
                  <a:pt x="212" y="333"/>
                </a:lnTo>
                <a:lnTo>
                  <a:pt x="232" y="353"/>
                </a:lnTo>
                <a:lnTo>
                  <a:pt x="234" y="355"/>
                </a:lnTo>
                <a:lnTo>
                  <a:pt x="234" y="355"/>
                </a:lnTo>
                <a:cubicBezTo>
                  <a:pt x="236" y="356"/>
                  <a:pt x="237" y="356"/>
                  <a:pt x="238" y="357"/>
                </a:cubicBezTo>
                <a:cubicBezTo>
                  <a:pt x="270" y="383"/>
                  <a:pt x="324" y="382"/>
                  <a:pt x="358" y="354"/>
                </a:cubicBezTo>
                <a:lnTo>
                  <a:pt x="358" y="354"/>
                </a:lnTo>
                <a:lnTo>
                  <a:pt x="358" y="355"/>
                </a:lnTo>
                <a:lnTo>
                  <a:pt x="358" y="355"/>
                </a:lnTo>
                <a:cubicBezTo>
                  <a:pt x="360" y="354"/>
                  <a:pt x="361" y="352"/>
                  <a:pt x="362" y="352"/>
                </a:cubicBezTo>
                <a:cubicBezTo>
                  <a:pt x="363" y="351"/>
                  <a:pt x="364" y="350"/>
                  <a:pt x="365" y="349"/>
                </a:cubicBezTo>
                <a:lnTo>
                  <a:pt x="365" y="349"/>
                </a:lnTo>
                <a:lnTo>
                  <a:pt x="520" y="199"/>
                </a:lnTo>
                <a:lnTo>
                  <a:pt x="520" y="199"/>
                </a:lnTo>
                <a:cubicBezTo>
                  <a:pt x="553" y="167"/>
                  <a:pt x="553" y="111"/>
                  <a:pt x="518" y="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48"/>
          <p:cNvSpPr>
            <a:spLocks noChangeArrowheads="1"/>
          </p:cNvSpPr>
          <p:nvPr/>
        </p:nvSpPr>
        <p:spPr bwMode="auto">
          <a:xfrm>
            <a:off x="4795439" y="1279507"/>
            <a:ext cx="193675" cy="169862"/>
          </a:xfrm>
          <a:custGeom>
            <a:avLst/>
            <a:gdLst>
              <a:gd name="T0" fmla="*/ 502 w 537"/>
              <a:gd name="T1" fmla="*/ 403 h 470"/>
              <a:gd name="T2" fmla="*/ 388 w 537"/>
              <a:gd name="T3" fmla="*/ 341 h 470"/>
              <a:gd name="T4" fmla="*/ 354 w 537"/>
              <a:gd name="T5" fmla="*/ 339 h 470"/>
              <a:gd name="T6" fmla="*/ 335 w 537"/>
              <a:gd name="T7" fmla="*/ 401 h 470"/>
              <a:gd name="T8" fmla="*/ 68 w 537"/>
              <a:gd name="T9" fmla="*/ 436 h 470"/>
              <a:gd name="T10" fmla="*/ 34 w 537"/>
              <a:gd name="T11" fmla="*/ 401 h 470"/>
              <a:gd name="T12" fmla="*/ 34 w 537"/>
              <a:gd name="T13" fmla="*/ 152 h 470"/>
              <a:gd name="T14" fmla="*/ 67 w 537"/>
              <a:gd name="T15" fmla="*/ 118 h 470"/>
              <a:gd name="T16" fmla="*/ 68 w 537"/>
              <a:gd name="T17" fmla="*/ 118 h 470"/>
              <a:gd name="T18" fmla="*/ 68 w 537"/>
              <a:gd name="T19" fmla="*/ 118 h 470"/>
              <a:gd name="T20" fmla="*/ 84 w 537"/>
              <a:gd name="T21" fmla="*/ 118 h 470"/>
              <a:gd name="T22" fmla="*/ 284 w 537"/>
              <a:gd name="T23" fmla="*/ 118 h 470"/>
              <a:gd name="T24" fmla="*/ 301 w 537"/>
              <a:gd name="T25" fmla="*/ 118 h 470"/>
              <a:gd name="T26" fmla="*/ 301 w 537"/>
              <a:gd name="T27" fmla="*/ 118 h 470"/>
              <a:gd name="T28" fmla="*/ 301 w 537"/>
              <a:gd name="T29" fmla="*/ 118 h 470"/>
              <a:gd name="T30" fmla="*/ 301 w 537"/>
              <a:gd name="T31" fmla="*/ 118 h 470"/>
              <a:gd name="T32" fmla="*/ 335 w 537"/>
              <a:gd name="T33" fmla="*/ 185 h 470"/>
              <a:gd name="T34" fmla="*/ 389 w 537"/>
              <a:gd name="T35" fmla="*/ 213 h 470"/>
              <a:gd name="T36" fmla="*/ 502 w 537"/>
              <a:gd name="T37" fmla="*/ 150 h 470"/>
              <a:gd name="T38" fmla="*/ 118 w 537"/>
              <a:gd name="T39" fmla="*/ 68 h 470"/>
              <a:gd name="T40" fmla="*/ 118 w 537"/>
              <a:gd name="T41" fmla="*/ 68 h 470"/>
              <a:gd name="T42" fmla="*/ 151 w 537"/>
              <a:gd name="T43" fmla="*/ 34 h 470"/>
              <a:gd name="T44" fmla="*/ 218 w 537"/>
              <a:gd name="T45" fmla="*/ 34 h 470"/>
              <a:gd name="T46" fmla="*/ 251 w 537"/>
              <a:gd name="T47" fmla="*/ 68 h 470"/>
              <a:gd name="T48" fmla="*/ 251 w 537"/>
              <a:gd name="T49" fmla="*/ 84 h 470"/>
              <a:gd name="T50" fmla="*/ 118 w 537"/>
              <a:gd name="T51" fmla="*/ 68 h 470"/>
              <a:gd name="T52" fmla="*/ 503 w 537"/>
              <a:gd name="T53" fmla="*/ 105 h 470"/>
              <a:gd name="T54" fmla="*/ 369 w 537"/>
              <a:gd name="T55" fmla="*/ 185 h 470"/>
              <a:gd name="T56" fmla="*/ 369 w 537"/>
              <a:gd name="T57" fmla="*/ 135 h 470"/>
              <a:gd name="T58" fmla="*/ 318 w 537"/>
              <a:gd name="T59" fmla="*/ 84 h 470"/>
              <a:gd name="T60" fmla="*/ 284 w 537"/>
              <a:gd name="T61" fmla="*/ 51 h 470"/>
              <a:gd name="T62" fmla="*/ 234 w 537"/>
              <a:gd name="T63" fmla="*/ 0 h 470"/>
              <a:gd name="T64" fmla="*/ 134 w 537"/>
              <a:gd name="T65" fmla="*/ 0 h 470"/>
              <a:gd name="T66" fmla="*/ 84 w 537"/>
              <a:gd name="T67" fmla="*/ 51 h 470"/>
              <a:gd name="T68" fmla="*/ 84 w 537"/>
              <a:gd name="T69" fmla="*/ 84 h 470"/>
              <a:gd name="T70" fmla="*/ 51 w 537"/>
              <a:gd name="T71" fmla="*/ 84 h 470"/>
              <a:gd name="T72" fmla="*/ 0 w 537"/>
              <a:gd name="T73" fmla="*/ 135 h 470"/>
              <a:gd name="T74" fmla="*/ 0 w 537"/>
              <a:gd name="T75" fmla="*/ 418 h 470"/>
              <a:gd name="T76" fmla="*/ 51 w 537"/>
              <a:gd name="T77" fmla="*/ 469 h 470"/>
              <a:gd name="T78" fmla="*/ 317 w 537"/>
              <a:gd name="T79" fmla="*/ 469 h 470"/>
              <a:gd name="T80" fmla="*/ 368 w 537"/>
              <a:gd name="T81" fmla="*/ 418 h 470"/>
              <a:gd name="T82" fmla="*/ 506 w 537"/>
              <a:gd name="T83" fmla="*/ 449 h 470"/>
              <a:gd name="T84" fmla="*/ 536 w 537"/>
              <a:gd name="T85" fmla="*/ 435 h 470"/>
              <a:gd name="T86" fmla="*/ 536 w 537"/>
              <a:gd name="T87" fmla="*/ 118 h 470"/>
              <a:gd name="T88" fmla="*/ 503 w 537"/>
              <a:gd name="T89" fmla="*/ 10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7" h="470">
                <a:moveTo>
                  <a:pt x="502" y="403"/>
                </a:moveTo>
                <a:lnTo>
                  <a:pt x="502" y="403"/>
                </a:lnTo>
                <a:lnTo>
                  <a:pt x="502" y="403"/>
                </a:lnTo>
                <a:lnTo>
                  <a:pt x="388" y="341"/>
                </a:lnTo>
                <a:lnTo>
                  <a:pt x="388" y="341"/>
                </a:lnTo>
                <a:cubicBezTo>
                  <a:pt x="375" y="332"/>
                  <a:pt x="361" y="335"/>
                  <a:pt x="354" y="339"/>
                </a:cubicBezTo>
                <a:cubicBezTo>
                  <a:pt x="342" y="345"/>
                  <a:pt x="335" y="356"/>
                  <a:pt x="335" y="369"/>
                </a:cubicBezTo>
                <a:cubicBezTo>
                  <a:pt x="335" y="369"/>
                  <a:pt x="335" y="382"/>
                  <a:pt x="335" y="401"/>
                </a:cubicBezTo>
                <a:cubicBezTo>
                  <a:pt x="335" y="420"/>
                  <a:pt x="320" y="436"/>
                  <a:pt x="301" y="436"/>
                </a:cubicBezTo>
                <a:cubicBezTo>
                  <a:pt x="282" y="436"/>
                  <a:pt x="68" y="436"/>
                  <a:pt x="68" y="436"/>
                </a:cubicBezTo>
                <a:cubicBezTo>
                  <a:pt x="49" y="436"/>
                  <a:pt x="34" y="420"/>
                  <a:pt x="34" y="401"/>
                </a:cubicBezTo>
                <a:lnTo>
                  <a:pt x="34" y="401"/>
                </a:lnTo>
                <a:lnTo>
                  <a:pt x="34" y="152"/>
                </a:lnTo>
                <a:lnTo>
                  <a:pt x="34" y="152"/>
                </a:lnTo>
                <a:cubicBezTo>
                  <a:pt x="34" y="133"/>
                  <a:pt x="48" y="118"/>
                  <a:pt x="67" y="118"/>
                </a:cubicBezTo>
                <a:lnTo>
                  <a:pt x="67" y="118"/>
                </a:lnTo>
                <a:lnTo>
                  <a:pt x="67" y="118"/>
                </a:lnTo>
                <a:lnTo>
                  <a:pt x="68" y="118"/>
                </a:lnTo>
                <a:lnTo>
                  <a:pt x="68" y="118"/>
                </a:lnTo>
                <a:lnTo>
                  <a:pt x="68" y="118"/>
                </a:lnTo>
                <a:lnTo>
                  <a:pt x="68" y="118"/>
                </a:lnTo>
                <a:lnTo>
                  <a:pt x="84" y="118"/>
                </a:lnTo>
                <a:lnTo>
                  <a:pt x="84" y="118"/>
                </a:lnTo>
                <a:lnTo>
                  <a:pt x="284" y="118"/>
                </a:lnTo>
                <a:lnTo>
                  <a:pt x="284" y="118"/>
                </a:lnTo>
                <a:lnTo>
                  <a:pt x="301" y="118"/>
                </a:lnTo>
                <a:lnTo>
                  <a:pt x="301" y="118"/>
                </a:lnTo>
                <a:lnTo>
                  <a:pt x="301" y="118"/>
                </a:lnTo>
                <a:lnTo>
                  <a:pt x="301" y="118"/>
                </a:lnTo>
                <a:lnTo>
                  <a:pt x="301" y="118"/>
                </a:lnTo>
                <a:lnTo>
                  <a:pt x="301" y="118"/>
                </a:lnTo>
                <a:lnTo>
                  <a:pt x="301" y="118"/>
                </a:lnTo>
                <a:cubicBezTo>
                  <a:pt x="320" y="118"/>
                  <a:pt x="335" y="132"/>
                  <a:pt x="335" y="152"/>
                </a:cubicBezTo>
                <a:cubicBezTo>
                  <a:pt x="335" y="172"/>
                  <a:pt x="335" y="185"/>
                  <a:pt x="335" y="185"/>
                </a:cubicBezTo>
                <a:cubicBezTo>
                  <a:pt x="335" y="197"/>
                  <a:pt x="342" y="209"/>
                  <a:pt x="353" y="215"/>
                </a:cubicBezTo>
                <a:cubicBezTo>
                  <a:pt x="360" y="218"/>
                  <a:pt x="376" y="220"/>
                  <a:pt x="389" y="213"/>
                </a:cubicBezTo>
                <a:lnTo>
                  <a:pt x="389" y="213"/>
                </a:lnTo>
                <a:lnTo>
                  <a:pt x="502" y="150"/>
                </a:lnTo>
                <a:lnTo>
                  <a:pt x="502" y="403"/>
                </a:lnTo>
                <a:close/>
                <a:moveTo>
                  <a:pt x="118" y="68"/>
                </a:moveTo>
                <a:lnTo>
                  <a:pt x="118" y="68"/>
                </a:lnTo>
                <a:lnTo>
                  <a:pt x="118" y="68"/>
                </a:lnTo>
                <a:lnTo>
                  <a:pt x="118" y="68"/>
                </a:lnTo>
                <a:cubicBezTo>
                  <a:pt x="118" y="49"/>
                  <a:pt x="132" y="34"/>
                  <a:pt x="151" y="34"/>
                </a:cubicBezTo>
                <a:lnTo>
                  <a:pt x="151" y="34"/>
                </a:lnTo>
                <a:lnTo>
                  <a:pt x="218" y="34"/>
                </a:lnTo>
                <a:lnTo>
                  <a:pt x="218" y="34"/>
                </a:lnTo>
                <a:cubicBezTo>
                  <a:pt x="236" y="34"/>
                  <a:pt x="251" y="49"/>
                  <a:pt x="251" y="68"/>
                </a:cubicBezTo>
                <a:lnTo>
                  <a:pt x="251" y="68"/>
                </a:lnTo>
                <a:lnTo>
                  <a:pt x="251" y="84"/>
                </a:lnTo>
                <a:lnTo>
                  <a:pt x="118" y="84"/>
                </a:lnTo>
                <a:lnTo>
                  <a:pt x="118" y="68"/>
                </a:lnTo>
                <a:close/>
                <a:moveTo>
                  <a:pt x="503" y="105"/>
                </a:moveTo>
                <a:lnTo>
                  <a:pt x="503" y="105"/>
                </a:lnTo>
                <a:lnTo>
                  <a:pt x="503" y="105"/>
                </a:lnTo>
                <a:lnTo>
                  <a:pt x="369" y="185"/>
                </a:lnTo>
                <a:lnTo>
                  <a:pt x="369" y="135"/>
                </a:lnTo>
                <a:lnTo>
                  <a:pt x="369" y="135"/>
                </a:lnTo>
                <a:cubicBezTo>
                  <a:pt x="369" y="107"/>
                  <a:pt x="346" y="84"/>
                  <a:pt x="318" y="84"/>
                </a:cubicBezTo>
                <a:lnTo>
                  <a:pt x="318" y="84"/>
                </a:lnTo>
                <a:lnTo>
                  <a:pt x="284" y="84"/>
                </a:lnTo>
                <a:lnTo>
                  <a:pt x="284" y="51"/>
                </a:lnTo>
                <a:lnTo>
                  <a:pt x="284" y="51"/>
                </a:lnTo>
                <a:cubicBezTo>
                  <a:pt x="284" y="23"/>
                  <a:pt x="262" y="0"/>
                  <a:pt x="234" y="0"/>
                </a:cubicBezTo>
                <a:lnTo>
                  <a:pt x="234" y="0"/>
                </a:lnTo>
                <a:lnTo>
                  <a:pt x="134" y="0"/>
                </a:lnTo>
                <a:lnTo>
                  <a:pt x="134" y="0"/>
                </a:lnTo>
                <a:cubicBezTo>
                  <a:pt x="106" y="0"/>
                  <a:pt x="84" y="23"/>
                  <a:pt x="84" y="51"/>
                </a:cubicBezTo>
                <a:lnTo>
                  <a:pt x="84" y="51"/>
                </a:lnTo>
                <a:lnTo>
                  <a:pt x="84" y="84"/>
                </a:lnTo>
                <a:lnTo>
                  <a:pt x="51" y="84"/>
                </a:lnTo>
                <a:lnTo>
                  <a:pt x="51" y="84"/>
                </a:lnTo>
                <a:cubicBezTo>
                  <a:pt x="23" y="84"/>
                  <a:pt x="0" y="106"/>
                  <a:pt x="0" y="135"/>
                </a:cubicBezTo>
                <a:lnTo>
                  <a:pt x="0" y="135"/>
                </a:lnTo>
                <a:lnTo>
                  <a:pt x="0" y="418"/>
                </a:lnTo>
                <a:lnTo>
                  <a:pt x="0" y="418"/>
                </a:lnTo>
                <a:cubicBezTo>
                  <a:pt x="0" y="446"/>
                  <a:pt x="23" y="469"/>
                  <a:pt x="51" y="469"/>
                </a:cubicBezTo>
                <a:lnTo>
                  <a:pt x="51" y="469"/>
                </a:lnTo>
                <a:lnTo>
                  <a:pt x="317" y="469"/>
                </a:lnTo>
                <a:lnTo>
                  <a:pt x="317" y="469"/>
                </a:lnTo>
                <a:cubicBezTo>
                  <a:pt x="346" y="469"/>
                  <a:pt x="368" y="446"/>
                  <a:pt x="368" y="418"/>
                </a:cubicBezTo>
                <a:lnTo>
                  <a:pt x="368" y="418"/>
                </a:lnTo>
                <a:lnTo>
                  <a:pt x="369" y="369"/>
                </a:lnTo>
                <a:lnTo>
                  <a:pt x="506" y="449"/>
                </a:lnTo>
                <a:lnTo>
                  <a:pt x="506" y="449"/>
                </a:lnTo>
                <a:cubicBezTo>
                  <a:pt x="515" y="458"/>
                  <a:pt x="536" y="448"/>
                  <a:pt x="536" y="435"/>
                </a:cubicBezTo>
                <a:lnTo>
                  <a:pt x="536" y="435"/>
                </a:lnTo>
                <a:lnTo>
                  <a:pt x="536" y="118"/>
                </a:lnTo>
                <a:lnTo>
                  <a:pt x="536" y="118"/>
                </a:lnTo>
                <a:cubicBezTo>
                  <a:pt x="536" y="106"/>
                  <a:pt x="515" y="93"/>
                  <a:pt x="503" y="1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49"/>
          <p:cNvSpPr>
            <a:spLocks noChangeArrowheads="1"/>
          </p:cNvSpPr>
          <p:nvPr/>
        </p:nvSpPr>
        <p:spPr bwMode="auto">
          <a:xfrm>
            <a:off x="4255689" y="1265219"/>
            <a:ext cx="201613" cy="201613"/>
          </a:xfrm>
          <a:custGeom>
            <a:avLst/>
            <a:gdLst>
              <a:gd name="T0" fmla="*/ 494 w 558"/>
              <a:gd name="T1" fmla="*/ 160 h 559"/>
              <a:gd name="T2" fmla="*/ 494 w 558"/>
              <a:gd name="T3" fmla="*/ 160 h 559"/>
              <a:gd name="T4" fmla="*/ 494 w 558"/>
              <a:gd name="T5" fmla="*/ 160 h 559"/>
              <a:gd name="T6" fmla="*/ 470 w 558"/>
              <a:gd name="T7" fmla="*/ 184 h 559"/>
              <a:gd name="T8" fmla="*/ 374 w 558"/>
              <a:gd name="T9" fmla="*/ 88 h 559"/>
              <a:gd name="T10" fmla="*/ 398 w 558"/>
              <a:gd name="T11" fmla="*/ 63 h 559"/>
              <a:gd name="T12" fmla="*/ 398 w 558"/>
              <a:gd name="T13" fmla="*/ 63 h 559"/>
              <a:gd name="T14" fmla="*/ 494 w 558"/>
              <a:gd name="T15" fmla="*/ 63 h 559"/>
              <a:gd name="T16" fmla="*/ 494 w 558"/>
              <a:gd name="T17" fmla="*/ 160 h 559"/>
              <a:gd name="T18" fmla="*/ 196 w 558"/>
              <a:gd name="T19" fmla="*/ 458 h 559"/>
              <a:gd name="T20" fmla="*/ 196 w 558"/>
              <a:gd name="T21" fmla="*/ 458 h 559"/>
              <a:gd name="T22" fmla="*/ 196 w 558"/>
              <a:gd name="T23" fmla="*/ 458 h 559"/>
              <a:gd name="T24" fmla="*/ 196 w 558"/>
              <a:gd name="T25" fmla="*/ 458 h 559"/>
              <a:gd name="T26" fmla="*/ 191 w 558"/>
              <a:gd name="T27" fmla="*/ 462 h 559"/>
              <a:gd name="T28" fmla="*/ 170 w 558"/>
              <a:gd name="T29" fmla="*/ 416 h 559"/>
              <a:gd name="T30" fmla="*/ 170 w 558"/>
              <a:gd name="T31" fmla="*/ 416 h 559"/>
              <a:gd name="T32" fmla="*/ 168 w 558"/>
              <a:gd name="T33" fmla="*/ 414 h 559"/>
              <a:gd name="T34" fmla="*/ 410 w 558"/>
              <a:gd name="T35" fmla="*/ 171 h 559"/>
              <a:gd name="T36" fmla="*/ 447 w 558"/>
              <a:gd name="T37" fmla="*/ 208 h 559"/>
              <a:gd name="T38" fmla="*/ 196 w 558"/>
              <a:gd name="T39" fmla="*/ 458 h 559"/>
              <a:gd name="T40" fmla="*/ 48 w 558"/>
              <a:gd name="T41" fmla="*/ 511 h 559"/>
              <a:gd name="T42" fmla="*/ 48 w 558"/>
              <a:gd name="T43" fmla="*/ 511 h 559"/>
              <a:gd name="T44" fmla="*/ 48 w 558"/>
              <a:gd name="T45" fmla="*/ 511 h 559"/>
              <a:gd name="T46" fmla="*/ 48 w 558"/>
              <a:gd name="T47" fmla="*/ 511 h 559"/>
              <a:gd name="T48" fmla="*/ 80 w 558"/>
              <a:gd name="T49" fmla="*/ 392 h 559"/>
              <a:gd name="T50" fmla="*/ 122 w 558"/>
              <a:gd name="T51" fmla="*/ 415 h 559"/>
              <a:gd name="T52" fmla="*/ 122 w 558"/>
              <a:gd name="T53" fmla="*/ 415 h 559"/>
              <a:gd name="T54" fmla="*/ 136 w 558"/>
              <a:gd name="T55" fmla="*/ 428 h 559"/>
              <a:gd name="T56" fmla="*/ 136 w 558"/>
              <a:gd name="T57" fmla="*/ 428 h 559"/>
              <a:gd name="T58" fmla="*/ 162 w 558"/>
              <a:gd name="T59" fmla="*/ 479 h 559"/>
              <a:gd name="T60" fmla="*/ 48 w 558"/>
              <a:gd name="T61" fmla="*/ 511 h 559"/>
              <a:gd name="T62" fmla="*/ 100 w 558"/>
              <a:gd name="T63" fmla="*/ 361 h 559"/>
              <a:gd name="T64" fmla="*/ 100 w 558"/>
              <a:gd name="T65" fmla="*/ 361 h 559"/>
              <a:gd name="T66" fmla="*/ 100 w 558"/>
              <a:gd name="T67" fmla="*/ 361 h 559"/>
              <a:gd name="T68" fmla="*/ 350 w 558"/>
              <a:gd name="T69" fmla="*/ 112 h 559"/>
              <a:gd name="T70" fmla="*/ 387 w 558"/>
              <a:gd name="T71" fmla="*/ 148 h 559"/>
              <a:gd name="T72" fmla="*/ 144 w 558"/>
              <a:gd name="T73" fmla="*/ 391 h 559"/>
              <a:gd name="T74" fmla="*/ 135 w 558"/>
              <a:gd name="T75" fmla="*/ 382 h 559"/>
              <a:gd name="T76" fmla="*/ 135 w 558"/>
              <a:gd name="T77" fmla="*/ 382 h 559"/>
              <a:gd name="T78" fmla="*/ 99 w 558"/>
              <a:gd name="T79" fmla="*/ 363 h 559"/>
              <a:gd name="T80" fmla="*/ 100 w 558"/>
              <a:gd name="T81" fmla="*/ 361 h 559"/>
              <a:gd name="T82" fmla="*/ 518 w 558"/>
              <a:gd name="T83" fmla="*/ 40 h 559"/>
              <a:gd name="T84" fmla="*/ 518 w 558"/>
              <a:gd name="T85" fmla="*/ 40 h 559"/>
              <a:gd name="T86" fmla="*/ 518 w 558"/>
              <a:gd name="T87" fmla="*/ 40 h 559"/>
              <a:gd name="T88" fmla="*/ 518 w 558"/>
              <a:gd name="T89" fmla="*/ 40 h 559"/>
              <a:gd name="T90" fmla="*/ 374 w 558"/>
              <a:gd name="T91" fmla="*/ 40 h 559"/>
              <a:gd name="T92" fmla="*/ 374 w 558"/>
              <a:gd name="T93" fmla="*/ 40 h 559"/>
              <a:gd name="T94" fmla="*/ 66 w 558"/>
              <a:gd name="T95" fmla="*/ 349 h 559"/>
              <a:gd name="T96" fmla="*/ 66 w 558"/>
              <a:gd name="T97" fmla="*/ 349 h 559"/>
              <a:gd name="T98" fmla="*/ 17 w 558"/>
              <a:gd name="T99" fmla="*/ 540 h 559"/>
              <a:gd name="T100" fmla="*/ 210 w 558"/>
              <a:gd name="T101" fmla="*/ 492 h 559"/>
              <a:gd name="T102" fmla="*/ 210 w 558"/>
              <a:gd name="T103" fmla="*/ 492 h 559"/>
              <a:gd name="T104" fmla="*/ 518 w 558"/>
              <a:gd name="T105" fmla="*/ 183 h 559"/>
              <a:gd name="T106" fmla="*/ 518 w 558"/>
              <a:gd name="T107" fmla="*/ 183 h 559"/>
              <a:gd name="T108" fmla="*/ 518 w 558"/>
              <a:gd name="T109" fmla="*/ 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8" h="559">
                <a:moveTo>
                  <a:pt x="494" y="160"/>
                </a:moveTo>
                <a:lnTo>
                  <a:pt x="494" y="160"/>
                </a:lnTo>
                <a:lnTo>
                  <a:pt x="494" y="160"/>
                </a:lnTo>
                <a:lnTo>
                  <a:pt x="470" y="184"/>
                </a:lnTo>
                <a:lnTo>
                  <a:pt x="374" y="88"/>
                </a:lnTo>
                <a:lnTo>
                  <a:pt x="398" y="63"/>
                </a:lnTo>
                <a:lnTo>
                  <a:pt x="398" y="63"/>
                </a:lnTo>
                <a:cubicBezTo>
                  <a:pt x="424" y="37"/>
                  <a:pt x="468" y="37"/>
                  <a:pt x="494" y="63"/>
                </a:cubicBezTo>
                <a:cubicBezTo>
                  <a:pt x="521" y="90"/>
                  <a:pt x="521" y="133"/>
                  <a:pt x="494" y="160"/>
                </a:cubicBezTo>
                <a:close/>
                <a:moveTo>
                  <a:pt x="196" y="458"/>
                </a:moveTo>
                <a:lnTo>
                  <a:pt x="196" y="458"/>
                </a:lnTo>
                <a:lnTo>
                  <a:pt x="196" y="458"/>
                </a:lnTo>
                <a:lnTo>
                  <a:pt x="196" y="458"/>
                </a:lnTo>
                <a:cubicBezTo>
                  <a:pt x="195" y="459"/>
                  <a:pt x="194" y="461"/>
                  <a:pt x="191" y="462"/>
                </a:cubicBezTo>
                <a:cubicBezTo>
                  <a:pt x="190" y="445"/>
                  <a:pt x="183" y="429"/>
                  <a:pt x="170" y="416"/>
                </a:cubicBezTo>
                <a:lnTo>
                  <a:pt x="170" y="416"/>
                </a:lnTo>
                <a:lnTo>
                  <a:pt x="168" y="414"/>
                </a:lnTo>
                <a:lnTo>
                  <a:pt x="410" y="171"/>
                </a:lnTo>
                <a:lnTo>
                  <a:pt x="447" y="208"/>
                </a:lnTo>
                <a:lnTo>
                  <a:pt x="196" y="458"/>
                </a:lnTo>
                <a:close/>
                <a:moveTo>
                  <a:pt x="48" y="511"/>
                </a:moveTo>
                <a:lnTo>
                  <a:pt x="48" y="511"/>
                </a:lnTo>
                <a:lnTo>
                  <a:pt x="48" y="511"/>
                </a:lnTo>
                <a:lnTo>
                  <a:pt x="48" y="511"/>
                </a:lnTo>
                <a:cubicBezTo>
                  <a:pt x="40" y="503"/>
                  <a:pt x="59" y="435"/>
                  <a:pt x="80" y="392"/>
                </a:cubicBezTo>
                <a:cubicBezTo>
                  <a:pt x="96" y="396"/>
                  <a:pt x="110" y="403"/>
                  <a:pt x="122" y="415"/>
                </a:cubicBezTo>
                <a:lnTo>
                  <a:pt x="122" y="415"/>
                </a:lnTo>
                <a:lnTo>
                  <a:pt x="136" y="428"/>
                </a:lnTo>
                <a:lnTo>
                  <a:pt x="136" y="428"/>
                </a:lnTo>
                <a:cubicBezTo>
                  <a:pt x="150" y="443"/>
                  <a:pt x="160" y="461"/>
                  <a:pt x="162" y="479"/>
                </a:cubicBezTo>
                <a:cubicBezTo>
                  <a:pt x="119" y="500"/>
                  <a:pt x="55" y="517"/>
                  <a:pt x="48" y="511"/>
                </a:cubicBezTo>
                <a:close/>
                <a:moveTo>
                  <a:pt x="100" y="361"/>
                </a:moveTo>
                <a:lnTo>
                  <a:pt x="100" y="361"/>
                </a:lnTo>
                <a:lnTo>
                  <a:pt x="100" y="361"/>
                </a:lnTo>
                <a:lnTo>
                  <a:pt x="350" y="112"/>
                </a:lnTo>
                <a:lnTo>
                  <a:pt x="387" y="148"/>
                </a:lnTo>
                <a:lnTo>
                  <a:pt x="144" y="391"/>
                </a:lnTo>
                <a:lnTo>
                  <a:pt x="135" y="382"/>
                </a:lnTo>
                <a:lnTo>
                  <a:pt x="135" y="382"/>
                </a:lnTo>
                <a:cubicBezTo>
                  <a:pt x="124" y="372"/>
                  <a:pt x="112" y="366"/>
                  <a:pt x="99" y="363"/>
                </a:cubicBezTo>
                <a:cubicBezTo>
                  <a:pt x="99" y="362"/>
                  <a:pt x="100" y="362"/>
                  <a:pt x="100" y="361"/>
                </a:cubicBezTo>
                <a:close/>
                <a:moveTo>
                  <a:pt x="518" y="40"/>
                </a:moveTo>
                <a:lnTo>
                  <a:pt x="518" y="40"/>
                </a:lnTo>
                <a:lnTo>
                  <a:pt x="518" y="40"/>
                </a:lnTo>
                <a:lnTo>
                  <a:pt x="518" y="40"/>
                </a:lnTo>
                <a:cubicBezTo>
                  <a:pt x="478" y="0"/>
                  <a:pt x="414" y="0"/>
                  <a:pt x="374" y="40"/>
                </a:cubicBezTo>
                <a:lnTo>
                  <a:pt x="374" y="40"/>
                </a:lnTo>
                <a:lnTo>
                  <a:pt x="66" y="349"/>
                </a:lnTo>
                <a:lnTo>
                  <a:pt x="66" y="349"/>
                </a:lnTo>
                <a:cubicBezTo>
                  <a:pt x="31" y="384"/>
                  <a:pt x="0" y="523"/>
                  <a:pt x="17" y="540"/>
                </a:cubicBezTo>
                <a:cubicBezTo>
                  <a:pt x="37" y="558"/>
                  <a:pt x="174" y="527"/>
                  <a:pt x="210" y="492"/>
                </a:cubicBezTo>
                <a:lnTo>
                  <a:pt x="210" y="492"/>
                </a:lnTo>
                <a:lnTo>
                  <a:pt x="518" y="183"/>
                </a:lnTo>
                <a:lnTo>
                  <a:pt x="518" y="183"/>
                </a:lnTo>
                <a:cubicBezTo>
                  <a:pt x="557" y="144"/>
                  <a:pt x="557" y="79"/>
                  <a:pt x="518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50"/>
          <p:cNvSpPr>
            <a:spLocks noChangeArrowheads="1"/>
          </p:cNvSpPr>
          <p:nvPr/>
        </p:nvSpPr>
        <p:spPr bwMode="auto">
          <a:xfrm>
            <a:off x="3723877" y="1268394"/>
            <a:ext cx="193675" cy="193675"/>
          </a:xfrm>
          <a:custGeom>
            <a:avLst/>
            <a:gdLst>
              <a:gd name="T0" fmla="*/ 268 w 539"/>
              <a:gd name="T1" fmla="*/ 502 h 537"/>
              <a:gd name="T2" fmla="*/ 268 w 539"/>
              <a:gd name="T3" fmla="*/ 502 h 537"/>
              <a:gd name="T4" fmla="*/ 268 w 539"/>
              <a:gd name="T5" fmla="*/ 502 h 537"/>
              <a:gd name="T6" fmla="*/ 268 w 539"/>
              <a:gd name="T7" fmla="*/ 502 h 537"/>
              <a:gd name="T8" fmla="*/ 36 w 539"/>
              <a:gd name="T9" fmla="*/ 474 h 537"/>
              <a:gd name="T10" fmla="*/ 107 w 539"/>
              <a:gd name="T11" fmla="*/ 413 h 537"/>
              <a:gd name="T12" fmla="*/ 184 w 539"/>
              <a:gd name="T13" fmla="*/ 389 h 537"/>
              <a:gd name="T14" fmla="*/ 184 w 539"/>
              <a:gd name="T15" fmla="*/ 389 h 537"/>
              <a:gd name="T16" fmla="*/ 201 w 539"/>
              <a:gd name="T17" fmla="*/ 380 h 537"/>
              <a:gd name="T18" fmla="*/ 201 w 539"/>
              <a:gd name="T19" fmla="*/ 380 h 537"/>
              <a:gd name="T20" fmla="*/ 202 w 539"/>
              <a:gd name="T21" fmla="*/ 346 h 537"/>
              <a:gd name="T22" fmla="*/ 268 w 539"/>
              <a:gd name="T23" fmla="*/ 368 h 537"/>
              <a:gd name="T24" fmla="*/ 335 w 539"/>
              <a:gd name="T25" fmla="*/ 346 h 537"/>
              <a:gd name="T26" fmla="*/ 336 w 539"/>
              <a:gd name="T27" fmla="*/ 380 h 537"/>
              <a:gd name="T28" fmla="*/ 336 w 539"/>
              <a:gd name="T29" fmla="*/ 380 h 537"/>
              <a:gd name="T30" fmla="*/ 352 w 539"/>
              <a:gd name="T31" fmla="*/ 389 h 537"/>
              <a:gd name="T32" fmla="*/ 352 w 539"/>
              <a:gd name="T33" fmla="*/ 389 h 537"/>
              <a:gd name="T34" fmla="*/ 430 w 539"/>
              <a:gd name="T35" fmla="*/ 413 h 537"/>
              <a:gd name="T36" fmla="*/ 501 w 539"/>
              <a:gd name="T37" fmla="*/ 474 h 537"/>
              <a:gd name="T38" fmla="*/ 268 w 539"/>
              <a:gd name="T39" fmla="*/ 502 h 537"/>
              <a:gd name="T40" fmla="*/ 151 w 539"/>
              <a:gd name="T41" fmla="*/ 184 h 537"/>
              <a:gd name="T42" fmla="*/ 151 w 539"/>
              <a:gd name="T43" fmla="*/ 184 h 537"/>
              <a:gd name="T44" fmla="*/ 151 w 539"/>
              <a:gd name="T45" fmla="*/ 184 h 537"/>
              <a:gd name="T46" fmla="*/ 151 w 539"/>
              <a:gd name="T47" fmla="*/ 184 h 537"/>
              <a:gd name="T48" fmla="*/ 268 w 539"/>
              <a:gd name="T49" fmla="*/ 33 h 537"/>
              <a:gd name="T50" fmla="*/ 386 w 539"/>
              <a:gd name="T51" fmla="*/ 184 h 537"/>
              <a:gd name="T52" fmla="*/ 268 w 539"/>
              <a:gd name="T53" fmla="*/ 335 h 537"/>
              <a:gd name="T54" fmla="*/ 151 w 539"/>
              <a:gd name="T55" fmla="*/ 184 h 537"/>
              <a:gd name="T56" fmla="*/ 534 w 539"/>
              <a:gd name="T57" fmla="*/ 463 h 537"/>
              <a:gd name="T58" fmla="*/ 534 w 539"/>
              <a:gd name="T59" fmla="*/ 463 h 537"/>
              <a:gd name="T60" fmla="*/ 534 w 539"/>
              <a:gd name="T61" fmla="*/ 463 h 537"/>
              <a:gd name="T62" fmla="*/ 534 w 539"/>
              <a:gd name="T63" fmla="*/ 463 h 537"/>
              <a:gd name="T64" fmla="*/ 435 w 539"/>
              <a:gd name="T65" fmla="*/ 380 h 537"/>
              <a:gd name="T66" fmla="*/ 369 w 539"/>
              <a:gd name="T67" fmla="*/ 359 h 537"/>
              <a:gd name="T68" fmla="*/ 368 w 539"/>
              <a:gd name="T69" fmla="*/ 315 h 537"/>
              <a:gd name="T70" fmla="*/ 419 w 539"/>
              <a:gd name="T71" fmla="*/ 184 h 537"/>
              <a:gd name="T72" fmla="*/ 268 w 539"/>
              <a:gd name="T73" fmla="*/ 0 h 537"/>
              <a:gd name="T74" fmla="*/ 118 w 539"/>
              <a:gd name="T75" fmla="*/ 184 h 537"/>
              <a:gd name="T76" fmla="*/ 168 w 539"/>
              <a:gd name="T77" fmla="*/ 315 h 537"/>
              <a:gd name="T78" fmla="*/ 168 w 539"/>
              <a:gd name="T79" fmla="*/ 359 h 537"/>
              <a:gd name="T80" fmla="*/ 101 w 539"/>
              <a:gd name="T81" fmla="*/ 380 h 537"/>
              <a:gd name="T82" fmla="*/ 3 w 539"/>
              <a:gd name="T83" fmla="*/ 463 h 537"/>
              <a:gd name="T84" fmla="*/ 7 w 539"/>
              <a:gd name="T85" fmla="*/ 493 h 537"/>
              <a:gd name="T86" fmla="*/ 268 w 539"/>
              <a:gd name="T87" fmla="*/ 536 h 537"/>
              <a:gd name="T88" fmla="*/ 530 w 539"/>
              <a:gd name="T89" fmla="*/ 493 h 537"/>
              <a:gd name="T90" fmla="*/ 534 w 539"/>
              <a:gd name="T91" fmla="*/ 463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9" h="537"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64" y="502"/>
                  <a:pt x="36" y="475"/>
                  <a:pt x="36" y="474"/>
                </a:cubicBezTo>
                <a:cubicBezTo>
                  <a:pt x="54" y="426"/>
                  <a:pt x="82" y="418"/>
                  <a:pt x="107" y="413"/>
                </a:cubicBezTo>
                <a:cubicBezTo>
                  <a:pt x="137" y="408"/>
                  <a:pt x="168" y="397"/>
                  <a:pt x="184" y="389"/>
                </a:cubicBezTo>
                <a:lnTo>
                  <a:pt x="184" y="389"/>
                </a:lnTo>
                <a:lnTo>
                  <a:pt x="201" y="380"/>
                </a:lnTo>
                <a:lnTo>
                  <a:pt x="201" y="380"/>
                </a:lnTo>
                <a:cubicBezTo>
                  <a:pt x="201" y="380"/>
                  <a:pt x="201" y="359"/>
                  <a:pt x="202" y="346"/>
                </a:cubicBezTo>
                <a:cubicBezTo>
                  <a:pt x="221" y="360"/>
                  <a:pt x="244" y="368"/>
                  <a:pt x="268" y="368"/>
                </a:cubicBezTo>
                <a:cubicBezTo>
                  <a:pt x="292" y="368"/>
                  <a:pt x="315" y="360"/>
                  <a:pt x="335" y="346"/>
                </a:cubicBezTo>
                <a:cubicBezTo>
                  <a:pt x="335" y="359"/>
                  <a:pt x="336" y="380"/>
                  <a:pt x="336" y="380"/>
                </a:cubicBezTo>
                <a:lnTo>
                  <a:pt x="336" y="380"/>
                </a:lnTo>
                <a:lnTo>
                  <a:pt x="352" y="389"/>
                </a:lnTo>
                <a:lnTo>
                  <a:pt x="352" y="389"/>
                </a:lnTo>
                <a:cubicBezTo>
                  <a:pt x="368" y="397"/>
                  <a:pt x="400" y="408"/>
                  <a:pt x="430" y="413"/>
                </a:cubicBezTo>
                <a:cubicBezTo>
                  <a:pt x="454" y="418"/>
                  <a:pt x="483" y="426"/>
                  <a:pt x="501" y="474"/>
                </a:cubicBezTo>
                <a:cubicBezTo>
                  <a:pt x="501" y="475"/>
                  <a:pt x="473" y="502"/>
                  <a:pt x="268" y="502"/>
                </a:cubicBezTo>
                <a:close/>
                <a:moveTo>
                  <a:pt x="151" y="184"/>
                </a:move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cubicBezTo>
                  <a:pt x="151" y="101"/>
                  <a:pt x="190" y="33"/>
                  <a:pt x="268" y="33"/>
                </a:cubicBezTo>
                <a:cubicBezTo>
                  <a:pt x="347" y="33"/>
                  <a:pt x="386" y="101"/>
                  <a:pt x="386" y="184"/>
                </a:cubicBezTo>
                <a:cubicBezTo>
                  <a:pt x="386" y="252"/>
                  <a:pt x="333" y="335"/>
                  <a:pt x="268" y="335"/>
                </a:cubicBezTo>
                <a:cubicBezTo>
                  <a:pt x="204" y="335"/>
                  <a:pt x="151" y="253"/>
                  <a:pt x="151" y="184"/>
                </a:cubicBezTo>
                <a:close/>
                <a:moveTo>
                  <a:pt x="534" y="463"/>
                </a:moveTo>
                <a:lnTo>
                  <a:pt x="534" y="463"/>
                </a:lnTo>
                <a:lnTo>
                  <a:pt x="534" y="463"/>
                </a:lnTo>
                <a:lnTo>
                  <a:pt x="534" y="463"/>
                </a:lnTo>
                <a:cubicBezTo>
                  <a:pt x="510" y="401"/>
                  <a:pt x="468" y="386"/>
                  <a:pt x="435" y="380"/>
                </a:cubicBezTo>
                <a:cubicBezTo>
                  <a:pt x="408" y="376"/>
                  <a:pt x="381" y="365"/>
                  <a:pt x="369" y="359"/>
                </a:cubicBezTo>
                <a:cubicBezTo>
                  <a:pt x="369" y="331"/>
                  <a:pt x="368" y="322"/>
                  <a:pt x="368" y="315"/>
                </a:cubicBezTo>
                <a:cubicBezTo>
                  <a:pt x="400" y="279"/>
                  <a:pt x="419" y="229"/>
                  <a:pt x="419" y="184"/>
                </a:cubicBezTo>
                <a:cubicBezTo>
                  <a:pt x="419" y="82"/>
                  <a:pt x="369" y="0"/>
                  <a:pt x="268" y="0"/>
                </a:cubicBezTo>
                <a:cubicBezTo>
                  <a:pt x="169" y="0"/>
                  <a:pt x="118" y="82"/>
                  <a:pt x="118" y="184"/>
                </a:cubicBezTo>
                <a:cubicBezTo>
                  <a:pt x="118" y="229"/>
                  <a:pt x="137" y="278"/>
                  <a:pt x="168" y="315"/>
                </a:cubicBezTo>
                <a:cubicBezTo>
                  <a:pt x="168" y="331"/>
                  <a:pt x="168" y="356"/>
                  <a:pt x="168" y="359"/>
                </a:cubicBezTo>
                <a:cubicBezTo>
                  <a:pt x="155" y="365"/>
                  <a:pt x="128" y="376"/>
                  <a:pt x="101" y="380"/>
                </a:cubicBezTo>
                <a:cubicBezTo>
                  <a:pt x="68" y="386"/>
                  <a:pt x="27" y="401"/>
                  <a:pt x="3" y="463"/>
                </a:cubicBezTo>
                <a:cubicBezTo>
                  <a:pt x="0" y="473"/>
                  <a:pt x="1" y="484"/>
                  <a:pt x="7" y="493"/>
                </a:cubicBezTo>
                <a:cubicBezTo>
                  <a:pt x="32" y="528"/>
                  <a:pt x="163" y="536"/>
                  <a:pt x="268" y="536"/>
                </a:cubicBezTo>
                <a:cubicBezTo>
                  <a:pt x="374" y="536"/>
                  <a:pt x="505" y="528"/>
                  <a:pt x="530" y="493"/>
                </a:cubicBezTo>
                <a:cubicBezTo>
                  <a:pt x="537" y="484"/>
                  <a:pt x="538" y="473"/>
                  <a:pt x="534" y="4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51"/>
          <p:cNvSpPr>
            <a:spLocks noChangeArrowheads="1"/>
          </p:cNvSpPr>
          <p:nvPr/>
        </p:nvSpPr>
        <p:spPr bwMode="auto">
          <a:xfrm>
            <a:off x="5887639" y="731819"/>
            <a:ext cx="163513" cy="187325"/>
          </a:xfrm>
          <a:custGeom>
            <a:avLst/>
            <a:gdLst>
              <a:gd name="T0" fmla="*/ 421 w 453"/>
              <a:gd name="T1" fmla="*/ 179 h 519"/>
              <a:gd name="T2" fmla="*/ 421 w 453"/>
              <a:gd name="T3" fmla="*/ 179 h 519"/>
              <a:gd name="T4" fmla="*/ 421 w 453"/>
              <a:gd name="T5" fmla="*/ 179 h 519"/>
              <a:gd name="T6" fmla="*/ 421 w 453"/>
              <a:gd name="T7" fmla="*/ 179 h 519"/>
              <a:gd name="T8" fmla="*/ 388 w 453"/>
              <a:gd name="T9" fmla="*/ 135 h 519"/>
              <a:gd name="T10" fmla="*/ 364 w 453"/>
              <a:gd name="T11" fmla="*/ 135 h 519"/>
              <a:gd name="T12" fmla="*/ 363 w 453"/>
              <a:gd name="T13" fmla="*/ 159 h 519"/>
              <a:gd name="T14" fmla="*/ 392 w 453"/>
              <a:gd name="T15" fmla="*/ 196 h 519"/>
              <a:gd name="T16" fmla="*/ 418 w 453"/>
              <a:gd name="T17" fmla="*/ 293 h 519"/>
              <a:gd name="T18" fmla="*/ 226 w 453"/>
              <a:gd name="T19" fmla="*/ 485 h 519"/>
              <a:gd name="T20" fmla="*/ 34 w 453"/>
              <a:gd name="T21" fmla="*/ 293 h 519"/>
              <a:gd name="T22" fmla="*/ 226 w 453"/>
              <a:gd name="T23" fmla="*/ 101 h 519"/>
              <a:gd name="T24" fmla="*/ 233 w 453"/>
              <a:gd name="T25" fmla="*/ 101 h 519"/>
              <a:gd name="T26" fmla="*/ 233 w 453"/>
              <a:gd name="T27" fmla="*/ 101 h 519"/>
              <a:gd name="T28" fmla="*/ 186 w 453"/>
              <a:gd name="T29" fmla="*/ 157 h 519"/>
              <a:gd name="T30" fmla="*/ 186 w 453"/>
              <a:gd name="T31" fmla="*/ 157 h 519"/>
              <a:gd name="T32" fmla="*/ 188 w 453"/>
              <a:gd name="T33" fmla="*/ 180 h 519"/>
              <a:gd name="T34" fmla="*/ 213 w 453"/>
              <a:gd name="T35" fmla="*/ 178 h 519"/>
              <a:gd name="T36" fmla="*/ 213 w 453"/>
              <a:gd name="T37" fmla="*/ 178 h 519"/>
              <a:gd name="T38" fmla="*/ 281 w 453"/>
              <a:gd name="T39" fmla="*/ 97 h 519"/>
              <a:gd name="T40" fmla="*/ 281 w 453"/>
              <a:gd name="T41" fmla="*/ 97 h 519"/>
              <a:gd name="T42" fmla="*/ 284 w 453"/>
              <a:gd name="T43" fmla="*/ 84 h 519"/>
              <a:gd name="T44" fmla="*/ 278 w 453"/>
              <a:gd name="T45" fmla="*/ 71 h 519"/>
              <a:gd name="T46" fmla="*/ 278 w 453"/>
              <a:gd name="T47" fmla="*/ 71 h 519"/>
              <a:gd name="T48" fmla="*/ 195 w 453"/>
              <a:gd name="T49" fmla="*/ 5 h 519"/>
              <a:gd name="T50" fmla="*/ 195 w 453"/>
              <a:gd name="T51" fmla="*/ 5 h 519"/>
              <a:gd name="T52" fmla="*/ 171 w 453"/>
              <a:gd name="T53" fmla="*/ 7 h 519"/>
              <a:gd name="T54" fmla="*/ 173 w 453"/>
              <a:gd name="T55" fmla="*/ 30 h 519"/>
              <a:gd name="T56" fmla="*/ 173 w 453"/>
              <a:gd name="T57" fmla="*/ 30 h 519"/>
              <a:gd name="T58" fmla="*/ 219 w 453"/>
              <a:gd name="T59" fmla="*/ 68 h 519"/>
              <a:gd name="T60" fmla="*/ 219 w 453"/>
              <a:gd name="T61" fmla="*/ 68 h 519"/>
              <a:gd name="T62" fmla="*/ 0 w 453"/>
              <a:gd name="T63" fmla="*/ 293 h 519"/>
              <a:gd name="T64" fmla="*/ 226 w 453"/>
              <a:gd name="T65" fmla="*/ 518 h 519"/>
              <a:gd name="T66" fmla="*/ 452 w 453"/>
              <a:gd name="T67" fmla="*/ 293 h 519"/>
              <a:gd name="T68" fmla="*/ 421 w 453"/>
              <a:gd name="T69" fmla="*/ 17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519">
                <a:moveTo>
                  <a:pt x="421" y="179"/>
                </a:moveTo>
                <a:lnTo>
                  <a:pt x="421" y="179"/>
                </a:lnTo>
                <a:lnTo>
                  <a:pt x="421" y="179"/>
                </a:lnTo>
                <a:lnTo>
                  <a:pt x="421" y="179"/>
                </a:lnTo>
                <a:cubicBezTo>
                  <a:pt x="412" y="163"/>
                  <a:pt x="400" y="149"/>
                  <a:pt x="388" y="135"/>
                </a:cubicBezTo>
                <a:cubicBezTo>
                  <a:pt x="381" y="129"/>
                  <a:pt x="370" y="129"/>
                  <a:pt x="364" y="135"/>
                </a:cubicBezTo>
                <a:cubicBezTo>
                  <a:pt x="357" y="142"/>
                  <a:pt x="357" y="152"/>
                  <a:pt x="363" y="159"/>
                </a:cubicBezTo>
                <a:cubicBezTo>
                  <a:pt x="374" y="170"/>
                  <a:pt x="383" y="183"/>
                  <a:pt x="392" y="196"/>
                </a:cubicBezTo>
                <a:cubicBezTo>
                  <a:pt x="409" y="225"/>
                  <a:pt x="418" y="258"/>
                  <a:pt x="418" y="293"/>
                </a:cubicBezTo>
                <a:cubicBezTo>
                  <a:pt x="418" y="399"/>
                  <a:pt x="332" y="485"/>
                  <a:pt x="226" y="485"/>
                </a:cubicBezTo>
                <a:cubicBezTo>
                  <a:pt x="119" y="485"/>
                  <a:pt x="34" y="399"/>
                  <a:pt x="34" y="293"/>
                </a:cubicBezTo>
                <a:cubicBezTo>
                  <a:pt x="34" y="187"/>
                  <a:pt x="119" y="101"/>
                  <a:pt x="226" y="101"/>
                </a:cubicBezTo>
                <a:cubicBezTo>
                  <a:pt x="229" y="101"/>
                  <a:pt x="231" y="101"/>
                  <a:pt x="233" y="101"/>
                </a:cubicBezTo>
                <a:lnTo>
                  <a:pt x="233" y="101"/>
                </a:lnTo>
                <a:lnTo>
                  <a:pt x="186" y="157"/>
                </a:lnTo>
                <a:lnTo>
                  <a:pt x="186" y="157"/>
                </a:lnTo>
                <a:cubicBezTo>
                  <a:pt x="181" y="164"/>
                  <a:pt x="181" y="175"/>
                  <a:pt x="188" y="180"/>
                </a:cubicBezTo>
                <a:cubicBezTo>
                  <a:pt x="196" y="186"/>
                  <a:pt x="207" y="185"/>
                  <a:pt x="213" y="178"/>
                </a:cubicBezTo>
                <a:lnTo>
                  <a:pt x="213" y="178"/>
                </a:lnTo>
                <a:lnTo>
                  <a:pt x="281" y="97"/>
                </a:lnTo>
                <a:lnTo>
                  <a:pt x="281" y="97"/>
                </a:lnTo>
                <a:cubicBezTo>
                  <a:pt x="283" y="93"/>
                  <a:pt x="285" y="88"/>
                  <a:pt x="284" y="84"/>
                </a:cubicBezTo>
                <a:cubicBezTo>
                  <a:pt x="283" y="79"/>
                  <a:pt x="282" y="75"/>
                  <a:pt x="278" y="71"/>
                </a:cubicBezTo>
                <a:lnTo>
                  <a:pt x="278" y="71"/>
                </a:lnTo>
                <a:lnTo>
                  <a:pt x="195" y="5"/>
                </a:lnTo>
                <a:lnTo>
                  <a:pt x="195" y="5"/>
                </a:lnTo>
                <a:cubicBezTo>
                  <a:pt x="188" y="0"/>
                  <a:pt x="176" y="1"/>
                  <a:pt x="171" y="7"/>
                </a:cubicBezTo>
                <a:cubicBezTo>
                  <a:pt x="164" y="14"/>
                  <a:pt x="166" y="25"/>
                  <a:pt x="173" y="30"/>
                </a:cubicBezTo>
                <a:lnTo>
                  <a:pt x="173" y="30"/>
                </a:lnTo>
                <a:lnTo>
                  <a:pt x="219" y="68"/>
                </a:lnTo>
                <a:lnTo>
                  <a:pt x="219" y="68"/>
                </a:lnTo>
                <a:cubicBezTo>
                  <a:pt x="98" y="71"/>
                  <a:pt x="0" y="171"/>
                  <a:pt x="0" y="293"/>
                </a:cubicBezTo>
                <a:cubicBezTo>
                  <a:pt x="0" y="417"/>
                  <a:pt x="101" y="518"/>
                  <a:pt x="226" y="518"/>
                </a:cubicBezTo>
                <a:cubicBezTo>
                  <a:pt x="350" y="518"/>
                  <a:pt x="452" y="417"/>
                  <a:pt x="452" y="293"/>
                </a:cubicBezTo>
                <a:cubicBezTo>
                  <a:pt x="452" y="253"/>
                  <a:pt x="441" y="213"/>
                  <a:pt x="421" y="17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52"/>
          <p:cNvSpPr>
            <a:spLocks noChangeArrowheads="1"/>
          </p:cNvSpPr>
          <p:nvPr/>
        </p:nvSpPr>
        <p:spPr bwMode="auto">
          <a:xfrm>
            <a:off x="5351064" y="731819"/>
            <a:ext cx="157163" cy="193675"/>
          </a:xfrm>
          <a:custGeom>
            <a:avLst/>
            <a:gdLst>
              <a:gd name="T0" fmla="*/ 435 w 436"/>
              <a:gd name="T1" fmla="*/ 267 h 536"/>
              <a:gd name="T2" fmla="*/ 435 w 436"/>
              <a:gd name="T3" fmla="*/ 267 h 536"/>
              <a:gd name="T4" fmla="*/ 435 w 436"/>
              <a:gd name="T5" fmla="*/ 267 h 536"/>
              <a:gd name="T6" fmla="*/ 435 w 436"/>
              <a:gd name="T7" fmla="*/ 267 h 536"/>
              <a:gd name="T8" fmla="*/ 394 w 436"/>
              <a:gd name="T9" fmla="*/ 141 h 536"/>
              <a:gd name="T10" fmla="*/ 338 w 436"/>
              <a:gd name="T11" fmla="*/ 87 h 536"/>
              <a:gd name="T12" fmla="*/ 329 w 436"/>
              <a:gd name="T13" fmla="*/ 84 h 536"/>
              <a:gd name="T14" fmla="*/ 316 w 436"/>
              <a:gd name="T15" fmla="*/ 92 h 536"/>
              <a:gd name="T16" fmla="*/ 320 w 436"/>
              <a:gd name="T17" fmla="*/ 113 h 536"/>
              <a:gd name="T18" fmla="*/ 368 w 436"/>
              <a:gd name="T19" fmla="*/ 160 h 536"/>
              <a:gd name="T20" fmla="*/ 403 w 436"/>
              <a:gd name="T21" fmla="*/ 267 h 536"/>
              <a:gd name="T22" fmla="*/ 227 w 436"/>
              <a:gd name="T23" fmla="*/ 450 h 536"/>
              <a:gd name="T24" fmla="*/ 227 w 436"/>
              <a:gd name="T25" fmla="*/ 450 h 536"/>
              <a:gd name="T26" fmla="*/ 246 w 436"/>
              <a:gd name="T27" fmla="*/ 431 h 536"/>
              <a:gd name="T28" fmla="*/ 246 w 436"/>
              <a:gd name="T29" fmla="*/ 431 h 536"/>
              <a:gd name="T30" fmla="*/ 246 w 436"/>
              <a:gd name="T31" fmla="*/ 406 h 536"/>
              <a:gd name="T32" fmla="*/ 221 w 436"/>
              <a:gd name="T33" fmla="*/ 406 h 536"/>
              <a:gd name="T34" fmla="*/ 221 w 436"/>
              <a:gd name="T35" fmla="*/ 406 h 536"/>
              <a:gd name="T36" fmla="*/ 173 w 436"/>
              <a:gd name="T37" fmla="*/ 453 h 536"/>
              <a:gd name="T38" fmla="*/ 173 w 436"/>
              <a:gd name="T39" fmla="*/ 453 h 536"/>
              <a:gd name="T40" fmla="*/ 168 w 436"/>
              <a:gd name="T41" fmla="*/ 467 h 536"/>
              <a:gd name="T42" fmla="*/ 173 w 436"/>
              <a:gd name="T43" fmla="*/ 480 h 536"/>
              <a:gd name="T44" fmla="*/ 173 w 436"/>
              <a:gd name="T45" fmla="*/ 480 h 536"/>
              <a:gd name="T46" fmla="*/ 221 w 436"/>
              <a:gd name="T47" fmla="*/ 528 h 536"/>
              <a:gd name="T48" fmla="*/ 221 w 436"/>
              <a:gd name="T49" fmla="*/ 528 h 536"/>
              <a:gd name="T50" fmla="*/ 246 w 436"/>
              <a:gd name="T51" fmla="*/ 528 h 536"/>
              <a:gd name="T52" fmla="*/ 246 w 436"/>
              <a:gd name="T53" fmla="*/ 502 h 536"/>
              <a:gd name="T54" fmla="*/ 246 w 436"/>
              <a:gd name="T55" fmla="*/ 502 h 536"/>
              <a:gd name="T56" fmla="*/ 226 w 436"/>
              <a:gd name="T57" fmla="*/ 482 h 536"/>
              <a:gd name="T58" fmla="*/ 226 w 436"/>
              <a:gd name="T59" fmla="*/ 482 h 536"/>
              <a:gd name="T60" fmla="*/ 435 w 436"/>
              <a:gd name="T61" fmla="*/ 267 h 536"/>
              <a:gd name="T62" fmla="*/ 115 w 436"/>
              <a:gd name="T63" fmla="*/ 420 h 536"/>
              <a:gd name="T64" fmla="*/ 115 w 436"/>
              <a:gd name="T65" fmla="*/ 420 h 536"/>
              <a:gd name="T66" fmla="*/ 115 w 436"/>
              <a:gd name="T67" fmla="*/ 420 h 536"/>
              <a:gd name="T68" fmla="*/ 115 w 436"/>
              <a:gd name="T69" fmla="*/ 420 h 536"/>
              <a:gd name="T70" fmla="*/ 67 w 436"/>
              <a:gd name="T71" fmla="*/ 374 h 536"/>
              <a:gd name="T72" fmla="*/ 33 w 436"/>
              <a:gd name="T73" fmla="*/ 267 h 536"/>
              <a:gd name="T74" fmla="*/ 208 w 436"/>
              <a:gd name="T75" fmla="*/ 84 h 536"/>
              <a:gd name="T76" fmla="*/ 208 w 436"/>
              <a:gd name="T77" fmla="*/ 84 h 536"/>
              <a:gd name="T78" fmla="*/ 189 w 436"/>
              <a:gd name="T79" fmla="*/ 103 h 536"/>
              <a:gd name="T80" fmla="*/ 189 w 436"/>
              <a:gd name="T81" fmla="*/ 103 h 536"/>
              <a:gd name="T82" fmla="*/ 189 w 436"/>
              <a:gd name="T83" fmla="*/ 128 h 536"/>
              <a:gd name="T84" fmla="*/ 215 w 436"/>
              <a:gd name="T85" fmla="*/ 128 h 536"/>
              <a:gd name="T86" fmla="*/ 215 w 436"/>
              <a:gd name="T87" fmla="*/ 128 h 536"/>
              <a:gd name="T88" fmla="*/ 262 w 436"/>
              <a:gd name="T89" fmla="*/ 81 h 536"/>
              <a:gd name="T90" fmla="*/ 262 w 436"/>
              <a:gd name="T91" fmla="*/ 81 h 536"/>
              <a:gd name="T92" fmla="*/ 267 w 436"/>
              <a:gd name="T93" fmla="*/ 67 h 536"/>
              <a:gd name="T94" fmla="*/ 262 w 436"/>
              <a:gd name="T95" fmla="*/ 54 h 536"/>
              <a:gd name="T96" fmla="*/ 262 w 436"/>
              <a:gd name="T97" fmla="*/ 54 h 536"/>
              <a:gd name="T98" fmla="*/ 215 w 436"/>
              <a:gd name="T99" fmla="*/ 6 h 536"/>
              <a:gd name="T100" fmla="*/ 215 w 436"/>
              <a:gd name="T101" fmla="*/ 6 h 536"/>
              <a:gd name="T102" fmla="*/ 189 w 436"/>
              <a:gd name="T103" fmla="*/ 6 h 536"/>
              <a:gd name="T104" fmla="*/ 189 w 436"/>
              <a:gd name="T105" fmla="*/ 32 h 536"/>
              <a:gd name="T106" fmla="*/ 189 w 436"/>
              <a:gd name="T107" fmla="*/ 32 h 536"/>
              <a:gd name="T108" fmla="*/ 209 w 436"/>
              <a:gd name="T109" fmla="*/ 52 h 536"/>
              <a:gd name="T110" fmla="*/ 209 w 436"/>
              <a:gd name="T111" fmla="*/ 52 h 536"/>
              <a:gd name="T112" fmla="*/ 0 w 436"/>
              <a:gd name="T113" fmla="*/ 267 h 536"/>
              <a:gd name="T114" fmla="*/ 40 w 436"/>
              <a:gd name="T115" fmla="*/ 393 h 536"/>
              <a:gd name="T116" fmla="*/ 97 w 436"/>
              <a:gd name="T117" fmla="*/ 447 h 536"/>
              <a:gd name="T118" fmla="*/ 106 w 436"/>
              <a:gd name="T119" fmla="*/ 450 h 536"/>
              <a:gd name="T120" fmla="*/ 120 w 436"/>
              <a:gd name="T121" fmla="*/ 442 h 536"/>
              <a:gd name="T122" fmla="*/ 115 w 436"/>
              <a:gd name="T123" fmla="*/ 42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536">
                <a:moveTo>
                  <a:pt x="435" y="267"/>
                </a:moveTo>
                <a:lnTo>
                  <a:pt x="435" y="267"/>
                </a:lnTo>
                <a:lnTo>
                  <a:pt x="435" y="267"/>
                </a:lnTo>
                <a:lnTo>
                  <a:pt x="435" y="267"/>
                </a:lnTo>
                <a:cubicBezTo>
                  <a:pt x="435" y="221"/>
                  <a:pt x="421" y="178"/>
                  <a:pt x="394" y="141"/>
                </a:cubicBezTo>
                <a:cubicBezTo>
                  <a:pt x="379" y="120"/>
                  <a:pt x="360" y="101"/>
                  <a:pt x="338" y="87"/>
                </a:cubicBezTo>
                <a:cubicBezTo>
                  <a:pt x="335" y="85"/>
                  <a:pt x="332" y="84"/>
                  <a:pt x="329" y="84"/>
                </a:cubicBezTo>
                <a:cubicBezTo>
                  <a:pt x="324" y="84"/>
                  <a:pt x="319" y="87"/>
                  <a:pt x="316" y="92"/>
                </a:cubicBezTo>
                <a:cubicBezTo>
                  <a:pt x="311" y="99"/>
                  <a:pt x="313" y="109"/>
                  <a:pt x="320" y="113"/>
                </a:cubicBezTo>
                <a:cubicBezTo>
                  <a:pt x="339" y="126"/>
                  <a:pt x="355" y="142"/>
                  <a:pt x="368" y="160"/>
                </a:cubicBezTo>
                <a:cubicBezTo>
                  <a:pt x="391" y="191"/>
                  <a:pt x="403" y="228"/>
                  <a:pt x="403" y="267"/>
                </a:cubicBezTo>
                <a:cubicBezTo>
                  <a:pt x="403" y="365"/>
                  <a:pt x="325" y="445"/>
                  <a:pt x="227" y="450"/>
                </a:cubicBezTo>
                <a:lnTo>
                  <a:pt x="227" y="450"/>
                </a:lnTo>
                <a:lnTo>
                  <a:pt x="246" y="431"/>
                </a:lnTo>
                <a:lnTo>
                  <a:pt x="246" y="431"/>
                </a:lnTo>
                <a:cubicBezTo>
                  <a:pt x="254" y="424"/>
                  <a:pt x="254" y="413"/>
                  <a:pt x="246" y="406"/>
                </a:cubicBezTo>
                <a:cubicBezTo>
                  <a:pt x="239" y="399"/>
                  <a:pt x="228" y="399"/>
                  <a:pt x="221" y="406"/>
                </a:cubicBezTo>
                <a:lnTo>
                  <a:pt x="221" y="406"/>
                </a:lnTo>
                <a:lnTo>
                  <a:pt x="173" y="453"/>
                </a:lnTo>
                <a:lnTo>
                  <a:pt x="173" y="453"/>
                </a:lnTo>
                <a:cubicBezTo>
                  <a:pt x="169" y="456"/>
                  <a:pt x="168" y="462"/>
                  <a:pt x="168" y="467"/>
                </a:cubicBezTo>
                <a:cubicBezTo>
                  <a:pt x="168" y="472"/>
                  <a:pt x="169" y="477"/>
                  <a:pt x="173" y="480"/>
                </a:cubicBezTo>
                <a:lnTo>
                  <a:pt x="173" y="480"/>
                </a:lnTo>
                <a:lnTo>
                  <a:pt x="221" y="528"/>
                </a:lnTo>
                <a:lnTo>
                  <a:pt x="221" y="528"/>
                </a:lnTo>
                <a:cubicBezTo>
                  <a:pt x="228" y="535"/>
                  <a:pt x="239" y="535"/>
                  <a:pt x="246" y="528"/>
                </a:cubicBezTo>
                <a:cubicBezTo>
                  <a:pt x="254" y="521"/>
                  <a:pt x="254" y="509"/>
                  <a:pt x="246" y="502"/>
                </a:cubicBezTo>
                <a:lnTo>
                  <a:pt x="246" y="502"/>
                </a:lnTo>
                <a:lnTo>
                  <a:pt x="226" y="482"/>
                </a:lnTo>
                <a:lnTo>
                  <a:pt x="226" y="482"/>
                </a:lnTo>
                <a:cubicBezTo>
                  <a:pt x="342" y="477"/>
                  <a:pt x="435" y="383"/>
                  <a:pt x="435" y="267"/>
                </a:cubicBezTo>
                <a:close/>
                <a:moveTo>
                  <a:pt x="115" y="420"/>
                </a:moveTo>
                <a:lnTo>
                  <a:pt x="115" y="420"/>
                </a:lnTo>
                <a:lnTo>
                  <a:pt x="115" y="420"/>
                </a:lnTo>
                <a:lnTo>
                  <a:pt x="115" y="420"/>
                </a:lnTo>
                <a:cubicBezTo>
                  <a:pt x="97" y="408"/>
                  <a:pt x="80" y="392"/>
                  <a:pt x="67" y="374"/>
                </a:cubicBezTo>
                <a:cubicBezTo>
                  <a:pt x="45" y="343"/>
                  <a:pt x="33" y="306"/>
                  <a:pt x="33" y="267"/>
                </a:cubicBezTo>
                <a:cubicBezTo>
                  <a:pt x="33" y="169"/>
                  <a:pt x="111" y="89"/>
                  <a:pt x="208" y="84"/>
                </a:cubicBezTo>
                <a:lnTo>
                  <a:pt x="208" y="84"/>
                </a:lnTo>
                <a:lnTo>
                  <a:pt x="189" y="103"/>
                </a:lnTo>
                <a:lnTo>
                  <a:pt x="189" y="103"/>
                </a:lnTo>
                <a:cubicBezTo>
                  <a:pt x="182" y="110"/>
                  <a:pt x="182" y="121"/>
                  <a:pt x="189" y="128"/>
                </a:cubicBezTo>
                <a:cubicBezTo>
                  <a:pt x="196" y="135"/>
                  <a:pt x="208" y="135"/>
                  <a:pt x="215" y="128"/>
                </a:cubicBezTo>
                <a:lnTo>
                  <a:pt x="215" y="128"/>
                </a:lnTo>
                <a:lnTo>
                  <a:pt x="262" y="81"/>
                </a:lnTo>
                <a:lnTo>
                  <a:pt x="262" y="81"/>
                </a:lnTo>
                <a:cubicBezTo>
                  <a:pt x="266" y="77"/>
                  <a:pt x="268" y="72"/>
                  <a:pt x="267" y="67"/>
                </a:cubicBezTo>
                <a:cubicBezTo>
                  <a:pt x="268" y="62"/>
                  <a:pt x="266" y="57"/>
                  <a:pt x="262" y="54"/>
                </a:cubicBezTo>
                <a:lnTo>
                  <a:pt x="262" y="54"/>
                </a:lnTo>
                <a:lnTo>
                  <a:pt x="215" y="6"/>
                </a:lnTo>
                <a:lnTo>
                  <a:pt x="215" y="6"/>
                </a:lnTo>
                <a:cubicBezTo>
                  <a:pt x="208" y="0"/>
                  <a:pt x="196" y="0"/>
                  <a:pt x="189" y="6"/>
                </a:cubicBezTo>
                <a:cubicBezTo>
                  <a:pt x="182" y="13"/>
                  <a:pt x="182" y="25"/>
                  <a:pt x="189" y="32"/>
                </a:cubicBezTo>
                <a:lnTo>
                  <a:pt x="189" y="32"/>
                </a:lnTo>
                <a:lnTo>
                  <a:pt x="209" y="52"/>
                </a:lnTo>
                <a:lnTo>
                  <a:pt x="209" y="52"/>
                </a:lnTo>
                <a:cubicBezTo>
                  <a:pt x="93" y="56"/>
                  <a:pt x="0" y="151"/>
                  <a:pt x="0" y="267"/>
                </a:cubicBezTo>
                <a:cubicBezTo>
                  <a:pt x="0" y="313"/>
                  <a:pt x="14" y="356"/>
                  <a:pt x="40" y="393"/>
                </a:cubicBezTo>
                <a:cubicBezTo>
                  <a:pt x="56" y="414"/>
                  <a:pt x="75" y="432"/>
                  <a:pt x="97" y="447"/>
                </a:cubicBezTo>
                <a:cubicBezTo>
                  <a:pt x="100" y="449"/>
                  <a:pt x="103" y="450"/>
                  <a:pt x="106" y="450"/>
                </a:cubicBezTo>
                <a:cubicBezTo>
                  <a:pt x="112" y="450"/>
                  <a:pt x="116" y="447"/>
                  <a:pt x="120" y="442"/>
                </a:cubicBezTo>
                <a:cubicBezTo>
                  <a:pt x="125" y="435"/>
                  <a:pt x="123" y="425"/>
                  <a:pt x="115" y="4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Freeform 53"/>
          <p:cNvSpPr>
            <a:spLocks noChangeArrowheads="1"/>
          </p:cNvSpPr>
          <p:nvPr/>
        </p:nvSpPr>
        <p:spPr bwMode="auto">
          <a:xfrm>
            <a:off x="4792264" y="793732"/>
            <a:ext cx="201613" cy="100012"/>
          </a:xfrm>
          <a:custGeom>
            <a:avLst/>
            <a:gdLst>
              <a:gd name="T0" fmla="*/ 513 w 562"/>
              <a:gd name="T1" fmla="*/ 49 h 277"/>
              <a:gd name="T2" fmla="*/ 513 w 562"/>
              <a:gd name="T3" fmla="*/ 49 h 277"/>
              <a:gd name="T4" fmla="*/ 513 w 562"/>
              <a:gd name="T5" fmla="*/ 49 h 277"/>
              <a:gd name="T6" fmla="*/ 513 w 562"/>
              <a:gd name="T7" fmla="*/ 49 h 277"/>
              <a:gd name="T8" fmla="*/ 352 w 562"/>
              <a:gd name="T9" fmla="*/ 39 h 277"/>
              <a:gd name="T10" fmla="*/ 347 w 562"/>
              <a:gd name="T11" fmla="*/ 42 h 277"/>
              <a:gd name="T12" fmla="*/ 347 w 562"/>
              <a:gd name="T13" fmla="*/ 42 h 277"/>
              <a:gd name="T14" fmla="*/ 340 w 562"/>
              <a:gd name="T15" fmla="*/ 49 h 277"/>
              <a:gd name="T16" fmla="*/ 321 w 562"/>
              <a:gd name="T17" fmla="*/ 70 h 277"/>
              <a:gd name="T18" fmla="*/ 321 w 562"/>
              <a:gd name="T19" fmla="*/ 70 h 277"/>
              <a:gd name="T20" fmla="*/ 321 w 562"/>
              <a:gd name="T21" fmla="*/ 97 h 277"/>
              <a:gd name="T22" fmla="*/ 348 w 562"/>
              <a:gd name="T23" fmla="*/ 90 h 277"/>
              <a:gd name="T24" fmla="*/ 348 w 562"/>
              <a:gd name="T25" fmla="*/ 90 h 277"/>
              <a:gd name="T26" fmla="*/ 375 w 562"/>
              <a:gd name="T27" fmla="*/ 64 h 277"/>
              <a:gd name="T28" fmla="*/ 376 w 562"/>
              <a:gd name="T29" fmla="*/ 65 h 277"/>
              <a:gd name="T30" fmla="*/ 376 w 562"/>
              <a:gd name="T31" fmla="*/ 65 h 277"/>
              <a:gd name="T32" fmla="*/ 490 w 562"/>
              <a:gd name="T33" fmla="*/ 71 h 277"/>
              <a:gd name="T34" fmla="*/ 490 w 562"/>
              <a:gd name="T35" fmla="*/ 202 h 277"/>
              <a:gd name="T36" fmla="*/ 376 w 562"/>
              <a:gd name="T37" fmla="*/ 209 h 277"/>
              <a:gd name="T38" fmla="*/ 376 w 562"/>
              <a:gd name="T39" fmla="*/ 209 h 277"/>
              <a:gd name="T40" fmla="*/ 376 w 562"/>
              <a:gd name="T41" fmla="*/ 209 h 277"/>
              <a:gd name="T42" fmla="*/ 213 w 562"/>
              <a:gd name="T43" fmla="*/ 42 h 277"/>
              <a:gd name="T44" fmla="*/ 348 w 562"/>
              <a:gd name="T45" fmla="*/ 233 h 277"/>
              <a:gd name="T46" fmla="*/ 348 w 562"/>
              <a:gd name="T47" fmla="*/ 233 h 277"/>
              <a:gd name="T48" fmla="*/ 513 w 562"/>
              <a:gd name="T49" fmla="*/ 227 h 277"/>
              <a:gd name="T50" fmla="*/ 513 w 562"/>
              <a:gd name="T51" fmla="*/ 49 h 277"/>
              <a:gd name="T52" fmla="*/ 186 w 562"/>
              <a:gd name="T53" fmla="*/ 65 h 277"/>
              <a:gd name="T54" fmla="*/ 186 w 562"/>
              <a:gd name="T55" fmla="*/ 65 h 277"/>
              <a:gd name="T56" fmla="*/ 186 w 562"/>
              <a:gd name="T57" fmla="*/ 65 h 277"/>
              <a:gd name="T58" fmla="*/ 186 w 562"/>
              <a:gd name="T59" fmla="*/ 64 h 277"/>
              <a:gd name="T60" fmla="*/ 348 w 562"/>
              <a:gd name="T61" fmla="*/ 233 h 277"/>
              <a:gd name="T62" fmla="*/ 213 w 562"/>
              <a:gd name="T63" fmla="*/ 42 h 277"/>
              <a:gd name="T64" fmla="*/ 213 w 562"/>
              <a:gd name="T65" fmla="*/ 42 h 277"/>
              <a:gd name="T66" fmla="*/ 48 w 562"/>
              <a:gd name="T67" fmla="*/ 49 h 277"/>
              <a:gd name="T68" fmla="*/ 48 w 562"/>
              <a:gd name="T69" fmla="*/ 227 h 277"/>
              <a:gd name="T70" fmla="*/ 208 w 562"/>
              <a:gd name="T71" fmla="*/ 237 h 277"/>
              <a:gd name="T72" fmla="*/ 214 w 562"/>
              <a:gd name="T73" fmla="*/ 233 h 277"/>
              <a:gd name="T74" fmla="*/ 214 w 562"/>
              <a:gd name="T75" fmla="*/ 233 h 277"/>
              <a:gd name="T76" fmla="*/ 221 w 562"/>
              <a:gd name="T77" fmla="*/ 227 h 277"/>
              <a:gd name="T78" fmla="*/ 241 w 562"/>
              <a:gd name="T79" fmla="*/ 207 h 277"/>
              <a:gd name="T80" fmla="*/ 241 w 562"/>
              <a:gd name="T81" fmla="*/ 207 h 277"/>
              <a:gd name="T82" fmla="*/ 242 w 562"/>
              <a:gd name="T83" fmla="*/ 185 h 277"/>
              <a:gd name="T84" fmla="*/ 215 w 562"/>
              <a:gd name="T85" fmla="*/ 185 h 277"/>
              <a:gd name="T86" fmla="*/ 215 w 562"/>
              <a:gd name="T87" fmla="*/ 185 h 277"/>
              <a:gd name="T88" fmla="*/ 202 w 562"/>
              <a:gd name="T89" fmla="*/ 198 h 277"/>
              <a:gd name="T90" fmla="*/ 188 w 562"/>
              <a:gd name="T91" fmla="*/ 211 h 277"/>
              <a:gd name="T92" fmla="*/ 188 w 562"/>
              <a:gd name="T93" fmla="*/ 211 h 277"/>
              <a:gd name="T94" fmla="*/ 188 w 562"/>
              <a:gd name="T95" fmla="*/ 211 h 277"/>
              <a:gd name="T96" fmla="*/ 74 w 562"/>
              <a:gd name="T97" fmla="*/ 205 h 277"/>
              <a:gd name="T98" fmla="*/ 71 w 562"/>
              <a:gd name="T99" fmla="*/ 71 h 277"/>
              <a:gd name="T100" fmla="*/ 186 w 562"/>
              <a:gd name="T101" fmla="*/ 6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2" h="277">
                <a:moveTo>
                  <a:pt x="513" y="49"/>
                </a:moveTo>
                <a:lnTo>
                  <a:pt x="513" y="49"/>
                </a:lnTo>
                <a:lnTo>
                  <a:pt x="513" y="49"/>
                </a:lnTo>
                <a:lnTo>
                  <a:pt x="513" y="49"/>
                </a:lnTo>
                <a:cubicBezTo>
                  <a:pt x="469" y="4"/>
                  <a:pt x="400" y="1"/>
                  <a:pt x="352" y="39"/>
                </a:cubicBezTo>
                <a:cubicBezTo>
                  <a:pt x="350" y="40"/>
                  <a:pt x="349" y="41"/>
                  <a:pt x="347" y="42"/>
                </a:cubicBezTo>
                <a:lnTo>
                  <a:pt x="347" y="42"/>
                </a:lnTo>
                <a:lnTo>
                  <a:pt x="340" y="49"/>
                </a:lnTo>
                <a:lnTo>
                  <a:pt x="321" y="70"/>
                </a:lnTo>
                <a:lnTo>
                  <a:pt x="321" y="70"/>
                </a:lnTo>
                <a:cubicBezTo>
                  <a:pt x="313" y="77"/>
                  <a:pt x="313" y="90"/>
                  <a:pt x="321" y="97"/>
                </a:cubicBezTo>
                <a:cubicBezTo>
                  <a:pt x="328" y="104"/>
                  <a:pt x="341" y="98"/>
                  <a:pt x="348" y="90"/>
                </a:cubicBezTo>
                <a:lnTo>
                  <a:pt x="348" y="90"/>
                </a:lnTo>
                <a:lnTo>
                  <a:pt x="375" y="64"/>
                </a:lnTo>
                <a:lnTo>
                  <a:pt x="376" y="65"/>
                </a:lnTo>
                <a:lnTo>
                  <a:pt x="376" y="65"/>
                </a:lnTo>
                <a:cubicBezTo>
                  <a:pt x="409" y="37"/>
                  <a:pt x="459" y="39"/>
                  <a:pt x="490" y="71"/>
                </a:cubicBezTo>
                <a:cubicBezTo>
                  <a:pt x="524" y="106"/>
                  <a:pt x="524" y="165"/>
                  <a:pt x="490" y="202"/>
                </a:cubicBezTo>
                <a:cubicBezTo>
                  <a:pt x="459" y="237"/>
                  <a:pt x="409" y="239"/>
                  <a:pt x="376" y="209"/>
                </a:cubicBezTo>
                <a:lnTo>
                  <a:pt x="376" y="209"/>
                </a:lnTo>
                <a:lnTo>
                  <a:pt x="376" y="209"/>
                </a:lnTo>
                <a:lnTo>
                  <a:pt x="213" y="42"/>
                </a:lnTo>
                <a:lnTo>
                  <a:pt x="348" y="233"/>
                </a:lnTo>
                <a:lnTo>
                  <a:pt x="348" y="233"/>
                </a:lnTo>
                <a:cubicBezTo>
                  <a:pt x="396" y="276"/>
                  <a:pt x="468" y="273"/>
                  <a:pt x="513" y="227"/>
                </a:cubicBezTo>
                <a:cubicBezTo>
                  <a:pt x="561" y="178"/>
                  <a:pt x="561" y="98"/>
                  <a:pt x="513" y="49"/>
                </a:cubicBezTo>
                <a:close/>
                <a:moveTo>
                  <a:pt x="186" y="65"/>
                </a:moveTo>
                <a:lnTo>
                  <a:pt x="186" y="65"/>
                </a:lnTo>
                <a:lnTo>
                  <a:pt x="186" y="65"/>
                </a:lnTo>
                <a:lnTo>
                  <a:pt x="186" y="64"/>
                </a:lnTo>
                <a:lnTo>
                  <a:pt x="348" y="233"/>
                </a:lnTo>
                <a:lnTo>
                  <a:pt x="213" y="42"/>
                </a:lnTo>
                <a:lnTo>
                  <a:pt x="213" y="42"/>
                </a:lnTo>
                <a:cubicBezTo>
                  <a:pt x="165" y="0"/>
                  <a:pt x="94" y="2"/>
                  <a:pt x="48" y="49"/>
                </a:cubicBezTo>
                <a:cubicBezTo>
                  <a:pt x="0" y="98"/>
                  <a:pt x="0" y="178"/>
                  <a:pt x="48" y="227"/>
                </a:cubicBezTo>
                <a:cubicBezTo>
                  <a:pt x="92" y="271"/>
                  <a:pt x="160" y="275"/>
                  <a:pt x="208" y="237"/>
                </a:cubicBezTo>
                <a:cubicBezTo>
                  <a:pt x="210" y="237"/>
                  <a:pt x="212" y="235"/>
                  <a:pt x="214" y="233"/>
                </a:cubicBezTo>
                <a:lnTo>
                  <a:pt x="214" y="233"/>
                </a:lnTo>
                <a:lnTo>
                  <a:pt x="221" y="227"/>
                </a:lnTo>
                <a:lnTo>
                  <a:pt x="241" y="207"/>
                </a:lnTo>
                <a:lnTo>
                  <a:pt x="241" y="207"/>
                </a:lnTo>
                <a:cubicBezTo>
                  <a:pt x="242" y="205"/>
                  <a:pt x="249" y="192"/>
                  <a:pt x="242" y="185"/>
                </a:cubicBezTo>
                <a:cubicBezTo>
                  <a:pt x="234" y="178"/>
                  <a:pt x="222" y="178"/>
                  <a:pt x="215" y="185"/>
                </a:cubicBezTo>
                <a:lnTo>
                  <a:pt x="215" y="185"/>
                </a:lnTo>
                <a:lnTo>
                  <a:pt x="202" y="198"/>
                </a:lnTo>
                <a:lnTo>
                  <a:pt x="188" y="211"/>
                </a:lnTo>
                <a:lnTo>
                  <a:pt x="188" y="211"/>
                </a:lnTo>
                <a:lnTo>
                  <a:pt x="188" y="211"/>
                </a:lnTo>
                <a:cubicBezTo>
                  <a:pt x="154" y="238"/>
                  <a:pt x="104" y="236"/>
                  <a:pt x="74" y="205"/>
                </a:cubicBezTo>
                <a:cubicBezTo>
                  <a:pt x="41" y="172"/>
                  <a:pt x="39" y="106"/>
                  <a:pt x="71" y="71"/>
                </a:cubicBezTo>
                <a:cubicBezTo>
                  <a:pt x="103" y="40"/>
                  <a:pt x="152" y="38"/>
                  <a:pt x="186" y="6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6" name="Freeform 54"/>
          <p:cNvSpPr>
            <a:spLocks noChangeArrowheads="1"/>
          </p:cNvSpPr>
          <p:nvPr/>
        </p:nvSpPr>
        <p:spPr bwMode="auto">
          <a:xfrm>
            <a:off x="4260452" y="768332"/>
            <a:ext cx="193675" cy="157162"/>
          </a:xfrm>
          <a:custGeom>
            <a:avLst/>
            <a:gdLst>
              <a:gd name="T0" fmla="*/ 501 w 536"/>
              <a:gd name="T1" fmla="*/ 369 h 437"/>
              <a:gd name="T2" fmla="*/ 501 w 536"/>
              <a:gd name="T3" fmla="*/ 369 h 437"/>
              <a:gd name="T4" fmla="*/ 501 w 536"/>
              <a:gd name="T5" fmla="*/ 369 h 437"/>
              <a:gd name="T6" fmla="*/ 501 w 536"/>
              <a:gd name="T7" fmla="*/ 369 h 437"/>
              <a:gd name="T8" fmla="*/ 468 w 536"/>
              <a:gd name="T9" fmla="*/ 402 h 437"/>
              <a:gd name="T10" fmla="*/ 468 w 536"/>
              <a:gd name="T11" fmla="*/ 402 h 437"/>
              <a:gd name="T12" fmla="*/ 66 w 536"/>
              <a:gd name="T13" fmla="*/ 402 h 437"/>
              <a:gd name="T14" fmla="*/ 66 w 536"/>
              <a:gd name="T15" fmla="*/ 402 h 437"/>
              <a:gd name="T16" fmla="*/ 33 w 536"/>
              <a:gd name="T17" fmla="*/ 369 h 437"/>
              <a:gd name="T18" fmla="*/ 33 w 536"/>
              <a:gd name="T19" fmla="*/ 369 h 437"/>
              <a:gd name="T20" fmla="*/ 33 w 536"/>
              <a:gd name="T21" fmla="*/ 135 h 437"/>
              <a:gd name="T22" fmla="*/ 33 w 536"/>
              <a:gd name="T23" fmla="*/ 135 h 437"/>
              <a:gd name="T24" fmla="*/ 66 w 536"/>
              <a:gd name="T25" fmla="*/ 101 h 437"/>
              <a:gd name="T26" fmla="*/ 133 w 536"/>
              <a:gd name="T27" fmla="*/ 101 h 437"/>
              <a:gd name="T28" fmla="*/ 199 w 536"/>
              <a:gd name="T29" fmla="*/ 34 h 437"/>
              <a:gd name="T30" fmla="*/ 199 w 536"/>
              <a:gd name="T31" fmla="*/ 34 h 437"/>
              <a:gd name="T32" fmla="*/ 333 w 536"/>
              <a:gd name="T33" fmla="*/ 34 h 437"/>
              <a:gd name="T34" fmla="*/ 333 w 536"/>
              <a:gd name="T35" fmla="*/ 34 h 437"/>
              <a:gd name="T36" fmla="*/ 400 w 536"/>
              <a:gd name="T37" fmla="*/ 101 h 437"/>
              <a:gd name="T38" fmla="*/ 468 w 536"/>
              <a:gd name="T39" fmla="*/ 101 h 437"/>
              <a:gd name="T40" fmla="*/ 501 w 536"/>
              <a:gd name="T41" fmla="*/ 135 h 437"/>
              <a:gd name="T42" fmla="*/ 501 w 536"/>
              <a:gd name="T43" fmla="*/ 135 h 437"/>
              <a:gd name="T44" fmla="*/ 501 w 536"/>
              <a:gd name="T45" fmla="*/ 369 h 437"/>
              <a:gd name="T46" fmla="*/ 485 w 536"/>
              <a:gd name="T47" fmla="*/ 67 h 437"/>
              <a:gd name="T48" fmla="*/ 485 w 536"/>
              <a:gd name="T49" fmla="*/ 67 h 437"/>
              <a:gd name="T50" fmla="*/ 485 w 536"/>
              <a:gd name="T51" fmla="*/ 67 h 437"/>
              <a:gd name="T52" fmla="*/ 485 w 536"/>
              <a:gd name="T53" fmla="*/ 67 h 437"/>
              <a:gd name="T54" fmla="*/ 418 w 536"/>
              <a:gd name="T55" fmla="*/ 67 h 437"/>
              <a:gd name="T56" fmla="*/ 351 w 536"/>
              <a:gd name="T57" fmla="*/ 0 h 437"/>
              <a:gd name="T58" fmla="*/ 351 w 536"/>
              <a:gd name="T59" fmla="*/ 0 h 437"/>
              <a:gd name="T60" fmla="*/ 183 w 536"/>
              <a:gd name="T61" fmla="*/ 0 h 437"/>
              <a:gd name="T62" fmla="*/ 183 w 536"/>
              <a:gd name="T63" fmla="*/ 0 h 437"/>
              <a:gd name="T64" fmla="*/ 116 w 536"/>
              <a:gd name="T65" fmla="*/ 67 h 437"/>
              <a:gd name="T66" fmla="*/ 50 w 536"/>
              <a:gd name="T67" fmla="*/ 67 h 437"/>
              <a:gd name="T68" fmla="*/ 0 w 536"/>
              <a:gd name="T69" fmla="*/ 118 h 437"/>
              <a:gd name="T70" fmla="*/ 0 w 536"/>
              <a:gd name="T71" fmla="*/ 118 h 437"/>
              <a:gd name="T72" fmla="*/ 0 w 536"/>
              <a:gd name="T73" fmla="*/ 386 h 437"/>
              <a:gd name="T74" fmla="*/ 0 w 536"/>
              <a:gd name="T75" fmla="*/ 386 h 437"/>
              <a:gd name="T76" fmla="*/ 50 w 536"/>
              <a:gd name="T77" fmla="*/ 436 h 437"/>
              <a:gd name="T78" fmla="*/ 50 w 536"/>
              <a:gd name="T79" fmla="*/ 436 h 437"/>
              <a:gd name="T80" fmla="*/ 485 w 536"/>
              <a:gd name="T81" fmla="*/ 436 h 437"/>
              <a:gd name="T82" fmla="*/ 485 w 536"/>
              <a:gd name="T83" fmla="*/ 436 h 437"/>
              <a:gd name="T84" fmla="*/ 535 w 536"/>
              <a:gd name="T85" fmla="*/ 386 h 437"/>
              <a:gd name="T86" fmla="*/ 535 w 536"/>
              <a:gd name="T87" fmla="*/ 386 h 437"/>
              <a:gd name="T88" fmla="*/ 535 w 536"/>
              <a:gd name="T89" fmla="*/ 118 h 437"/>
              <a:gd name="T90" fmla="*/ 535 w 536"/>
              <a:gd name="T91" fmla="*/ 118 h 437"/>
              <a:gd name="T92" fmla="*/ 485 w 536"/>
              <a:gd name="T93" fmla="*/ 67 h 437"/>
              <a:gd name="T94" fmla="*/ 267 w 536"/>
              <a:gd name="T95" fmla="*/ 319 h 437"/>
              <a:gd name="T96" fmla="*/ 267 w 536"/>
              <a:gd name="T97" fmla="*/ 319 h 437"/>
              <a:gd name="T98" fmla="*/ 267 w 536"/>
              <a:gd name="T99" fmla="*/ 319 h 437"/>
              <a:gd name="T100" fmla="*/ 267 w 536"/>
              <a:gd name="T101" fmla="*/ 319 h 437"/>
              <a:gd name="T102" fmla="*/ 183 w 536"/>
              <a:gd name="T103" fmla="*/ 235 h 437"/>
              <a:gd name="T104" fmla="*/ 267 w 536"/>
              <a:gd name="T105" fmla="*/ 151 h 437"/>
              <a:gd name="T106" fmla="*/ 351 w 536"/>
              <a:gd name="T107" fmla="*/ 235 h 437"/>
              <a:gd name="T108" fmla="*/ 267 w 536"/>
              <a:gd name="T109" fmla="*/ 319 h 437"/>
              <a:gd name="T110" fmla="*/ 267 w 536"/>
              <a:gd name="T111" fmla="*/ 118 h 437"/>
              <a:gd name="T112" fmla="*/ 267 w 536"/>
              <a:gd name="T113" fmla="*/ 118 h 437"/>
              <a:gd name="T114" fmla="*/ 267 w 536"/>
              <a:gd name="T115" fmla="*/ 118 h 437"/>
              <a:gd name="T116" fmla="*/ 267 w 536"/>
              <a:gd name="T117" fmla="*/ 118 h 437"/>
              <a:gd name="T118" fmla="*/ 150 w 536"/>
              <a:gd name="T119" fmla="*/ 235 h 437"/>
              <a:gd name="T120" fmla="*/ 267 w 536"/>
              <a:gd name="T121" fmla="*/ 352 h 437"/>
              <a:gd name="T122" fmla="*/ 385 w 536"/>
              <a:gd name="T123" fmla="*/ 235 h 437"/>
              <a:gd name="T124" fmla="*/ 267 w 536"/>
              <a:gd name="T125" fmla="*/ 11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437">
                <a:moveTo>
                  <a:pt x="501" y="369"/>
                </a:moveTo>
                <a:lnTo>
                  <a:pt x="501" y="369"/>
                </a:lnTo>
                <a:lnTo>
                  <a:pt x="501" y="369"/>
                </a:lnTo>
                <a:lnTo>
                  <a:pt x="501" y="369"/>
                </a:lnTo>
                <a:cubicBezTo>
                  <a:pt x="501" y="388"/>
                  <a:pt x="487" y="402"/>
                  <a:pt x="468" y="402"/>
                </a:cubicBezTo>
                <a:lnTo>
                  <a:pt x="468" y="402"/>
                </a:lnTo>
                <a:lnTo>
                  <a:pt x="66" y="402"/>
                </a:lnTo>
                <a:lnTo>
                  <a:pt x="66" y="402"/>
                </a:lnTo>
                <a:cubicBezTo>
                  <a:pt x="48" y="402"/>
                  <a:pt x="33" y="388"/>
                  <a:pt x="33" y="369"/>
                </a:cubicBezTo>
                <a:lnTo>
                  <a:pt x="33" y="369"/>
                </a:lnTo>
                <a:lnTo>
                  <a:pt x="33" y="135"/>
                </a:lnTo>
                <a:lnTo>
                  <a:pt x="33" y="135"/>
                </a:lnTo>
                <a:cubicBezTo>
                  <a:pt x="33" y="116"/>
                  <a:pt x="48" y="101"/>
                  <a:pt x="66" y="101"/>
                </a:cubicBezTo>
                <a:cubicBezTo>
                  <a:pt x="66" y="101"/>
                  <a:pt x="84" y="101"/>
                  <a:pt x="133" y="101"/>
                </a:cubicBezTo>
                <a:cubicBezTo>
                  <a:pt x="149" y="101"/>
                  <a:pt x="182" y="34"/>
                  <a:pt x="199" y="34"/>
                </a:cubicBezTo>
                <a:lnTo>
                  <a:pt x="199" y="34"/>
                </a:lnTo>
                <a:lnTo>
                  <a:pt x="333" y="34"/>
                </a:lnTo>
                <a:lnTo>
                  <a:pt x="333" y="34"/>
                </a:lnTo>
                <a:cubicBezTo>
                  <a:pt x="351" y="34"/>
                  <a:pt x="385" y="101"/>
                  <a:pt x="400" y="101"/>
                </a:cubicBezTo>
                <a:cubicBezTo>
                  <a:pt x="449" y="101"/>
                  <a:pt x="468" y="101"/>
                  <a:pt x="468" y="101"/>
                </a:cubicBezTo>
                <a:cubicBezTo>
                  <a:pt x="487" y="101"/>
                  <a:pt x="501" y="116"/>
                  <a:pt x="501" y="135"/>
                </a:cubicBezTo>
                <a:lnTo>
                  <a:pt x="501" y="135"/>
                </a:lnTo>
                <a:lnTo>
                  <a:pt x="501" y="369"/>
                </a:lnTo>
                <a:close/>
                <a:moveTo>
                  <a:pt x="485" y="67"/>
                </a:moveTo>
                <a:lnTo>
                  <a:pt x="485" y="67"/>
                </a:lnTo>
                <a:lnTo>
                  <a:pt x="485" y="67"/>
                </a:lnTo>
                <a:lnTo>
                  <a:pt x="485" y="67"/>
                </a:lnTo>
                <a:cubicBezTo>
                  <a:pt x="485" y="67"/>
                  <a:pt x="476" y="67"/>
                  <a:pt x="418" y="67"/>
                </a:cubicBezTo>
                <a:cubicBezTo>
                  <a:pt x="402" y="67"/>
                  <a:pt x="368" y="0"/>
                  <a:pt x="351" y="0"/>
                </a:cubicBezTo>
                <a:lnTo>
                  <a:pt x="351" y="0"/>
                </a:lnTo>
                <a:lnTo>
                  <a:pt x="183" y="0"/>
                </a:lnTo>
                <a:lnTo>
                  <a:pt x="183" y="0"/>
                </a:lnTo>
                <a:cubicBezTo>
                  <a:pt x="166" y="0"/>
                  <a:pt x="132" y="67"/>
                  <a:pt x="116" y="67"/>
                </a:cubicBezTo>
                <a:cubicBezTo>
                  <a:pt x="58" y="67"/>
                  <a:pt x="50" y="67"/>
                  <a:pt x="50" y="67"/>
                </a:cubicBezTo>
                <a:cubicBezTo>
                  <a:pt x="22" y="67"/>
                  <a:pt x="0" y="90"/>
                  <a:pt x="0" y="118"/>
                </a:cubicBezTo>
                <a:lnTo>
                  <a:pt x="0" y="118"/>
                </a:lnTo>
                <a:lnTo>
                  <a:pt x="0" y="386"/>
                </a:lnTo>
                <a:lnTo>
                  <a:pt x="0" y="386"/>
                </a:lnTo>
                <a:cubicBezTo>
                  <a:pt x="0" y="414"/>
                  <a:pt x="22" y="436"/>
                  <a:pt x="50" y="436"/>
                </a:cubicBezTo>
                <a:lnTo>
                  <a:pt x="50" y="436"/>
                </a:lnTo>
                <a:lnTo>
                  <a:pt x="485" y="436"/>
                </a:lnTo>
                <a:lnTo>
                  <a:pt x="485" y="436"/>
                </a:lnTo>
                <a:cubicBezTo>
                  <a:pt x="513" y="436"/>
                  <a:pt x="535" y="414"/>
                  <a:pt x="535" y="386"/>
                </a:cubicBezTo>
                <a:lnTo>
                  <a:pt x="535" y="386"/>
                </a:lnTo>
                <a:lnTo>
                  <a:pt x="535" y="118"/>
                </a:lnTo>
                <a:lnTo>
                  <a:pt x="535" y="118"/>
                </a:lnTo>
                <a:cubicBezTo>
                  <a:pt x="535" y="90"/>
                  <a:pt x="513" y="67"/>
                  <a:pt x="485" y="67"/>
                </a:cubicBezTo>
                <a:close/>
                <a:moveTo>
                  <a:pt x="267" y="319"/>
                </a:moveTo>
                <a:lnTo>
                  <a:pt x="267" y="319"/>
                </a:lnTo>
                <a:lnTo>
                  <a:pt x="267" y="319"/>
                </a:lnTo>
                <a:lnTo>
                  <a:pt x="267" y="319"/>
                </a:lnTo>
                <a:cubicBezTo>
                  <a:pt x="221" y="319"/>
                  <a:pt x="183" y="281"/>
                  <a:pt x="183" y="235"/>
                </a:cubicBezTo>
                <a:cubicBezTo>
                  <a:pt x="183" y="188"/>
                  <a:pt x="221" y="151"/>
                  <a:pt x="267" y="151"/>
                </a:cubicBezTo>
                <a:cubicBezTo>
                  <a:pt x="314" y="151"/>
                  <a:pt x="351" y="188"/>
                  <a:pt x="351" y="235"/>
                </a:cubicBezTo>
                <a:cubicBezTo>
                  <a:pt x="351" y="281"/>
                  <a:pt x="314" y="319"/>
                  <a:pt x="267" y="319"/>
                </a:cubicBezTo>
                <a:close/>
                <a:moveTo>
                  <a:pt x="267" y="118"/>
                </a:moveTo>
                <a:lnTo>
                  <a:pt x="267" y="118"/>
                </a:lnTo>
                <a:lnTo>
                  <a:pt x="267" y="118"/>
                </a:lnTo>
                <a:lnTo>
                  <a:pt x="267" y="118"/>
                </a:lnTo>
                <a:cubicBezTo>
                  <a:pt x="202" y="118"/>
                  <a:pt x="150" y="170"/>
                  <a:pt x="150" y="235"/>
                </a:cubicBezTo>
                <a:cubicBezTo>
                  <a:pt x="150" y="300"/>
                  <a:pt x="202" y="352"/>
                  <a:pt x="267" y="352"/>
                </a:cubicBezTo>
                <a:cubicBezTo>
                  <a:pt x="332" y="352"/>
                  <a:pt x="385" y="300"/>
                  <a:pt x="385" y="235"/>
                </a:cubicBezTo>
                <a:cubicBezTo>
                  <a:pt x="385" y="170"/>
                  <a:pt x="332" y="118"/>
                  <a:pt x="267" y="1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55"/>
          <p:cNvSpPr>
            <a:spLocks noChangeArrowheads="1"/>
          </p:cNvSpPr>
          <p:nvPr/>
        </p:nvSpPr>
        <p:spPr bwMode="auto">
          <a:xfrm>
            <a:off x="3723877" y="744519"/>
            <a:ext cx="193675" cy="180975"/>
          </a:xfrm>
          <a:custGeom>
            <a:avLst/>
            <a:gdLst>
              <a:gd name="T0" fmla="*/ 452 w 537"/>
              <a:gd name="T1" fmla="*/ 434 h 503"/>
              <a:gd name="T2" fmla="*/ 452 w 537"/>
              <a:gd name="T3" fmla="*/ 319 h 503"/>
              <a:gd name="T4" fmla="*/ 502 w 537"/>
              <a:gd name="T5" fmla="*/ 376 h 503"/>
              <a:gd name="T6" fmla="*/ 418 w 537"/>
              <a:gd name="T7" fmla="*/ 452 h 503"/>
              <a:gd name="T8" fmla="*/ 418 w 537"/>
              <a:gd name="T9" fmla="*/ 452 h 503"/>
              <a:gd name="T10" fmla="*/ 401 w 537"/>
              <a:gd name="T11" fmla="*/ 468 h 503"/>
              <a:gd name="T12" fmla="*/ 384 w 537"/>
              <a:gd name="T13" fmla="*/ 452 h 503"/>
              <a:gd name="T14" fmla="*/ 384 w 537"/>
              <a:gd name="T15" fmla="*/ 301 h 503"/>
              <a:gd name="T16" fmla="*/ 418 w 537"/>
              <a:gd name="T17" fmla="*/ 301 h 503"/>
              <a:gd name="T18" fmla="*/ 418 w 537"/>
              <a:gd name="T19" fmla="*/ 452 h 503"/>
              <a:gd name="T20" fmla="*/ 83 w 537"/>
              <a:gd name="T21" fmla="*/ 319 h 503"/>
              <a:gd name="T22" fmla="*/ 83 w 537"/>
              <a:gd name="T23" fmla="*/ 434 h 503"/>
              <a:gd name="T24" fmla="*/ 33 w 537"/>
              <a:gd name="T25" fmla="*/ 376 h 503"/>
              <a:gd name="T26" fmla="*/ 117 w 537"/>
              <a:gd name="T27" fmla="*/ 301 h 503"/>
              <a:gd name="T28" fmla="*/ 117 w 537"/>
              <a:gd name="T29" fmla="*/ 301 h 503"/>
              <a:gd name="T30" fmla="*/ 134 w 537"/>
              <a:gd name="T31" fmla="*/ 284 h 503"/>
              <a:gd name="T32" fmla="*/ 151 w 537"/>
              <a:gd name="T33" fmla="*/ 301 h 503"/>
              <a:gd name="T34" fmla="*/ 151 w 537"/>
              <a:gd name="T35" fmla="*/ 452 h 503"/>
              <a:gd name="T36" fmla="*/ 117 w 537"/>
              <a:gd name="T37" fmla="*/ 452 h 503"/>
              <a:gd name="T38" fmla="*/ 117 w 537"/>
              <a:gd name="T39" fmla="*/ 301 h 503"/>
              <a:gd name="T40" fmla="*/ 502 w 537"/>
              <a:gd name="T41" fmla="*/ 305 h 503"/>
              <a:gd name="T42" fmla="*/ 502 w 537"/>
              <a:gd name="T43" fmla="*/ 234 h 503"/>
              <a:gd name="T44" fmla="*/ 267 w 537"/>
              <a:gd name="T45" fmla="*/ 0 h 503"/>
              <a:gd name="T46" fmla="*/ 33 w 537"/>
              <a:gd name="T47" fmla="*/ 234 h 503"/>
              <a:gd name="T48" fmla="*/ 33 w 537"/>
              <a:gd name="T49" fmla="*/ 305 h 503"/>
              <a:gd name="T50" fmla="*/ 86 w 537"/>
              <a:gd name="T51" fmla="*/ 468 h 503"/>
              <a:gd name="T52" fmla="*/ 184 w 537"/>
              <a:gd name="T53" fmla="*/ 452 h 503"/>
              <a:gd name="T54" fmla="*/ 184 w 537"/>
              <a:gd name="T55" fmla="*/ 301 h 503"/>
              <a:gd name="T56" fmla="*/ 134 w 537"/>
              <a:gd name="T57" fmla="*/ 251 h 503"/>
              <a:gd name="T58" fmla="*/ 67 w 537"/>
              <a:gd name="T59" fmla="*/ 287 h 503"/>
              <a:gd name="T60" fmla="*/ 67 w 537"/>
              <a:gd name="T61" fmla="*/ 234 h 503"/>
              <a:gd name="T62" fmla="*/ 267 w 537"/>
              <a:gd name="T63" fmla="*/ 33 h 503"/>
              <a:gd name="T64" fmla="*/ 468 w 537"/>
              <a:gd name="T65" fmla="*/ 234 h 503"/>
              <a:gd name="T66" fmla="*/ 468 w 537"/>
              <a:gd name="T67" fmla="*/ 287 h 503"/>
              <a:gd name="T68" fmla="*/ 401 w 537"/>
              <a:gd name="T69" fmla="*/ 251 h 503"/>
              <a:gd name="T70" fmla="*/ 351 w 537"/>
              <a:gd name="T71" fmla="*/ 301 h 503"/>
              <a:gd name="T72" fmla="*/ 351 w 537"/>
              <a:gd name="T73" fmla="*/ 452 h 503"/>
              <a:gd name="T74" fmla="*/ 448 w 537"/>
              <a:gd name="T75" fmla="*/ 468 h 503"/>
              <a:gd name="T76" fmla="*/ 502 w 537"/>
              <a:gd name="T77" fmla="*/ 305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7" h="503">
                <a:moveTo>
                  <a:pt x="452" y="434"/>
                </a:moveTo>
                <a:lnTo>
                  <a:pt x="452" y="434"/>
                </a:lnTo>
                <a:lnTo>
                  <a:pt x="452" y="434"/>
                </a:lnTo>
                <a:lnTo>
                  <a:pt x="452" y="319"/>
                </a:lnTo>
                <a:lnTo>
                  <a:pt x="452" y="319"/>
                </a:lnTo>
                <a:cubicBezTo>
                  <a:pt x="480" y="324"/>
                  <a:pt x="502" y="348"/>
                  <a:pt x="502" y="376"/>
                </a:cubicBezTo>
                <a:cubicBezTo>
                  <a:pt x="502" y="405"/>
                  <a:pt x="480" y="429"/>
                  <a:pt x="452" y="434"/>
                </a:cubicBezTo>
                <a:close/>
                <a:moveTo>
                  <a:pt x="418" y="452"/>
                </a:moveTo>
                <a:lnTo>
                  <a:pt x="418" y="452"/>
                </a:lnTo>
                <a:lnTo>
                  <a:pt x="418" y="452"/>
                </a:lnTo>
                <a:lnTo>
                  <a:pt x="418" y="452"/>
                </a:lnTo>
                <a:cubicBezTo>
                  <a:pt x="418" y="461"/>
                  <a:pt x="411" y="468"/>
                  <a:pt x="401" y="468"/>
                </a:cubicBezTo>
                <a:cubicBezTo>
                  <a:pt x="392" y="468"/>
                  <a:pt x="384" y="461"/>
                  <a:pt x="384" y="452"/>
                </a:cubicBezTo>
                <a:lnTo>
                  <a:pt x="384" y="452"/>
                </a:lnTo>
                <a:lnTo>
                  <a:pt x="384" y="301"/>
                </a:lnTo>
                <a:lnTo>
                  <a:pt x="384" y="301"/>
                </a:lnTo>
                <a:cubicBezTo>
                  <a:pt x="384" y="292"/>
                  <a:pt x="392" y="284"/>
                  <a:pt x="401" y="284"/>
                </a:cubicBezTo>
                <a:cubicBezTo>
                  <a:pt x="411" y="284"/>
                  <a:pt x="418" y="292"/>
                  <a:pt x="418" y="301"/>
                </a:cubicBezTo>
                <a:lnTo>
                  <a:pt x="418" y="301"/>
                </a:lnTo>
                <a:lnTo>
                  <a:pt x="418" y="452"/>
                </a:lnTo>
                <a:close/>
                <a:moveTo>
                  <a:pt x="83" y="319"/>
                </a:moveTo>
                <a:lnTo>
                  <a:pt x="83" y="319"/>
                </a:lnTo>
                <a:lnTo>
                  <a:pt x="83" y="319"/>
                </a:lnTo>
                <a:lnTo>
                  <a:pt x="83" y="434"/>
                </a:lnTo>
                <a:lnTo>
                  <a:pt x="83" y="434"/>
                </a:lnTo>
                <a:cubicBezTo>
                  <a:pt x="55" y="429"/>
                  <a:pt x="33" y="405"/>
                  <a:pt x="33" y="376"/>
                </a:cubicBezTo>
                <a:cubicBezTo>
                  <a:pt x="33" y="348"/>
                  <a:pt x="55" y="324"/>
                  <a:pt x="83" y="319"/>
                </a:cubicBezTo>
                <a:close/>
                <a:moveTo>
                  <a:pt x="117" y="301"/>
                </a:moveTo>
                <a:lnTo>
                  <a:pt x="117" y="301"/>
                </a:lnTo>
                <a:lnTo>
                  <a:pt x="117" y="301"/>
                </a:lnTo>
                <a:lnTo>
                  <a:pt x="117" y="301"/>
                </a:lnTo>
                <a:cubicBezTo>
                  <a:pt x="117" y="292"/>
                  <a:pt x="125" y="284"/>
                  <a:pt x="134" y="284"/>
                </a:cubicBezTo>
                <a:cubicBezTo>
                  <a:pt x="143" y="284"/>
                  <a:pt x="151" y="292"/>
                  <a:pt x="151" y="301"/>
                </a:cubicBezTo>
                <a:lnTo>
                  <a:pt x="151" y="301"/>
                </a:lnTo>
                <a:lnTo>
                  <a:pt x="151" y="452"/>
                </a:lnTo>
                <a:lnTo>
                  <a:pt x="151" y="452"/>
                </a:lnTo>
                <a:cubicBezTo>
                  <a:pt x="151" y="461"/>
                  <a:pt x="143" y="468"/>
                  <a:pt x="134" y="468"/>
                </a:cubicBezTo>
                <a:cubicBezTo>
                  <a:pt x="125" y="468"/>
                  <a:pt x="117" y="461"/>
                  <a:pt x="117" y="452"/>
                </a:cubicBezTo>
                <a:lnTo>
                  <a:pt x="117" y="452"/>
                </a:lnTo>
                <a:lnTo>
                  <a:pt x="117" y="301"/>
                </a:lnTo>
                <a:close/>
                <a:moveTo>
                  <a:pt x="502" y="305"/>
                </a:moveTo>
                <a:lnTo>
                  <a:pt x="502" y="305"/>
                </a:lnTo>
                <a:lnTo>
                  <a:pt x="502" y="305"/>
                </a:lnTo>
                <a:lnTo>
                  <a:pt x="502" y="234"/>
                </a:lnTo>
                <a:lnTo>
                  <a:pt x="502" y="234"/>
                </a:lnTo>
                <a:cubicBezTo>
                  <a:pt x="502" y="104"/>
                  <a:pt x="397" y="0"/>
                  <a:pt x="267" y="0"/>
                </a:cubicBezTo>
                <a:cubicBezTo>
                  <a:pt x="138" y="0"/>
                  <a:pt x="33" y="104"/>
                  <a:pt x="33" y="234"/>
                </a:cubicBezTo>
                <a:lnTo>
                  <a:pt x="33" y="234"/>
                </a:lnTo>
                <a:lnTo>
                  <a:pt x="33" y="305"/>
                </a:lnTo>
                <a:lnTo>
                  <a:pt x="33" y="305"/>
                </a:lnTo>
                <a:cubicBezTo>
                  <a:pt x="13" y="322"/>
                  <a:pt x="0" y="347"/>
                  <a:pt x="0" y="376"/>
                </a:cubicBezTo>
                <a:cubicBezTo>
                  <a:pt x="0" y="426"/>
                  <a:pt x="38" y="466"/>
                  <a:pt x="86" y="468"/>
                </a:cubicBezTo>
                <a:cubicBezTo>
                  <a:pt x="94" y="488"/>
                  <a:pt x="112" y="502"/>
                  <a:pt x="134" y="502"/>
                </a:cubicBezTo>
                <a:cubicBezTo>
                  <a:pt x="161" y="502"/>
                  <a:pt x="184" y="480"/>
                  <a:pt x="184" y="452"/>
                </a:cubicBezTo>
                <a:lnTo>
                  <a:pt x="184" y="452"/>
                </a:lnTo>
                <a:lnTo>
                  <a:pt x="184" y="301"/>
                </a:lnTo>
                <a:lnTo>
                  <a:pt x="184" y="301"/>
                </a:lnTo>
                <a:cubicBezTo>
                  <a:pt x="184" y="273"/>
                  <a:pt x="161" y="251"/>
                  <a:pt x="134" y="251"/>
                </a:cubicBezTo>
                <a:cubicBezTo>
                  <a:pt x="112" y="251"/>
                  <a:pt x="93" y="265"/>
                  <a:pt x="86" y="285"/>
                </a:cubicBezTo>
                <a:cubicBezTo>
                  <a:pt x="80" y="285"/>
                  <a:pt x="73" y="286"/>
                  <a:pt x="67" y="287"/>
                </a:cubicBezTo>
                <a:lnTo>
                  <a:pt x="67" y="287"/>
                </a:lnTo>
                <a:lnTo>
                  <a:pt x="67" y="234"/>
                </a:lnTo>
                <a:lnTo>
                  <a:pt x="67" y="234"/>
                </a:lnTo>
                <a:cubicBezTo>
                  <a:pt x="67" y="124"/>
                  <a:pt x="156" y="33"/>
                  <a:pt x="267" y="33"/>
                </a:cubicBezTo>
                <a:cubicBezTo>
                  <a:pt x="379" y="33"/>
                  <a:pt x="468" y="124"/>
                  <a:pt x="468" y="234"/>
                </a:cubicBezTo>
                <a:lnTo>
                  <a:pt x="468" y="234"/>
                </a:lnTo>
                <a:lnTo>
                  <a:pt x="468" y="287"/>
                </a:lnTo>
                <a:lnTo>
                  <a:pt x="468" y="287"/>
                </a:lnTo>
                <a:cubicBezTo>
                  <a:pt x="462" y="286"/>
                  <a:pt x="455" y="285"/>
                  <a:pt x="448" y="285"/>
                </a:cubicBezTo>
                <a:cubicBezTo>
                  <a:pt x="442" y="265"/>
                  <a:pt x="423" y="251"/>
                  <a:pt x="401" y="251"/>
                </a:cubicBezTo>
                <a:cubicBezTo>
                  <a:pt x="374" y="251"/>
                  <a:pt x="351" y="273"/>
                  <a:pt x="351" y="301"/>
                </a:cubicBezTo>
                <a:lnTo>
                  <a:pt x="351" y="301"/>
                </a:lnTo>
                <a:lnTo>
                  <a:pt x="351" y="452"/>
                </a:lnTo>
                <a:lnTo>
                  <a:pt x="351" y="452"/>
                </a:lnTo>
                <a:cubicBezTo>
                  <a:pt x="351" y="480"/>
                  <a:pt x="374" y="502"/>
                  <a:pt x="401" y="502"/>
                </a:cubicBezTo>
                <a:cubicBezTo>
                  <a:pt x="423" y="502"/>
                  <a:pt x="442" y="488"/>
                  <a:pt x="448" y="468"/>
                </a:cubicBezTo>
                <a:cubicBezTo>
                  <a:pt x="497" y="466"/>
                  <a:pt x="536" y="426"/>
                  <a:pt x="536" y="376"/>
                </a:cubicBezTo>
                <a:cubicBezTo>
                  <a:pt x="536" y="347"/>
                  <a:pt x="522" y="322"/>
                  <a:pt x="502" y="3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56"/>
          <p:cNvSpPr>
            <a:spLocks noChangeArrowheads="1"/>
          </p:cNvSpPr>
          <p:nvPr/>
        </p:nvSpPr>
        <p:spPr bwMode="auto">
          <a:xfrm>
            <a:off x="8572102" y="5051407"/>
            <a:ext cx="174625" cy="193675"/>
          </a:xfrm>
          <a:custGeom>
            <a:avLst/>
            <a:gdLst>
              <a:gd name="T0" fmla="*/ 376 w 486"/>
              <a:gd name="T1" fmla="*/ 184 h 537"/>
              <a:gd name="T2" fmla="*/ 376 w 486"/>
              <a:gd name="T3" fmla="*/ 184 h 537"/>
              <a:gd name="T4" fmla="*/ 376 w 486"/>
              <a:gd name="T5" fmla="*/ 184 h 537"/>
              <a:gd name="T6" fmla="*/ 376 w 486"/>
              <a:gd name="T7" fmla="*/ 184 h 537"/>
              <a:gd name="T8" fmla="*/ 343 w 486"/>
              <a:gd name="T9" fmla="*/ 176 h 537"/>
              <a:gd name="T10" fmla="*/ 343 w 486"/>
              <a:gd name="T11" fmla="*/ 176 h 537"/>
              <a:gd name="T12" fmla="*/ 396 w 486"/>
              <a:gd name="T13" fmla="*/ 112 h 537"/>
              <a:gd name="T14" fmla="*/ 396 w 486"/>
              <a:gd name="T15" fmla="*/ 112 h 537"/>
              <a:gd name="T16" fmla="*/ 400 w 486"/>
              <a:gd name="T17" fmla="*/ 94 h 537"/>
              <a:gd name="T18" fmla="*/ 384 w 486"/>
              <a:gd name="T19" fmla="*/ 84 h 537"/>
              <a:gd name="T20" fmla="*/ 384 w 486"/>
              <a:gd name="T21" fmla="*/ 84 h 537"/>
              <a:gd name="T22" fmla="*/ 306 w 486"/>
              <a:gd name="T23" fmla="*/ 84 h 537"/>
              <a:gd name="T24" fmla="*/ 306 w 486"/>
              <a:gd name="T25" fmla="*/ 84 h 537"/>
              <a:gd name="T26" fmla="*/ 376 w 486"/>
              <a:gd name="T27" fmla="*/ 33 h 537"/>
              <a:gd name="T28" fmla="*/ 451 w 486"/>
              <a:gd name="T29" fmla="*/ 109 h 537"/>
              <a:gd name="T30" fmla="*/ 376 w 486"/>
              <a:gd name="T31" fmla="*/ 184 h 537"/>
              <a:gd name="T32" fmla="*/ 201 w 486"/>
              <a:gd name="T33" fmla="*/ 295 h 537"/>
              <a:gd name="T34" fmla="*/ 201 w 486"/>
              <a:gd name="T35" fmla="*/ 295 h 537"/>
              <a:gd name="T36" fmla="*/ 201 w 486"/>
              <a:gd name="T37" fmla="*/ 295 h 537"/>
              <a:gd name="T38" fmla="*/ 57 w 486"/>
              <a:gd name="T39" fmla="*/ 117 h 537"/>
              <a:gd name="T40" fmla="*/ 345 w 486"/>
              <a:gd name="T41" fmla="*/ 117 h 537"/>
              <a:gd name="T42" fmla="*/ 201 w 486"/>
              <a:gd name="T43" fmla="*/ 295 h 537"/>
              <a:gd name="T44" fmla="*/ 377 w 486"/>
              <a:gd name="T45" fmla="*/ 0 h 537"/>
              <a:gd name="T46" fmla="*/ 377 w 486"/>
              <a:gd name="T47" fmla="*/ 0 h 537"/>
              <a:gd name="T48" fmla="*/ 377 w 486"/>
              <a:gd name="T49" fmla="*/ 0 h 537"/>
              <a:gd name="T50" fmla="*/ 377 w 486"/>
              <a:gd name="T51" fmla="*/ 0 h 537"/>
              <a:gd name="T52" fmla="*/ 271 w 486"/>
              <a:gd name="T53" fmla="*/ 84 h 537"/>
              <a:gd name="T54" fmla="*/ 271 w 486"/>
              <a:gd name="T55" fmla="*/ 84 h 537"/>
              <a:gd name="T56" fmla="*/ 18 w 486"/>
              <a:gd name="T57" fmla="*/ 84 h 537"/>
              <a:gd name="T58" fmla="*/ 18 w 486"/>
              <a:gd name="T59" fmla="*/ 84 h 537"/>
              <a:gd name="T60" fmla="*/ 2 w 486"/>
              <a:gd name="T61" fmla="*/ 94 h 537"/>
              <a:gd name="T62" fmla="*/ 6 w 486"/>
              <a:gd name="T63" fmla="*/ 112 h 537"/>
              <a:gd name="T64" fmla="*/ 6 w 486"/>
              <a:gd name="T65" fmla="*/ 112 h 537"/>
              <a:gd name="T66" fmla="*/ 184 w 486"/>
              <a:gd name="T67" fmla="*/ 324 h 537"/>
              <a:gd name="T68" fmla="*/ 184 w 486"/>
              <a:gd name="T69" fmla="*/ 502 h 537"/>
              <a:gd name="T70" fmla="*/ 134 w 486"/>
              <a:gd name="T71" fmla="*/ 502 h 537"/>
              <a:gd name="T72" fmla="*/ 134 w 486"/>
              <a:gd name="T73" fmla="*/ 502 h 537"/>
              <a:gd name="T74" fmla="*/ 117 w 486"/>
              <a:gd name="T75" fmla="*/ 519 h 537"/>
              <a:gd name="T76" fmla="*/ 134 w 486"/>
              <a:gd name="T77" fmla="*/ 535 h 537"/>
              <a:gd name="T78" fmla="*/ 134 w 486"/>
              <a:gd name="T79" fmla="*/ 535 h 537"/>
              <a:gd name="T80" fmla="*/ 201 w 486"/>
              <a:gd name="T81" fmla="*/ 535 h 537"/>
              <a:gd name="T82" fmla="*/ 201 w 486"/>
              <a:gd name="T83" fmla="*/ 535 h 537"/>
              <a:gd name="T84" fmla="*/ 201 w 486"/>
              <a:gd name="T85" fmla="*/ 536 h 537"/>
              <a:gd name="T86" fmla="*/ 201 w 486"/>
              <a:gd name="T87" fmla="*/ 536 h 537"/>
              <a:gd name="T88" fmla="*/ 201 w 486"/>
              <a:gd name="T89" fmla="*/ 535 h 537"/>
              <a:gd name="T90" fmla="*/ 268 w 486"/>
              <a:gd name="T91" fmla="*/ 535 h 537"/>
              <a:gd name="T92" fmla="*/ 268 w 486"/>
              <a:gd name="T93" fmla="*/ 535 h 537"/>
              <a:gd name="T94" fmla="*/ 284 w 486"/>
              <a:gd name="T95" fmla="*/ 519 h 537"/>
              <a:gd name="T96" fmla="*/ 268 w 486"/>
              <a:gd name="T97" fmla="*/ 502 h 537"/>
              <a:gd name="T98" fmla="*/ 268 w 486"/>
              <a:gd name="T99" fmla="*/ 502 h 537"/>
              <a:gd name="T100" fmla="*/ 218 w 486"/>
              <a:gd name="T101" fmla="*/ 502 h 537"/>
              <a:gd name="T102" fmla="*/ 218 w 486"/>
              <a:gd name="T103" fmla="*/ 324 h 537"/>
              <a:gd name="T104" fmla="*/ 321 w 486"/>
              <a:gd name="T105" fmla="*/ 201 h 537"/>
              <a:gd name="T106" fmla="*/ 321 w 486"/>
              <a:gd name="T107" fmla="*/ 201 h 537"/>
              <a:gd name="T108" fmla="*/ 377 w 486"/>
              <a:gd name="T109" fmla="*/ 218 h 537"/>
              <a:gd name="T110" fmla="*/ 485 w 486"/>
              <a:gd name="T111" fmla="*/ 109 h 537"/>
              <a:gd name="T112" fmla="*/ 377 w 486"/>
              <a:gd name="T113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6" h="537">
                <a:moveTo>
                  <a:pt x="376" y="184"/>
                </a:moveTo>
                <a:lnTo>
                  <a:pt x="376" y="184"/>
                </a:lnTo>
                <a:lnTo>
                  <a:pt x="376" y="184"/>
                </a:lnTo>
                <a:lnTo>
                  <a:pt x="376" y="184"/>
                </a:lnTo>
                <a:cubicBezTo>
                  <a:pt x="364" y="184"/>
                  <a:pt x="353" y="181"/>
                  <a:pt x="343" y="176"/>
                </a:cubicBezTo>
                <a:lnTo>
                  <a:pt x="343" y="176"/>
                </a:lnTo>
                <a:lnTo>
                  <a:pt x="396" y="112"/>
                </a:lnTo>
                <a:lnTo>
                  <a:pt x="396" y="112"/>
                </a:lnTo>
                <a:cubicBezTo>
                  <a:pt x="401" y="107"/>
                  <a:pt x="403" y="100"/>
                  <a:pt x="400" y="94"/>
                </a:cubicBezTo>
                <a:cubicBezTo>
                  <a:pt x="397" y="88"/>
                  <a:pt x="391" y="84"/>
                  <a:pt x="384" y="84"/>
                </a:cubicBezTo>
                <a:lnTo>
                  <a:pt x="384" y="84"/>
                </a:lnTo>
                <a:lnTo>
                  <a:pt x="306" y="84"/>
                </a:lnTo>
                <a:lnTo>
                  <a:pt x="306" y="84"/>
                </a:lnTo>
                <a:cubicBezTo>
                  <a:pt x="316" y="54"/>
                  <a:pt x="344" y="33"/>
                  <a:pt x="376" y="33"/>
                </a:cubicBezTo>
                <a:cubicBezTo>
                  <a:pt x="417" y="33"/>
                  <a:pt x="451" y="67"/>
                  <a:pt x="451" y="109"/>
                </a:cubicBezTo>
                <a:cubicBezTo>
                  <a:pt x="451" y="150"/>
                  <a:pt x="417" y="184"/>
                  <a:pt x="376" y="184"/>
                </a:cubicBezTo>
                <a:close/>
                <a:moveTo>
                  <a:pt x="201" y="295"/>
                </a:moveTo>
                <a:lnTo>
                  <a:pt x="201" y="295"/>
                </a:lnTo>
                <a:lnTo>
                  <a:pt x="201" y="295"/>
                </a:lnTo>
                <a:lnTo>
                  <a:pt x="57" y="117"/>
                </a:lnTo>
                <a:lnTo>
                  <a:pt x="345" y="117"/>
                </a:lnTo>
                <a:lnTo>
                  <a:pt x="201" y="295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77" y="0"/>
                </a:lnTo>
                <a:lnTo>
                  <a:pt x="377" y="0"/>
                </a:lnTo>
                <a:cubicBezTo>
                  <a:pt x="325" y="0"/>
                  <a:pt x="282" y="36"/>
                  <a:pt x="271" y="84"/>
                </a:cubicBezTo>
                <a:lnTo>
                  <a:pt x="271" y="84"/>
                </a:lnTo>
                <a:lnTo>
                  <a:pt x="18" y="84"/>
                </a:lnTo>
                <a:lnTo>
                  <a:pt x="18" y="84"/>
                </a:lnTo>
                <a:cubicBezTo>
                  <a:pt x="11" y="84"/>
                  <a:pt x="4" y="88"/>
                  <a:pt x="2" y="94"/>
                </a:cubicBezTo>
                <a:cubicBezTo>
                  <a:pt x="0" y="100"/>
                  <a:pt x="1" y="107"/>
                  <a:pt x="6" y="112"/>
                </a:cubicBezTo>
                <a:lnTo>
                  <a:pt x="6" y="112"/>
                </a:lnTo>
                <a:lnTo>
                  <a:pt x="184" y="324"/>
                </a:lnTo>
                <a:lnTo>
                  <a:pt x="184" y="502"/>
                </a:lnTo>
                <a:lnTo>
                  <a:pt x="134" y="502"/>
                </a:lnTo>
                <a:lnTo>
                  <a:pt x="134" y="502"/>
                </a:lnTo>
                <a:cubicBezTo>
                  <a:pt x="125" y="502"/>
                  <a:pt x="117" y="510"/>
                  <a:pt x="117" y="519"/>
                </a:cubicBezTo>
                <a:cubicBezTo>
                  <a:pt x="117" y="528"/>
                  <a:pt x="125" y="535"/>
                  <a:pt x="134" y="535"/>
                </a:cubicBezTo>
                <a:lnTo>
                  <a:pt x="134" y="535"/>
                </a:lnTo>
                <a:lnTo>
                  <a:pt x="201" y="535"/>
                </a:lnTo>
                <a:lnTo>
                  <a:pt x="201" y="535"/>
                </a:lnTo>
                <a:lnTo>
                  <a:pt x="201" y="536"/>
                </a:lnTo>
                <a:lnTo>
                  <a:pt x="201" y="536"/>
                </a:lnTo>
                <a:lnTo>
                  <a:pt x="201" y="535"/>
                </a:lnTo>
                <a:lnTo>
                  <a:pt x="268" y="535"/>
                </a:lnTo>
                <a:lnTo>
                  <a:pt x="268" y="535"/>
                </a:lnTo>
                <a:cubicBezTo>
                  <a:pt x="278" y="535"/>
                  <a:pt x="284" y="528"/>
                  <a:pt x="284" y="519"/>
                </a:cubicBezTo>
                <a:cubicBezTo>
                  <a:pt x="284" y="510"/>
                  <a:pt x="278" y="502"/>
                  <a:pt x="268" y="502"/>
                </a:cubicBezTo>
                <a:lnTo>
                  <a:pt x="268" y="502"/>
                </a:lnTo>
                <a:lnTo>
                  <a:pt x="218" y="502"/>
                </a:lnTo>
                <a:lnTo>
                  <a:pt x="218" y="324"/>
                </a:lnTo>
                <a:lnTo>
                  <a:pt x="321" y="201"/>
                </a:lnTo>
                <a:lnTo>
                  <a:pt x="321" y="201"/>
                </a:lnTo>
                <a:cubicBezTo>
                  <a:pt x="337" y="212"/>
                  <a:pt x="356" y="218"/>
                  <a:pt x="377" y="218"/>
                </a:cubicBezTo>
                <a:cubicBezTo>
                  <a:pt x="436" y="218"/>
                  <a:pt x="485" y="168"/>
                  <a:pt x="485" y="109"/>
                </a:cubicBezTo>
                <a:cubicBezTo>
                  <a:pt x="485" y="49"/>
                  <a:pt x="436" y="0"/>
                  <a:pt x="3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57"/>
          <p:cNvSpPr>
            <a:spLocks noChangeArrowheads="1"/>
          </p:cNvSpPr>
          <p:nvPr/>
        </p:nvSpPr>
        <p:spPr bwMode="auto">
          <a:xfrm>
            <a:off x="8059339" y="5051407"/>
            <a:ext cx="133350" cy="193675"/>
          </a:xfrm>
          <a:custGeom>
            <a:avLst/>
            <a:gdLst>
              <a:gd name="T0" fmla="*/ 202 w 369"/>
              <a:gd name="T1" fmla="*/ 489 h 537"/>
              <a:gd name="T2" fmla="*/ 202 w 369"/>
              <a:gd name="T3" fmla="*/ 489 h 537"/>
              <a:gd name="T4" fmla="*/ 202 w 369"/>
              <a:gd name="T5" fmla="*/ 489 h 537"/>
              <a:gd name="T6" fmla="*/ 202 w 369"/>
              <a:gd name="T7" fmla="*/ 327 h 537"/>
              <a:gd name="T8" fmla="*/ 322 w 369"/>
              <a:gd name="T9" fmla="*/ 412 h 537"/>
              <a:gd name="T10" fmla="*/ 202 w 369"/>
              <a:gd name="T11" fmla="*/ 489 h 537"/>
              <a:gd name="T12" fmla="*/ 202 w 369"/>
              <a:gd name="T13" fmla="*/ 49 h 537"/>
              <a:gd name="T14" fmla="*/ 202 w 369"/>
              <a:gd name="T15" fmla="*/ 49 h 537"/>
              <a:gd name="T16" fmla="*/ 202 w 369"/>
              <a:gd name="T17" fmla="*/ 49 h 537"/>
              <a:gd name="T18" fmla="*/ 322 w 369"/>
              <a:gd name="T19" fmla="*/ 130 h 537"/>
              <a:gd name="T20" fmla="*/ 202 w 369"/>
              <a:gd name="T21" fmla="*/ 214 h 537"/>
              <a:gd name="T22" fmla="*/ 202 w 369"/>
              <a:gd name="T23" fmla="*/ 49 h 537"/>
              <a:gd name="T24" fmla="*/ 361 w 369"/>
              <a:gd name="T25" fmla="*/ 399 h 537"/>
              <a:gd name="T26" fmla="*/ 361 w 369"/>
              <a:gd name="T27" fmla="*/ 399 h 537"/>
              <a:gd name="T28" fmla="*/ 361 w 369"/>
              <a:gd name="T29" fmla="*/ 399 h 537"/>
              <a:gd name="T30" fmla="*/ 202 w 369"/>
              <a:gd name="T31" fmla="*/ 286 h 537"/>
              <a:gd name="T32" fmla="*/ 202 w 369"/>
              <a:gd name="T33" fmla="*/ 255 h 537"/>
              <a:gd name="T34" fmla="*/ 361 w 369"/>
              <a:gd name="T35" fmla="*/ 144 h 537"/>
              <a:gd name="T36" fmla="*/ 361 w 369"/>
              <a:gd name="T37" fmla="*/ 144 h 537"/>
              <a:gd name="T38" fmla="*/ 368 w 369"/>
              <a:gd name="T39" fmla="*/ 130 h 537"/>
              <a:gd name="T40" fmla="*/ 361 w 369"/>
              <a:gd name="T41" fmla="*/ 115 h 537"/>
              <a:gd name="T42" fmla="*/ 361 w 369"/>
              <a:gd name="T43" fmla="*/ 115 h 537"/>
              <a:gd name="T44" fmla="*/ 194 w 369"/>
              <a:gd name="T45" fmla="*/ 4 h 537"/>
              <a:gd name="T46" fmla="*/ 194 w 369"/>
              <a:gd name="T47" fmla="*/ 4 h 537"/>
              <a:gd name="T48" fmla="*/ 177 w 369"/>
              <a:gd name="T49" fmla="*/ 3 h 537"/>
              <a:gd name="T50" fmla="*/ 169 w 369"/>
              <a:gd name="T51" fmla="*/ 18 h 537"/>
              <a:gd name="T52" fmla="*/ 169 w 369"/>
              <a:gd name="T53" fmla="*/ 18 h 537"/>
              <a:gd name="T54" fmla="*/ 169 w 369"/>
              <a:gd name="T55" fmla="*/ 237 h 537"/>
              <a:gd name="T56" fmla="*/ 151 w 369"/>
              <a:gd name="T57" fmla="*/ 250 h 537"/>
              <a:gd name="T58" fmla="*/ 28 w 369"/>
              <a:gd name="T59" fmla="*/ 163 h 537"/>
              <a:gd name="T60" fmla="*/ 28 w 369"/>
              <a:gd name="T61" fmla="*/ 163 h 537"/>
              <a:gd name="T62" fmla="*/ 6 w 369"/>
              <a:gd name="T63" fmla="*/ 167 h 537"/>
              <a:gd name="T64" fmla="*/ 9 w 369"/>
              <a:gd name="T65" fmla="*/ 190 h 537"/>
              <a:gd name="T66" fmla="*/ 9 w 369"/>
              <a:gd name="T67" fmla="*/ 190 h 537"/>
              <a:gd name="T68" fmla="*/ 122 w 369"/>
              <a:gd name="T69" fmla="*/ 270 h 537"/>
              <a:gd name="T70" fmla="*/ 9 w 369"/>
              <a:gd name="T71" fmla="*/ 348 h 537"/>
              <a:gd name="T72" fmla="*/ 9 w 369"/>
              <a:gd name="T73" fmla="*/ 348 h 537"/>
              <a:gd name="T74" fmla="*/ 5 w 369"/>
              <a:gd name="T75" fmla="*/ 372 h 537"/>
              <a:gd name="T76" fmla="*/ 28 w 369"/>
              <a:gd name="T77" fmla="*/ 376 h 537"/>
              <a:gd name="T78" fmla="*/ 28 w 369"/>
              <a:gd name="T79" fmla="*/ 376 h 537"/>
              <a:gd name="T80" fmla="*/ 151 w 369"/>
              <a:gd name="T81" fmla="*/ 291 h 537"/>
              <a:gd name="T82" fmla="*/ 169 w 369"/>
              <a:gd name="T83" fmla="*/ 304 h 537"/>
              <a:gd name="T84" fmla="*/ 169 w 369"/>
              <a:gd name="T85" fmla="*/ 519 h 537"/>
              <a:gd name="T86" fmla="*/ 169 w 369"/>
              <a:gd name="T87" fmla="*/ 519 h 537"/>
              <a:gd name="T88" fmla="*/ 177 w 369"/>
              <a:gd name="T89" fmla="*/ 534 h 537"/>
              <a:gd name="T90" fmla="*/ 185 w 369"/>
              <a:gd name="T91" fmla="*/ 536 h 537"/>
              <a:gd name="T92" fmla="*/ 194 w 369"/>
              <a:gd name="T93" fmla="*/ 533 h 537"/>
              <a:gd name="T94" fmla="*/ 194 w 369"/>
              <a:gd name="T95" fmla="*/ 533 h 537"/>
              <a:gd name="T96" fmla="*/ 360 w 369"/>
              <a:gd name="T97" fmla="*/ 427 h 537"/>
              <a:gd name="T98" fmla="*/ 360 w 369"/>
              <a:gd name="T99" fmla="*/ 427 h 537"/>
              <a:gd name="T100" fmla="*/ 368 w 369"/>
              <a:gd name="T101" fmla="*/ 413 h 537"/>
              <a:gd name="T102" fmla="*/ 361 w 369"/>
              <a:gd name="T103" fmla="*/ 39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69" h="537">
                <a:moveTo>
                  <a:pt x="202" y="489"/>
                </a:moveTo>
                <a:lnTo>
                  <a:pt x="202" y="489"/>
                </a:lnTo>
                <a:lnTo>
                  <a:pt x="202" y="489"/>
                </a:lnTo>
                <a:lnTo>
                  <a:pt x="202" y="327"/>
                </a:lnTo>
                <a:lnTo>
                  <a:pt x="322" y="412"/>
                </a:lnTo>
                <a:lnTo>
                  <a:pt x="202" y="489"/>
                </a:lnTo>
                <a:close/>
                <a:moveTo>
                  <a:pt x="202" y="49"/>
                </a:moveTo>
                <a:lnTo>
                  <a:pt x="202" y="49"/>
                </a:lnTo>
                <a:lnTo>
                  <a:pt x="202" y="49"/>
                </a:lnTo>
                <a:lnTo>
                  <a:pt x="322" y="130"/>
                </a:lnTo>
                <a:lnTo>
                  <a:pt x="202" y="214"/>
                </a:lnTo>
                <a:lnTo>
                  <a:pt x="202" y="49"/>
                </a:lnTo>
                <a:close/>
                <a:moveTo>
                  <a:pt x="361" y="399"/>
                </a:moveTo>
                <a:lnTo>
                  <a:pt x="361" y="399"/>
                </a:lnTo>
                <a:lnTo>
                  <a:pt x="361" y="399"/>
                </a:lnTo>
                <a:lnTo>
                  <a:pt x="202" y="286"/>
                </a:lnTo>
                <a:lnTo>
                  <a:pt x="202" y="255"/>
                </a:lnTo>
                <a:lnTo>
                  <a:pt x="361" y="144"/>
                </a:lnTo>
                <a:lnTo>
                  <a:pt x="361" y="144"/>
                </a:lnTo>
                <a:cubicBezTo>
                  <a:pt x="366" y="140"/>
                  <a:pt x="368" y="135"/>
                  <a:pt x="368" y="130"/>
                </a:cubicBezTo>
                <a:cubicBezTo>
                  <a:pt x="368" y="124"/>
                  <a:pt x="365" y="119"/>
                  <a:pt x="361" y="115"/>
                </a:cubicBezTo>
                <a:lnTo>
                  <a:pt x="361" y="115"/>
                </a:lnTo>
                <a:lnTo>
                  <a:pt x="194" y="4"/>
                </a:lnTo>
                <a:lnTo>
                  <a:pt x="194" y="4"/>
                </a:lnTo>
                <a:cubicBezTo>
                  <a:pt x="189" y="0"/>
                  <a:pt x="183" y="0"/>
                  <a:pt x="177" y="3"/>
                </a:cubicBezTo>
                <a:cubicBezTo>
                  <a:pt x="172" y="6"/>
                  <a:pt x="169" y="11"/>
                  <a:pt x="169" y="18"/>
                </a:cubicBezTo>
                <a:lnTo>
                  <a:pt x="169" y="18"/>
                </a:lnTo>
                <a:lnTo>
                  <a:pt x="169" y="237"/>
                </a:lnTo>
                <a:lnTo>
                  <a:pt x="151" y="250"/>
                </a:lnTo>
                <a:lnTo>
                  <a:pt x="28" y="163"/>
                </a:lnTo>
                <a:lnTo>
                  <a:pt x="28" y="163"/>
                </a:lnTo>
                <a:cubicBezTo>
                  <a:pt x="21" y="158"/>
                  <a:pt x="11" y="159"/>
                  <a:pt x="6" y="167"/>
                </a:cubicBezTo>
                <a:cubicBezTo>
                  <a:pt x="0" y="175"/>
                  <a:pt x="2" y="185"/>
                  <a:pt x="9" y="190"/>
                </a:cubicBezTo>
                <a:lnTo>
                  <a:pt x="9" y="190"/>
                </a:lnTo>
                <a:lnTo>
                  <a:pt x="122" y="270"/>
                </a:lnTo>
                <a:lnTo>
                  <a:pt x="9" y="348"/>
                </a:lnTo>
                <a:lnTo>
                  <a:pt x="9" y="348"/>
                </a:lnTo>
                <a:cubicBezTo>
                  <a:pt x="2" y="354"/>
                  <a:pt x="0" y="364"/>
                  <a:pt x="5" y="372"/>
                </a:cubicBezTo>
                <a:cubicBezTo>
                  <a:pt x="11" y="379"/>
                  <a:pt x="21" y="381"/>
                  <a:pt x="28" y="376"/>
                </a:cubicBezTo>
                <a:lnTo>
                  <a:pt x="28" y="376"/>
                </a:lnTo>
                <a:lnTo>
                  <a:pt x="151" y="291"/>
                </a:lnTo>
                <a:lnTo>
                  <a:pt x="169" y="304"/>
                </a:lnTo>
                <a:lnTo>
                  <a:pt x="169" y="519"/>
                </a:lnTo>
                <a:lnTo>
                  <a:pt x="169" y="519"/>
                </a:lnTo>
                <a:cubicBezTo>
                  <a:pt x="169" y="525"/>
                  <a:pt x="172" y="530"/>
                  <a:pt x="177" y="534"/>
                </a:cubicBezTo>
                <a:cubicBezTo>
                  <a:pt x="179" y="535"/>
                  <a:pt x="182" y="536"/>
                  <a:pt x="185" y="536"/>
                </a:cubicBezTo>
                <a:cubicBezTo>
                  <a:pt x="189" y="536"/>
                  <a:pt x="191" y="534"/>
                  <a:pt x="194" y="533"/>
                </a:cubicBezTo>
                <a:lnTo>
                  <a:pt x="194" y="533"/>
                </a:lnTo>
                <a:lnTo>
                  <a:pt x="360" y="427"/>
                </a:lnTo>
                <a:lnTo>
                  <a:pt x="360" y="427"/>
                </a:lnTo>
                <a:cubicBezTo>
                  <a:pt x="365" y="424"/>
                  <a:pt x="368" y="419"/>
                  <a:pt x="368" y="413"/>
                </a:cubicBezTo>
                <a:cubicBezTo>
                  <a:pt x="368" y="408"/>
                  <a:pt x="366" y="402"/>
                  <a:pt x="361" y="3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58"/>
          <p:cNvSpPr>
            <a:spLocks noChangeArrowheads="1"/>
          </p:cNvSpPr>
          <p:nvPr/>
        </p:nvSpPr>
        <p:spPr bwMode="auto">
          <a:xfrm>
            <a:off x="7494189" y="5051407"/>
            <a:ext cx="193675" cy="193675"/>
          </a:xfrm>
          <a:custGeom>
            <a:avLst/>
            <a:gdLst>
              <a:gd name="T0" fmla="*/ 518 w 536"/>
              <a:gd name="T1" fmla="*/ 0 h 537"/>
              <a:gd name="T2" fmla="*/ 518 w 536"/>
              <a:gd name="T3" fmla="*/ 0 h 537"/>
              <a:gd name="T4" fmla="*/ 518 w 536"/>
              <a:gd name="T5" fmla="*/ 0 h 537"/>
              <a:gd name="T6" fmla="*/ 351 w 536"/>
              <a:gd name="T7" fmla="*/ 0 h 537"/>
              <a:gd name="T8" fmla="*/ 351 w 536"/>
              <a:gd name="T9" fmla="*/ 0 h 537"/>
              <a:gd name="T10" fmla="*/ 334 w 536"/>
              <a:gd name="T11" fmla="*/ 16 h 537"/>
              <a:gd name="T12" fmla="*/ 351 w 536"/>
              <a:gd name="T13" fmla="*/ 33 h 537"/>
              <a:gd name="T14" fmla="*/ 351 w 536"/>
              <a:gd name="T15" fmla="*/ 33 h 537"/>
              <a:gd name="T16" fmla="*/ 476 w 536"/>
              <a:gd name="T17" fmla="*/ 33 h 537"/>
              <a:gd name="T18" fmla="*/ 255 w 536"/>
              <a:gd name="T19" fmla="*/ 254 h 537"/>
              <a:gd name="T20" fmla="*/ 255 w 536"/>
              <a:gd name="T21" fmla="*/ 254 h 537"/>
              <a:gd name="T22" fmla="*/ 255 w 536"/>
              <a:gd name="T23" fmla="*/ 279 h 537"/>
              <a:gd name="T24" fmla="*/ 280 w 536"/>
              <a:gd name="T25" fmla="*/ 279 h 537"/>
              <a:gd name="T26" fmla="*/ 280 w 536"/>
              <a:gd name="T27" fmla="*/ 279 h 537"/>
              <a:gd name="T28" fmla="*/ 501 w 536"/>
              <a:gd name="T29" fmla="*/ 58 h 537"/>
              <a:gd name="T30" fmla="*/ 501 w 536"/>
              <a:gd name="T31" fmla="*/ 167 h 537"/>
              <a:gd name="T32" fmla="*/ 501 w 536"/>
              <a:gd name="T33" fmla="*/ 167 h 537"/>
              <a:gd name="T34" fmla="*/ 518 w 536"/>
              <a:gd name="T35" fmla="*/ 184 h 537"/>
              <a:gd name="T36" fmla="*/ 535 w 536"/>
              <a:gd name="T37" fmla="*/ 167 h 537"/>
              <a:gd name="T38" fmla="*/ 535 w 536"/>
              <a:gd name="T39" fmla="*/ 167 h 537"/>
              <a:gd name="T40" fmla="*/ 535 w 536"/>
              <a:gd name="T41" fmla="*/ 16 h 537"/>
              <a:gd name="T42" fmla="*/ 535 w 536"/>
              <a:gd name="T43" fmla="*/ 16 h 537"/>
              <a:gd name="T44" fmla="*/ 518 w 536"/>
              <a:gd name="T45" fmla="*/ 0 h 537"/>
              <a:gd name="T46" fmla="*/ 451 w 536"/>
              <a:gd name="T47" fmla="*/ 284 h 537"/>
              <a:gd name="T48" fmla="*/ 451 w 536"/>
              <a:gd name="T49" fmla="*/ 284 h 537"/>
              <a:gd name="T50" fmla="*/ 451 w 536"/>
              <a:gd name="T51" fmla="*/ 284 h 537"/>
              <a:gd name="T52" fmla="*/ 451 w 536"/>
              <a:gd name="T53" fmla="*/ 284 h 537"/>
              <a:gd name="T54" fmla="*/ 435 w 536"/>
              <a:gd name="T55" fmla="*/ 301 h 537"/>
              <a:gd name="T56" fmla="*/ 435 w 536"/>
              <a:gd name="T57" fmla="*/ 314 h 537"/>
              <a:gd name="T58" fmla="*/ 435 w 536"/>
              <a:gd name="T59" fmla="*/ 314 h 537"/>
              <a:gd name="T60" fmla="*/ 435 w 536"/>
              <a:gd name="T61" fmla="*/ 468 h 537"/>
              <a:gd name="T62" fmla="*/ 435 w 536"/>
              <a:gd name="T63" fmla="*/ 468 h 537"/>
              <a:gd name="T64" fmla="*/ 401 w 536"/>
              <a:gd name="T65" fmla="*/ 502 h 537"/>
              <a:gd name="T66" fmla="*/ 401 w 536"/>
              <a:gd name="T67" fmla="*/ 502 h 537"/>
              <a:gd name="T68" fmla="*/ 66 w 536"/>
              <a:gd name="T69" fmla="*/ 502 h 537"/>
              <a:gd name="T70" fmla="*/ 66 w 536"/>
              <a:gd name="T71" fmla="*/ 502 h 537"/>
              <a:gd name="T72" fmla="*/ 33 w 536"/>
              <a:gd name="T73" fmla="*/ 468 h 537"/>
              <a:gd name="T74" fmla="*/ 33 w 536"/>
              <a:gd name="T75" fmla="*/ 468 h 537"/>
              <a:gd name="T76" fmla="*/ 33 w 536"/>
              <a:gd name="T77" fmla="*/ 134 h 537"/>
              <a:gd name="T78" fmla="*/ 33 w 536"/>
              <a:gd name="T79" fmla="*/ 134 h 537"/>
              <a:gd name="T80" fmla="*/ 66 w 536"/>
              <a:gd name="T81" fmla="*/ 100 h 537"/>
              <a:gd name="T82" fmla="*/ 66 w 536"/>
              <a:gd name="T83" fmla="*/ 100 h 537"/>
              <a:gd name="T84" fmla="*/ 204 w 536"/>
              <a:gd name="T85" fmla="*/ 100 h 537"/>
              <a:gd name="T86" fmla="*/ 204 w 536"/>
              <a:gd name="T87" fmla="*/ 100 h 537"/>
              <a:gd name="T88" fmla="*/ 217 w 536"/>
              <a:gd name="T89" fmla="*/ 100 h 537"/>
              <a:gd name="T90" fmla="*/ 234 w 536"/>
              <a:gd name="T91" fmla="*/ 84 h 537"/>
              <a:gd name="T92" fmla="*/ 217 w 536"/>
              <a:gd name="T93" fmla="*/ 67 h 537"/>
              <a:gd name="T94" fmla="*/ 217 w 536"/>
              <a:gd name="T95" fmla="*/ 67 h 537"/>
              <a:gd name="T96" fmla="*/ 50 w 536"/>
              <a:gd name="T97" fmla="*/ 67 h 537"/>
              <a:gd name="T98" fmla="*/ 50 w 536"/>
              <a:gd name="T99" fmla="*/ 67 h 537"/>
              <a:gd name="T100" fmla="*/ 0 w 536"/>
              <a:gd name="T101" fmla="*/ 117 h 537"/>
              <a:gd name="T102" fmla="*/ 0 w 536"/>
              <a:gd name="T103" fmla="*/ 117 h 537"/>
              <a:gd name="T104" fmla="*/ 0 w 536"/>
              <a:gd name="T105" fmla="*/ 485 h 537"/>
              <a:gd name="T106" fmla="*/ 0 w 536"/>
              <a:gd name="T107" fmla="*/ 485 h 537"/>
              <a:gd name="T108" fmla="*/ 50 w 536"/>
              <a:gd name="T109" fmla="*/ 536 h 537"/>
              <a:gd name="T110" fmla="*/ 50 w 536"/>
              <a:gd name="T111" fmla="*/ 536 h 537"/>
              <a:gd name="T112" fmla="*/ 417 w 536"/>
              <a:gd name="T113" fmla="*/ 536 h 537"/>
              <a:gd name="T114" fmla="*/ 417 w 536"/>
              <a:gd name="T115" fmla="*/ 536 h 537"/>
              <a:gd name="T116" fmla="*/ 468 w 536"/>
              <a:gd name="T117" fmla="*/ 485 h 537"/>
              <a:gd name="T118" fmla="*/ 468 w 536"/>
              <a:gd name="T119" fmla="*/ 485 h 537"/>
              <a:gd name="T120" fmla="*/ 468 w 536"/>
              <a:gd name="T121" fmla="*/ 301 h 537"/>
              <a:gd name="T122" fmla="*/ 468 w 536"/>
              <a:gd name="T123" fmla="*/ 301 h 537"/>
              <a:gd name="T124" fmla="*/ 451 w 536"/>
              <a:gd name="T125" fmla="*/ 28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18" y="0"/>
                </a:moveTo>
                <a:lnTo>
                  <a:pt x="518" y="0"/>
                </a:lnTo>
                <a:lnTo>
                  <a:pt x="518" y="0"/>
                </a:lnTo>
                <a:lnTo>
                  <a:pt x="351" y="0"/>
                </a:lnTo>
                <a:lnTo>
                  <a:pt x="351" y="0"/>
                </a:lnTo>
                <a:cubicBezTo>
                  <a:pt x="342" y="0"/>
                  <a:pt x="334" y="7"/>
                  <a:pt x="334" y="16"/>
                </a:cubicBezTo>
                <a:cubicBezTo>
                  <a:pt x="334" y="26"/>
                  <a:pt x="342" y="33"/>
                  <a:pt x="351" y="33"/>
                </a:cubicBezTo>
                <a:lnTo>
                  <a:pt x="351" y="33"/>
                </a:lnTo>
                <a:lnTo>
                  <a:pt x="476" y="33"/>
                </a:lnTo>
                <a:lnTo>
                  <a:pt x="255" y="254"/>
                </a:lnTo>
                <a:lnTo>
                  <a:pt x="255" y="254"/>
                </a:lnTo>
                <a:cubicBezTo>
                  <a:pt x="248" y="261"/>
                  <a:pt x="248" y="272"/>
                  <a:pt x="255" y="279"/>
                </a:cubicBezTo>
                <a:cubicBezTo>
                  <a:pt x="262" y="286"/>
                  <a:pt x="273" y="286"/>
                  <a:pt x="280" y="279"/>
                </a:cubicBezTo>
                <a:lnTo>
                  <a:pt x="280" y="279"/>
                </a:lnTo>
                <a:lnTo>
                  <a:pt x="501" y="58"/>
                </a:lnTo>
                <a:lnTo>
                  <a:pt x="501" y="167"/>
                </a:lnTo>
                <a:lnTo>
                  <a:pt x="501" y="167"/>
                </a:lnTo>
                <a:cubicBezTo>
                  <a:pt x="501" y="177"/>
                  <a:pt x="509" y="184"/>
                  <a:pt x="518" y="184"/>
                </a:cubicBezTo>
                <a:cubicBezTo>
                  <a:pt x="527" y="184"/>
                  <a:pt x="535" y="177"/>
                  <a:pt x="535" y="167"/>
                </a:cubicBezTo>
                <a:lnTo>
                  <a:pt x="535" y="167"/>
                </a:lnTo>
                <a:lnTo>
                  <a:pt x="535" y="16"/>
                </a:lnTo>
                <a:lnTo>
                  <a:pt x="535" y="16"/>
                </a:lnTo>
                <a:cubicBezTo>
                  <a:pt x="535" y="7"/>
                  <a:pt x="527" y="0"/>
                  <a:pt x="518" y="0"/>
                </a:cubicBezTo>
                <a:close/>
                <a:moveTo>
                  <a:pt x="451" y="284"/>
                </a:moveTo>
                <a:lnTo>
                  <a:pt x="451" y="284"/>
                </a:lnTo>
                <a:lnTo>
                  <a:pt x="451" y="284"/>
                </a:lnTo>
                <a:lnTo>
                  <a:pt x="451" y="284"/>
                </a:lnTo>
                <a:cubicBezTo>
                  <a:pt x="442" y="284"/>
                  <a:pt x="435" y="292"/>
                  <a:pt x="435" y="301"/>
                </a:cubicBezTo>
                <a:cubicBezTo>
                  <a:pt x="435" y="310"/>
                  <a:pt x="435" y="314"/>
                  <a:pt x="435" y="314"/>
                </a:cubicBezTo>
                <a:lnTo>
                  <a:pt x="435" y="314"/>
                </a:lnTo>
                <a:lnTo>
                  <a:pt x="435" y="468"/>
                </a:lnTo>
                <a:lnTo>
                  <a:pt x="435" y="468"/>
                </a:lnTo>
                <a:cubicBezTo>
                  <a:pt x="435" y="487"/>
                  <a:pt x="420" y="502"/>
                  <a:pt x="401" y="502"/>
                </a:cubicBezTo>
                <a:lnTo>
                  <a:pt x="401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134"/>
                </a:lnTo>
                <a:lnTo>
                  <a:pt x="33" y="134"/>
                </a:lnTo>
                <a:cubicBezTo>
                  <a:pt x="33" y="115"/>
                  <a:pt x="48" y="100"/>
                  <a:pt x="66" y="100"/>
                </a:cubicBezTo>
                <a:lnTo>
                  <a:pt x="66" y="100"/>
                </a:lnTo>
                <a:lnTo>
                  <a:pt x="204" y="100"/>
                </a:lnTo>
                <a:lnTo>
                  <a:pt x="204" y="100"/>
                </a:lnTo>
                <a:cubicBezTo>
                  <a:pt x="204" y="100"/>
                  <a:pt x="208" y="100"/>
                  <a:pt x="217" y="100"/>
                </a:cubicBezTo>
                <a:cubicBezTo>
                  <a:pt x="226" y="100"/>
                  <a:pt x="234" y="93"/>
                  <a:pt x="234" y="84"/>
                </a:cubicBezTo>
                <a:cubicBezTo>
                  <a:pt x="234" y="74"/>
                  <a:pt x="226" y="67"/>
                  <a:pt x="217" y="67"/>
                </a:cubicBezTo>
                <a:lnTo>
                  <a:pt x="217" y="67"/>
                </a:lnTo>
                <a:lnTo>
                  <a:pt x="50" y="67"/>
                </a:lnTo>
                <a:lnTo>
                  <a:pt x="50" y="67"/>
                </a:lnTo>
                <a:cubicBezTo>
                  <a:pt x="22" y="67"/>
                  <a:pt x="0" y="89"/>
                  <a:pt x="0" y="117"/>
                </a:cubicBezTo>
                <a:lnTo>
                  <a:pt x="0" y="117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17" y="536"/>
                </a:lnTo>
                <a:lnTo>
                  <a:pt x="417" y="536"/>
                </a:lnTo>
                <a:cubicBezTo>
                  <a:pt x="446" y="536"/>
                  <a:pt x="468" y="513"/>
                  <a:pt x="468" y="485"/>
                </a:cubicBezTo>
                <a:lnTo>
                  <a:pt x="468" y="485"/>
                </a:lnTo>
                <a:lnTo>
                  <a:pt x="468" y="301"/>
                </a:lnTo>
                <a:lnTo>
                  <a:pt x="468" y="301"/>
                </a:lnTo>
                <a:cubicBezTo>
                  <a:pt x="468" y="292"/>
                  <a:pt x="461" y="284"/>
                  <a:pt x="451" y="2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1" name="Freeform 59"/>
          <p:cNvSpPr>
            <a:spLocks noChangeArrowheads="1"/>
          </p:cNvSpPr>
          <p:nvPr/>
        </p:nvSpPr>
        <p:spPr bwMode="auto">
          <a:xfrm>
            <a:off x="6957614" y="5051407"/>
            <a:ext cx="193675" cy="193675"/>
          </a:xfrm>
          <a:custGeom>
            <a:avLst/>
            <a:gdLst>
              <a:gd name="T0" fmla="*/ 486 w 537"/>
              <a:gd name="T1" fmla="*/ 502 h 537"/>
              <a:gd name="T2" fmla="*/ 436 w 537"/>
              <a:gd name="T3" fmla="*/ 452 h 537"/>
              <a:gd name="T4" fmla="*/ 503 w 537"/>
              <a:gd name="T5" fmla="*/ 452 h 537"/>
              <a:gd name="T6" fmla="*/ 453 w 537"/>
              <a:gd name="T7" fmla="*/ 401 h 537"/>
              <a:gd name="T8" fmla="*/ 453 w 537"/>
              <a:gd name="T9" fmla="*/ 536 h 537"/>
              <a:gd name="T10" fmla="*/ 536 w 537"/>
              <a:gd name="T11" fmla="*/ 452 h 537"/>
              <a:gd name="T12" fmla="*/ 285 w 537"/>
              <a:gd name="T13" fmla="*/ 502 h 537"/>
              <a:gd name="T14" fmla="*/ 235 w 537"/>
              <a:gd name="T15" fmla="*/ 452 h 537"/>
              <a:gd name="T16" fmla="*/ 302 w 537"/>
              <a:gd name="T17" fmla="*/ 452 h 537"/>
              <a:gd name="T18" fmla="*/ 252 w 537"/>
              <a:gd name="T19" fmla="*/ 401 h 537"/>
              <a:gd name="T20" fmla="*/ 252 w 537"/>
              <a:gd name="T21" fmla="*/ 536 h 537"/>
              <a:gd name="T22" fmla="*/ 335 w 537"/>
              <a:gd name="T23" fmla="*/ 452 h 537"/>
              <a:gd name="T24" fmla="*/ 101 w 537"/>
              <a:gd name="T25" fmla="*/ 485 h 537"/>
              <a:gd name="T26" fmla="*/ 34 w 537"/>
              <a:gd name="T27" fmla="*/ 485 h 537"/>
              <a:gd name="T28" fmla="*/ 84 w 537"/>
              <a:gd name="T29" fmla="*/ 435 h 537"/>
              <a:gd name="T30" fmla="*/ 84 w 537"/>
              <a:gd name="T31" fmla="*/ 401 h 537"/>
              <a:gd name="T32" fmla="*/ 0 w 537"/>
              <a:gd name="T33" fmla="*/ 485 h 537"/>
              <a:gd name="T34" fmla="*/ 135 w 537"/>
              <a:gd name="T35" fmla="*/ 485 h 537"/>
              <a:gd name="T36" fmla="*/ 101 w 537"/>
              <a:gd name="T37" fmla="*/ 284 h 537"/>
              <a:gd name="T38" fmla="*/ 34 w 537"/>
              <a:gd name="T39" fmla="*/ 284 h 537"/>
              <a:gd name="T40" fmla="*/ 84 w 537"/>
              <a:gd name="T41" fmla="*/ 234 h 537"/>
              <a:gd name="T42" fmla="*/ 84 w 537"/>
              <a:gd name="T43" fmla="*/ 201 h 537"/>
              <a:gd name="T44" fmla="*/ 0 w 537"/>
              <a:gd name="T45" fmla="*/ 284 h 537"/>
              <a:gd name="T46" fmla="*/ 135 w 537"/>
              <a:gd name="T47" fmla="*/ 284 h 537"/>
              <a:gd name="T48" fmla="*/ 302 w 537"/>
              <a:gd name="T49" fmla="*/ 284 h 537"/>
              <a:gd name="T50" fmla="*/ 252 w 537"/>
              <a:gd name="T51" fmla="*/ 301 h 537"/>
              <a:gd name="T52" fmla="*/ 252 w 537"/>
              <a:gd name="T53" fmla="*/ 234 h 537"/>
              <a:gd name="T54" fmla="*/ 285 w 537"/>
              <a:gd name="T55" fmla="*/ 201 h 537"/>
              <a:gd name="T56" fmla="*/ 202 w 537"/>
              <a:gd name="T57" fmla="*/ 251 h 537"/>
              <a:gd name="T58" fmla="*/ 285 w 537"/>
              <a:gd name="T59" fmla="*/ 334 h 537"/>
              <a:gd name="T60" fmla="*/ 503 w 537"/>
              <a:gd name="T61" fmla="*/ 284 h 537"/>
              <a:gd name="T62" fmla="*/ 453 w 537"/>
              <a:gd name="T63" fmla="*/ 301 h 537"/>
              <a:gd name="T64" fmla="*/ 453 w 537"/>
              <a:gd name="T65" fmla="*/ 234 h 537"/>
              <a:gd name="T66" fmla="*/ 503 w 537"/>
              <a:gd name="T67" fmla="*/ 284 h 537"/>
              <a:gd name="T68" fmla="*/ 402 w 537"/>
              <a:gd name="T69" fmla="*/ 251 h 537"/>
              <a:gd name="T70" fmla="*/ 486 w 537"/>
              <a:gd name="T71" fmla="*/ 334 h 537"/>
              <a:gd name="T72" fmla="*/ 486 w 537"/>
              <a:gd name="T73" fmla="*/ 201 h 537"/>
              <a:gd name="T74" fmla="*/ 486 w 537"/>
              <a:gd name="T75" fmla="*/ 100 h 537"/>
              <a:gd name="T76" fmla="*/ 436 w 537"/>
              <a:gd name="T77" fmla="*/ 50 h 537"/>
              <a:gd name="T78" fmla="*/ 503 w 537"/>
              <a:gd name="T79" fmla="*/ 50 h 537"/>
              <a:gd name="T80" fmla="*/ 453 w 537"/>
              <a:gd name="T81" fmla="*/ 0 h 537"/>
              <a:gd name="T82" fmla="*/ 453 w 537"/>
              <a:gd name="T83" fmla="*/ 134 h 537"/>
              <a:gd name="T84" fmla="*/ 536 w 537"/>
              <a:gd name="T85" fmla="*/ 50 h 537"/>
              <a:gd name="T86" fmla="*/ 285 w 537"/>
              <a:gd name="T87" fmla="*/ 100 h 537"/>
              <a:gd name="T88" fmla="*/ 235 w 537"/>
              <a:gd name="T89" fmla="*/ 50 h 537"/>
              <a:gd name="T90" fmla="*/ 302 w 537"/>
              <a:gd name="T91" fmla="*/ 50 h 537"/>
              <a:gd name="T92" fmla="*/ 252 w 537"/>
              <a:gd name="T93" fmla="*/ 0 h 537"/>
              <a:gd name="T94" fmla="*/ 252 w 537"/>
              <a:gd name="T95" fmla="*/ 134 h 537"/>
              <a:gd name="T96" fmla="*/ 335 w 537"/>
              <a:gd name="T97" fmla="*/ 50 h 537"/>
              <a:gd name="T98" fmla="*/ 101 w 537"/>
              <a:gd name="T99" fmla="*/ 84 h 537"/>
              <a:gd name="T100" fmla="*/ 34 w 537"/>
              <a:gd name="T101" fmla="*/ 84 h 537"/>
              <a:gd name="T102" fmla="*/ 84 w 537"/>
              <a:gd name="T103" fmla="*/ 33 h 537"/>
              <a:gd name="T104" fmla="*/ 84 w 537"/>
              <a:gd name="T105" fmla="*/ 0 h 537"/>
              <a:gd name="T106" fmla="*/ 0 w 537"/>
              <a:gd name="T107" fmla="*/ 84 h 537"/>
              <a:gd name="T108" fmla="*/ 135 w 537"/>
              <a:gd name="T109" fmla="*/ 8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7" h="537">
                <a:moveTo>
                  <a:pt x="503" y="485"/>
                </a:moveTo>
                <a:lnTo>
                  <a:pt x="503" y="485"/>
                </a:lnTo>
                <a:lnTo>
                  <a:pt x="503" y="485"/>
                </a:lnTo>
                <a:lnTo>
                  <a:pt x="503" y="485"/>
                </a:lnTo>
                <a:cubicBezTo>
                  <a:pt x="503" y="494"/>
                  <a:pt x="495" y="502"/>
                  <a:pt x="486" y="502"/>
                </a:cubicBezTo>
                <a:lnTo>
                  <a:pt x="486" y="502"/>
                </a:lnTo>
                <a:lnTo>
                  <a:pt x="453" y="502"/>
                </a:lnTo>
                <a:lnTo>
                  <a:pt x="453" y="502"/>
                </a:lnTo>
                <a:cubicBezTo>
                  <a:pt x="443" y="502"/>
                  <a:pt x="436" y="494"/>
                  <a:pt x="436" y="485"/>
                </a:cubicBezTo>
                <a:lnTo>
                  <a:pt x="436" y="485"/>
                </a:lnTo>
                <a:lnTo>
                  <a:pt x="436" y="452"/>
                </a:lnTo>
                <a:lnTo>
                  <a:pt x="436" y="452"/>
                </a:lnTo>
                <a:cubicBezTo>
                  <a:pt x="436" y="442"/>
                  <a:pt x="443" y="435"/>
                  <a:pt x="453" y="435"/>
                </a:cubicBezTo>
                <a:lnTo>
                  <a:pt x="453" y="435"/>
                </a:lnTo>
                <a:lnTo>
                  <a:pt x="486" y="435"/>
                </a:lnTo>
                <a:lnTo>
                  <a:pt x="486" y="435"/>
                </a:lnTo>
                <a:cubicBezTo>
                  <a:pt x="495" y="435"/>
                  <a:pt x="503" y="442"/>
                  <a:pt x="503" y="452"/>
                </a:cubicBezTo>
                <a:lnTo>
                  <a:pt x="503" y="452"/>
                </a:lnTo>
                <a:lnTo>
                  <a:pt x="503" y="485"/>
                </a:lnTo>
                <a:close/>
                <a:moveTo>
                  <a:pt x="486" y="401"/>
                </a:moveTo>
                <a:lnTo>
                  <a:pt x="486" y="401"/>
                </a:lnTo>
                <a:lnTo>
                  <a:pt x="486" y="401"/>
                </a:lnTo>
                <a:lnTo>
                  <a:pt x="453" y="401"/>
                </a:lnTo>
                <a:lnTo>
                  <a:pt x="453" y="401"/>
                </a:lnTo>
                <a:cubicBezTo>
                  <a:pt x="425" y="401"/>
                  <a:pt x="402" y="424"/>
                  <a:pt x="402" y="452"/>
                </a:cubicBezTo>
                <a:lnTo>
                  <a:pt x="402" y="452"/>
                </a:lnTo>
                <a:lnTo>
                  <a:pt x="402" y="485"/>
                </a:lnTo>
                <a:lnTo>
                  <a:pt x="402" y="485"/>
                </a:lnTo>
                <a:cubicBezTo>
                  <a:pt x="402" y="513"/>
                  <a:pt x="425" y="536"/>
                  <a:pt x="453" y="536"/>
                </a:cubicBezTo>
                <a:lnTo>
                  <a:pt x="453" y="536"/>
                </a:lnTo>
                <a:lnTo>
                  <a:pt x="486" y="536"/>
                </a:lnTo>
                <a:lnTo>
                  <a:pt x="486" y="536"/>
                </a:lnTo>
                <a:cubicBezTo>
                  <a:pt x="513" y="536"/>
                  <a:pt x="536" y="513"/>
                  <a:pt x="536" y="485"/>
                </a:cubicBezTo>
                <a:lnTo>
                  <a:pt x="536" y="485"/>
                </a:lnTo>
                <a:lnTo>
                  <a:pt x="536" y="452"/>
                </a:lnTo>
                <a:lnTo>
                  <a:pt x="536" y="452"/>
                </a:lnTo>
                <a:cubicBezTo>
                  <a:pt x="536" y="424"/>
                  <a:pt x="513" y="401"/>
                  <a:pt x="486" y="401"/>
                </a:cubicBezTo>
                <a:close/>
                <a:moveTo>
                  <a:pt x="302" y="485"/>
                </a:moveTo>
                <a:lnTo>
                  <a:pt x="302" y="485"/>
                </a:lnTo>
                <a:lnTo>
                  <a:pt x="302" y="485"/>
                </a:lnTo>
                <a:lnTo>
                  <a:pt x="302" y="485"/>
                </a:lnTo>
                <a:cubicBezTo>
                  <a:pt x="302" y="494"/>
                  <a:pt x="294" y="502"/>
                  <a:pt x="285" y="502"/>
                </a:cubicBezTo>
                <a:lnTo>
                  <a:pt x="285" y="502"/>
                </a:lnTo>
                <a:lnTo>
                  <a:pt x="252" y="502"/>
                </a:lnTo>
                <a:lnTo>
                  <a:pt x="252" y="502"/>
                </a:lnTo>
                <a:cubicBezTo>
                  <a:pt x="242" y="502"/>
                  <a:pt x="235" y="494"/>
                  <a:pt x="235" y="485"/>
                </a:cubicBezTo>
                <a:lnTo>
                  <a:pt x="235" y="485"/>
                </a:lnTo>
                <a:lnTo>
                  <a:pt x="235" y="452"/>
                </a:lnTo>
                <a:lnTo>
                  <a:pt x="235" y="452"/>
                </a:lnTo>
                <a:cubicBezTo>
                  <a:pt x="235" y="442"/>
                  <a:pt x="242" y="435"/>
                  <a:pt x="252" y="435"/>
                </a:cubicBezTo>
                <a:lnTo>
                  <a:pt x="252" y="435"/>
                </a:lnTo>
                <a:lnTo>
                  <a:pt x="285" y="435"/>
                </a:lnTo>
                <a:lnTo>
                  <a:pt x="285" y="435"/>
                </a:lnTo>
                <a:cubicBezTo>
                  <a:pt x="294" y="435"/>
                  <a:pt x="302" y="442"/>
                  <a:pt x="302" y="452"/>
                </a:cubicBezTo>
                <a:lnTo>
                  <a:pt x="302" y="452"/>
                </a:lnTo>
                <a:lnTo>
                  <a:pt x="302" y="485"/>
                </a:lnTo>
                <a:close/>
                <a:moveTo>
                  <a:pt x="285" y="401"/>
                </a:moveTo>
                <a:lnTo>
                  <a:pt x="285" y="401"/>
                </a:lnTo>
                <a:lnTo>
                  <a:pt x="285" y="401"/>
                </a:lnTo>
                <a:lnTo>
                  <a:pt x="252" y="401"/>
                </a:lnTo>
                <a:lnTo>
                  <a:pt x="252" y="401"/>
                </a:lnTo>
                <a:cubicBezTo>
                  <a:pt x="224" y="401"/>
                  <a:pt x="202" y="424"/>
                  <a:pt x="202" y="452"/>
                </a:cubicBezTo>
                <a:lnTo>
                  <a:pt x="202" y="452"/>
                </a:lnTo>
                <a:lnTo>
                  <a:pt x="202" y="485"/>
                </a:lnTo>
                <a:lnTo>
                  <a:pt x="202" y="485"/>
                </a:lnTo>
                <a:cubicBezTo>
                  <a:pt x="202" y="513"/>
                  <a:pt x="224" y="536"/>
                  <a:pt x="252" y="536"/>
                </a:cubicBezTo>
                <a:lnTo>
                  <a:pt x="252" y="536"/>
                </a:lnTo>
                <a:lnTo>
                  <a:pt x="285" y="536"/>
                </a:lnTo>
                <a:lnTo>
                  <a:pt x="285" y="536"/>
                </a:lnTo>
                <a:cubicBezTo>
                  <a:pt x="313" y="536"/>
                  <a:pt x="335" y="513"/>
                  <a:pt x="335" y="485"/>
                </a:cubicBezTo>
                <a:lnTo>
                  <a:pt x="335" y="485"/>
                </a:lnTo>
                <a:lnTo>
                  <a:pt x="335" y="452"/>
                </a:lnTo>
                <a:lnTo>
                  <a:pt x="335" y="452"/>
                </a:lnTo>
                <a:cubicBezTo>
                  <a:pt x="335" y="424"/>
                  <a:pt x="313" y="401"/>
                  <a:pt x="285" y="401"/>
                </a:cubicBezTo>
                <a:close/>
                <a:moveTo>
                  <a:pt x="101" y="485"/>
                </a:moveTo>
                <a:lnTo>
                  <a:pt x="101" y="485"/>
                </a:lnTo>
                <a:lnTo>
                  <a:pt x="101" y="485"/>
                </a:lnTo>
                <a:lnTo>
                  <a:pt x="101" y="485"/>
                </a:lnTo>
                <a:cubicBezTo>
                  <a:pt x="101" y="494"/>
                  <a:pt x="93" y="502"/>
                  <a:pt x="84" y="502"/>
                </a:cubicBezTo>
                <a:lnTo>
                  <a:pt x="84" y="502"/>
                </a:lnTo>
                <a:lnTo>
                  <a:pt x="51" y="502"/>
                </a:lnTo>
                <a:lnTo>
                  <a:pt x="51" y="502"/>
                </a:lnTo>
                <a:cubicBezTo>
                  <a:pt x="42" y="502"/>
                  <a:pt x="34" y="494"/>
                  <a:pt x="34" y="485"/>
                </a:cubicBezTo>
                <a:lnTo>
                  <a:pt x="34" y="485"/>
                </a:lnTo>
                <a:lnTo>
                  <a:pt x="34" y="452"/>
                </a:lnTo>
                <a:lnTo>
                  <a:pt x="34" y="452"/>
                </a:lnTo>
                <a:cubicBezTo>
                  <a:pt x="34" y="442"/>
                  <a:pt x="42" y="435"/>
                  <a:pt x="51" y="435"/>
                </a:cubicBezTo>
                <a:lnTo>
                  <a:pt x="51" y="435"/>
                </a:lnTo>
                <a:lnTo>
                  <a:pt x="84" y="435"/>
                </a:lnTo>
                <a:lnTo>
                  <a:pt x="84" y="435"/>
                </a:lnTo>
                <a:cubicBezTo>
                  <a:pt x="93" y="435"/>
                  <a:pt x="101" y="442"/>
                  <a:pt x="101" y="452"/>
                </a:cubicBezTo>
                <a:lnTo>
                  <a:pt x="101" y="452"/>
                </a:lnTo>
                <a:lnTo>
                  <a:pt x="101" y="485"/>
                </a:lnTo>
                <a:close/>
                <a:moveTo>
                  <a:pt x="84" y="401"/>
                </a:moveTo>
                <a:lnTo>
                  <a:pt x="84" y="401"/>
                </a:lnTo>
                <a:lnTo>
                  <a:pt x="84" y="401"/>
                </a:lnTo>
                <a:lnTo>
                  <a:pt x="51" y="401"/>
                </a:lnTo>
                <a:lnTo>
                  <a:pt x="51" y="401"/>
                </a:lnTo>
                <a:cubicBezTo>
                  <a:pt x="23" y="401"/>
                  <a:pt x="0" y="424"/>
                  <a:pt x="0" y="452"/>
                </a:cubicBezTo>
                <a:lnTo>
                  <a:pt x="0" y="452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3" y="536"/>
                  <a:pt x="51" y="536"/>
                </a:cubicBezTo>
                <a:lnTo>
                  <a:pt x="51" y="536"/>
                </a:lnTo>
                <a:lnTo>
                  <a:pt x="84" y="536"/>
                </a:lnTo>
                <a:lnTo>
                  <a:pt x="84" y="536"/>
                </a:lnTo>
                <a:cubicBezTo>
                  <a:pt x="112" y="536"/>
                  <a:pt x="135" y="513"/>
                  <a:pt x="135" y="485"/>
                </a:cubicBezTo>
                <a:lnTo>
                  <a:pt x="135" y="485"/>
                </a:lnTo>
                <a:lnTo>
                  <a:pt x="135" y="452"/>
                </a:lnTo>
                <a:lnTo>
                  <a:pt x="135" y="452"/>
                </a:lnTo>
                <a:cubicBezTo>
                  <a:pt x="135" y="424"/>
                  <a:pt x="112" y="401"/>
                  <a:pt x="84" y="401"/>
                </a:cubicBezTo>
                <a:close/>
                <a:moveTo>
                  <a:pt x="101" y="284"/>
                </a:move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cubicBezTo>
                  <a:pt x="101" y="294"/>
                  <a:pt x="93" y="301"/>
                  <a:pt x="84" y="301"/>
                </a:cubicBezTo>
                <a:lnTo>
                  <a:pt x="84" y="301"/>
                </a:lnTo>
                <a:lnTo>
                  <a:pt x="51" y="301"/>
                </a:lnTo>
                <a:lnTo>
                  <a:pt x="51" y="301"/>
                </a:lnTo>
                <a:cubicBezTo>
                  <a:pt x="42" y="301"/>
                  <a:pt x="34" y="294"/>
                  <a:pt x="34" y="284"/>
                </a:cubicBezTo>
                <a:lnTo>
                  <a:pt x="34" y="284"/>
                </a:lnTo>
                <a:lnTo>
                  <a:pt x="34" y="251"/>
                </a:lnTo>
                <a:lnTo>
                  <a:pt x="34" y="251"/>
                </a:lnTo>
                <a:cubicBezTo>
                  <a:pt x="34" y="242"/>
                  <a:pt x="42" y="234"/>
                  <a:pt x="51" y="234"/>
                </a:cubicBezTo>
                <a:lnTo>
                  <a:pt x="51" y="234"/>
                </a:lnTo>
                <a:lnTo>
                  <a:pt x="84" y="234"/>
                </a:lnTo>
                <a:lnTo>
                  <a:pt x="84" y="234"/>
                </a:lnTo>
                <a:cubicBezTo>
                  <a:pt x="93" y="234"/>
                  <a:pt x="101" y="242"/>
                  <a:pt x="101" y="251"/>
                </a:cubicBezTo>
                <a:lnTo>
                  <a:pt x="101" y="251"/>
                </a:lnTo>
                <a:lnTo>
                  <a:pt x="101" y="284"/>
                </a:lnTo>
                <a:close/>
                <a:moveTo>
                  <a:pt x="84" y="201"/>
                </a:moveTo>
                <a:lnTo>
                  <a:pt x="84" y="201"/>
                </a:lnTo>
                <a:lnTo>
                  <a:pt x="84" y="201"/>
                </a:lnTo>
                <a:lnTo>
                  <a:pt x="51" y="201"/>
                </a:lnTo>
                <a:lnTo>
                  <a:pt x="51" y="201"/>
                </a:lnTo>
                <a:cubicBezTo>
                  <a:pt x="23" y="201"/>
                  <a:pt x="0" y="223"/>
                  <a:pt x="0" y="251"/>
                </a:cubicBezTo>
                <a:lnTo>
                  <a:pt x="0" y="251"/>
                </a:lnTo>
                <a:lnTo>
                  <a:pt x="0" y="284"/>
                </a:lnTo>
                <a:lnTo>
                  <a:pt x="0" y="284"/>
                </a:lnTo>
                <a:cubicBezTo>
                  <a:pt x="0" y="312"/>
                  <a:pt x="23" y="334"/>
                  <a:pt x="51" y="334"/>
                </a:cubicBezTo>
                <a:lnTo>
                  <a:pt x="51" y="334"/>
                </a:lnTo>
                <a:lnTo>
                  <a:pt x="84" y="334"/>
                </a:lnTo>
                <a:lnTo>
                  <a:pt x="84" y="334"/>
                </a:lnTo>
                <a:cubicBezTo>
                  <a:pt x="112" y="334"/>
                  <a:pt x="135" y="312"/>
                  <a:pt x="135" y="284"/>
                </a:cubicBezTo>
                <a:lnTo>
                  <a:pt x="135" y="284"/>
                </a:lnTo>
                <a:lnTo>
                  <a:pt x="135" y="251"/>
                </a:lnTo>
                <a:lnTo>
                  <a:pt x="135" y="251"/>
                </a:lnTo>
                <a:cubicBezTo>
                  <a:pt x="135" y="223"/>
                  <a:pt x="112" y="201"/>
                  <a:pt x="84" y="201"/>
                </a:cubicBezTo>
                <a:close/>
                <a:moveTo>
                  <a:pt x="302" y="284"/>
                </a:moveTo>
                <a:lnTo>
                  <a:pt x="302" y="284"/>
                </a:lnTo>
                <a:lnTo>
                  <a:pt x="302" y="284"/>
                </a:lnTo>
                <a:lnTo>
                  <a:pt x="302" y="284"/>
                </a:lnTo>
                <a:cubicBezTo>
                  <a:pt x="302" y="294"/>
                  <a:pt x="294" y="301"/>
                  <a:pt x="285" y="301"/>
                </a:cubicBezTo>
                <a:lnTo>
                  <a:pt x="285" y="301"/>
                </a:lnTo>
                <a:lnTo>
                  <a:pt x="252" y="301"/>
                </a:lnTo>
                <a:lnTo>
                  <a:pt x="252" y="301"/>
                </a:lnTo>
                <a:cubicBezTo>
                  <a:pt x="242" y="301"/>
                  <a:pt x="235" y="294"/>
                  <a:pt x="235" y="284"/>
                </a:cubicBezTo>
                <a:lnTo>
                  <a:pt x="235" y="284"/>
                </a:lnTo>
                <a:lnTo>
                  <a:pt x="235" y="251"/>
                </a:lnTo>
                <a:lnTo>
                  <a:pt x="235" y="251"/>
                </a:lnTo>
                <a:cubicBezTo>
                  <a:pt x="235" y="242"/>
                  <a:pt x="242" y="234"/>
                  <a:pt x="252" y="234"/>
                </a:cubicBezTo>
                <a:lnTo>
                  <a:pt x="252" y="234"/>
                </a:lnTo>
                <a:lnTo>
                  <a:pt x="285" y="234"/>
                </a:lnTo>
                <a:lnTo>
                  <a:pt x="285" y="234"/>
                </a:lnTo>
                <a:cubicBezTo>
                  <a:pt x="294" y="234"/>
                  <a:pt x="302" y="242"/>
                  <a:pt x="302" y="251"/>
                </a:cubicBezTo>
                <a:lnTo>
                  <a:pt x="302" y="251"/>
                </a:lnTo>
                <a:lnTo>
                  <a:pt x="302" y="284"/>
                </a:lnTo>
                <a:close/>
                <a:moveTo>
                  <a:pt x="285" y="201"/>
                </a:moveTo>
                <a:lnTo>
                  <a:pt x="285" y="201"/>
                </a:lnTo>
                <a:lnTo>
                  <a:pt x="285" y="201"/>
                </a:lnTo>
                <a:lnTo>
                  <a:pt x="252" y="201"/>
                </a:lnTo>
                <a:lnTo>
                  <a:pt x="252" y="201"/>
                </a:lnTo>
                <a:cubicBezTo>
                  <a:pt x="224" y="201"/>
                  <a:pt x="202" y="223"/>
                  <a:pt x="202" y="251"/>
                </a:cubicBezTo>
                <a:lnTo>
                  <a:pt x="202" y="251"/>
                </a:lnTo>
                <a:lnTo>
                  <a:pt x="202" y="284"/>
                </a:lnTo>
                <a:lnTo>
                  <a:pt x="202" y="284"/>
                </a:lnTo>
                <a:cubicBezTo>
                  <a:pt x="202" y="312"/>
                  <a:pt x="224" y="334"/>
                  <a:pt x="252" y="334"/>
                </a:cubicBezTo>
                <a:lnTo>
                  <a:pt x="252" y="334"/>
                </a:lnTo>
                <a:lnTo>
                  <a:pt x="285" y="334"/>
                </a:lnTo>
                <a:lnTo>
                  <a:pt x="285" y="334"/>
                </a:lnTo>
                <a:cubicBezTo>
                  <a:pt x="313" y="334"/>
                  <a:pt x="335" y="312"/>
                  <a:pt x="335" y="284"/>
                </a:cubicBezTo>
                <a:lnTo>
                  <a:pt x="335" y="284"/>
                </a:lnTo>
                <a:lnTo>
                  <a:pt x="335" y="251"/>
                </a:lnTo>
                <a:lnTo>
                  <a:pt x="335" y="251"/>
                </a:lnTo>
                <a:cubicBezTo>
                  <a:pt x="335" y="223"/>
                  <a:pt x="313" y="201"/>
                  <a:pt x="285" y="201"/>
                </a:cubicBezTo>
                <a:close/>
                <a:moveTo>
                  <a:pt x="503" y="284"/>
                </a:moveTo>
                <a:lnTo>
                  <a:pt x="503" y="284"/>
                </a:lnTo>
                <a:lnTo>
                  <a:pt x="503" y="284"/>
                </a:lnTo>
                <a:lnTo>
                  <a:pt x="503" y="284"/>
                </a:lnTo>
                <a:cubicBezTo>
                  <a:pt x="503" y="294"/>
                  <a:pt x="495" y="301"/>
                  <a:pt x="486" y="301"/>
                </a:cubicBezTo>
                <a:lnTo>
                  <a:pt x="486" y="301"/>
                </a:lnTo>
                <a:lnTo>
                  <a:pt x="453" y="301"/>
                </a:lnTo>
                <a:lnTo>
                  <a:pt x="453" y="301"/>
                </a:lnTo>
                <a:cubicBezTo>
                  <a:pt x="443" y="301"/>
                  <a:pt x="436" y="294"/>
                  <a:pt x="436" y="284"/>
                </a:cubicBezTo>
                <a:lnTo>
                  <a:pt x="436" y="284"/>
                </a:lnTo>
                <a:lnTo>
                  <a:pt x="436" y="251"/>
                </a:lnTo>
                <a:lnTo>
                  <a:pt x="436" y="251"/>
                </a:lnTo>
                <a:cubicBezTo>
                  <a:pt x="436" y="242"/>
                  <a:pt x="443" y="234"/>
                  <a:pt x="453" y="234"/>
                </a:cubicBezTo>
                <a:lnTo>
                  <a:pt x="453" y="234"/>
                </a:lnTo>
                <a:lnTo>
                  <a:pt x="486" y="234"/>
                </a:lnTo>
                <a:lnTo>
                  <a:pt x="486" y="234"/>
                </a:lnTo>
                <a:cubicBezTo>
                  <a:pt x="495" y="234"/>
                  <a:pt x="503" y="242"/>
                  <a:pt x="503" y="251"/>
                </a:cubicBezTo>
                <a:lnTo>
                  <a:pt x="503" y="251"/>
                </a:lnTo>
                <a:lnTo>
                  <a:pt x="503" y="284"/>
                </a:lnTo>
                <a:close/>
                <a:moveTo>
                  <a:pt x="486" y="201"/>
                </a:moveTo>
                <a:lnTo>
                  <a:pt x="486" y="201"/>
                </a:lnTo>
                <a:lnTo>
                  <a:pt x="486" y="201"/>
                </a:lnTo>
                <a:lnTo>
                  <a:pt x="453" y="201"/>
                </a:lnTo>
                <a:lnTo>
                  <a:pt x="453" y="201"/>
                </a:lnTo>
                <a:cubicBezTo>
                  <a:pt x="425" y="201"/>
                  <a:pt x="402" y="223"/>
                  <a:pt x="402" y="251"/>
                </a:cubicBezTo>
                <a:lnTo>
                  <a:pt x="402" y="251"/>
                </a:lnTo>
                <a:lnTo>
                  <a:pt x="402" y="284"/>
                </a:lnTo>
                <a:lnTo>
                  <a:pt x="402" y="284"/>
                </a:lnTo>
                <a:cubicBezTo>
                  <a:pt x="402" y="312"/>
                  <a:pt x="425" y="334"/>
                  <a:pt x="453" y="334"/>
                </a:cubicBezTo>
                <a:lnTo>
                  <a:pt x="453" y="334"/>
                </a:lnTo>
                <a:lnTo>
                  <a:pt x="486" y="334"/>
                </a:lnTo>
                <a:lnTo>
                  <a:pt x="486" y="334"/>
                </a:lnTo>
                <a:cubicBezTo>
                  <a:pt x="513" y="334"/>
                  <a:pt x="536" y="312"/>
                  <a:pt x="536" y="284"/>
                </a:cubicBezTo>
                <a:lnTo>
                  <a:pt x="536" y="284"/>
                </a:lnTo>
                <a:lnTo>
                  <a:pt x="536" y="251"/>
                </a:lnTo>
                <a:lnTo>
                  <a:pt x="536" y="251"/>
                </a:lnTo>
                <a:cubicBezTo>
                  <a:pt x="536" y="223"/>
                  <a:pt x="513" y="201"/>
                  <a:pt x="486" y="201"/>
                </a:cubicBezTo>
                <a:close/>
                <a:moveTo>
                  <a:pt x="503" y="84"/>
                </a:moveTo>
                <a:lnTo>
                  <a:pt x="503" y="84"/>
                </a:lnTo>
                <a:lnTo>
                  <a:pt x="503" y="84"/>
                </a:lnTo>
                <a:lnTo>
                  <a:pt x="503" y="84"/>
                </a:lnTo>
                <a:cubicBezTo>
                  <a:pt x="503" y="93"/>
                  <a:pt x="495" y="100"/>
                  <a:pt x="486" y="100"/>
                </a:cubicBezTo>
                <a:lnTo>
                  <a:pt x="486" y="100"/>
                </a:lnTo>
                <a:lnTo>
                  <a:pt x="453" y="100"/>
                </a:lnTo>
                <a:lnTo>
                  <a:pt x="453" y="100"/>
                </a:lnTo>
                <a:cubicBezTo>
                  <a:pt x="443" y="100"/>
                  <a:pt x="436" y="93"/>
                  <a:pt x="436" y="84"/>
                </a:cubicBezTo>
                <a:lnTo>
                  <a:pt x="436" y="84"/>
                </a:lnTo>
                <a:lnTo>
                  <a:pt x="436" y="50"/>
                </a:lnTo>
                <a:lnTo>
                  <a:pt x="436" y="50"/>
                </a:lnTo>
                <a:cubicBezTo>
                  <a:pt x="436" y="41"/>
                  <a:pt x="443" y="33"/>
                  <a:pt x="453" y="33"/>
                </a:cubicBezTo>
                <a:lnTo>
                  <a:pt x="453" y="33"/>
                </a:lnTo>
                <a:lnTo>
                  <a:pt x="486" y="33"/>
                </a:lnTo>
                <a:lnTo>
                  <a:pt x="486" y="33"/>
                </a:lnTo>
                <a:cubicBezTo>
                  <a:pt x="495" y="33"/>
                  <a:pt x="503" y="41"/>
                  <a:pt x="503" y="50"/>
                </a:cubicBezTo>
                <a:lnTo>
                  <a:pt x="503" y="50"/>
                </a:lnTo>
                <a:lnTo>
                  <a:pt x="503" y="84"/>
                </a:ln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453" y="0"/>
                </a:lnTo>
                <a:lnTo>
                  <a:pt x="453" y="0"/>
                </a:lnTo>
                <a:cubicBezTo>
                  <a:pt x="425" y="0"/>
                  <a:pt x="402" y="23"/>
                  <a:pt x="402" y="50"/>
                </a:cubicBezTo>
                <a:lnTo>
                  <a:pt x="402" y="50"/>
                </a:lnTo>
                <a:lnTo>
                  <a:pt x="402" y="84"/>
                </a:lnTo>
                <a:lnTo>
                  <a:pt x="402" y="84"/>
                </a:lnTo>
                <a:cubicBezTo>
                  <a:pt x="402" y="111"/>
                  <a:pt x="425" y="134"/>
                  <a:pt x="453" y="134"/>
                </a:cubicBezTo>
                <a:lnTo>
                  <a:pt x="453" y="134"/>
                </a:lnTo>
                <a:lnTo>
                  <a:pt x="486" y="134"/>
                </a:lnTo>
                <a:lnTo>
                  <a:pt x="486" y="134"/>
                </a:lnTo>
                <a:cubicBezTo>
                  <a:pt x="513" y="134"/>
                  <a:pt x="536" y="111"/>
                  <a:pt x="536" y="84"/>
                </a:cubicBezTo>
                <a:lnTo>
                  <a:pt x="536" y="84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3"/>
                  <a:pt x="513" y="0"/>
                  <a:pt x="486" y="0"/>
                </a:cubicBezTo>
                <a:close/>
                <a:moveTo>
                  <a:pt x="302" y="84"/>
                </a:moveTo>
                <a:lnTo>
                  <a:pt x="302" y="84"/>
                </a:lnTo>
                <a:lnTo>
                  <a:pt x="302" y="84"/>
                </a:lnTo>
                <a:lnTo>
                  <a:pt x="302" y="84"/>
                </a:lnTo>
                <a:cubicBezTo>
                  <a:pt x="302" y="93"/>
                  <a:pt x="294" y="100"/>
                  <a:pt x="285" y="100"/>
                </a:cubicBezTo>
                <a:lnTo>
                  <a:pt x="285" y="100"/>
                </a:lnTo>
                <a:lnTo>
                  <a:pt x="252" y="100"/>
                </a:lnTo>
                <a:lnTo>
                  <a:pt x="252" y="100"/>
                </a:lnTo>
                <a:cubicBezTo>
                  <a:pt x="242" y="100"/>
                  <a:pt x="235" y="93"/>
                  <a:pt x="235" y="84"/>
                </a:cubicBezTo>
                <a:lnTo>
                  <a:pt x="235" y="84"/>
                </a:lnTo>
                <a:lnTo>
                  <a:pt x="235" y="50"/>
                </a:lnTo>
                <a:lnTo>
                  <a:pt x="235" y="50"/>
                </a:lnTo>
                <a:cubicBezTo>
                  <a:pt x="235" y="41"/>
                  <a:pt x="242" y="33"/>
                  <a:pt x="252" y="33"/>
                </a:cubicBezTo>
                <a:lnTo>
                  <a:pt x="252" y="33"/>
                </a:lnTo>
                <a:lnTo>
                  <a:pt x="285" y="33"/>
                </a:lnTo>
                <a:lnTo>
                  <a:pt x="285" y="33"/>
                </a:lnTo>
                <a:cubicBezTo>
                  <a:pt x="294" y="33"/>
                  <a:pt x="302" y="41"/>
                  <a:pt x="302" y="50"/>
                </a:cubicBezTo>
                <a:lnTo>
                  <a:pt x="302" y="50"/>
                </a:lnTo>
                <a:lnTo>
                  <a:pt x="302" y="84"/>
                </a:lnTo>
                <a:close/>
                <a:moveTo>
                  <a:pt x="285" y="0"/>
                </a:moveTo>
                <a:lnTo>
                  <a:pt x="285" y="0"/>
                </a:lnTo>
                <a:lnTo>
                  <a:pt x="285" y="0"/>
                </a:lnTo>
                <a:lnTo>
                  <a:pt x="252" y="0"/>
                </a:lnTo>
                <a:lnTo>
                  <a:pt x="252" y="0"/>
                </a:lnTo>
                <a:cubicBezTo>
                  <a:pt x="224" y="0"/>
                  <a:pt x="202" y="23"/>
                  <a:pt x="202" y="50"/>
                </a:cubicBezTo>
                <a:lnTo>
                  <a:pt x="202" y="50"/>
                </a:lnTo>
                <a:lnTo>
                  <a:pt x="202" y="84"/>
                </a:lnTo>
                <a:lnTo>
                  <a:pt x="202" y="84"/>
                </a:lnTo>
                <a:cubicBezTo>
                  <a:pt x="202" y="111"/>
                  <a:pt x="224" y="134"/>
                  <a:pt x="252" y="134"/>
                </a:cubicBezTo>
                <a:lnTo>
                  <a:pt x="252" y="134"/>
                </a:lnTo>
                <a:lnTo>
                  <a:pt x="285" y="134"/>
                </a:lnTo>
                <a:lnTo>
                  <a:pt x="285" y="134"/>
                </a:lnTo>
                <a:cubicBezTo>
                  <a:pt x="313" y="134"/>
                  <a:pt x="335" y="111"/>
                  <a:pt x="335" y="84"/>
                </a:cubicBezTo>
                <a:lnTo>
                  <a:pt x="335" y="84"/>
                </a:lnTo>
                <a:lnTo>
                  <a:pt x="335" y="50"/>
                </a:lnTo>
                <a:lnTo>
                  <a:pt x="335" y="50"/>
                </a:lnTo>
                <a:cubicBezTo>
                  <a:pt x="335" y="23"/>
                  <a:pt x="313" y="0"/>
                  <a:pt x="285" y="0"/>
                </a:cubicBezTo>
                <a:close/>
                <a:moveTo>
                  <a:pt x="101" y="84"/>
                </a:moveTo>
                <a:lnTo>
                  <a:pt x="101" y="84"/>
                </a:lnTo>
                <a:lnTo>
                  <a:pt x="101" y="84"/>
                </a:lnTo>
                <a:lnTo>
                  <a:pt x="101" y="84"/>
                </a:lnTo>
                <a:cubicBezTo>
                  <a:pt x="101" y="93"/>
                  <a:pt x="93" y="100"/>
                  <a:pt x="84" y="100"/>
                </a:cubicBezTo>
                <a:lnTo>
                  <a:pt x="84" y="100"/>
                </a:lnTo>
                <a:lnTo>
                  <a:pt x="51" y="100"/>
                </a:lnTo>
                <a:lnTo>
                  <a:pt x="51" y="100"/>
                </a:lnTo>
                <a:cubicBezTo>
                  <a:pt x="42" y="100"/>
                  <a:pt x="34" y="93"/>
                  <a:pt x="34" y="84"/>
                </a:cubicBezTo>
                <a:lnTo>
                  <a:pt x="34" y="84"/>
                </a:lnTo>
                <a:lnTo>
                  <a:pt x="34" y="50"/>
                </a:lnTo>
                <a:lnTo>
                  <a:pt x="34" y="50"/>
                </a:lnTo>
                <a:cubicBezTo>
                  <a:pt x="34" y="41"/>
                  <a:pt x="42" y="33"/>
                  <a:pt x="51" y="33"/>
                </a:cubicBezTo>
                <a:lnTo>
                  <a:pt x="51" y="33"/>
                </a:lnTo>
                <a:lnTo>
                  <a:pt x="84" y="33"/>
                </a:lnTo>
                <a:lnTo>
                  <a:pt x="84" y="33"/>
                </a:lnTo>
                <a:cubicBezTo>
                  <a:pt x="93" y="33"/>
                  <a:pt x="101" y="41"/>
                  <a:pt x="101" y="50"/>
                </a:cubicBezTo>
                <a:lnTo>
                  <a:pt x="101" y="50"/>
                </a:lnTo>
                <a:lnTo>
                  <a:pt x="101" y="84"/>
                </a:lnTo>
                <a:close/>
                <a:moveTo>
                  <a:pt x="84" y="0"/>
                </a:moveTo>
                <a:lnTo>
                  <a:pt x="84" y="0"/>
                </a:lnTo>
                <a:lnTo>
                  <a:pt x="84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84"/>
                </a:lnTo>
                <a:lnTo>
                  <a:pt x="0" y="84"/>
                </a:lnTo>
                <a:cubicBezTo>
                  <a:pt x="0" y="111"/>
                  <a:pt x="23" y="134"/>
                  <a:pt x="51" y="134"/>
                </a:cubicBezTo>
                <a:lnTo>
                  <a:pt x="51" y="134"/>
                </a:lnTo>
                <a:lnTo>
                  <a:pt x="84" y="134"/>
                </a:lnTo>
                <a:lnTo>
                  <a:pt x="84" y="134"/>
                </a:lnTo>
                <a:cubicBezTo>
                  <a:pt x="112" y="134"/>
                  <a:pt x="135" y="111"/>
                  <a:pt x="135" y="84"/>
                </a:cubicBezTo>
                <a:lnTo>
                  <a:pt x="135" y="84"/>
                </a:lnTo>
                <a:lnTo>
                  <a:pt x="135" y="50"/>
                </a:lnTo>
                <a:lnTo>
                  <a:pt x="135" y="50"/>
                </a:lnTo>
                <a:cubicBezTo>
                  <a:pt x="135" y="23"/>
                  <a:pt x="112" y="0"/>
                  <a:pt x="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2" name="Freeform 60"/>
          <p:cNvSpPr>
            <a:spLocks noChangeArrowheads="1"/>
          </p:cNvSpPr>
          <p:nvPr/>
        </p:nvSpPr>
        <p:spPr bwMode="auto">
          <a:xfrm>
            <a:off x="6427389" y="5051407"/>
            <a:ext cx="193675" cy="193675"/>
          </a:xfrm>
          <a:custGeom>
            <a:avLst/>
            <a:gdLst>
              <a:gd name="T0" fmla="*/ 502 w 536"/>
              <a:gd name="T1" fmla="*/ 167 h 537"/>
              <a:gd name="T2" fmla="*/ 468 w 536"/>
              <a:gd name="T3" fmla="*/ 201 h 537"/>
              <a:gd name="T4" fmla="*/ 335 w 536"/>
              <a:gd name="T5" fmla="*/ 167 h 537"/>
              <a:gd name="T6" fmla="*/ 335 w 536"/>
              <a:gd name="T7" fmla="*/ 67 h 537"/>
              <a:gd name="T8" fmla="*/ 468 w 536"/>
              <a:gd name="T9" fmla="*/ 33 h 537"/>
              <a:gd name="T10" fmla="*/ 502 w 536"/>
              <a:gd name="T11" fmla="*/ 67 h 537"/>
              <a:gd name="T12" fmla="*/ 485 w 536"/>
              <a:gd name="T13" fmla="*/ 0 h 537"/>
              <a:gd name="T14" fmla="*/ 351 w 536"/>
              <a:gd name="T15" fmla="*/ 0 h 537"/>
              <a:gd name="T16" fmla="*/ 301 w 536"/>
              <a:gd name="T17" fmla="*/ 184 h 537"/>
              <a:gd name="T18" fmla="*/ 351 w 536"/>
              <a:gd name="T19" fmla="*/ 234 h 537"/>
              <a:gd name="T20" fmla="*/ 535 w 536"/>
              <a:gd name="T21" fmla="*/ 184 h 537"/>
              <a:gd name="T22" fmla="*/ 535 w 536"/>
              <a:gd name="T23" fmla="*/ 50 h 537"/>
              <a:gd name="T24" fmla="*/ 502 w 536"/>
              <a:gd name="T25" fmla="*/ 468 h 537"/>
              <a:gd name="T26" fmla="*/ 468 w 536"/>
              <a:gd name="T27" fmla="*/ 502 h 537"/>
              <a:gd name="T28" fmla="*/ 368 w 536"/>
              <a:gd name="T29" fmla="*/ 502 h 537"/>
              <a:gd name="T30" fmla="*/ 335 w 536"/>
              <a:gd name="T31" fmla="*/ 368 h 537"/>
              <a:gd name="T32" fmla="*/ 368 w 536"/>
              <a:gd name="T33" fmla="*/ 334 h 537"/>
              <a:gd name="T34" fmla="*/ 502 w 536"/>
              <a:gd name="T35" fmla="*/ 368 h 537"/>
              <a:gd name="T36" fmla="*/ 485 w 536"/>
              <a:gd name="T37" fmla="*/ 301 h 537"/>
              <a:gd name="T38" fmla="*/ 351 w 536"/>
              <a:gd name="T39" fmla="*/ 301 h 537"/>
              <a:gd name="T40" fmla="*/ 301 w 536"/>
              <a:gd name="T41" fmla="*/ 351 h 537"/>
              <a:gd name="T42" fmla="*/ 351 w 536"/>
              <a:gd name="T43" fmla="*/ 536 h 537"/>
              <a:gd name="T44" fmla="*/ 485 w 536"/>
              <a:gd name="T45" fmla="*/ 536 h 537"/>
              <a:gd name="T46" fmla="*/ 535 w 536"/>
              <a:gd name="T47" fmla="*/ 351 h 537"/>
              <a:gd name="T48" fmla="*/ 200 w 536"/>
              <a:gd name="T49" fmla="*/ 468 h 537"/>
              <a:gd name="T50" fmla="*/ 200 w 536"/>
              <a:gd name="T51" fmla="*/ 468 h 537"/>
              <a:gd name="T52" fmla="*/ 67 w 536"/>
              <a:gd name="T53" fmla="*/ 502 h 537"/>
              <a:gd name="T54" fmla="*/ 33 w 536"/>
              <a:gd name="T55" fmla="*/ 468 h 537"/>
              <a:gd name="T56" fmla="*/ 67 w 536"/>
              <a:gd name="T57" fmla="*/ 334 h 537"/>
              <a:gd name="T58" fmla="*/ 167 w 536"/>
              <a:gd name="T59" fmla="*/ 334 h 537"/>
              <a:gd name="T60" fmla="*/ 200 w 536"/>
              <a:gd name="T61" fmla="*/ 468 h 537"/>
              <a:gd name="T62" fmla="*/ 184 w 536"/>
              <a:gd name="T63" fmla="*/ 301 h 537"/>
              <a:gd name="T64" fmla="*/ 0 w 536"/>
              <a:gd name="T65" fmla="*/ 351 h 537"/>
              <a:gd name="T66" fmla="*/ 0 w 536"/>
              <a:gd name="T67" fmla="*/ 485 h 537"/>
              <a:gd name="T68" fmla="*/ 184 w 536"/>
              <a:gd name="T69" fmla="*/ 536 h 537"/>
              <a:gd name="T70" fmla="*/ 234 w 536"/>
              <a:gd name="T71" fmla="*/ 485 h 537"/>
              <a:gd name="T72" fmla="*/ 184 w 536"/>
              <a:gd name="T73" fmla="*/ 301 h 537"/>
              <a:gd name="T74" fmla="*/ 200 w 536"/>
              <a:gd name="T75" fmla="*/ 167 h 537"/>
              <a:gd name="T76" fmla="*/ 167 w 536"/>
              <a:gd name="T77" fmla="*/ 201 h 537"/>
              <a:gd name="T78" fmla="*/ 33 w 536"/>
              <a:gd name="T79" fmla="*/ 167 h 537"/>
              <a:gd name="T80" fmla="*/ 33 w 536"/>
              <a:gd name="T81" fmla="*/ 67 h 537"/>
              <a:gd name="T82" fmla="*/ 167 w 536"/>
              <a:gd name="T83" fmla="*/ 33 h 537"/>
              <a:gd name="T84" fmla="*/ 200 w 536"/>
              <a:gd name="T85" fmla="*/ 67 h 537"/>
              <a:gd name="T86" fmla="*/ 184 w 536"/>
              <a:gd name="T87" fmla="*/ 0 h 537"/>
              <a:gd name="T88" fmla="*/ 50 w 536"/>
              <a:gd name="T89" fmla="*/ 0 h 537"/>
              <a:gd name="T90" fmla="*/ 0 w 536"/>
              <a:gd name="T91" fmla="*/ 184 h 537"/>
              <a:gd name="T92" fmla="*/ 50 w 536"/>
              <a:gd name="T93" fmla="*/ 234 h 537"/>
              <a:gd name="T94" fmla="*/ 234 w 536"/>
              <a:gd name="T95" fmla="*/ 184 h 537"/>
              <a:gd name="T96" fmla="*/ 234 w 536"/>
              <a:gd name="T97" fmla="*/ 5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6" h="537">
                <a:moveTo>
                  <a:pt x="502" y="167"/>
                </a:moveTo>
                <a:lnTo>
                  <a:pt x="502" y="167"/>
                </a:lnTo>
                <a:lnTo>
                  <a:pt x="502" y="167"/>
                </a:lnTo>
                <a:lnTo>
                  <a:pt x="502" y="167"/>
                </a:lnTo>
                <a:cubicBezTo>
                  <a:pt x="502" y="186"/>
                  <a:pt x="487" y="201"/>
                  <a:pt x="468" y="201"/>
                </a:cubicBezTo>
                <a:lnTo>
                  <a:pt x="468" y="201"/>
                </a:lnTo>
                <a:lnTo>
                  <a:pt x="368" y="201"/>
                </a:lnTo>
                <a:lnTo>
                  <a:pt x="368" y="201"/>
                </a:lnTo>
                <a:cubicBezTo>
                  <a:pt x="349" y="201"/>
                  <a:pt x="335" y="186"/>
                  <a:pt x="335" y="167"/>
                </a:cubicBezTo>
                <a:lnTo>
                  <a:pt x="335" y="167"/>
                </a:lnTo>
                <a:lnTo>
                  <a:pt x="335" y="67"/>
                </a:lnTo>
                <a:lnTo>
                  <a:pt x="335" y="67"/>
                </a:lnTo>
                <a:cubicBezTo>
                  <a:pt x="335" y="48"/>
                  <a:pt x="349" y="33"/>
                  <a:pt x="368" y="33"/>
                </a:cubicBezTo>
                <a:lnTo>
                  <a:pt x="368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7"/>
                </a:cubicBezTo>
                <a:lnTo>
                  <a:pt x="502" y="67"/>
                </a:lnTo>
                <a:lnTo>
                  <a:pt x="502" y="167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351" y="0"/>
                </a:lnTo>
                <a:lnTo>
                  <a:pt x="351" y="0"/>
                </a:lnTo>
                <a:cubicBezTo>
                  <a:pt x="323" y="0"/>
                  <a:pt x="301" y="23"/>
                  <a:pt x="301" y="50"/>
                </a:cubicBezTo>
                <a:lnTo>
                  <a:pt x="301" y="50"/>
                </a:lnTo>
                <a:lnTo>
                  <a:pt x="301" y="184"/>
                </a:lnTo>
                <a:lnTo>
                  <a:pt x="301" y="184"/>
                </a:lnTo>
                <a:cubicBezTo>
                  <a:pt x="301" y="212"/>
                  <a:pt x="323" y="234"/>
                  <a:pt x="351" y="234"/>
                </a:cubicBezTo>
                <a:lnTo>
                  <a:pt x="351" y="234"/>
                </a:lnTo>
                <a:lnTo>
                  <a:pt x="485" y="234"/>
                </a:lnTo>
                <a:lnTo>
                  <a:pt x="485" y="234"/>
                </a:lnTo>
                <a:cubicBezTo>
                  <a:pt x="513" y="234"/>
                  <a:pt x="535" y="212"/>
                  <a:pt x="535" y="184"/>
                </a:cubicBezTo>
                <a:lnTo>
                  <a:pt x="535" y="184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8" y="502"/>
                </a:cubicBezTo>
                <a:lnTo>
                  <a:pt x="468" y="502"/>
                </a:lnTo>
                <a:lnTo>
                  <a:pt x="368" y="502"/>
                </a:lnTo>
                <a:lnTo>
                  <a:pt x="368" y="502"/>
                </a:lnTo>
                <a:cubicBezTo>
                  <a:pt x="349" y="502"/>
                  <a:pt x="335" y="487"/>
                  <a:pt x="335" y="468"/>
                </a:cubicBezTo>
                <a:lnTo>
                  <a:pt x="335" y="468"/>
                </a:lnTo>
                <a:lnTo>
                  <a:pt x="335" y="368"/>
                </a:lnTo>
                <a:lnTo>
                  <a:pt x="335" y="368"/>
                </a:lnTo>
                <a:cubicBezTo>
                  <a:pt x="335" y="349"/>
                  <a:pt x="349" y="334"/>
                  <a:pt x="368" y="334"/>
                </a:cubicBezTo>
                <a:lnTo>
                  <a:pt x="368" y="334"/>
                </a:lnTo>
                <a:lnTo>
                  <a:pt x="468" y="334"/>
                </a:lnTo>
                <a:lnTo>
                  <a:pt x="468" y="334"/>
                </a:lnTo>
                <a:cubicBezTo>
                  <a:pt x="487" y="334"/>
                  <a:pt x="502" y="349"/>
                  <a:pt x="502" y="368"/>
                </a:cubicBezTo>
                <a:lnTo>
                  <a:pt x="502" y="368"/>
                </a:lnTo>
                <a:lnTo>
                  <a:pt x="502" y="468"/>
                </a:lnTo>
                <a:close/>
                <a:moveTo>
                  <a:pt x="485" y="301"/>
                </a:moveTo>
                <a:lnTo>
                  <a:pt x="485" y="301"/>
                </a:lnTo>
                <a:lnTo>
                  <a:pt x="485" y="301"/>
                </a:lnTo>
                <a:lnTo>
                  <a:pt x="351" y="301"/>
                </a:lnTo>
                <a:lnTo>
                  <a:pt x="351" y="301"/>
                </a:lnTo>
                <a:cubicBezTo>
                  <a:pt x="323" y="301"/>
                  <a:pt x="301" y="324"/>
                  <a:pt x="301" y="351"/>
                </a:cubicBezTo>
                <a:lnTo>
                  <a:pt x="301" y="351"/>
                </a:lnTo>
                <a:lnTo>
                  <a:pt x="301" y="485"/>
                </a:lnTo>
                <a:lnTo>
                  <a:pt x="301" y="485"/>
                </a:lnTo>
                <a:cubicBezTo>
                  <a:pt x="301" y="513"/>
                  <a:pt x="323" y="536"/>
                  <a:pt x="351" y="536"/>
                </a:cubicBezTo>
                <a:lnTo>
                  <a:pt x="351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351"/>
                </a:lnTo>
                <a:lnTo>
                  <a:pt x="535" y="351"/>
                </a:lnTo>
                <a:cubicBezTo>
                  <a:pt x="535" y="324"/>
                  <a:pt x="513" y="301"/>
                  <a:pt x="485" y="301"/>
                </a:cubicBezTo>
                <a:close/>
                <a:moveTo>
                  <a:pt x="200" y="468"/>
                </a:moveTo>
                <a:lnTo>
                  <a:pt x="200" y="468"/>
                </a:lnTo>
                <a:lnTo>
                  <a:pt x="200" y="468"/>
                </a:lnTo>
                <a:lnTo>
                  <a:pt x="200" y="468"/>
                </a:lnTo>
                <a:cubicBezTo>
                  <a:pt x="200" y="487"/>
                  <a:pt x="185" y="502"/>
                  <a:pt x="167" y="502"/>
                </a:cubicBezTo>
                <a:lnTo>
                  <a:pt x="167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368"/>
                </a:lnTo>
                <a:lnTo>
                  <a:pt x="33" y="368"/>
                </a:lnTo>
                <a:cubicBezTo>
                  <a:pt x="33" y="349"/>
                  <a:pt x="48" y="334"/>
                  <a:pt x="67" y="334"/>
                </a:cubicBezTo>
                <a:lnTo>
                  <a:pt x="67" y="334"/>
                </a:lnTo>
                <a:lnTo>
                  <a:pt x="167" y="334"/>
                </a:lnTo>
                <a:lnTo>
                  <a:pt x="167" y="334"/>
                </a:lnTo>
                <a:cubicBezTo>
                  <a:pt x="185" y="334"/>
                  <a:pt x="200" y="349"/>
                  <a:pt x="200" y="368"/>
                </a:cubicBezTo>
                <a:lnTo>
                  <a:pt x="200" y="368"/>
                </a:lnTo>
                <a:lnTo>
                  <a:pt x="200" y="468"/>
                </a:lnTo>
                <a:close/>
                <a:moveTo>
                  <a:pt x="184" y="301"/>
                </a:moveTo>
                <a:lnTo>
                  <a:pt x="184" y="301"/>
                </a:lnTo>
                <a:lnTo>
                  <a:pt x="184" y="301"/>
                </a:lnTo>
                <a:lnTo>
                  <a:pt x="50" y="301"/>
                </a:lnTo>
                <a:lnTo>
                  <a:pt x="50" y="301"/>
                </a:lnTo>
                <a:cubicBezTo>
                  <a:pt x="22" y="301"/>
                  <a:pt x="0" y="324"/>
                  <a:pt x="0" y="351"/>
                </a:cubicBezTo>
                <a:lnTo>
                  <a:pt x="0" y="351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184" y="536"/>
                </a:lnTo>
                <a:lnTo>
                  <a:pt x="184" y="536"/>
                </a:lnTo>
                <a:cubicBezTo>
                  <a:pt x="212" y="536"/>
                  <a:pt x="234" y="513"/>
                  <a:pt x="234" y="485"/>
                </a:cubicBezTo>
                <a:lnTo>
                  <a:pt x="234" y="485"/>
                </a:lnTo>
                <a:lnTo>
                  <a:pt x="234" y="351"/>
                </a:lnTo>
                <a:lnTo>
                  <a:pt x="234" y="351"/>
                </a:lnTo>
                <a:cubicBezTo>
                  <a:pt x="234" y="324"/>
                  <a:pt x="212" y="301"/>
                  <a:pt x="184" y="301"/>
                </a:cubicBezTo>
                <a:close/>
                <a:moveTo>
                  <a:pt x="200" y="167"/>
                </a:moveTo>
                <a:lnTo>
                  <a:pt x="200" y="167"/>
                </a:lnTo>
                <a:lnTo>
                  <a:pt x="200" y="167"/>
                </a:lnTo>
                <a:lnTo>
                  <a:pt x="200" y="167"/>
                </a:lnTo>
                <a:cubicBezTo>
                  <a:pt x="200" y="186"/>
                  <a:pt x="185" y="201"/>
                  <a:pt x="167" y="201"/>
                </a:cubicBezTo>
                <a:lnTo>
                  <a:pt x="167" y="201"/>
                </a:lnTo>
                <a:lnTo>
                  <a:pt x="67" y="201"/>
                </a:lnTo>
                <a:lnTo>
                  <a:pt x="67" y="201"/>
                </a:lnTo>
                <a:cubicBezTo>
                  <a:pt x="48" y="201"/>
                  <a:pt x="33" y="186"/>
                  <a:pt x="33" y="167"/>
                </a:cubicBezTo>
                <a:lnTo>
                  <a:pt x="33" y="167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167" y="33"/>
                </a:lnTo>
                <a:lnTo>
                  <a:pt x="167" y="33"/>
                </a:lnTo>
                <a:cubicBezTo>
                  <a:pt x="185" y="33"/>
                  <a:pt x="200" y="48"/>
                  <a:pt x="200" y="67"/>
                </a:cubicBezTo>
                <a:lnTo>
                  <a:pt x="200" y="67"/>
                </a:lnTo>
                <a:lnTo>
                  <a:pt x="200" y="167"/>
                </a:lnTo>
                <a:close/>
                <a:moveTo>
                  <a:pt x="184" y="0"/>
                </a:moveTo>
                <a:lnTo>
                  <a:pt x="184" y="0"/>
                </a:lnTo>
                <a:lnTo>
                  <a:pt x="184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0"/>
                </a:cubicBezTo>
                <a:lnTo>
                  <a:pt x="0" y="50"/>
                </a:lnTo>
                <a:lnTo>
                  <a:pt x="0" y="184"/>
                </a:lnTo>
                <a:lnTo>
                  <a:pt x="0" y="184"/>
                </a:lnTo>
                <a:cubicBezTo>
                  <a:pt x="0" y="212"/>
                  <a:pt x="22" y="234"/>
                  <a:pt x="50" y="234"/>
                </a:cubicBezTo>
                <a:lnTo>
                  <a:pt x="50" y="234"/>
                </a:lnTo>
                <a:lnTo>
                  <a:pt x="184" y="234"/>
                </a:lnTo>
                <a:lnTo>
                  <a:pt x="184" y="234"/>
                </a:lnTo>
                <a:cubicBezTo>
                  <a:pt x="212" y="234"/>
                  <a:pt x="234" y="212"/>
                  <a:pt x="234" y="184"/>
                </a:cubicBezTo>
                <a:lnTo>
                  <a:pt x="234" y="184"/>
                </a:lnTo>
                <a:lnTo>
                  <a:pt x="234" y="50"/>
                </a:lnTo>
                <a:lnTo>
                  <a:pt x="234" y="50"/>
                </a:lnTo>
                <a:cubicBezTo>
                  <a:pt x="234" y="23"/>
                  <a:pt x="212" y="0"/>
                  <a:pt x="1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3" name="Freeform 61"/>
          <p:cNvSpPr>
            <a:spLocks noChangeArrowheads="1"/>
          </p:cNvSpPr>
          <p:nvPr/>
        </p:nvSpPr>
        <p:spPr bwMode="auto">
          <a:xfrm>
            <a:off x="8572102" y="4516419"/>
            <a:ext cx="193675" cy="193675"/>
          </a:xfrm>
          <a:custGeom>
            <a:avLst/>
            <a:gdLst>
              <a:gd name="T0" fmla="*/ 450 w 536"/>
              <a:gd name="T1" fmla="*/ 469 h 536"/>
              <a:gd name="T2" fmla="*/ 450 w 536"/>
              <a:gd name="T3" fmla="*/ 469 h 536"/>
              <a:gd name="T4" fmla="*/ 417 w 536"/>
              <a:gd name="T5" fmla="*/ 502 h 536"/>
              <a:gd name="T6" fmla="*/ 350 w 536"/>
              <a:gd name="T7" fmla="*/ 368 h 536"/>
              <a:gd name="T8" fmla="*/ 317 w 536"/>
              <a:gd name="T9" fmla="*/ 335 h 536"/>
              <a:gd name="T10" fmla="*/ 218 w 536"/>
              <a:gd name="T11" fmla="*/ 335 h 536"/>
              <a:gd name="T12" fmla="*/ 185 w 536"/>
              <a:gd name="T13" fmla="*/ 368 h 536"/>
              <a:gd name="T14" fmla="*/ 185 w 536"/>
              <a:gd name="T15" fmla="*/ 502 h 536"/>
              <a:gd name="T16" fmla="*/ 119 w 536"/>
              <a:gd name="T17" fmla="*/ 502 h 536"/>
              <a:gd name="T18" fmla="*/ 85 w 536"/>
              <a:gd name="T19" fmla="*/ 469 h 536"/>
              <a:gd name="T20" fmla="*/ 268 w 536"/>
              <a:gd name="T21" fmla="*/ 36 h 536"/>
              <a:gd name="T22" fmla="*/ 450 w 536"/>
              <a:gd name="T23" fmla="*/ 469 h 536"/>
              <a:gd name="T24" fmla="*/ 317 w 536"/>
              <a:gd name="T25" fmla="*/ 502 h 536"/>
              <a:gd name="T26" fmla="*/ 218 w 536"/>
              <a:gd name="T27" fmla="*/ 502 h 536"/>
              <a:gd name="T28" fmla="*/ 218 w 536"/>
              <a:gd name="T29" fmla="*/ 385 h 536"/>
              <a:gd name="T30" fmla="*/ 234 w 536"/>
              <a:gd name="T31" fmla="*/ 368 h 536"/>
              <a:gd name="T32" fmla="*/ 301 w 536"/>
              <a:gd name="T33" fmla="*/ 368 h 536"/>
              <a:gd name="T34" fmla="*/ 317 w 536"/>
              <a:gd name="T35" fmla="*/ 385 h 536"/>
              <a:gd name="T36" fmla="*/ 525 w 536"/>
              <a:gd name="T37" fmla="*/ 136 h 536"/>
              <a:gd name="T38" fmla="*/ 525 w 536"/>
              <a:gd name="T39" fmla="*/ 136 h 536"/>
              <a:gd name="T40" fmla="*/ 276 w 536"/>
              <a:gd name="T41" fmla="*/ 2 h 536"/>
              <a:gd name="T42" fmla="*/ 271 w 536"/>
              <a:gd name="T43" fmla="*/ 1 h 536"/>
              <a:gd name="T44" fmla="*/ 264 w 536"/>
              <a:gd name="T45" fmla="*/ 1 h 536"/>
              <a:gd name="T46" fmla="*/ 259 w 536"/>
              <a:gd name="T47" fmla="*/ 2 h 536"/>
              <a:gd name="T48" fmla="*/ 10 w 536"/>
              <a:gd name="T49" fmla="*/ 136 h 536"/>
              <a:gd name="T50" fmla="*/ 5 w 536"/>
              <a:gd name="T51" fmla="*/ 159 h 536"/>
              <a:gd name="T52" fmla="*/ 28 w 536"/>
              <a:gd name="T53" fmla="*/ 165 h 536"/>
              <a:gd name="T54" fmla="*/ 50 w 536"/>
              <a:gd name="T55" fmla="*/ 485 h 536"/>
              <a:gd name="T56" fmla="*/ 102 w 536"/>
              <a:gd name="T57" fmla="*/ 535 h 536"/>
              <a:gd name="T58" fmla="*/ 433 w 536"/>
              <a:gd name="T59" fmla="*/ 535 h 536"/>
              <a:gd name="T60" fmla="*/ 483 w 536"/>
              <a:gd name="T61" fmla="*/ 486 h 536"/>
              <a:gd name="T62" fmla="*/ 483 w 536"/>
              <a:gd name="T63" fmla="*/ 152 h 536"/>
              <a:gd name="T64" fmla="*/ 508 w 536"/>
              <a:gd name="T65" fmla="*/ 165 h 536"/>
              <a:gd name="T66" fmla="*/ 525 w 536"/>
              <a:gd name="T67" fmla="*/ 136 h 536"/>
              <a:gd name="T68" fmla="*/ 301 w 536"/>
              <a:gd name="T69" fmla="*/ 201 h 536"/>
              <a:gd name="T70" fmla="*/ 301 w 536"/>
              <a:gd name="T71" fmla="*/ 201 h 536"/>
              <a:gd name="T72" fmla="*/ 234 w 536"/>
              <a:gd name="T73" fmla="*/ 201 h 536"/>
              <a:gd name="T74" fmla="*/ 301 w 536"/>
              <a:gd name="T75" fmla="*/ 201 h 536"/>
              <a:gd name="T76" fmla="*/ 201 w 536"/>
              <a:gd name="T77" fmla="*/ 201 h 536"/>
              <a:gd name="T78" fmla="*/ 201 w 536"/>
              <a:gd name="T79" fmla="*/ 201 h 536"/>
              <a:gd name="T80" fmla="*/ 334 w 536"/>
              <a:gd name="T81" fmla="*/ 201 h 536"/>
              <a:gd name="T82" fmla="*/ 201 w 536"/>
              <a:gd name="T83" fmla="*/ 20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6">
                <a:moveTo>
                  <a:pt x="450" y="469"/>
                </a:moveTo>
                <a:lnTo>
                  <a:pt x="450" y="469"/>
                </a:lnTo>
                <a:lnTo>
                  <a:pt x="450" y="469"/>
                </a:lnTo>
                <a:lnTo>
                  <a:pt x="450" y="469"/>
                </a:lnTo>
                <a:cubicBezTo>
                  <a:pt x="450" y="487"/>
                  <a:pt x="436" y="502"/>
                  <a:pt x="417" y="502"/>
                </a:cubicBezTo>
                <a:lnTo>
                  <a:pt x="417" y="502"/>
                </a:lnTo>
                <a:lnTo>
                  <a:pt x="350" y="502"/>
                </a:lnTo>
                <a:lnTo>
                  <a:pt x="350" y="368"/>
                </a:lnTo>
                <a:lnTo>
                  <a:pt x="350" y="368"/>
                </a:lnTo>
                <a:cubicBezTo>
                  <a:pt x="350" y="350"/>
                  <a:pt x="335" y="335"/>
                  <a:pt x="317" y="335"/>
                </a:cubicBezTo>
                <a:lnTo>
                  <a:pt x="317" y="335"/>
                </a:lnTo>
                <a:lnTo>
                  <a:pt x="218" y="335"/>
                </a:lnTo>
                <a:lnTo>
                  <a:pt x="218" y="335"/>
                </a:lnTo>
                <a:cubicBezTo>
                  <a:pt x="200" y="335"/>
                  <a:pt x="185" y="350"/>
                  <a:pt x="185" y="368"/>
                </a:cubicBezTo>
                <a:lnTo>
                  <a:pt x="185" y="368"/>
                </a:lnTo>
                <a:lnTo>
                  <a:pt x="185" y="502"/>
                </a:lnTo>
                <a:lnTo>
                  <a:pt x="119" y="502"/>
                </a:lnTo>
                <a:lnTo>
                  <a:pt x="119" y="502"/>
                </a:lnTo>
                <a:cubicBezTo>
                  <a:pt x="100" y="502"/>
                  <a:pt x="85" y="487"/>
                  <a:pt x="85" y="469"/>
                </a:cubicBezTo>
                <a:lnTo>
                  <a:pt x="85" y="469"/>
                </a:lnTo>
                <a:lnTo>
                  <a:pt x="85" y="134"/>
                </a:lnTo>
                <a:lnTo>
                  <a:pt x="268" y="36"/>
                </a:lnTo>
                <a:lnTo>
                  <a:pt x="450" y="134"/>
                </a:lnTo>
                <a:lnTo>
                  <a:pt x="450" y="469"/>
                </a:lnTo>
                <a:close/>
                <a:moveTo>
                  <a:pt x="317" y="502"/>
                </a:moveTo>
                <a:lnTo>
                  <a:pt x="317" y="502"/>
                </a:lnTo>
                <a:lnTo>
                  <a:pt x="317" y="502"/>
                </a:lnTo>
                <a:lnTo>
                  <a:pt x="218" y="502"/>
                </a:lnTo>
                <a:lnTo>
                  <a:pt x="218" y="385"/>
                </a:lnTo>
                <a:lnTo>
                  <a:pt x="218" y="385"/>
                </a:lnTo>
                <a:cubicBezTo>
                  <a:pt x="218" y="376"/>
                  <a:pt x="226" y="368"/>
                  <a:pt x="234" y="368"/>
                </a:cubicBezTo>
                <a:lnTo>
                  <a:pt x="234" y="368"/>
                </a:lnTo>
                <a:lnTo>
                  <a:pt x="301" y="368"/>
                </a:lnTo>
                <a:lnTo>
                  <a:pt x="301" y="368"/>
                </a:lnTo>
                <a:cubicBezTo>
                  <a:pt x="310" y="368"/>
                  <a:pt x="317" y="376"/>
                  <a:pt x="317" y="385"/>
                </a:cubicBezTo>
                <a:lnTo>
                  <a:pt x="317" y="385"/>
                </a:lnTo>
                <a:lnTo>
                  <a:pt x="317" y="502"/>
                </a:lnTo>
                <a:close/>
                <a:moveTo>
                  <a:pt x="525" y="136"/>
                </a:moveTo>
                <a:lnTo>
                  <a:pt x="525" y="136"/>
                </a:lnTo>
                <a:lnTo>
                  <a:pt x="525" y="136"/>
                </a:lnTo>
                <a:lnTo>
                  <a:pt x="276" y="2"/>
                </a:lnTo>
                <a:lnTo>
                  <a:pt x="276" y="2"/>
                </a:lnTo>
                <a:cubicBezTo>
                  <a:pt x="276" y="2"/>
                  <a:pt x="274" y="1"/>
                  <a:pt x="273" y="1"/>
                </a:cubicBezTo>
                <a:cubicBezTo>
                  <a:pt x="273" y="1"/>
                  <a:pt x="272" y="1"/>
                  <a:pt x="271" y="1"/>
                </a:cubicBezTo>
                <a:cubicBezTo>
                  <a:pt x="270" y="0"/>
                  <a:pt x="269" y="0"/>
                  <a:pt x="268" y="0"/>
                </a:cubicBezTo>
                <a:cubicBezTo>
                  <a:pt x="267" y="0"/>
                  <a:pt x="265" y="0"/>
                  <a:pt x="264" y="1"/>
                </a:cubicBezTo>
                <a:lnTo>
                  <a:pt x="262" y="1"/>
                </a:lnTo>
                <a:cubicBezTo>
                  <a:pt x="261" y="1"/>
                  <a:pt x="260" y="2"/>
                  <a:pt x="259" y="2"/>
                </a:cubicBezTo>
                <a:lnTo>
                  <a:pt x="259" y="2"/>
                </a:lnTo>
                <a:lnTo>
                  <a:pt x="10" y="136"/>
                </a:lnTo>
                <a:lnTo>
                  <a:pt x="10" y="136"/>
                </a:lnTo>
                <a:cubicBezTo>
                  <a:pt x="2" y="141"/>
                  <a:pt x="0" y="151"/>
                  <a:pt x="5" y="159"/>
                </a:cubicBezTo>
                <a:cubicBezTo>
                  <a:pt x="9" y="167"/>
                  <a:pt x="19" y="170"/>
                  <a:pt x="28" y="165"/>
                </a:cubicBezTo>
                <a:lnTo>
                  <a:pt x="28" y="165"/>
                </a:lnTo>
                <a:lnTo>
                  <a:pt x="50" y="153"/>
                </a:lnTo>
                <a:lnTo>
                  <a:pt x="50" y="485"/>
                </a:lnTo>
                <a:lnTo>
                  <a:pt x="50" y="485"/>
                </a:lnTo>
                <a:cubicBezTo>
                  <a:pt x="52" y="513"/>
                  <a:pt x="74" y="535"/>
                  <a:pt x="102" y="535"/>
                </a:cubicBezTo>
                <a:lnTo>
                  <a:pt x="102" y="535"/>
                </a:lnTo>
                <a:lnTo>
                  <a:pt x="433" y="535"/>
                </a:lnTo>
                <a:lnTo>
                  <a:pt x="433" y="535"/>
                </a:lnTo>
                <a:cubicBezTo>
                  <a:pt x="461" y="535"/>
                  <a:pt x="483" y="513"/>
                  <a:pt x="483" y="486"/>
                </a:cubicBezTo>
                <a:lnTo>
                  <a:pt x="483" y="486"/>
                </a:lnTo>
                <a:lnTo>
                  <a:pt x="483" y="152"/>
                </a:lnTo>
                <a:lnTo>
                  <a:pt x="508" y="165"/>
                </a:lnTo>
                <a:lnTo>
                  <a:pt x="508" y="165"/>
                </a:lnTo>
                <a:cubicBezTo>
                  <a:pt x="516" y="170"/>
                  <a:pt x="526" y="167"/>
                  <a:pt x="531" y="159"/>
                </a:cubicBezTo>
                <a:cubicBezTo>
                  <a:pt x="535" y="151"/>
                  <a:pt x="533" y="141"/>
                  <a:pt x="525" y="136"/>
                </a:cubicBezTo>
                <a:close/>
                <a:moveTo>
                  <a:pt x="301" y="201"/>
                </a:moveTo>
                <a:lnTo>
                  <a:pt x="301" y="201"/>
                </a:lnTo>
                <a:lnTo>
                  <a:pt x="301" y="201"/>
                </a:lnTo>
                <a:lnTo>
                  <a:pt x="301" y="201"/>
                </a:lnTo>
                <a:cubicBezTo>
                  <a:pt x="301" y="219"/>
                  <a:pt x="286" y="234"/>
                  <a:pt x="268" y="234"/>
                </a:cubicBezTo>
                <a:cubicBezTo>
                  <a:pt x="250" y="234"/>
                  <a:pt x="234" y="219"/>
                  <a:pt x="234" y="201"/>
                </a:cubicBezTo>
                <a:cubicBezTo>
                  <a:pt x="234" y="182"/>
                  <a:pt x="250" y="167"/>
                  <a:pt x="268" y="167"/>
                </a:cubicBezTo>
                <a:cubicBezTo>
                  <a:pt x="286" y="167"/>
                  <a:pt x="301" y="182"/>
                  <a:pt x="301" y="201"/>
                </a:cubicBezTo>
                <a:close/>
                <a:moveTo>
                  <a:pt x="201" y="201"/>
                </a:moveTo>
                <a:lnTo>
                  <a:pt x="201" y="201"/>
                </a:lnTo>
                <a:lnTo>
                  <a:pt x="201" y="201"/>
                </a:lnTo>
                <a:lnTo>
                  <a:pt x="201" y="201"/>
                </a:lnTo>
                <a:cubicBezTo>
                  <a:pt x="201" y="238"/>
                  <a:pt x="231" y="268"/>
                  <a:pt x="268" y="268"/>
                </a:cubicBezTo>
                <a:cubicBezTo>
                  <a:pt x="305" y="268"/>
                  <a:pt x="334" y="238"/>
                  <a:pt x="334" y="201"/>
                </a:cubicBezTo>
                <a:cubicBezTo>
                  <a:pt x="334" y="164"/>
                  <a:pt x="305" y="134"/>
                  <a:pt x="268" y="134"/>
                </a:cubicBezTo>
                <a:cubicBezTo>
                  <a:pt x="231" y="134"/>
                  <a:pt x="201" y="164"/>
                  <a:pt x="201" y="2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4" name="Freeform 62"/>
          <p:cNvSpPr>
            <a:spLocks noChangeArrowheads="1"/>
          </p:cNvSpPr>
          <p:nvPr/>
        </p:nvSpPr>
        <p:spPr bwMode="auto">
          <a:xfrm>
            <a:off x="8059339" y="4516419"/>
            <a:ext cx="144463" cy="193675"/>
          </a:xfrm>
          <a:custGeom>
            <a:avLst/>
            <a:gdLst>
              <a:gd name="T0" fmla="*/ 368 w 403"/>
              <a:gd name="T1" fmla="*/ 469 h 536"/>
              <a:gd name="T2" fmla="*/ 368 w 403"/>
              <a:gd name="T3" fmla="*/ 469 h 536"/>
              <a:gd name="T4" fmla="*/ 334 w 403"/>
              <a:gd name="T5" fmla="*/ 502 h 536"/>
              <a:gd name="T6" fmla="*/ 67 w 403"/>
              <a:gd name="T7" fmla="*/ 502 h 536"/>
              <a:gd name="T8" fmla="*/ 33 w 403"/>
              <a:gd name="T9" fmla="*/ 469 h 536"/>
              <a:gd name="T10" fmla="*/ 33 w 403"/>
              <a:gd name="T11" fmla="*/ 67 h 536"/>
              <a:gd name="T12" fmla="*/ 67 w 403"/>
              <a:gd name="T13" fmla="*/ 34 h 536"/>
              <a:gd name="T14" fmla="*/ 334 w 403"/>
              <a:gd name="T15" fmla="*/ 34 h 536"/>
              <a:gd name="T16" fmla="*/ 368 w 403"/>
              <a:gd name="T17" fmla="*/ 67 h 536"/>
              <a:gd name="T18" fmla="*/ 351 w 403"/>
              <a:gd name="T19" fmla="*/ 0 h 536"/>
              <a:gd name="T20" fmla="*/ 351 w 403"/>
              <a:gd name="T21" fmla="*/ 0 h 536"/>
              <a:gd name="T22" fmla="*/ 50 w 403"/>
              <a:gd name="T23" fmla="*/ 0 h 536"/>
              <a:gd name="T24" fmla="*/ 0 w 403"/>
              <a:gd name="T25" fmla="*/ 50 h 536"/>
              <a:gd name="T26" fmla="*/ 0 w 403"/>
              <a:gd name="T27" fmla="*/ 486 h 536"/>
              <a:gd name="T28" fmla="*/ 50 w 403"/>
              <a:gd name="T29" fmla="*/ 535 h 536"/>
              <a:gd name="T30" fmla="*/ 351 w 403"/>
              <a:gd name="T31" fmla="*/ 535 h 536"/>
              <a:gd name="T32" fmla="*/ 402 w 403"/>
              <a:gd name="T33" fmla="*/ 486 h 536"/>
              <a:gd name="T34" fmla="*/ 402 w 403"/>
              <a:gd name="T35" fmla="*/ 50 h 536"/>
              <a:gd name="T36" fmla="*/ 200 w 403"/>
              <a:gd name="T37" fmla="*/ 419 h 536"/>
              <a:gd name="T38" fmla="*/ 200 w 403"/>
              <a:gd name="T39" fmla="*/ 419 h 536"/>
              <a:gd name="T40" fmla="*/ 134 w 403"/>
              <a:gd name="T41" fmla="*/ 352 h 536"/>
              <a:gd name="T42" fmla="*/ 267 w 403"/>
              <a:gd name="T43" fmla="*/ 352 h 536"/>
              <a:gd name="T44" fmla="*/ 200 w 403"/>
              <a:gd name="T45" fmla="*/ 251 h 536"/>
              <a:gd name="T46" fmla="*/ 200 w 403"/>
              <a:gd name="T47" fmla="*/ 251 h 536"/>
              <a:gd name="T48" fmla="*/ 101 w 403"/>
              <a:gd name="T49" fmla="*/ 352 h 536"/>
              <a:gd name="T50" fmla="*/ 301 w 403"/>
              <a:gd name="T51" fmla="*/ 352 h 536"/>
              <a:gd name="T52" fmla="*/ 200 w 403"/>
              <a:gd name="T53" fmla="*/ 318 h 536"/>
              <a:gd name="T54" fmla="*/ 200 w 403"/>
              <a:gd name="T55" fmla="*/ 318 h 536"/>
              <a:gd name="T56" fmla="*/ 167 w 403"/>
              <a:gd name="T57" fmla="*/ 352 h 536"/>
              <a:gd name="T58" fmla="*/ 234 w 403"/>
              <a:gd name="T59" fmla="*/ 352 h 536"/>
              <a:gd name="T60" fmla="*/ 200 w 403"/>
              <a:gd name="T61" fmla="*/ 117 h 536"/>
              <a:gd name="T62" fmla="*/ 200 w 403"/>
              <a:gd name="T63" fmla="*/ 117 h 536"/>
              <a:gd name="T64" fmla="*/ 234 w 403"/>
              <a:gd name="T65" fmla="*/ 150 h 536"/>
              <a:gd name="T66" fmla="*/ 167 w 403"/>
              <a:gd name="T67" fmla="*/ 150 h 536"/>
              <a:gd name="T68" fmla="*/ 200 w 403"/>
              <a:gd name="T69" fmla="*/ 217 h 536"/>
              <a:gd name="T70" fmla="*/ 200 w 403"/>
              <a:gd name="T71" fmla="*/ 217 h 536"/>
              <a:gd name="T72" fmla="*/ 267 w 403"/>
              <a:gd name="T73" fmla="*/ 150 h 536"/>
              <a:gd name="T74" fmla="*/ 134 w 403"/>
              <a:gd name="T75" fmla="*/ 15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3" h="536">
                <a:moveTo>
                  <a:pt x="368" y="469"/>
                </a:moveTo>
                <a:lnTo>
                  <a:pt x="368" y="469"/>
                </a:lnTo>
                <a:lnTo>
                  <a:pt x="368" y="469"/>
                </a:lnTo>
                <a:lnTo>
                  <a:pt x="368" y="469"/>
                </a:lnTo>
                <a:cubicBezTo>
                  <a:pt x="368" y="487"/>
                  <a:pt x="353" y="502"/>
                  <a:pt x="334" y="502"/>
                </a:cubicBezTo>
                <a:lnTo>
                  <a:pt x="334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4"/>
                  <a:pt x="67" y="34"/>
                </a:cubicBezTo>
                <a:lnTo>
                  <a:pt x="67" y="34"/>
                </a:lnTo>
                <a:lnTo>
                  <a:pt x="334" y="34"/>
                </a:lnTo>
                <a:lnTo>
                  <a:pt x="334" y="34"/>
                </a:lnTo>
                <a:cubicBezTo>
                  <a:pt x="353" y="34"/>
                  <a:pt x="368" y="48"/>
                  <a:pt x="368" y="67"/>
                </a:cubicBezTo>
                <a:lnTo>
                  <a:pt x="368" y="67"/>
                </a:lnTo>
                <a:lnTo>
                  <a:pt x="368" y="469"/>
                </a:lnTo>
                <a:close/>
                <a:moveTo>
                  <a:pt x="351" y="0"/>
                </a:moveTo>
                <a:lnTo>
                  <a:pt x="351" y="0"/>
                </a:lnTo>
                <a:lnTo>
                  <a:pt x="351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5"/>
                  <a:pt x="50" y="535"/>
                </a:cubicBezTo>
                <a:lnTo>
                  <a:pt x="50" y="535"/>
                </a:lnTo>
                <a:lnTo>
                  <a:pt x="351" y="535"/>
                </a:lnTo>
                <a:lnTo>
                  <a:pt x="351" y="535"/>
                </a:lnTo>
                <a:cubicBezTo>
                  <a:pt x="379" y="535"/>
                  <a:pt x="402" y="513"/>
                  <a:pt x="402" y="486"/>
                </a:cubicBezTo>
                <a:lnTo>
                  <a:pt x="402" y="486"/>
                </a:lnTo>
                <a:lnTo>
                  <a:pt x="402" y="50"/>
                </a:lnTo>
                <a:lnTo>
                  <a:pt x="402" y="50"/>
                </a:lnTo>
                <a:cubicBezTo>
                  <a:pt x="402" y="22"/>
                  <a:pt x="379" y="0"/>
                  <a:pt x="351" y="0"/>
                </a:cubicBezTo>
                <a:close/>
                <a:moveTo>
                  <a:pt x="200" y="419"/>
                </a:moveTo>
                <a:lnTo>
                  <a:pt x="200" y="419"/>
                </a:lnTo>
                <a:lnTo>
                  <a:pt x="200" y="419"/>
                </a:lnTo>
                <a:lnTo>
                  <a:pt x="200" y="419"/>
                </a:lnTo>
                <a:cubicBezTo>
                  <a:pt x="164" y="419"/>
                  <a:pt x="134" y="388"/>
                  <a:pt x="134" y="352"/>
                </a:cubicBezTo>
                <a:cubicBezTo>
                  <a:pt x="134" y="315"/>
                  <a:pt x="164" y="285"/>
                  <a:pt x="200" y="285"/>
                </a:cubicBezTo>
                <a:cubicBezTo>
                  <a:pt x="238" y="285"/>
                  <a:pt x="267" y="315"/>
                  <a:pt x="267" y="352"/>
                </a:cubicBezTo>
                <a:cubicBezTo>
                  <a:pt x="267" y="388"/>
                  <a:pt x="238" y="419"/>
                  <a:pt x="200" y="419"/>
                </a:cubicBezTo>
                <a:close/>
                <a:moveTo>
                  <a:pt x="200" y="251"/>
                </a:moveTo>
                <a:lnTo>
                  <a:pt x="200" y="251"/>
                </a:lnTo>
                <a:lnTo>
                  <a:pt x="200" y="251"/>
                </a:lnTo>
                <a:lnTo>
                  <a:pt x="200" y="251"/>
                </a:lnTo>
                <a:cubicBezTo>
                  <a:pt x="145" y="251"/>
                  <a:pt x="101" y="296"/>
                  <a:pt x="101" y="352"/>
                </a:cubicBezTo>
                <a:cubicBezTo>
                  <a:pt x="101" y="407"/>
                  <a:pt x="145" y="452"/>
                  <a:pt x="200" y="452"/>
                </a:cubicBezTo>
                <a:cubicBezTo>
                  <a:pt x="256" y="452"/>
                  <a:pt x="301" y="407"/>
                  <a:pt x="301" y="352"/>
                </a:cubicBezTo>
                <a:cubicBezTo>
                  <a:pt x="301" y="296"/>
                  <a:pt x="256" y="251"/>
                  <a:pt x="200" y="251"/>
                </a:cubicBezTo>
                <a:close/>
                <a:moveTo>
                  <a:pt x="200" y="318"/>
                </a:moveTo>
                <a:lnTo>
                  <a:pt x="200" y="318"/>
                </a:lnTo>
                <a:lnTo>
                  <a:pt x="200" y="318"/>
                </a:lnTo>
                <a:lnTo>
                  <a:pt x="200" y="318"/>
                </a:lnTo>
                <a:cubicBezTo>
                  <a:pt x="182" y="318"/>
                  <a:pt x="167" y="333"/>
                  <a:pt x="167" y="352"/>
                </a:cubicBezTo>
                <a:cubicBezTo>
                  <a:pt x="167" y="370"/>
                  <a:pt x="182" y="385"/>
                  <a:pt x="200" y="385"/>
                </a:cubicBezTo>
                <a:cubicBezTo>
                  <a:pt x="219" y="385"/>
                  <a:pt x="234" y="370"/>
                  <a:pt x="234" y="352"/>
                </a:cubicBezTo>
                <a:cubicBezTo>
                  <a:pt x="234" y="333"/>
                  <a:pt x="219" y="318"/>
                  <a:pt x="200" y="318"/>
                </a:cubicBezTo>
                <a:close/>
                <a:moveTo>
                  <a:pt x="200" y="117"/>
                </a:moveTo>
                <a:lnTo>
                  <a:pt x="200" y="117"/>
                </a:lnTo>
                <a:lnTo>
                  <a:pt x="200" y="117"/>
                </a:lnTo>
                <a:lnTo>
                  <a:pt x="200" y="117"/>
                </a:lnTo>
                <a:cubicBezTo>
                  <a:pt x="219" y="117"/>
                  <a:pt x="234" y="132"/>
                  <a:pt x="234" y="150"/>
                </a:cubicBezTo>
                <a:cubicBezTo>
                  <a:pt x="234" y="170"/>
                  <a:pt x="219" y="184"/>
                  <a:pt x="200" y="184"/>
                </a:cubicBezTo>
                <a:cubicBezTo>
                  <a:pt x="182" y="184"/>
                  <a:pt x="167" y="170"/>
                  <a:pt x="167" y="150"/>
                </a:cubicBezTo>
                <a:cubicBezTo>
                  <a:pt x="167" y="132"/>
                  <a:pt x="182" y="117"/>
                  <a:pt x="200" y="117"/>
                </a:cubicBezTo>
                <a:close/>
                <a:moveTo>
                  <a:pt x="200" y="217"/>
                </a:moveTo>
                <a:lnTo>
                  <a:pt x="200" y="217"/>
                </a:lnTo>
                <a:lnTo>
                  <a:pt x="200" y="217"/>
                </a:lnTo>
                <a:lnTo>
                  <a:pt x="200" y="217"/>
                </a:lnTo>
                <a:cubicBezTo>
                  <a:pt x="238" y="217"/>
                  <a:pt x="267" y="188"/>
                  <a:pt x="267" y="150"/>
                </a:cubicBezTo>
                <a:cubicBezTo>
                  <a:pt x="267" y="114"/>
                  <a:pt x="238" y="84"/>
                  <a:pt x="200" y="84"/>
                </a:cubicBezTo>
                <a:cubicBezTo>
                  <a:pt x="164" y="84"/>
                  <a:pt x="134" y="114"/>
                  <a:pt x="134" y="150"/>
                </a:cubicBezTo>
                <a:cubicBezTo>
                  <a:pt x="134" y="188"/>
                  <a:pt x="164" y="217"/>
                  <a:pt x="200" y="2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5" name="Freeform 63"/>
          <p:cNvSpPr>
            <a:spLocks noChangeArrowheads="1"/>
          </p:cNvSpPr>
          <p:nvPr/>
        </p:nvSpPr>
        <p:spPr bwMode="auto">
          <a:xfrm>
            <a:off x="7498952" y="4516419"/>
            <a:ext cx="193675" cy="193675"/>
          </a:xfrm>
          <a:custGeom>
            <a:avLst/>
            <a:gdLst>
              <a:gd name="T0" fmla="*/ 466 w 536"/>
              <a:gd name="T1" fmla="*/ 248 h 536"/>
              <a:gd name="T2" fmla="*/ 466 w 536"/>
              <a:gd name="T3" fmla="*/ 248 h 536"/>
              <a:gd name="T4" fmla="*/ 466 w 536"/>
              <a:gd name="T5" fmla="*/ 248 h 536"/>
              <a:gd name="T6" fmla="*/ 382 w 536"/>
              <a:gd name="T7" fmla="*/ 331 h 536"/>
              <a:gd name="T8" fmla="*/ 382 w 536"/>
              <a:gd name="T9" fmla="*/ 331 h 536"/>
              <a:gd name="T10" fmla="*/ 351 w 536"/>
              <a:gd name="T11" fmla="*/ 335 h 536"/>
              <a:gd name="T12" fmla="*/ 201 w 536"/>
              <a:gd name="T13" fmla="*/ 184 h 536"/>
              <a:gd name="T14" fmla="*/ 204 w 536"/>
              <a:gd name="T15" fmla="*/ 154 h 536"/>
              <a:gd name="T16" fmla="*/ 204 w 536"/>
              <a:gd name="T17" fmla="*/ 154 h 536"/>
              <a:gd name="T18" fmla="*/ 288 w 536"/>
              <a:gd name="T19" fmla="*/ 70 h 536"/>
              <a:gd name="T20" fmla="*/ 288 w 536"/>
              <a:gd name="T21" fmla="*/ 70 h 536"/>
              <a:gd name="T22" fmla="*/ 376 w 536"/>
              <a:gd name="T23" fmla="*/ 34 h 536"/>
              <a:gd name="T24" fmla="*/ 502 w 536"/>
              <a:gd name="T25" fmla="*/ 159 h 536"/>
              <a:gd name="T26" fmla="*/ 466 w 536"/>
              <a:gd name="T27" fmla="*/ 248 h 536"/>
              <a:gd name="T28" fmla="*/ 248 w 536"/>
              <a:gd name="T29" fmla="*/ 465 h 536"/>
              <a:gd name="T30" fmla="*/ 248 w 536"/>
              <a:gd name="T31" fmla="*/ 465 h 536"/>
              <a:gd name="T32" fmla="*/ 248 w 536"/>
              <a:gd name="T33" fmla="*/ 465 h 536"/>
              <a:gd name="T34" fmla="*/ 248 w 536"/>
              <a:gd name="T35" fmla="*/ 465 h 536"/>
              <a:gd name="T36" fmla="*/ 159 w 536"/>
              <a:gd name="T37" fmla="*/ 502 h 536"/>
              <a:gd name="T38" fmla="*/ 34 w 536"/>
              <a:gd name="T39" fmla="*/ 376 h 536"/>
              <a:gd name="T40" fmla="*/ 70 w 536"/>
              <a:gd name="T41" fmla="*/ 288 h 536"/>
              <a:gd name="T42" fmla="*/ 70 w 536"/>
              <a:gd name="T43" fmla="*/ 288 h 536"/>
              <a:gd name="T44" fmla="*/ 168 w 536"/>
              <a:gd name="T45" fmla="*/ 191 h 536"/>
              <a:gd name="T46" fmla="*/ 168 w 536"/>
              <a:gd name="T47" fmla="*/ 191 h 536"/>
              <a:gd name="T48" fmla="*/ 345 w 536"/>
              <a:gd name="T49" fmla="*/ 368 h 536"/>
              <a:gd name="T50" fmla="*/ 345 w 536"/>
              <a:gd name="T51" fmla="*/ 368 h 536"/>
              <a:gd name="T52" fmla="*/ 248 w 536"/>
              <a:gd name="T53" fmla="*/ 465 h 536"/>
              <a:gd name="T54" fmla="*/ 376 w 536"/>
              <a:gd name="T55" fmla="*/ 0 h 536"/>
              <a:gd name="T56" fmla="*/ 376 w 536"/>
              <a:gd name="T57" fmla="*/ 0 h 536"/>
              <a:gd name="T58" fmla="*/ 376 w 536"/>
              <a:gd name="T59" fmla="*/ 0 h 536"/>
              <a:gd name="T60" fmla="*/ 376 w 536"/>
              <a:gd name="T61" fmla="*/ 0 h 536"/>
              <a:gd name="T62" fmla="*/ 264 w 536"/>
              <a:gd name="T63" fmla="*/ 47 h 536"/>
              <a:gd name="T64" fmla="*/ 264 w 536"/>
              <a:gd name="T65" fmla="*/ 47 h 536"/>
              <a:gd name="T66" fmla="*/ 47 w 536"/>
              <a:gd name="T67" fmla="*/ 265 h 536"/>
              <a:gd name="T68" fmla="*/ 47 w 536"/>
              <a:gd name="T69" fmla="*/ 265 h 536"/>
              <a:gd name="T70" fmla="*/ 0 w 536"/>
              <a:gd name="T71" fmla="*/ 376 h 536"/>
              <a:gd name="T72" fmla="*/ 159 w 536"/>
              <a:gd name="T73" fmla="*/ 535 h 536"/>
              <a:gd name="T74" fmla="*/ 271 w 536"/>
              <a:gd name="T75" fmla="*/ 489 h 536"/>
              <a:gd name="T76" fmla="*/ 271 w 536"/>
              <a:gd name="T77" fmla="*/ 489 h 536"/>
              <a:gd name="T78" fmla="*/ 489 w 536"/>
              <a:gd name="T79" fmla="*/ 271 h 536"/>
              <a:gd name="T80" fmla="*/ 489 w 536"/>
              <a:gd name="T81" fmla="*/ 271 h 536"/>
              <a:gd name="T82" fmla="*/ 535 w 536"/>
              <a:gd name="T83" fmla="*/ 159 h 536"/>
              <a:gd name="T84" fmla="*/ 376 w 536"/>
              <a:gd name="T8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36">
                <a:moveTo>
                  <a:pt x="466" y="248"/>
                </a:moveTo>
                <a:lnTo>
                  <a:pt x="466" y="248"/>
                </a:lnTo>
                <a:lnTo>
                  <a:pt x="466" y="248"/>
                </a:lnTo>
                <a:lnTo>
                  <a:pt x="382" y="331"/>
                </a:lnTo>
                <a:lnTo>
                  <a:pt x="382" y="331"/>
                </a:lnTo>
                <a:cubicBezTo>
                  <a:pt x="372" y="333"/>
                  <a:pt x="362" y="335"/>
                  <a:pt x="351" y="335"/>
                </a:cubicBezTo>
                <a:cubicBezTo>
                  <a:pt x="268" y="335"/>
                  <a:pt x="201" y="267"/>
                  <a:pt x="201" y="184"/>
                </a:cubicBezTo>
                <a:cubicBezTo>
                  <a:pt x="201" y="174"/>
                  <a:pt x="202" y="164"/>
                  <a:pt x="204" y="154"/>
                </a:cubicBezTo>
                <a:lnTo>
                  <a:pt x="204" y="154"/>
                </a:lnTo>
                <a:lnTo>
                  <a:pt x="288" y="70"/>
                </a:lnTo>
                <a:lnTo>
                  <a:pt x="288" y="70"/>
                </a:lnTo>
                <a:cubicBezTo>
                  <a:pt x="312" y="47"/>
                  <a:pt x="343" y="34"/>
                  <a:pt x="376" y="34"/>
                </a:cubicBezTo>
                <a:cubicBezTo>
                  <a:pt x="446" y="34"/>
                  <a:pt x="502" y="90"/>
                  <a:pt x="502" y="159"/>
                </a:cubicBezTo>
                <a:cubicBezTo>
                  <a:pt x="502" y="193"/>
                  <a:pt x="489" y="224"/>
                  <a:pt x="466" y="248"/>
                </a:cubicBezTo>
                <a:close/>
                <a:moveTo>
                  <a:pt x="248" y="465"/>
                </a:moveTo>
                <a:lnTo>
                  <a:pt x="248" y="465"/>
                </a:lnTo>
                <a:lnTo>
                  <a:pt x="248" y="465"/>
                </a:lnTo>
                <a:lnTo>
                  <a:pt x="248" y="465"/>
                </a:lnTo>
                <a:cubicBezTo>
                  <a:pt x="224" y="489"/>
                  <a:pt x="193" y="502"/>
                  <a:pt x="159" y="502"/>
                </a:cubicBezTo>
                <a:cubicBezTo>
                  <a:pt x="90" y="502"/>
                  <a:pt x="34" y="446"/>
                  <a:pt x="34" y="376"/>
                </a:cubicBezTo>
                <a:cubicBezTo>
                  <a:pt x="34" y="343"/>
                  <a:pt x="47" y="312"/>
                  <a:pt x="70" y="288"/>
                </a:cubicBezTo>
                <a:lnTo>
                  <a:pt x="70" y="288"/>
                </a:lnTo>
                <a:lnTo>
                  <a:pt x="168" y="191"/>
                </a:lnTo>
                <a:lnTo>
                  <a:pt x="168" y="191"/>
                </a:lnTo>
                <a:cubicBezTo>
                  <a:pt x="171" y="287"/>
                  <a:pt x="249" y="364"/>
                  <a:pt x="345" y="368"/>
                </a:cubicBezTo>
                <a:lnTo>
                  <a:pt x="345" y="368"/>
                </a:lnTo>
                <a:lnTo>
                  <a:pt x="248" y="465"/>
                </a:lnTo>
                <a:close/>
                <a:moveTo>
                  <a:pt x="376" y="0"/>
                </a:moveTo>
                <a:lnTo>
                  <a:pt x="376" y="0"/>
                </a:lnTo>
                <a:lnTo>
                  <a:pt x="376" y="0"/>
                </a:lnTo>
                <a:lnTo>
                  <a:pt x="376" y="0"/>
                </a:lnTo>
                <a:cubicBezTo>
                  <a:pt x="334" y="0"/>
                  <a:pt x="294" y="17"/>
                  <a:pt x="264" y="47"/>
                </a:cubicBezTo>
                <a:lnTo>
                  <a:pt x="264" y="47"/>
                </a:lnTo>
                <a:lnTo>
                  <a:pt x="47" y="265"/>
                </a:lnTo>
                <a:lnTo>
                  <a:pt x="47" y="265"/>
                </a:lnTo>
                <a:cubicBezTo>
                  <a:pt x="17" y="294"/>
                  <a:pt x="0" y="334"/>
                  <a:pt x="0" y="376"/>
                </a:cubicBezTo>
                <a:cubicBezTo>
                  <a:pt x="0" y="464"/>
                  <a:pt x="71" y="535"/>
                  <a:pt x="159" y="535"/>
                </a:cubicBezTo>
                <a:cubicBezTo>
                  <a:pt x="202" y="535"/>
                  <a:pt x="241" y="519"/>
                  <a:pt x="271" y="489"/>
                </a:cubicBezTo>
                <a:lnTo>
                  <a:pt x="271" y="489"/>
                </a:lnTo>
                <a:lnTo>
                  <a:pt x="489" y="271"/>
                </a:lnTo>
                <a:lnTo>
                  <a:pt x="489" y="271"/>
                </a:lnTo>
                <a:cubicBezTo>
                  <a:pt x="519" y="241"/>
                  <a:pt x="535" y="202"/>
                  <a:pt x="535" y="159"/>
                </a:cubicBezTo>
                <a:cubicBezTo>
                  <a:pt x="535" y="72"/>
                  <a:pt x="464" y="0"/>
                  <a:pt x="3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6" name="Freeform 64"/>
          <p:cNvSpPr>
            <a:spLocks noChangeArrowheads="1"/>
          </p:cNvSpPr>
          <p:nvPr/>
        </p:nvSpPr>
        <p:spPr bwMode="auto">
          <a:xfrm>
            <a:off x="6992539" y="4516419"/>
            <a:ext cx="133350" cy="193675"/>
          </a:xfrm>
          <a:custGeom>
            <a:avLst/>
            <a:gdLst>
              <a:gd name="T0" fmla="*/ 184 w 369"/>
              <a:gd name="T1" fmla="*/ 117 h 536"/>
              <a:gd name="T2" fmla="*/ 184 w 369"/>
              <a:gd name="T3" fmla="*/ 117 h 536"/>
              <a:gd name="T4" fmla="*/ 184 w 369"/>
              <a:gd name="T5" fmla="*/ 117 h 536"/>
              <a:gd name="T6" fmla="*/ 184 w 369"/>
              <a:gd name="T7" fmla="*/ 117 h 536"/>
              <a:gd name="T8" fmla="*/ 167 w 369"/>
              <a:gd name="T9" fmla="*/ 134 h 536"/>
              <a:gd name="T10" fmla="*/ 167 w 369"/>
              <a:gd name="T11" fmla="*/ 134 h 536"/>
              <a:gd name="T12" fmla="*/ 167 w 369"/>
              <a:gd name="T13" fmla="*/ 201 h 536"/>
              <a:gd name="T14" fmla="*/ 167 w 369"/>
              <a:gd name="T15" fmla="*/ 201 h 536"/>
              <a:gd name="T16" fmla="*/ 184 w 369"/>
              <a:gd name="T17" fmla="*/ 217 h 536"/>
              <a:gd name="T18" fmla="*/ 201 w 369"/>
              <a:gd name="T19" fmla="*/ 201 h 536"/>
              <a:gd name="T20" fmla="*/ 201 w 369"/>
              <a:gd name="T21" fmla="*/ 201 h 536"/>
              <a:gd name="T22" fmla="*/ 201 w 369"/>
              <a:gd name="T23" fmla="*/ 134 h 536"/>
              <a:gd name="T24" fmla="*/ 201 w 369"/>
              <a:gd name="T25" fmla="*/ 134 h 536"/>
              <a:gd name="T26" fmla="*/ 184 w 369"/>
              <a:gd name="T27" fmla="*/ 117 h 536"/>
              <a:gd name="T28" fmla="*/ 335 w 369"/>
              <a:gd name="T29" fmla="*/ 352 h 536"/>
              <a:gd name="T30" fmla="*/ 335 w 369"/>
              <a:gd name="T31" fmla="*/ 352 h 536"/>
              <a:gd name="T32" fmla="*/ 335 w 369"/>
              <a:gd name="T33" fmla="*/ 352 h 536"/>
              <a:gd name="T34" fmla="*/ 335 w 369"/>
              <a:gd name="T35" fmla="*/ 352 h 536"/>
              <a:gd name="T36" fmla="*/ 184 w 369"/>
              <a:gd name="T37" fmla="*/ 502 h 536"/>
              <a:gd name="T38" fmla="*/ 34 w 369"/>
              <a:gd name="T39" fmla="*/ 352 h 536"/>
              <a:gd name="T40" fmla="*/ 34 w 369"/>
              <a:gd name="T41" fmla="*/ 352 h 536"/>
              <a:gd name="T42" fmla="*/ 34 w 369"/>
              <a:gd name="T43" fmla="*/ 184 h 536"/>
              <a:gd name="T44" fmla="*/ 34 w 369"/>
              <a:gd name="T45" fmla="*/ 184 h 536"/>
              <a:gd name="T46" fmla="*/ 184 w 369"/>
              <a:gd name="T47" fmla="*/ 34 h 536"/>
              <a:gd name="T48" fmla="*/ 335 w 369"/>
              <a:gd name="T49" fmla="*/ 184 h 536"/>
              <a:gd name="T50" fmla="*/ 335 w 369"/>
              <a:gd name="T51" fmla="*/ 184 h 536"/>
              <a:gd name="T52" fmla="*/ 335 w 369"/>
              <a:gd name="T53" fmla="*/ 352 h 536"/>
              <a:gd name="T54" fmla="*/ 184 w 369"/>
              <a:gd name="T55" fmla="*/ 0 h 536"/>
              <a:gd name="T56" fmla="*/ 184 w 369"/>
              <a:gd name="T57" fmla="*/ 0 h 536"/>
              <a:gd name="T58" fmla="*/ 184 w 369"/>
              <a:gd name="T59" fmla="*/ 0 h 536"/>
              <a:gd name="T60" fmla="*/ 184 w 369"/>
              <a:gd name="T61" fmla="*/ 0 h 536"/>
              <a:gd name="T62" fmla="*/ 0 w 369"/>
              <a:gd name="T63" fmla="*/ 184 h 536"/>
              <a:gd name="T64" fmla="*/ 0 w 369"/>
              <a:gd name="T65" fmla="*/ 184 h 536"/>
              <a:gd name="T66" fmla="*/ 0 w 369"/>
              <a:gd name="T67" fmla="*/ 352 h 536"/>
              <a:gd name="T68" fmla="*/ 0 w 369"/>
              <a:gd name="T69" fmla="*/ 352 h 536"/>
              <a:gd name="T70" fmla="*/ 184 w 369"/>
              <a:gd name="T71" fmla="*/ 535 h 536"/>
              <a:gd name="T72" fmla="*/ 368 w 369"/>
              <a:gd name="T73" fmla="*/ 352 h 536"/>
              <a:gd name="T74" fmla="*/ 368 w 369"/>
              <a:gd name="T75" fmla="*/ 352 h 536"/>
              <a:gd name="T76" fmla="*/ 368 w 369"/>
              <a:gd name="T77" fmla="*/ 184 h 536"/>
              <a:gd name="T78" fmla="*/ 368 w 369"/>
              <a:gd name="T79" fmla="*/ 184 h 536"/>
              <a:gd name="T80" fmla="*/ 184 w 369"/>
              <a:gd name="T81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9" h="536">
                <a:moveTo>
                  <a:pt x="184" y="117"/>
                </a:moveTo>
                <a:lnTo>
                  <a:pt x="184" y="117"/>
                </a:lnTo>
                <a:lnTo>
                  <a:pt x="184" y="117"/>
                </a:lnTo>
                <a:lnTo>
                  <a:pt x="184" y="117"/>
                </a:lnTo>
                <a:cubicBezTo>
                  <a:pt x="175" y="117"/>
                  <a:pt x="167" y="124"/>
                  <a:pt x="167" y="134"/>
                </a:cubicBezTo>
                <a:lnTo>
                  <a:pt x="167" y="134"/>
                </a:lnTo>
                <a:lnTo>
                  <a:pt x="167" y="201"/>
                </a:lnTo>
                <a:lnTo>
                  <a:pt x="167" y="201"/>
                </a:lnTo>
                <a:cubicBezTo>
                  <a:pt x="167" y="210"/>
                  <a:pt x="175" y="217"/>
                  <a:pt x="184" y="217"/>
                </a:cubicBezTo>
                <a:cubicBezTo>
                  <a:pt x="193" y="217"/>
                  <a:pt x="201" y="210"/>
                  <a:pt x="201" y="201"/>
                </a:cubicBezTo>
                <a:lnTo>
                  <a:pt x="201" y="201"/>
                </a:lnTo>
                <a:lnTo>
                  <a:pt x="201" y="134"/>
                </a:lnTo>
                <a:lnTo>
                  <a:pt x="201" y="134"/>
                </a:lnTo>
                <a:cubicBezTo>
                  <a:pt x="201" y="124"/>
                  <a:pt x="193" y="117"/>
                  <a:pt x="184" y="117"/>
                </a:cubicBezTo>
                <a:close/>
                <a:moveTo>
                  <a:pt x="335" y="352"/>
                </a:moveTo>
                <a:lnTo>
                  <a:pt x="335" y="352"/>
                </a:lnTo>
                <a:lnTo>
                  <a:pt x="335" y="352"/>
                </a:lnTo>
                <a:lnTo>
                  <a:pt x="335" y="352"/>
                </a:lnTo>
                <a:cubicBezTo>
                  <a:pt x="335" y="435"/>
                  <a:pt x="267" y="502"/>
                  <a:pt x="184" y="502"/>
                </a:cubicBezTo>
                <a:cubicBezTo>
                  <a:pt x="101" y="502"/>
                  <a:pt x="34" y="435"/>
                  <a:pt x="34" y="352"/>
                </a:cubicBezTo>
                <a:lnTo>
                  <a:pt x="34" y="352"/>
                </a:lnTo>
                <a:lnTo>
                  <a:pt x="34" y="184"/>
                </a:lnTo>
                <a:lnTo>
                  <a:pt x="34" y="184"/>
                </a:lnTo>
                <a:cubicBezTo>
                  <a:pt x="34" y="101"/>
                  <a:pt x="101" y="34"/>
                  <a:pt x="184" y="34"/>
                </a:cubicBezTo>
                <a:cubicBezTo>
                  <a:pt x="267" y="34"/>
                  <a:pt x="335" y="101"/>
                  <a:pt x="335" y="184"/>
                </a:cubicBezTo>
                <a:lnTo>
                  <a:pt x="335" y="184"/>
                </a:lnTo>
                <a:lnTo>
                  <a:pt x="335" y="352"/>
                </a:lnTo>
                <a:close/>
                <a:moveTo>
                  <a:pt x="184" y="0"/>
                </a:moveTo>
                <a:lnTo>
                  <a:pt x="184" y="0"/>
                </a:lnTo>
                <a:lnTo>
                  <a:pt x="184" y="0"/>
                </a:lnTo>
                <a:lnTo>
                  <a:pt x="184" y="0"/>
                </a:lnTo>
                <a:cubicBezTo>
                  <a:pt x="82" y="0"/>
                  <a:pt x="0" y="82"/>
                  <a:pt x="0" y="184"/>
                </a:cubicBezTo>
                <a:lnTo>
                  <a:pt x="0" y="184"/>
                </a:lnTo>
                <a:lnTo>
                  <a:pt x="0" y="352"/>
                </a:lnTo>
                <a:lnTo>
                  <a:pt x="0" y="352"/>
                </a:lnTo>
                <a:cubicBezTo>
                  <a:pt x="0" y="453"/>
                  <a:pt x="82" y="535"/>
                  <a:pt x="184" y="535"/>
                </a:cubicBezTo>
                <a:cubicBezTo>
                  <a:pt x="286" y="535"/>
                  <a:pt x="368" y="453"/>
                  <a:pt x="368" y="352"/>
                </a:cubicBezTo>
                <a:lnTo>
                  <a:pt x="368" y="352"/>
                </a:lnTo>
                <a:lnTo>
                  <a:pt x="368" y="184"/>
                </a:lnTo>
                <a:lnTo>
                  <a:pt x="368" y="184"/>
                </a:lnTo>
                <a:cubicBezTo>
                  <a:pt x="368" y="82"/>
                  <a:pt x="286" y="0"/>
                  <a:pt x="1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7" name="Freeform 65"/>
          <p:cNvSpPr>
            <a:spLocks noChangeArrowheads="1"/>
          </p:cNvSpPr>
          <p:nvPr/>
        </p:nvSpPr>
        <p:spPr bwMode="auto">
          <a:xfrm>
            <a:off x="6438502" y="4516419"/>
            <a:ext cx="157162" cy="193675"/>
          </a:xfrm>
          <a:custGeom>
            <a:avLst/>
            <a:gdLst>
              <a:gd name="T0" fmla="*/ 184 w 436"/>
              <a:gd name="T1" fmla="*/ 67 h 536"/>
              <a:gd name="T2" fmla="*/ 184 w 436"/>
              <a:gd name="T3" fmla="*/ 67 h 536"/>
              <a:gd name="T4" fmla="*/ 251 w 436"/>
              <a:gd name="T5" fmla="*/ 67 h 536"/>
              <a:gd name="T6" fmla="*/ 184 w 436"/>
              <a:gd name="T7" fmla="*/ 67 h 536"/>
              <a:gd name="T8" fmla="*/ 435 w 436"/>
              <a:gd name="T9" fmla="*/ 318 h 536"/>
              <a:gd name="T10" fmla="*/ 435 w 436"/>
              <a:gd name="T11" fmla="*/ 318 h 536"/>
              <a:gd name="T12" fmla="*/ 420 w 436"/>
              <a:gd name="T13" fmla="*/ 302 h 536"/>
              <a:gd name="T14" fmla="*/ 409 w 436"/>
              <a:gd name="T15" fmla="*/ 305 h 536"/>
              <a:gd name="T16" fmla="*/ 342 w 436"/>
              <a:gd name="T17" fmla="*/ 320 h 536"/>
              <a:gd name="T18" fmla="*/ 337 w 436"/>
              <a:gd name="T19" fmla="*/ 343 h 536"/>
              <a:gd name="T20" fmla="*/ 358 w 436"/>
              <a:gd name="T21" fmla="*/ 350 h 536"/>
              <a:gd name="T22" fmla="*/ 400 w 436"/>
              <a:gd name="T23" fmla="*/ 339 h 536"/>
              <a:gd name="T24" fmla="*/ 234 w 436"/>
              <a:gd name="T25" fmla="*/ 502 h 536"/>
              <a:gd name="T26" fmla="*/ 285 w 436"/>
              <a:gd name="T27" fmla="*/ 217 h 536"/>
              <a:gd name="T28" fmla="*/ 302 w 436"/>
              <a:gd name="T29" fmla="*/ 201 h 536"/>
              <a:gd name="T30" fmla="*/ 285 w 436"/>
              <a:gd name="T31" fmla="*/ 184 h 536"/>
              <a:gd name="T32" fmla="*/ 234 w 436"/>
              <a:gd name="T33" fmla="*/ 132 h 536"/>
              <a:gd name="T34" fmla="*/ 262 w 436"/>
              <a:gd name="T35" fmla="*/ 117 h 536"/>
              <a:gd name="T36" fmla="*/ 268 w 436"/>
              <a:gd name="T37" fmla="*/ 110 h 536"/>
              <a:gd name="T38" fmla="*/ 275 w 436"/>
              <a:gd name="T39" fmla="*/ 101 h 536"/>
              <a:gd name="T40" fmla="*/ 280 w 436"/>
              <a:gd name="T41" fmla="*/ 91 h 536"/>
              <a:gd name="T42" fmla="*/ 283 w 436"/>
              <a:gd name="T43" fmla="*/ 79 h 536"/>
              <a:gd name="T44" fmla="*/ 218 w 436"/>
              <a:gd name="T45" fmla="*/ 0 h 536"/>
              <a:gd name="T46" fmla="*/ 152 w 436"/>
              <a:gd name="T47" fmla="*/ 79 h 536"/>
              <a:gd name="T48" fmla="*/ 155 w 436"/>
              <a:gd name="T49" fmla="*/ 91 h 536"/>
              <a:gd name="T50" fmla="*/ 161 w 436"/>
              <a:gd name="T51" fmla="*/ 101 h 536"/>
              <a:gd name="T52" fmla="*/ 167 w 436"/>
              <a:gd name="T53" fmla="*/ 110 h 536"/>
              <a:gd name="T54" fmla="*/ 174 w 436"/>
              <a:gd name="T55" fmla="*/ 117 h 536"/>
              <a:gd name="T56" fmla="*/ 201 w 436"/>
              <a:gd name="T57" fmla="*/ 132 h 536"/>
              <a:gd name="T58" fmla="*/ 151 w 436"/>
              <a:gd name="T59" fmla="*/ 184 h 536"/>
              <a:gd name="T60" fmla="*/ 134 w 436"/>
              <a:gd name="T61" fmla="*/ 201 h 536"/>
              <a:gd name="T62" fmla="*/ 151 w 436"/>
              <a:gd name="T63" fmla="*/ 217 h 536"/>
              <a:gd name="T64" fmla="*/ 201 w 436"/>
              <a:gd name="T65" fmla="*/ 502 h 536"/>
              <a:gd name="T66" fmla="*/ 35 w 436"/>
              <a:gd name="T67" fmla="*/ 339 h 536"/>
              <a:gd name="T68" fmla="*/ 78 w 436"/>
              <a:gd name="T69" fmla="*/ 350 h 536"/>
              <a:gd name="T70" fmla="*/ 99 w 436"/>
              <a:gd name="T71" fmla="*/ 343 h 536"/>
              <a:gd name="T72" fmla="*/ 93 w 436"/>
              <a:gd name="T73" fmla="*/ 320 h 536"/>
              <a:gd name="T74" fmla="*/ 26 w 436"/>
              <a:gd name="T75" fmla="*/ 305 h 536"/>
              <a:gd name="T76" fmla="*/ 16 w 436"/>
              <a:gd name="T77" fmla="*/ 302 h 536"/>
              <a:gd name="T78" fmla="*/ 0 w 436"/>
              <a:gd name="T79" fmla="*/ 318 h 536"/>
              <a:gd name="T80" fmla="*/ 0 w 436"/>
              <a:gd name="T81" fmla="*/ 318 h 536"/>
              <a:gd name="T82" fmla="*/ 218 w 436"/>
              <a:gd name="T83" fmla="*/ 535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6" h="536">
                <a:moveTo>
                  <a:pt x="184" y="67"/>
                </a:moveTo>
                <a:lnTo>
                  <a:pt x="184" y="67"/>
                </a:lnTo>
                <a:lnTo>
                  <a:pt x="184" y="67"/>
                </a:lnTo>
                <a:lnTo>
                  <a:pt x="184" y="67"/>
                </a:lnTo>
                <a:cubicBezTo>
                  <a:pt x="184" y="48"/>
                  <a:pt x="199" y="34"/>
                  <a:pt x="218" y="34"/>
                </a:cubicBezTo>
                <a:cubicBezTo>
                  <a:pt x="236" y="34"/>
                  <a:pt x="251" y="48"/>
                  <a:pt x="251" y="67"/>
                </a:cubicBezTo>
                <a:cubicBezTo>
                  <a:pt x="251" y="86"/>
                  <a:pt x="236" y="100"/>
                  <a:pt x="218" y="100"/>
                </a:cubicBezTo>
                <a:cubicBezTo>
                  <a:pt x="199" y="100"/>
                  <a:pt x="184" y="86"/>
                  <a:pt x="184" y="67"/>
                </a:cubicBezTo>
                <a:close/>
                <a:moveTo>
                  <a:pt x="435" y="318"/>
                </a:moveTo>
                <a:lnTo>
                  <a:pt x="435" y="318"/>
                </a:lnTo>
                <a:lnTo>
                  <a:pt x="435" y="318"/>
                </a:lnTo>
                <a:lnTo>
                  <a:pt x="435" y="318"/>
                </a:lnTo>
                <a:cubicBezTo>
                  <a:pt x="435" y="315"/>
                  <a:pt x="435" y="312"/>
                  <a:pt x="433" y="310"/>
                </a:cubicBezTo>
                <a:cubicBezTo>
                  <a:pt x="431" y="305"/>
                  <a:pt x="425" y="302"/>
                  <a:pt x="420" y="302"/>
                </a:cubicBezTo>
                <a:cubicBezTo>
                  <a:pt x="419" y="302"/>
                  <a:pt x="419" y="301"/>
                  <a:pt x="419" y="301"/>
                </a:cubicBezTo>
                <a:cubicBezTo>
                  <a:pt x="415" y="301"/>
                  <a:pt x="412" y="303"/>
                  <a:pt x="409" y="305"/>
                </a:cubicBezTo>
                <a:lnTo>
                  <a:pt x="409" y="305"/>
                </a:lnTo>
                <a:lnTo>
                  <a:pt x="342" y="320"/>
                </a:lnTo>
                <a:lnTo>
                  <a:pt x="342" y="320"/>
                </a:lnTo>
                <a:cubicBezTo>
                  <a:pt x="335" y="325"/>
                  <a:pt x="333" y="336"/>
                  <a:pt x="337" y="343"/>
                </a:cubicBezTo>
                <a:cubicBezTo>
                  <a:pt x="341" y="351"/>
                  <a:pt x="350" y="354"/>
                  <a:pt x="358" y="350"/>
                </a:cubicBezTo>
                <a:lnTo>
                  <a:pt x="358" y="350"/>
                </a:lnTo>
                <a:lnTo>
                  <a:pt x="400" y="339"/>
                </a:lnTo>
                <a:lnTo>
                  <a:pt x="400" y="339"/>
                </a:lnTo>
                <a:cubicBezTo>
                  <a:pt x="390" y="426"/>
                  <a:pt x="321" y="493"/>
                  <a:pt x="234" y="502"/>
                </a:cubicBezTo>
                <a:lnTo>
                  <a:pt x="234" y="502"/>
                </a:lnTo>
                <a:lnTo>
                  <a:pt x="234" y="217"/>
                </a:lnTo>
                <a:lnTo>
                  <a:pt x="285" y="217"/>
                </a:lnTo>
                <a:lnTo>
                  <a:pt x="285" y="217"/>
                </a:lnTo>
                <a:cubicBezTo>
                  <a:pt x="294" y="217"/>
                  <a:pt x="302" y="210"/>
                  <a:pt x="302" y="201"/>
                </a:cubicBezTo>
                <a:cubicBezTo>
                  <a:pt x="302" y="192"/>
                  <a:pt x="294" y="184"/>
                  <a:pt x="285" y="184"/>
                </a:cubicBezTo>
                <a:lnTo>
                  <a:pt x="285" y="184"/>
                </a:lnTo>
                <a:lnTo>
                  <a:pt x="234" y="184"/>
                </a:lnTo>
                <a:lnTo>
                  <a:pt x="234" y="132"/>
                </a:lnTo>
                <a:lnTo>
                  <a:pt x="234" y="132"/>
                </a:lnTo>
                <a:cubicBezTo>
                  <a:pt x="245" y="129"/>
                  <a:pt x="254" y="124"/>
                  <a:pt x="262" y="117"/>
                </a:cubicBezTo>
                <a:lnTo>
                  <a:pt x="263" y="116"/>
                </a:lnTo>
                <a:cubicBezTo>
                  <a:pt x="265" y="114"/>
                  <a:pt x="266" y="112"/>
                  <a:pt x="268" y="110"/>
                </a:cubicBezTo>
                <a:cubicBezTo>
                  <a:pt x="269" y="109"/>
                  <a:pt x="271" y="108"/>
                  <a:pt x="271" y="107"/>
                </a:cubicBezTo>
                <a:cubicBezTo>
                  <a:pt x="273" y="105"/>
                  <a:pt x="274" y="103"/>
                  <a:pt x="275" y="101"/>
                </a:cubicBezTo>
                <a:cubicBezTo>
                  <a:pt x="276" y="100"/>
                  <a:pt x="277" y="98"/>
                  <a:pt x="278" y="96"/>
                </a:cubicBezTo>
                <a:cubicBezTo>
                  <a:pt x="278" y="94"/>
                  <a:pt x="279" y="93"/>
                  <a:pt x="280" y="91"/>
                </a:cubicBezTo>
                <a:cubicBezTo>
                  <a:pt x="281" y="88"/>
                  <a:pt x="281" y="86"/>
                  <a:pt x="282" y="84"/>
                </a:cubicBezTo>
                <a:cubicBezTo>
                  <a:pt x="283" y="82"/>
                  <a:pt x="283" y="81"/>
                  <a:pt x="283" y="79"/>
                </a:cubicBezTo>
                <a:cubicBezTo>
                  <a:pt x="284" y="75"/>
                  <a:pt x="285" y="72"/>
                  <a:pt x="285" y="67"/>
                </a:cubicBezTo>
                <a:cubicBezTo>
                  <a:pt x="285" y="30"/>
                  <a:pt x="254" y="0"/>
                  <a:pt x="218" y="0"/>
                </a:cubicBezTo>
                <a:cubicBezTo>
                  <a:pt x="181" y="0"/>
                  <a:pt x="151" y="30"/>
                  <a:pt x="151" y="67"/>
                </a:cubicBezTo>
                <a:cubicBezTo>
                  <a:pt x="151" y="72"/>
                  <a:pt x="151" y="75"/>
                  <a:pt x="152" y="79"/>
                </a:cubicBezTo>
                <a:cubicBezTo>
                  <a:pt x="152" y="81"/>
                  <a:pt x="152" y="82"/>
                  <a:pt x="153" y="84"/>
                </a:cubicBezTo>
                <a:cubicBezTo>
                  <a:pt x="154" y="86"/>
                  <a:pt x="155" y="88"/>
                  <a:pt x="155" y="91"/>
                </a:cubicBezTo>
                <a:cubicBezTo>
                  <a:pt x="156" y="93"/>
                  <a:pt x="157" y="94"/>
                  <a:pt x="157" y="96"/>
                </a:cubicBezTo>
                <a:cubicBezTo>
                  <a:pt x="159" y="98"/>
                  <a:pt x="159" y="100"/>
                  <a:pt x="161" y="101"/>
                </a:cubicBezTo>
                <a:cubicBezTo>
                  <a:pt x="162" y="103"/>
                  <a:pt x="163" y="105"/>
                  <a:pt x="164" y="107"/>
                </a:cubicBezTo>
                <a:cubicBezTo>
                  <a:pt x="165" y="108"/>
                  <a:pt x="166" y="109"/>
                  <a:pt x="167" y="110"/>
                </a:cubicBezTo>
                <a:cubicBezTo>
                  <a:pt x="169" y="112"/>
                  <a:pt x="170" y="114"/>
                  <a:pt x="172" y="116"/>
                </a:cubicBezTo>
                <a:cubicBezTo>
                  <a:pt x="173" y="116"/>
                  <a:pt x="173" y="117"/>
                  <a:pt x="174" y="117"/>
                </a:cubicBezTo>
                <a:cubicBezTo>
                  <a:pt x="181" y="124"/>
                  <a:pt x="191" y="129"/>
                  <a:pt x="201" y="132"/>
                </a:cubicBezTo>
                <a:lnTo>
                  <a:pt x="201" y="132"/>
                </a:lnTo>
                <a:lnTo>
                  <a:pt x="201" y="184"/>
                </a:lnTo>
                <a:lnTo>
                  <a:pt x="151" y="184"/>
                </a:lnTo>
                <a:lnTo>
                  <a:pt x="151" y="184"/>
                </a:lnTo>
                <a:cubicBezTo>
                  <a:pt x="141" y="184"/>
                  <a:pt x="134" y="192"/>
                  <a:pt x="134" y="201"/>
                </a:cubicBezTo>
                <a:cubicBezTo>
                  <a:pt x="134" y="210"/>
                  <a:pt x="141" y="217"/>
                  <a:pt x="151" y="217"/>
                </a:cubicBezTo>
                <a:lnTo>
                  <a:pt x="151" y="217"/>
                </a:lnTo>
                <a:lnTo>
                  <a:pt x="201" y="217"/>
                </a:lnTo>
                <a:lnTo>
                  <a:pt x="201" y="502"/>
                </a:lnTo>
                <a:lnTo>
                  <a:pt x="201" y="502"/>
                </a:lnTo>
                <a:cubicBezTo>
                  <a:pt x="114" y="493"/>
                  <a:pt x="45" y="426"/>
                  <a:pt x="35" y="339"/>
                </a:cubicBezTo>
                <a:lnTo>
                  <a:pt x="35" y="339"/>
                </a:lnTo>
                <a:lnTo>
                  <a:pt x="78" y="350"/>
                </a:lnTo>
                <a:lnTo>
                  <a:pt x="78" y="350"/>
                </a:lnTo>
                <a:cubicBezTo>
                  <a:pt x="85" y="354"/>
                  <a:pt x="95" y="351"/>
                  <a:pt x="99" y="343"/>
                </a:cubicBezTo>
                <a:cubicBezTo>
                  <a:pt x="103" y="336"/>
                  <a:pt x="100" y="325"/>
                  <a:pt x="93" y="320"/>
                </a:cubicBezTo>
                <a:lnTo>
                  <a:pt x="93" y="320"/>
                </a:lnTo>
                <a:lnTo>
                  <a:pt x="26" y="305"/>
                </a:lnTo>
                <a:lnTo>
                  <a:pt x="26" y="305"/>
                </a:lnTo>
                <a:cubicBezTo>
                  <a:pt x="23" y="303"/>
                  <a:pt x="20" y="301"/>
                  <a:pt x="17" y="301"/>
                </a:cubicBezTo>
                <a:lnTo>
                  <a:pt x="16" y="302"/>
                </a:lnTo>
                <a:cubicBezTo>
                  <a:pt x="10" y="302"/>
                  <a:pt x="5" y="305"/>
                  <a:pt x="2" y="310"/>
                </a:cubicBezTo>
                <a:cubicBezTo>
                  <a:pt x="0" y="312"/>
                  <a:pt x="0" y="315"/>
                  <a:pt x="0" y="318"/>
                </a:cubicBezTo>
                <a:lnTo>
                  <a:pt x="0" y="318"/>
                </a:lnTo>
                <a:lnTo>
                  <a:pt x="0" y="318"/>
                </a:lnTo>
                <a:lnTo>
                  <a:pt x="0" y="318"/>
                </a:lnTo>
                <a:cubicBezTo>
                  <a:pt x="0" y="438"/>
                  <a:pt x="97" y="535"/>
                  <a:pt x="218" y="535"/>
                </a:cubicBezTo>
                <a:cubicBezTo>
                  <a:pt x="338" y="535"/>
                  <a:pt x="435" y="438"/>
                  <a:pt x="435" y="3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8" name="Freeform 66"/>
          <p:cNvSpPr>
            <a:spLocks noChangeArrowheads="1"/>
          </p:cNvSpPr>
          <p:nvPr/>
        </p:nvSpPr>
        <p:spPr bwMode="auto">
          <a:xfrm>
            <a:off x="8572102" y="3979844"/>
            <a:ext cx="193675" cy="193675"/>
          </a:xfrm>
          <a:custGeom>
            <a:avLst/>
            <a:gdLst>
              <a:gd name="T0" fmla="*/ 409 w 536"/>
              <a:gd name="T1" fmla="*/ 318 h 537"/>
              <a:gd name="T2" fmla="*/ 409 w 536"/>
              <a:gd name="T3" fmla="*/ 318 h 537"/>
              <a:gd name="T4" fmla="*/ 405 w 536"/>
              <a:gd name="T5" fmla="*/ 207 h 537"/>
              <a:gd name="T6" fmla="*/ 477 w 536"/>
              <a:gd name="T7" fmla="*/ 165 h 537"/>
              <a:gd name="T8" fmla="*/ 501 w 536"/>
              <a:gd name="T9" fmla="*/ 268 h 537"/>
              <a:gd name="T10" fmla="*/ 483 w 536"/>
              <a:gd name="T11" fmla="*/ 360 h 537"/>
              <a:gd name="T12" fmla="*/ 408 w 536"/>
              <a:gd name="T13" fmla="*/ 456 h 537"/>
              <a:gd name="T14" fmla="*/ 408 w 536"/>
              <a:gd name="T15" fmla="*/ 456 h 537"/>
              <a:gd name="T16" fmla="*/ 365 w 536"/>
              <a:gd name="T17" fmla="*/ 383 h 537"/>
              <a:gd name="T18" fmla="*/ 395 w 536"/>
              <a:gd name="T19" fmla="*/ 347 h 537"/>
              <a:gd name="T20" fmla="*/ 467 w 536"/>
              <a:gd name="T21" fmla="*/ 389 h 537"/>
              <a:gd name="T22" fmla="*/ 267 w 536"/>
              <a:gd name="T23" fmla="*/ 502 h 537"/>
              <a:gd name="T24" fmla="*/ 267 w 536"/>
              <a:gd name="T25" fmla="*/ 502 h 537"/>
              <a:gd name="T26" fmla="*/ 166 w 536"/>
              <a:gd name="T27" fmla="*/ 479 h 537"/>
              <a:gd name="T28" fmla="*/ 208 w 536"/>
              <a:gd name="T29" fmla="*/ 406 h 537"/>
              <a:gd name="T30" fmla="*/ 267 w 536"/>
              <a:gd name="T31" fmla="*/ 419 h 537"/>
              <a:gd name="T32" fmla="*/ 339 w 536"/>
              <a:gd name="T33" fmla="*/ 401 h 537"/>
              <a:gd name="T34" fmla="*/ 380 w 536"/>
              <a:gd name="T35" fmla="*/ 473 h 537"/>
              <a:gd name="T36" fmla="*/ 73 w 536"/>
              <a:gd name="T37" fmla="*/ 399 h 537"/>
              <a:gd name="T38" fmla="*/ 73 w 536"/>
              <a:gd name="T39" fmla="*/ 399 h 537"/>
              <a:gd name="T40" fmla="*/ 146 w 536"/>
              <a:gd name="T41" fmla="*/ 356 h 537"/>
              <a:gd name="T42" fmla="*/ 179 w 536"/>
              <a:gd name="T43" fmla="*/ 389 h 537"/>
              <a:gd name="T44" fmla="*/ 137 w 536"/>
              <a:gd name="T45" fmla="*/ 463 h 537"/>
              <a:gd name="T46" fmla="*/ 33 w 536"/>
              <a:gd name="T47" fmla="*/ 268 h 537"/>
              <a:gd name="T48" fmla="*/ 33 w 536"/>
              <a:gd name="T49" fmla="*/ 268 h 537"/>
              <a:gd name="T50" fmla="*/ 62 w 536"/>
              <a:gd name="T51" fmla="*/ 155 h 537"/>
              <a:gd name="T52" fmla="*/ 135 w 536"/>
              <a:gd name="T53" fmla="*/ 197 h 537"/>
              <a:gd name="T54" fmla="*/ 116 w 536"/>
              <a:gd name="T55" fmla="*/ 268 h 537"/>
              <a:gd name="T56" fmla="*/ 129 w 536"/>
              <a:gd name="T57" fmla="*/ 327 h 537"/>
              <a:gd name="T58" fmla="*/ 56 w 536"/>
              <a:gd name="T59" fmla="*/ 370 h 537"/>
              <a:gd name="T60" fmla="*/ 147 w 536"/>
              <a:gd name="T61" fmla="*/ 68 h 537"/>
              <a:gd name="T62" fmla="*/ 147 w 536"/>
              <a:gd name="T63" fmla="*/ 68 h 537"/>
              <a:gd name="T64" fmla="*/ 188 w 536"/>
              <a:gd name="T65" fmla="*/ 140 h 537"/>
              <a:gd name="T66" fmla="*/ 153 w 536"/>
              <a:gd name="T67" fmla="*/ 170 h 537"/>
              <a:gd name="T68" fmla="*/ 80 w 536"/>
              <a:gd name="T69" fmla="*/ 128 h 537"/>
              <a:gd name="T70" fmla="*/ 267 w 536"/>
              <a:gd name="T71" fmla="*/ 34 h 537"/>
              <a:gd name="T72" fmla="*/ 267 w 536"/>
              <a:gd name="T73" fmla="*/ 34 h 537"/>
              <a:gd name="T74" fmla="*/ 370 w 536"/>
              <a:gd name="T75" fmla="*/ 58 h 537"/>
              <a:gd name="T76" fmla="*/ 328 w 536"/>
              <a:gd name="T77" fmla="*/ 131 h 537"/>
              <a:gd name="T78" fmla="*/ 267 w 536"/>
              <a:gd name="T79" fmla="*/ 118 h 537"/>
              <a:gd name="T80" fmla="*/ 218 w 536"/>
              <a:gd name="T81" fmla="*/ 126 h 537"/>
              <a:gd name="T82" fmla="*/ 175 w 536"/>
              <a:gd name="T83" fmla="*/ 53 h 537"/>
              <a:gd name="T84" fmla="*/ 384 w 536"/>
              <a:gd name="T85" fmla="*/ 268 h 537"/>
              <a:gd name="T86" fmla="*/ 384 w 536"/>
              <a:gd name="T87" fmla="*/ 268 h 537"/>
              <a:gd name="T88" fmla="*/ 267 w 536"/>
              <a:gd name="T89" fmla="*/ 385 h 537"/>
              <a:gd name="T90" fmla="*/ 267 w 536"/>
              <a:gd name="T91" fmla="*/ 151 h 537"/>
              <a:gd name="T92" fmla="*/ 461 w 536"/>
              <a:gd name="T93" fmla="*/ 136 h 537"/>
              <a:gd name="T94" fmla="*/ 461 w 536"/>
              <a:gd name="T95" fmla="*/ 136 h 537"/>
              <a:gd name="T96" fmla="*/ 388 w 536"/>
              <a:gd name="T97" fmla="*/ 178 h 537"/>
              <a:gd name="T98" fmla="*/ 357 w 536"/>
              <a:gd name="T99" fmla="*/ 147 h 537"/>
              <a:gd name="T100" fmla="*/ 399 w 536"/>
              <a:gd name="T101" fmla="*/ 75 h 537"/>
              <a:gd name="T102" fmla="*/ 267 w 536"/>
              <a:gd name="T103" fmla="*/ 0 h 537"/>
              <a:gd name="T104" fmla="*/ 267 w 536"/>
              <a:gd name="T105" fmla="*/ 0 h 537"/>
              <a:gd name="T106" fmla="*/ 0 w 536"/>
              <a:gd name="T107" fmla="*/ 268 h 537"/>
              <a:gd name="T108" fmla="*/ 535 w 536"/>
              <a:gd name="T109" fmla="*/ 2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6" h="537">
                <a:moveTo>
                  <a:pt x="409" y="318"/>
                </a:moveTo>
                <a:lnTo>
                  <a:pt x="409" y="318"/>
                </a:lnTo>
                <a:lnTo>
                  <a:pt x="409" y="318"/>
                </a:lnTo>
                <a:lnTo>
                  <a:pt x="409" y="318"/>
                </a:lnTo>
                <a:cubicBezTo>
                  <a:pt x="415" y="302"/>
                  <a:pt x="417" y="285"/>
                  <a:pt x="417" y="268"/>
                </a:cubicBezTo>
                <a:cubicBezTo>
                  <a:pt x="417" y="247"/>
                  <a:pt x="413" y="226"/>
                  <a:pt x="405" y="207"/>
                </a:cubicBezTo>
                <a:lnTo>
                  <a:pt x="405" y="207"/>
                </a:lnTo>
                <a:lnTo>
                  <a:pt x="477" y="165"/>
                </a:lnTo>
                <a:lnTo>
                  <a:pt x="477" y="165"/>
                </a:lnTo>
                <a:cubicBezTo>
                  <a:pt x="493" y="196"/>
                  <a:pt x="501" y="231"/>
                  <a:pt x="501" y="268"/>
                </a:cubicBezTo>
                <a:cubicBezTo>
                  <a:pt x="501" y="301"/>
                  <a:pt x="495" y="332"/>
                  <a:pt x="483" y="360"/>
                </a:cubicBezTo>
                <a:lnTo>
                  <a:pt x="483" y="360"/>
                </a:lnTo>
                <a:lnTo>
                  <a:pt x="409" y="318"/>
                </a:lnTo>
                <a:close/>
                <a:moveTo>
                  <a:pt x="408" y="456"/>
                </a:moveTo>
                <a:lnTo>
                  <a:pt x="408" y="456"/>
                </a:lnTo>
                <a:lnTo>
                  <a:pt x="408" y="456"/>
                </a:lnTo>
                <a:lnTo>
                  <a:pt x="365" y="383"/>
                </a:lnTo>
                <a:lnTo>
                  <a:pt x="365" y="383"/>
                </a:lnTo>
                <a:cubicBezTo>
                  <a:pt x="377" y="372"/>
                  <a:pt x="387" y="361"/>
                  <a:pt x="395" y="347"/>
                </a:cubicBezTo>
                <a:lnTo>
                  <a:pt x="395" y="347"/>
                </a:lnTo>
                <a:lnTo>
                  <a:pt x="467" y="389"/>
                </a:lnTo>
                <a:lnTo>
                  <a:pt x="467" y="389"/>
                </a:lnTo>
                <a:cubicBezTo>
                  <a:pt x="452" y="415"/>
                  <a:pt x="432" y="437"/>
                  <a:pt x="408" y="456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231" y="502"/>
                  <a:pt x="196" y="494"/>
                  <a:pt x="166" y="479"/>
                </a:cubicBezTo>
                <a:lnTo>
                  <a:pt x="166" y="479"/>
                </a:lnTo>
                <a:lnTo>
                  <a:pt x="208" y="406"/>
                </a:lnTo>
                <a:lnTo>
                  <a:pt x="208" y="406"/>
                </a:lnTo>
                <a:cubicBezTo>
                  <a:pt x="226" y="414"/>
                  <a:pt x="246" y="419"/>
                  <a:pt x="267" y="419"/>
                </a:cubicBezTo>
                <a:cubicBezTo>
                  <a:pt x="293" y="419"/>
                  <a:pt x="317" y="412"/>
                  <a:pt x="339" y="401"/>
                </a:cubicBezTo>
                <a:lnTo>
                  <a:pt x="339" y="401"/>
                </a:lnTo>
                <a:lnTo>
                  <a:pt x="380" y="473"/>
                </a:lnTo>
                <a:lnTo>
                  <a:pt x="380" y="473"/>
                </a:lnTo>
                <a:cubicBezTo>
                  <a:pt x="346" y="492"/>
                  <a:pt x="308" y="502"/>
                  <a:pt x="267" y="502"/>
                </a:cubicBezTo>
                <a:close/>
                <a:moveTo>
                  <a:pt x="73" y="399"/>
                </a:moveTo>
                <a:lnTo>
                  <a:pt x="73" y="399"/>
                </a:lnTo>
                <a:lnTo>
                  <a:pt x="73" y="399"/>
                </a:lnTo>
                <a:lnTo>
                  <a:pt x="146" y="356"/>
                </a:lnTo>
                <a:lnTo>
                  <a:pt x="146" y="356"/>
                </a:lnTo>
                <a:cubicBezTo>
                  <a:pt x="155" y="369"/>
                  <a:pt x="166" y="380"/>
                  <a:pt x="179" y="389"/>
                </a:cubicBezTo>
                <a:lnTo>
                  <a:pt x="179" y="389"/>
                </a:lnTo>
                <a:lnTo>
                  <a:pt x="137" y="463"/>
                </a:lnTo>
                <a:lnTo>
                  <a:pt x="137" y="463"/>
                </a:lnTo>
                <a:cubicBezTo>
                  <a:pt x="111" y="446"/>
                  <a:pt x="89" y="424"/>
                  <a:pt x="73" y="399"/>
                </a:cubicBezTo>
                <a:close/>
                <a:moveTo>
                  <a:pt x="33" y="268"/>
                </a:moveTo>
                <a:lnTo>
                  <a:pt x="33" y="268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27"/>
                  <a:pt x="44" y="189"/>
                  <a:pt x="62" y="155"/>
                </a:cubicBezTo>
                <a:lnTo>
                  <a:pt x="62" y="155"/>
                </a:lnTo>
                <a:lnTo>
                  <a:pt x="135" y="197"/>
                </a:lnTo>
                <a:lnTo>
                  <a:pt x="135" y="197"/>
                </a:lnTo>
                <a:cubicBezTo>
                  <a:pt x="123" y="218"/>
                  <a:pt x="116" y="242"/>
                  <a:pt x="116" y="268"/>
                </a:cubicBezTo>
                <a:cubicBezTo>
                  <a:pt x="116" y="290"/>
                  <a:pt x="121" y="309"/>
                  <a:pt x="129" y="327"/>
                </a:cubicBezTo>
                <a:lnTo>
                  <a:pt x="129" y="327"/>
                </a:lnTo>
                <a:lnTo>
                  <a:pt x="56" y="370"/>
                </a:lnTo>
                <a:lnTo>
                  <a:pt x="56" y="370"/>
                </a:lnTo>
                <a:cubicBezTo>
                  <a:pt x="41" y="339"/>
                  <a:pt x="33" y="304"/>
                  <a:pt x="33" y="268"/>
                </a:cubicBezTo>
                <a:close/>
                <a:moveTo>
                  <a:pt x="147" y="68"/>
                </a:moveTo>
                <a:lnTo>
                  <a:pt x="147" y="68"/>
                </a:lnTo>
                <a:lnTo>
                  <a:pt x="147" y="68"/>
                </a:lnTo>
                <a:lnTo>
                  <a:pt x="188" y="140"/>
                </a:lnTo>
                <a:lnTo>
                  <a:pt x="188" y="140"/>
                </a:lnTo>
                <a:cubicBezTo>
                  <a:pt x="175" y="148"/>
                  <a:pt x="163" y="158"/>
                  <a:pt x="153" y="170"/>
                </a:cubicBezTo>
                <a:lnTo>
                  <a:pt x="153" y="170"/>
                </a:lnTo>
                <a:lnTo>
                  <a:pt x="80" y="128"/>
                </a:lnTo>
                <a:lnTo>
                  <a:pt x="80" y="128"/>
                </a:lnTo>
                <a:cubicBezTo>
                  <a:pt x="98" y="104"/>
                  <a:pt x="121" y="83"/>
                  <a:pt x="147" y="68"/>
                </a:cubicBezTo>
                <a:close/>
                <a:moveTo>
                  <a:pt x="267" y="34"/>
                </a:moveTo>
                <a:lnTo>
                  <a:pt x="267" y="34"/>
                </a:lnTo>
                <a:lnTo>
                  <a:pt x="267" y="34"/>
                </a:lnTo>
                <a:lnTo>
                  <a:pt x="267" y="34"/>
                </a:lnTo>
                <a:cubicBezTo>
                  <a:pt x="304" y="34"/>
                  <a:pt x="339" y="43"/>
                  <a:pt x="370" y="58"/>
                </a:cubicBezTo>
                <a:lnTo>
                  <a:pt x="370" y="58"/>
                </a:lnTo>
                <a:lnTo>
                  <a:pt x="328" y="131"/>
                </a:lnTo>
                <a:lnTo>
                  <a:pt x="328" y="131"/>
                </a:lnTo>
                <a:cubicBezTo>
                  <a:pt x="310" y="122"/>
                  <a:pt x="289" y="118"/>
                  <a:pt x="267" y="118"/>
                </a:cubicBezTo>
                <a:cubicBezTo>
                  <a:pt x="250" y="118"/>
                  <a:pt x="233" y="121"/>
                  <a:pt x="218" y="126"/>
                </a:cubicBezTo>
                <a:lnTo>
                  <a:pt x="218" y="126"/>
                </a:lnTo>
                <a:lnTo>
                  <a:pt x="175" y="53"/>
                </a:lnTo>
                <a:lnTo>
                  <a:pt x="175" y="53"/>
                </a:lnTo>
                <a:cubicBezTo>
                  <a:pt x="204" y="41"/>
                  <a:pt x="234" y="34"/>
                  <a:pt x="267" y="34"/>
                </a:cubicBezTo>
                <a:close/>
                <a:moveTo>
                  <a:pt x="384" y="268"/>
                </a:moveTo>
                <a:lnTo>
                  <a:pt x="384" y="268"/>
                </a:lnTo>
                <a:lnTo>
                  <a:pt x="384" y="268"/>
                </a:lnTo>
                <a:lnTo>
                  <a:pt x="384" y="268"/>
                </a:lnTo>
                <a:cubicBezTo>
                  <a:pt x="384" y="333"/>
                  <a:pt x="332" y="385"/>
                  <a:pt x="267" y="385"/>
                </a:cubicBezTo>
                <a:cubicBezTo>
                  <a:pt x="202" y="385"/>
                  <a:pt x="150" y="333"/>
                  <a:pt x="150" y="268"/>
                </a:cubicBezTo>
                <a:cubicBezTo>
                  <a:pt x="150" y="204"/>
                  <a:pt x="202" y="151"/>
                  <a:pt x="267" y="151"/>
                </a:cubicBezTo>
                <a:cubicBezTo>
                  <a:pt x="332" y="151"/>
                  <a:pt x="384" y="204"/>
                  <a:pt x="384" y="268"/>
                </a:cubicBezTo>
                <a:close/>
                <a:moveTo>
                  <a:pt x="461" y="136"/>
                </a:moveTo>
                <a:lnTo>
                  <a:pt x="461" y="136"/>
                </a:lnTo>
                <a:lnTo>
                  <a:pt x="461" y="136"/>
                </a:lnTo>
                <a:lnTo>
                  <a:pt x="388" y="178"/>
                </a:lnTo>
                <a:lnTo>
                  <a:pt x="388" y="178"/>
                </a:lnTo>
                <a:cubicBezTo>
                  <a:pt x="379" y="167"/>
                  <a:pt x="369" y="156"/>
                  <a:pt x="357" y="147"/>
                </a:cubicBezTo>
                <a:lnTo>
                  <a:pt x="357" y="147"/>
                </a:lnTo>
                <a:lnTo>
                  <a:pt x="399" y="75"/>
                </a:lnTo>
                <a:lnTo>
                  <a:pt x="399" y="75"/>
                </a:lnTo>
                <a:cubicBezTo>
                  <a:pt x="423" y="91"/>
                  <a:pt x="444" y="112"/>
                  <a:pt x="461" y="136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9" name="Freeform 67"/>
          <p:cNvSpPr>
            <a:spLocks noChangeArrowheads="1"/>
          </p:cNvSpPr>
          <p:nvPr/>
        </p:nvSpPr>
        <p:spPr bwMode="auto">
          <a:xfrm>
            <a:off x="8059339" y="3979844"/>
            <a:ext cx="157163" cy="193675"/>
          </a:xfrm>
          <a:custGeom>
            <a:avLst/>
            <a:gdLst>
              <a:gd name="T0" fmla="*/ 217 w 436"/>
              <a:gd name="T1" fmla="*/ 285 h 537"/>
              <a:gd name="T2" fmla="*/ 217 w 436"/>
              <a:gd name="T3" fmla="*/ 285 h 537"/>
              <a:gd name="T4" fmla="*/ 217 w 436"/>
              <a:gd name="T5" fmla="*/ 285 h 537"/>
              <a:gd name="T6" fmla="*/ 217 w 436"/>
              <a:gd name="T7" fmla="*/ 285 h 537"/>
              <a:gd name="T8" fmla="*/ 134 w 436"/>
              <a:gd name="T9" fmla="*/ 201 h 537"/>
              <a:gd name="T10" fmla="*/ 217 w 436"/>
              <a:gd name="T11" fmla="*/ 118 h 537"/>
              <a:gd name="T12" fmla="*/ 301 w 436"/>
              <a:gd name="T13" fmla="*/ 201 h 537"/>
              <a:gd name="T14" fmla="*/ 217 w 436"/>
              <a:gd name="T15" fmla="*/ 285 h 537"/>
              <a:gd name="T16" fmla="*/ 217 w 436"/>
              <a:gd name="T17" fmla="*/ 84 h 537"/>
              <a:gd name="T18" fmla="*/ 217 w 436"/>
              <a:gd name="T19" fmla="*/ 84 h 537"/>
              <a:gd name="T20" fmla="*/ 217 w 436"/>
              <a:gd name="T21" fmla="*/ 84 h 537"/>
              <a:gd name="T22" fmla="*/ 217 w 436"/>
              <a:gd name="T23" fmla="*/ 84 h 537"/>
              <a:gd name="T24" fmla="*/ 100 w 436"/>
              <a:gd name="T25" fmla="*/ 201 h 537"/>
              <a:gd name="T26" fmla="*/ 217 w 436"/>
              <a:gd name="T27" fmla="*/ 318 h 537"/>
              <a:gd name="T28" fmla="*/ 335 w 436"/>
              <a:gd name="T29" fmla="*/ 201 h 537"/>
              <a:gd name="T30" fmla="*/ 217 w 436"/>
              <a:gd name="T31" fmla="*/ 84 h 537"/>
              <a:gd name="T32" fmla="*/ 326 w 436"/>
              <a:gd name="T33" fmla="*/ 430 h 537"/>
              <a:gd name="T34" fmla="*/ 326 w 436"/>
              <a:gd name="T35" fmla="*/ 430 h 537"/>
              <a:gd name="T36" fmla="*/ 326 w 436"/>
              <a:gd name="T37" fmla="*/ 430 h 537"/>
              <a:gd name="T38" fmla="*/ 300 w 436"/>
              <a:gd name="T39" fmla="*/ 485 h 537"/>
              <a:gd name="T40" fmla="*/ 300 w 436"/>
              <a:gd name="T41" fmla="*/ 485 h 537"/>
              <a:gd name="T42" fmla="*/ 252 w 436"/>
              <a:gd name="T43" fmla="*/ 399 h 537"/>
              <a:gd name="T44" fmla="*/ 344 w 436"/>
              <a:gd name="T45" fmla="*/ 357 h 537"/>
              <a:gd name="T46" fmla="*/ 386 w 436"/>
              <a:gd name="T47" fmla="*/ 433 h 537"/>
              <a:gd name="T48" fmla="*/ 386 w 436"/>
              <a:gd name="T49" fmla="*/ 433 h 537"/>
              <a:gd name="T50" fmla="*/ 326 w 436"/>
              <a:gd name="T51" fmla="*/ 430 h 537"/>
              <a:gd name="T52" fmla="*/ 50 w 436"/>
              <a:gd name="T53" fmla="*/ 201 h 537"/>
              <a:gd name="T54" fmla="*/ 50 w 436"/>
              <a:gd name="T55" fmla="*/ 201 h 537"/>
              <a:gd name="T56" fmla="*/ 50 w 436"/>
              <a:gd name="T57" fmla="*/ 201 h 537"/>
              <a:gd name="T58" fmla="*/ 50 w 436"/>
              <a:gd name="T59" fmla="*/ 201 h 537"/>
              <a:gd name="T60" fmla="*/ 217 w 436"/>
              <a:gd name="T61" fmla="*/ 34 h 537"/>
              <a:gd name="T62" fmla="*/ 385 w 436"/>
              <a:gd name="T63" fmla="*/ 201 h 537"/>
              <a:gd name="T64" fmla="*/ 217 w 436"/>
              <a:gd name="T65" fmla="*/ 368 h 537"/>
              <a:gd name="T66" fmla="*/ 50 w 436"/>
              <a:gd name="T67" fmla="*/ 201 h 537"/>
              <a:gd name="T68" fmla="*/ 135 w 436"/>
              <a:gd name="T69" fmla="*/ 485 h 537"/>
              <a:gd name="T70" fmla="*/ 135 w 436"/>
              <a:gd name="T71" fmla="*/ 485 h 537"/>
              <a:gd name="T72" fmla="*/ 135 w 436"/>
              <a:gd name="T73" fmla="*/ 485 h 537"/>
              <a:gd name="T74" fmla="*/ 108 w 436"/>
              <a:gd name="T75" fmla="*/ 430 h 537"/>
              <a:gd name="T76" fmla="*/ 48 w 436"/>
              <a:gd name="T77" fmla="*/ 433 h 537"/>
              <a:gd name="T78" fmla="*/ 48 w 436"/>
              <a:gd name="T79" fmla="*/ 433 h 537"/>
              <a:gd name="T80" fmla="*/ 91 w 436"/>
              <a:gd name="T81" fmla="*/ 357 h 537"/>
              <a:gd name="T82" fmla="*/ 183 w 436"/>
              <a:gd name="T83" fmla="*/ 399 h 537"/>
              <a:gd name="T84" fmla="*/ 135 w 436"/>
              <a:gd name="T85" fmla="*/ 485 h 537"/>
              <a:gd name="T86" fmla="*/ 367 w 436"/>
              <a:gd name="T87" fmla="*/ 335 h 537"/>
              <a:gd name="T88" fmla="*/ 367 w 436"/>
              <a:gd name="T89" fmla="*/ 335 h 537"/>
              <a:gd name="T90" fmla="*/ 367 w 436"/>
              <a:gd name="T91" fmla="*/ 335 h 537"/>
              <a:gd name="T92" fmla="*/ 367 w 436"/>
              <a:gd name="T93" fmla="*/ 335 h 537"/>
              <a:gd name="T94" fmla="*/ 419 w 436"/>
              <a:gd name="T95" fmla="*/ 201 h 537"/>
              <a:gd name="T96" fmla="*/ 217 w 436"/>
              <a:gd name="T97" fmla="*/ 0 h 537"/>
              <a:gd name="T98" fmla="*/ 16 w 436"/>
              <a:gd name="T99" fmla="*/ 201 h 537"/>
              <a:gd name="T100" fmla="*/ 67 w 436"/>
              <a:gd name="T101" fmla="*/ 335 h 537"/>
              <a:gd name="T102" fmla="*/ 0 w 436"/>
              <a:gd name="T103" fmla="*/ 453 h 537"/>
              <a:gd name="T104" fmla="*/ 0 w 436"/>
              <a:gd name="T105" fmla="*/ 453 h 537"/>
              <a:gd name="T106" fmla="*/ 88 w 436"/>
              <a:gd name="T107" fmla="*/ 466 h 537"/>
              <a:gd name="T108" fmla="*/ 143 w 436"/>
              <a:gd name="T109" fmla="*/ 536 h 537"/>
              <a:gd name="T110" fmla="*/ 143 w 436"/>
              <a:gd name="T111" fmla="*/ 536 h 537"/>
              <a:gd name="T112" fmla="*/ 217 w 436"/>
              <a:gd name="T113" fmla="*/ 406 h 537"/>
              <a:gd name="T114" fmla="*/ 292 w 436"/>
              <a:gd name="T115" fmla="*/ 536 h 537"/>
              <a:gd name="T116" fmla="*/ 292 w 436"/>
              <a:gd name="T117" fmla="*/ 536 h 537"/>
              <a:gd name="T118" fmla="*/ 347 w 436"/>
              <a:gd name="T119" fmla="*/ 466 h 537"/>
              <a:gd name="T120" fmla="*/ 435 w 436"/>
              <a:gd name="T121" fmla="*/ 453 h 537"/>
              <a:gd name="T122" fmla="*/ 435 w 436"/>
              <a:gd name="T123" fmla="*/ 453 h 537"/>
              <a:gd name="T124" fmla="*/ 367 w 436"/>
              <a:gd name="T125" fmla="*/ 33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6" h="537">
                <a:moveTo>
                  <a:pt x="217" y="285"/>
                </a:moveTo>
                <a:lnTo>
                  <a:pt x="217" y="285"/>
                </a:lnTo>
                <a:lnTo>
                  <a:pt x="217" y="285"/>
                </a:lnTo>
                <a:lnTo>
                  <a:pt x="217" y="285"/>
                </a:lnTo>
                <a:cubicBezTo>
                  <a:pt x="171" y="285"/>
                  <a:pt x="134" y="247"/>
                  <a:pt x="134" y="201"/>
                </a:cubicBezTo>
                <a:cubicBezTo>
                  <a:pt x="134" y="155"/>
                  <a:pt x="171" y="118"/>
                  <a:pt x="217" y="118"/>
                </a:cubicBezTo>
                <a:cubicBezTo>
                  <a:pt x="264" y="118"/>
                  <a:pt x="301" y="155"/>
                  <a:pt x="301" y="201"/>
                </a:cubicBezTo>
                <a:cubicBezTo>
                  <a:pt x="301" y="247"/>
                  <a:pt x="264" y="285"/>
                  <a:pt x="217" y="285"/>
                </a:cubicBezTo>
                <a:close/>
                <a:moveTo>
                  <a:pt x="217" y="84"/>
                </a:moveTo>
                <a:lnTo>
                  <a:pt x="217" y="84"/>
                </a:lnTo>
                <a:lnTo>
                  <a:pt x="217" y="84"/>
                </a:lnTo>
                <a:lnTo>
                  <a:pt x="217" y="84"/>
                </a:lnTo>
                <a:cubicBezTo>
                  <a:pt x="152" y="84"/>
                  <a:pt x="100" y="137"/>
                  <a:pt x="100" y="201"/>
                </a:cubicBezTo>
                <a:cubicBezTo>
                  <a:pt x="100" y="266"/>
                  <a:pt x="152" y="318"/>
                  <a:pt x="217" y="318"/>
                </a:cubicBezTo>
                <a:cubicBezTo>
                  <a:pt x="282" y="318"/>
                  <a:pt x="335" y="266"/>
                  <a:pt x="335" y="201"/>
                </a:cubicBezTo>
                <a:cubicBezTo>
                  <a:pt x="335" y="137"/>
                  <a:pt x="282" y="84"/>
                  <a:pt x="217" y="84"/>
                </a:cubicBezTo>
                <a:close/>
                <a:moveTo>
                  <a:pt x="326" y="430"/>
                </a:moveTo>
                <a:lnTo>
                  <a:pt x="326" y="430"/>
                </a:lnTo>
                <a:lnTo>
                  <a:pt x="326" y="430"/>
                </a:lnTo>
                <a:lnTo>
                  <a:pt x="300" y="485"/>
                </a:lnTo>
                <a:lnTo>
                  <a:pt x="300" y="485"/>
                </a:lnTo>
                <a:cubicBezTo>
                  <a:pt x="300" y="485"/>
                  <a:pt x="276" y="442"/>
                  <a:pt x="252" y="399"/>
                </a:cubicBezTo>
                <a:cubicBezTo>
                  <a:pt x="286" y="393"/>
                  <a:pt x="318" y="378"/>
                  <a:pt x="344" y="357"/>
                </a:cubicBezTo>
                <a:cubicBezTo>
                  <a:pt x="366" y="396"/>
                  <a:pt x="386" y="433"/>
                  <a:pt x="386" y="433"/>
                </a:cubicBezTo>
                <a:lnTo>
                  <a:pt x="386" y="433"/>
                </a:lnTo>
                <a:lnTo>
                  <a:pt x="326" y="430"/>
                </a:lnTo>
                <a:close/>
                <a:moveTo>
                  <a:pt x="50" y="201"/>
                </a:moveTo>
                <a:lnTo>
                  <a:pt x="50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50" y="109"/>
                  <a:pt x="124" y="34"/>
                  <a:pt x="217" y="34"/>
                </a:cubicBezTo>
                <a:cubicBezTo>
                  <a:pt x="309" y="34"/>
                  <a:pt x="385" y="109"/>
                  <a:pt x="385" y="201"/>
                </a:cubicBezTo>
                <a:cubicBezTo>
                  <a:pt x="385" y="294"/>
                  <a:pt x="309" y="368"/>
                  <a:pt x="217" y="368"/>
                </a:cubicBezTo>
                <a:cubicBezTo>
                  <a:pt x="124" y="368"/>
                  <a:pt x="50" y="294"/>
                  <a:pt x="50" y="201"/>
                </a:cubicBezTo>
                <a:close/>
                <a:moveTo>
                  <a:pt x="135" y="485"/>
                </a:moveTo>
                <a:lnTo>
                  <a:pt x="135" y="485"/>
                </a:lnTo>
                <a:lnTo>
                  <a:pt x="135" y="485"/>
                </a:lnTo>
                <a:lnTo>
                  <a:pt x="108" y="430"/>
                </a:lnTo>
                <a:lnTo>
                  <a:pt x="48" y="433"/>
                </a:lnTo>
                <a:lnTo>
                  <a:pt x="48" y="433"/>
                </a:lnTo>
                <a:cubicBezTo>
                  <a:pt x="48" y="433"/>
                  <a:pt x="69" y="396"/>
                  <a:pt x="91" y="357"/>
                </a:cubicBezTo>
                <a:cubicBezTo>
                  <a:pt x="116" y="378"/>
                  <a:pt x="148" y="393"/>
                  <a:pt x="183" y="399"/>
                </a:cubicBezTo>
                <a:cubicBezTo>
                  <a:pt x="159" y="442"/>
                  <a:pt x="135" y="485"/>
                  <a:pt x="135" y="485"/>
                </a:cubicBezTo>
                <a:close/>
                <a:moveTo>
                  <a:pt x="367" y="335"/>
                </a:moveTo>
                <a:lnTo>
                  <a:pt x="367" y="335"/>
                </a:lnTo>
                <a:lnTo>
                  <a:pt x="367" y="335"/>
                </a:lnTo>
                <a:lnTo>
                  <a:pt x="367" y="335"/>
                </a:lnTo>
                <a:cubicBezTo>
                  <a:pt x="399" y="300"/>
                  <a:pt x="419" y="252"/>
                  <a:pt x="419" y="201"/>
                </a:cubicBezTo>
                <a:cubicBezTo>
                  <a:pt x="419" y="90"/>
                  <a:pt x="329" y="0"/>
                  <a:pt x="217" y="0"/>
                </a:cubicBezTo>
                <a:cubicBezTo>
                  <a:pt x="106" y="0"/>
                  <a:pt x="16" y="90"/>
                  <a:pt x="16" y="201"/>
                </a:cubicBezTo>
                <a:cubicBezTo>
                  <a:pt x="16" y="252"/>
                  <a:pt x="36" y="300"/>
                  <a:pt x="67" y="335"/>
                </a:cubicBezTo>
                <a:cubicBezTo>
                  <a:pt x="36" y="390"/>
                  <a:pt x="0" y="453"/>
                  <a:pt x="0" y="453"/>
                </a:cubicBezTo>
                <a:lnTo>
                  <a:pt x="0" y="453"/>
                </a:lnTo>
                <a:lnTo>
                  <a:pt x="88" y="466"/>
                </a:lnTo>
                <a:lnTo>
                  <a:pt x="143" y="536"/>
                </a:lnTo>
                <a:lnTo>
                  <a:pt x="143" y="536"/>
                </a:lnTo>
                <a:cubicBezTo>
                  <a:pt x="143" y="536"/>
                  <a:pt x="184" y="464"/>
                  <a:pt x="217" y="406"/>
                </a:cubicBezTo>
                <a:cubicBezTo>
                  <a:pt x="250" y="464"/>
                  <a:pt x="292" y="536"/>
                  <a:pt x="292" y="536"/>
                </a:cubicBezTo>
                <a:lnTo>
                  <a:pt x="292" y="536"/>
                </a:lnTo>
                <a:lnTo>
                  <a:pt x="347" y="466"/>
                </a:lnTo>
                <a:lnTo>
                  <a:pt x="435" y="453"/>
                </a:lnTo>
                <a:lnTo>
                  <a:pt x="435" y="453"/>
                </a:lnTo>
                <a:cubicBezTo>
                  <a:pt x="435" y="453"/>
                  <a:pt x="399" y="390"/>
                  <a:pt x="367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0" name="Freeform 68"/>
          <p:cNvSpPr>
            <a:spLocks noChangeArrowheads="1"/>
          </p:cNvSpPr>
          <p:nvPr/>
        </p:nvSpPr>
        <p:spPr bwMode="auto">
          <a:xfrm>
            <a:off x="7511652" y="3979844"/>
            <a:ext cx="168275" cy="193675"/>
          </a:xfrm>
          <a:custGeom>
            <a:avLst/>
            <a:gdLst>
              <a:gd name="T0" fmla="*/ 251 w 469"/>
              <a:gd name="T1" fmla="*/ 254 h 537"/>
              <a:gd name="T2" fmla="*/ 251 w 469"/>
              <a:gd name="T3" fmla="*/ 254 h 537"/>
              <a:gd name="T4" fmla="*/ 251 w 469"/>
              <a:gd name="T5" fmla="*/ 254 h 537"/>
              <a:gd name="T6" fmla="*/ 251 w 469"/>
              <a:gd name="T7" fmla="*/ 168 h 537"/>
              <a:gd name="T8" fmla="*/ 251 w 469"/>
              <a:gd name="T9" fmla="*/ 168 h 537"/>
              <a:gd name="T10" fmla="*/ 234 w 469"/>
              <a:gd name="T11" fmla="*/ 151 h 537"/>
              <a:gd name="T12" fmla="*/ 217 w 469"/>
              <a:gd name="T13" fmla="*/ 168 h 537"/>
              <a:gd name="T14" fmla="*/ 217 w 469"/>
              <a:gd name="T15" fmla="*/ 168 h 537"/>
              <a:gd name="T16" fmla="*/ 217 w 469"/>
              <a:gd name="T17" fmla="*/ 254 h 537"/>
              <a:gd name="T18" fmla="*/ 217 w 469"/>
              <a:gd name="T19" fmla="*/ 254 h 537"/>
              <a:gd name="T20" fmla="*/ 184 w 469"/>
              <a:gd name="T21" fmla="*/ 302 h 537"/>
              <a:gd name="T22" fmla="*/ 234 w 469"/>
              <a:gd name="T23" fmla="*/ 351 h 537"/>
              <a:gd name="T24" fmla="*/ 284 w 469"/>
              <a:gd name="T25" fmla="*/ 302 h 537"/>
              <a:gd name="T26" fmla="*/ 251 w 469"/>
              <a:gd name="T27" fmla="*/ 254 h 537"/>
              <a:gd name="T28" fmla="*/ 234 w 469"/>
              <a:gd name="T29" fmla="*/ 502 h 537"/>
              <a:gd name="T30" fmla="*/ 234 w 469"/>
              <a:gd name="T31" fmla="*/ 502 h 537"/>
              <a:gd name="T32" fmla="*/ 234 w 469"/>
              <a:gd name="T33" fmla="*/ 502 h 537"/>
              <a:gd name="T34" fmla="*/ 234 w 469"/>
              <a:gd name="T35" fmla="*/ 502 h 537"/>
              <a:gd name="T36" fmla="*/ 33 w 469"/>
              <a:gd name="T37" fmla="*/ 302 h 537"/>
              <a:gd name="T38" fmla="*/ 234 w 469"/>
              <a:gd name="T39" fmla="*/ 101 h 537"/>
              <a:gd name="T40" fmla="*/ 435 w 469"/>
              <a:gd name="T41" fmla="*/ 302 h 537"/>
              <a:gd name="T42" fmla="*/ 234 w 469"/>
              <a:gd name="T43" fmla="*/ 502 h 537"/>
              <a:gd name="T44" fmla="*/ 251 w 469"/>
              <a:gd name="T45" fmla="*/ 68 h 537"/>
              <a:gd name="T46" fmla="*/ 251 w 469"/>
              <a:gd name="T47" fmla="*/ 68 h 537"/>
              <a:gd name="T48" fmla="*/ 251 w 469"/>
              <a:gd name="T49" fmla="*/ 68 h 537"/>
              <a:gd name="T50" fmla="*/ 251 w 469"/>
              <a:gd name="T51" fmla="*/ 34 h 537"/>
              <a:gd name="T52" fmla="*/ 301 w 469"/>
              <a:gd name="T53" fmla="*/ 34 h 537"/>
              <a:gd name="T54" fmla="*/ 301 w 469"/>
              <a:gd name="T55" fmla="*/ 34 h 537"/>
              <a:gd name="T56" fmla="*/ 317 w 469"/>
              <a:gd name="T57" fmla="*/ 17 h 537"/>
              <a:gd name="T58" fmla="*/ 301 w 469"/>
              <a:gd name="T59" fmla="*/ 0 h 537"/>
              <a:gd name="T60" fmla="*/ 301 w 469"/>
              <a:gd name="T61" fmla="*/ 0 h 537"/>
              <a:gd name="T62" fmla="*/ 167 w 469"/>
              <a:gd name="T63" fmla="*/ 0 h 537"/>
              <a:gd name="T64" fmla="*/ 167 w 469"/>
              <a:gd name="T65" fmla="*/ 0 h 537"/>
              <a:gd name="T66" fmla="*/ 150 w 469"/>
              <a:gd name="T67" fmla="*/ 17 h 537"/>
              <a:gd name="T68" fmla="*/ 167 w 469"/>
              <a:gd name="T69" fmla="*/ 34 h 537"/>
              <a:gd name="T70" fmla="*/ 167 w 469"/>
              <a:gd name="T71" fmla="*/ 34 h 537"/>
              <a:gd name="T72" fmla="*/ 217 w 469"/>
              <a:gd name="T73" fmla="*/ 34 h 537"/>
              <a:gd name="T74" fmla="*/ 217 w 469"/>
              <a:gd name="T75" fmla="*/ 68 h 537"/>
              <a:gd name="T76" fmla="*/ 217 w 469"/>
              <a:gd name="T77" fmla="*/ 68 h 537"/>
              <a:gd name="T78" fmla="*/ 0 w 469"/>
              <a:gd name="T79" fmla="*/ 302 h 537"/>
              <a:gd name="T80" fmla="*/ 234 w 469"/>
              <a:gd name="T81" fmla="*/ 536 h 537"/>
              <a:gd name="T82" fmla="*/ 468 w 469"/>
              <a:gd name="T83" fmla="*/ 302 h 537"/>
              <a:gd name="T84" fmla="*/ 251 w 469"/>
              <a:gd name="T85" fmla="*/ 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9" h="537">
                <a:moveTo>
                  <a:pt x="251" y="254"/>
                </a:moveTo>
                <a:lnTo>
                  <a:pt x="251" y="254"/>
                </a:lnTo>
                <a:lnTo>
                  <a:pt x="251" y="254"/>
                </a:lnTo>
                <a:lnTo>
                  <a:pt x="251" y="168"/>
                </a:lnTo>
                <a:lnTo>
                  <a:pt x="251" y="168"/>
                </a:lnTo>
                <a:cubicBezTo>
                  <a:pt x="251" y="159"/>
                  <a:pt x="243" y="151"/>
                  <a:pt x="234" y="151"/>
                </a:cubicBezTo>
                <a:cubicBezTo>
                  <a:pt x="225" y="151"/>
                  <a:pt x="217" y="159"/>
                  <a:pt x="217" y="168"/>
                </a:cubicBezTo>
                <a:lnTo>
                  <a:pt x="217" y="168"/>
                </a:lnTo>
                <a:lnTo>
                  <a:pt x="217" y="254"/>
                </a:lnTo>
                <a:lnTo>
                  <a:pt x="217" y="254"/>
                </a:lnTo>
                <a:cubicBezTo>
                  <a:pt x="197" y="261"/>
                  <a:pt x="184" y="280"/>
                  <a:pt x="184" y="302"/>
                </a:cubicBezTo>
                <a:cubicBezTo>
                  <a:pt x="184" y="330"/>
                  <a:pt x="206" y="351"/>
                  <a:pt x="234" y="351"/>
                </a:cubicBezTo>
                <a:cubicBezTo>
                  <a:pt x="261" y="351"/>
                  <a:pt x="284" y="330"/>
                  <a:pt x="284" y="302"/>
                </a:cubicBezTo>
                <a:cubicBezTo>
                  <a:pt x="284" y="280"/>
                  <a:pt x="270" y="261"/>
                  <a:pt x="251" y="254"/>
                </a:cubicBezTo>
                <a:close/>
                <a:moveTo>
                  <a:pt x="234" y="502"/>
                </a:moveTo>
                <a:lnTo>
                  <a:pt x="234" y="502"/>
                </a:lnTo>
                <a:lnTo>
                  <a:pt x="234" y="502"/>
                </a:lnTo>
                <a:lnTo>
                  <a:pt x="234" y="502"/>
                </a:lnTo>
                <a:cubicBezTo>
                  <a:pt x="123" y="502"/>
                  <a:pt x="33" y="413"/>
                  <a:pt x="33" y="302"/>
                </a:cubicBezTo>
                <a:cubicBezTo>
                  <a:pt x="33" y="191"/>
                  <a:pt x="123" y="101"/>
                  <a:pt x="234" y="101"/>
                </a:cubicBezTo>
                <a:cubicBezTo>
                  <a:pt x="345" y="101"/>
                  <a:pt x="435" y="191"/>
                  <a:pt x="435" y="302"/>
                </a:cubicBezTo>
                <a:cubicBezTo>
                  <a:pt x="435" y="413"/>
                  <a:pt x="345" y="502"/>
                  <a:pt x="234" y="502"/>
                </a:cubicBezTo>
                <a:close/>
                <a:moveTo>
                  <a:pt x="251" y="68"/>
                </a:moveTo>
                <a:lnTo>
                  <a:pt x="251" y="68"/>
                </a:lnTo>
                <a:lnTo>
                  <a:pt x="251" y="68"/>
                </a:lnTo>
                <a:lnTo>
                  <a:pt x="251" y="34"/>
                </a:lnTo>
                <a:lnTo>
                  <a:pt x="301" y="34"/>
                </a:lnTo>
                <a:lnTo>
                  <a:pt x="301" y="34"/>
                </a:lnTo>
                <a:cubicBezTo>
                  <a:pt x="310" y="34"/>
                  <a:pt x="317" y="26"/>
                  <a:pt x="317" y="17"/>
                </a:cubicBezTo>
                <a:cubicBezTo>
                  <a:pt x="317" y="8"/>
                  <a:pt x="310" y="0"/>
                  <a:pt x="301" y="0"/>
                </a:cubicBezTo>
                <a:lnTo>
                  <a:pt x="301" y="0"/>
                </a:lnTo>
                <a:lnTo>
                  <a:pt x="167" y="0"/>
                </a:lnTo>
                <a:lnTo>
                  <a:pt x="167" y="0"/>
                </a:lnTo>
                <a:cubicBezTo>
                  <a:pt x="158" y="0"/>
                  <a:pt x="150" y="8"/>
                  <a:pt x="150" y="17"/>
                </a:cubicBezTo>
                <a:cubicBezTo>
                  <a:pt x="150" y="26"/>
                  <a:pt x="158" y="34"/>
                  <a:pt x="167" y="34"/>
                </a:cubicBezTo>
                <a:lnTo>
                  <a:pt x="167" y="34"/>
                </a:lnTo>
                <a:lnTo>
                  <a:pt x="217" y="34"/>
                </a:lnTo>
                <a:lnTo>
                  <a:pt x="217" y="68"/>
                </a:lnTo>
                <a:lnTo>
                  <a:pt x="217" y="68"/>
                </a:lnTo>
                <a:cubicBezTo>
                  <a:pt x="95" y="77"/>
                  <a:pt x="0" y="178"/>
                  <a:pt x="0" y="302"/>
                </a:cubicBezTo>
                <a:cubicBezTo>
                  <a:pt x="0" y="431"/>
                  <a:pt x="104" y="536"/>
                  <a:pt x="234" y="536"/>
                </a:cubicBezTo>
                <a:cubicBezTo>
                  <a:pt x="363" y="536"/>
                  <a:pt x="468" y="431"/>
                  <a:pt x="468" y="302"/>
                </a:cubicBezTo>
                <a:cubicBezTo>
                  <a:pt x="468" y="178"/>
                  <a:pt x="372" y="77"/>
                  <a:pt x="251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1" name="Freeform 69"/>
          <p:cNvSpPr>
            <a:spLocks noChangeArrowheads="1"/>
          </p:cNvSpPr>
          <p:nvPr/>
        </p:nvSpPr>
        <p:spPr bwMode="auto">
          <a:xfrm>
            <a:off x="6962377" y="3979844"/>
            <a:ext cx="193675" cy="193675"/>
          </a:xfrm>
          <a:custGeom>
            <a:avLst/>
            <a:gdLst>
              <a:gd name="T0" fmla="*/ 469 w 537"/>
              <a:gd name="T1" fmla="*/ 502 h 537"/>
              <a:gd name="T2" fmla="*/ 469 w 537"/>
              <a:gd name="T3" fmla="*/ 502 h 537"/>
              <a:gd name="T4" fmla="*/ 469 w 537"/>
              <a:gd name="T5" fmla="*/ 435 h 537"/>
              <a:gd name="T6" fmla="*/ 469 w 537"/>
              <a:gd name="T7" fmla="*/ 502 h 537"/>
              <a:gd name="T8" fmla="*/ 404 w 537"/>
              <a:gd name="T9" fmla="*/ 452 h 537"/>
              <a:gd name="T10" fmla="*/ 132 w 537"/>
              <a:gd name="T11" fmla="*/ 452 h 537"/>
              <a:gd name="T12" fmla="*/ 84 w 537"/>
              <a:gd name="T13" fmla="*/ 404 h 537"/>
              <a:gd name="T14" fmla="*/ 84 w 537"/>
              <a:gd name="T15" fmla="*/ 132 h 537"/>
              <a:gd name="T16" fmla="*/ 132 w 537"/>
              <a:gd name="T17" fmla="*/ 84 h 537"/>
              <a:gd name="T18" fmla="*/ 404 w 537"/>
              <a:gd name="T19" fmla="*/ 84 h 537"/>
              <a:gd name="T20" fmla="*/ 452 w 537"/>
              <a:gd name="T21" fmla="*/ 132 h 537"/>
              <a:gd name="T22" fmla="*/ 452 w 537"/>
              <a:gd name="T23" fmla="*/ 404 h 537"/>
              <a:gd name="T24" fmla="*/ 404 w 537"/>
              <a:gd name="T25" fmla="*/ 452 h 537"/>
              <a:gd name="T26" fmla="*/ 67 w 537"/>
              <a:gd name="T27" fmla="*/ 502 h 537"/>
              <a:gd name="T28" fmla="*/ 67 w 537"/>
              <a:gd name="T29" fmla="*/ 502 h 537"/>
              <a:gd name="T30" fmla="*/ 67 w 537"/>
              <a:gd name="T31" fmla="*/ 435 h 537"/>
              <a:gd name="T32" fmla="*/ 67 w 537"/>
              <a:gd name="T33" fmla="*/ 502 h 537"/>
              <a:gd name="T34" fmla="*/ 34 w 537"/>
              <a:gd name="T35" fmla="*/ 67 h 537"/>
              <a:gd name="T36" fmla="*/ 34 w 537"/>
              <a:gd name="T37" fmla="*/ 67 h 537"/>
              <a:gd name="T38" fmla="*/ 101 w 537"/>
              <a:gd name="T39" fmla="*/ 67 h 537"/>
              <a:gd name="T40" fmla="*/ 34 w 537"/>
              <a:gd name="T41" fmla="*/ 67 h 537"/>
              <a:gd name="T42" fmla="*/ 469 w 537"/>
              <a:gd name="T43" fmla="*/ 34 h 537"/>
              <a:gd name="T44" fmla="*/ 469 w 537"/>
              <a:gd name="T45" fmla="*/ 34 h 537"/>
              <a:gd name="T46" fmla="*/ 469 w 537"/>
              <a:gd name="T47" fmla="*/ 101 h 537"/>
              <a:gd name="T48" fmla="*/ 469 w 537"/>
              <a:gd name="T49" fmla="*/ 34 h 537"/>
              <a:gd name="T50" fmla="*/ 486 w 537"/>
              <a:gd name="T51" fmla="*/ 404 h 537"/>
              <a:gd name="T52" fmla="*/ 486 w 537"/>
              <a:gd name="T53" fmla="*/ 132 h 537"/>
              <a:gd name="T54" fmla="*/ 536 w 537"/>
              <a:gd name="T55" fmla="*/ 67 h 537"/>
              <a:gd name="T56" fmla="*/ 404 w 537"/>
              <a:gd name="T57" fmla="*/ 50 h 537"/>
              <a:gd name="T58" fmla="*/ 132 w 537"/>
              <a:gd name="T59" fmla="*/ 50 h 537"/>
              <a:gd name="T60" fmla="*/ 67 w 537"/>
              <a:gd name="T61" fmla="*/ 0 h 537"/>
              <a:gd name="T62" fmla="*/ 51 w 537"/>
              <a:gd name="T63" fmla="*/ 132 h 537"/>
              <a:gd name="T64" fmla="*/ 51 w 537"/>
              <a:gd name="T65" fmla="*/ 404 h 537"/>
              <a:gd name="T66" fmla="*/ 0 w 537"/>
              <a:gd name="T67" fmla="*/ 469 h 537"/>
              <a:gd name="T68" fmla="*/ 132 w 537"/>
              <a:gd name="T69" fmla="*/ 486 h 537"/>
              <a:gd name="T70" fmla="*/ 404 w 537"/>
              <a:gd name="T71" fmla="*/ 486 h 537"/>
              <a:gd name="T72" fmla="*/ 469 w 537"/>
              <a:gd name="T73" fmla="*/ 536 h 537"/>
              <a:gd name="T74" fmla="*/ 486 w 537"/>
              <a:gd name="T75" fmla="*/ 40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7" h="537">
                <a:moveTo>
                  <a:pt x="469" y="502"/>
                </a:moveTo>
                <a:lnTo>
                  <a:pt x="469" y="502"/>
                </a:lnTo>
                <a:lnTo>
                  <a:pt x="469" y="502"/>
                </a:lnTo>
                <a:lnTo>
                  <a:pt x="469" y="502"/>
                </a:lnTo>
                <a:cubicBezTo>
                  <a:pt x="451" y="502"/>
                  <a:pt x="436" y="487"/>
                  <a:pt x="436" y="469"/>
                </a:cubicBezTo>
                <a:cubicBezTo>
                  <a:pt x="436" y="451"/>
                  <a:pt x="451" y="435"/>
                  <a:pt x="469" y="435"/>
                </a:cubicBezTo>
                <a:cubicBezTo>
                  <a:pt x="487" y="435"/>
                  <a:pt x="503" y="451"/>
                  <a:pt x="503" y="469"/>
                </a:cubicBezTo>
                <a:cubicBezTo>
                  <a:pt x="503" y="487"/>
                  <a:pt x="487" y="502"/>
                  <a:pt x="469" y="502"/>
                </a:cubicBezTo>
                <a:close/>
                <a:moveTo>
                  <a:pt x="404" y="452"/>
                </a:moveTo>
                <a:lnTo>
                  <a:pt x="404" y="452"/>
                </a:lnTo>
                <a:lnTo>
                  <a:pt x="404" y="452"/>
                </a:lnTo>
                <a:lnTo>
                  <a:pt x="132" y="452"/>
                </a:lnTo>
                <a:lnTo>
                  <a:pt x="132" y="452"/>
                </a:lnTo>
                <a:cubicBezTo>
                  <a:pt x="125" y="429"/>
                  <a:pt x="107" y="411"/>
                  <a:pt x="84" y="404"/>
                </a:cubicBezTo>
                <a:lnTo>
                  <a:pt x="84" y="404"/>
                </a:lnTo>
                <a:lnTo>
                  <a:pt x="84" y="132"/>
                </a:lnTo>
                <a:lnTo>
                  <a:pt x="84" y="132"/>
                </a:lnTo>
                <a:cubicBezTo>
                  <a:pt x="107" y="126"/>
                  <a:pt x="125" y="107"/>
                  <a:pt x="132" y="84"/>
                </a:cubicBezTo>
                <a:lnTo>
                  <a:pt x="132" y="84"/>
                </a:lnTo>
                <a:lnTo>
                  <a:pt x="404" y="84"/>
                </a:lnTo>
                <a:lnTo>
                  <a:pt x="404" y="84"/>
                </a:lnTo>
                <a:cubicBezTo>
                  <a:pt x="410" y="107"/>
                  <a:pt x="429" y="126"/>
                  <a:pt x="452" y="132"/>
                </a:cubicBezTo>
                <a:lnTo>
                  <a:pt x="452" y="132"/>
                </a:lnTo>
                <a:lnTo>
                  <a:pt x="452" y="404"/>
                </a:lnTo>
                <a:lnTo>
                  <a:pt x="452" y="404"/>
                </a:lnTo>
                <a:cubicBezTo>
                  <a:pt x="429" y="411"/>
                  <a:pt x="410" y="429"/>
                  <a:pt x="404" y="452"/>
                </a:cubicBezTo>
                <a:close/>
                <a:moveTo>
                  <a:pt x="67" y="502"/>
                </a:moveTo>
                <a:lnTo>
                  <a:pt x="67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9" y="502"/>
                  <a:pt x="34" y="487"/>
                  <a:pt x="34" y="469"/>
                </a:cubicBezTo>
                <a:cubicBezTo>
                  <a:pt x="34" y="451"/>
                  <a:pt x="49" y="435"/>
                  <a:pt x="67" y="435"/>
                </a:cubicBezTo>
                <a:cubicBezTo>
                  <a:pt x="86" y="435"/>
                  <a:pt x="101" y="451"/>
                  <a:pt x="101" y="469"/>
                </a:cubicBezTo>
                <a:cubicBezTo>
                  <a:pt x="101" y="487"/>
                  <a:pt x="86" y="502"/>
                  <a:pt x="67" y="502"/>
                </a:cubicBezTo>
                <a:close/>
                <a:moveTo>
                  <a:pt x="34" y="67"/>
                </a:moveTo>
                <a:lnTo>
                  <a:pt x="34" y="67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9" y="34"/>
                  <a:pt x="67" y="34"/>
                </a:cubicBezTo>
                <a:cubicBezTo>
                  <a:pt x="86" y="34"/>
                  <a:pt x="101" y="49"/>
                  <a:pt x="101" y="67"/>
                </a:cubicBezTo>
                <a:cubicBezTo>
                  <a:pt x="101" y="85"/>
                  <a:pt x="86" y="101"/>
                  <a:pt x="67" y="101"/>
                </a:cubicBezTo>
                <a:cubicBezTo>
                  <a:pt x="49" y="101"/>
                  <a:pt x="34" y="85"/>
                  <a:pt x="34" y="67"/>
                </a:cubicBezTo>
                <a:close/>
                <a:moveTo>
                  <a:pt x="469" y="34"/>
                </a:moveTo>
                <a:lnTo>
                  <a:pt x="469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3" y="49"/>
                  <a:pt x="503" y="67"/>
                </a:cubicBezTo>
                <a:cubicBezTo>
                  <a:pt x="503" y="85"/>
                  <a:pt x="487" y="101"/>
                  <a:pt x="469" y="101"/>
                </a:cubicBezTo>
                <a:cubicBezTo>
                  <a:pt x="451" y="101"/>
                  <a:pt x="436" y="85"/>
                  <a:pt x="436" y="67"/>
                </a:cubicBezTo>
                <a:cubicBezTo>
                  <a:pt x="436" y="49"/>
                  <a:pt x="451" y="34"/>
                  <a:pt x="469" y="34"/>
                </a:cubicBezTo>
                <a:close/>
                <a:moveTo>
                  <a:pt x="486" y="404"/>
                </a:moveTo>
                <a:lnTo>
                  <a:pt x="486" y="404"/>
                </a:lnTo>
                <a:lnTo>
                  <a:pt x="486" y="404"/>
                </a:lnTo>
                <a:lnTo>
                  <a:pt x="486" y="132"/>
                </a:lnTo>
                <a:lnTo>
                  <a:pt x="486" y="132"/>
                </a:lnTo>
                <a:cubicBezTo>
                  <a:pt x="515" y="124"/>
                  <a:pt x="536" y="98"/>
                  <a:pt x="536" y="67"/>
                </a:cubicBezTo>
                <a:cubicBezTo>
                  <a:pt x="536" y="31"/>
                  <a:pt x="506" y="0"/>
                  <a:pt x="469" y="0"/>
                </a:cubicBezTo>
                <a:cubicBezTo>
                  <a:pt x="438" y="0"/>
                  <a:pt x="412" y="21"/>
                  <a:pt x="404" y="50"/>
                </a:cubicBezTo>
                <a:lnTo>
                  <a:pt x="404" y="50"/>
                </a:lnTo>
                <a:lnTo>
                  <a:pt x="132" y="50"/>
                </a:lnTo>
                <a:lnTo>
                  <a:pt x="132" y="50"/>
                </a:lnTo>
                <a:cubicBezTo>
                  <a:pt x="125" y="21"/>
                  <a:pt x="99" y="0"/>
                  <a:pt x="67" y="0"/>
                </a:cubicBezTo>
                <a:cubicBezTo>
                  <a:pt x="30" y="0"/>
                  <a:pt x="0" y="31"/>
                  <a:pt x="0" y="67"/>
                </a:cubicBezTo>
                <a:cubicBezTo>
                  <a:pt x="0" y="98"/>
                  <a:pt x="22" y="124"/>
                  <a:pt x="51" y="132"/>
                </a:cubicBezTo>
                <a:lnTo>
                  <a:pt x="51" y="132"/>
                </a:lnTo>
                <a:lnTo>
                  <a:pt x="51" y="404"/>
                </a:lnTo>
                <a:lnTo>
                  <a:pt x="51" y="404"/>
                </a:lnTo>
                <a:cubicBezTo>
                  <a:pt x="22" y="412"/>
                  <a:pt x="0" y="438"/>
                  <a:pt x="0" y="469"/>
                </a:cubicBezTo>
                <a:cubicBezTo>
                  <a:pt x="0" y="506"/>
                  <a:pt x="30" y="536"/>
                  <a:pt x="67" y="536"/>
                </a:cubicBezTo>
                <a:cubicBezTo>
                  <a:pt x="99" y="536"/>
                  <a:pt x="125" y="515"/>
                  <a:pt x="132" y="486"/>
                </a:cubicBezTo>
                <a:lnTo>
                  <a:pt x="132" y="486"/>
                </a:lnTo>
                <a:lnTo>
                  <a:pt x="404" y="486"/>
                </a:lnTo>
                <a:lnTo>
                  <a:pt x="404" y="486"/>
                </a:lnTo>
                <a:cubicBezTo>
                  <a:pt x="412" y="515"/>
                  <a:pt x="438" y="536"/>
                  <a:pt x="469" y="536"/>
                </a:cubicBezTo>
                <a:cubicBezTo>
                  <a:pt x="506" y="536"/>
                  <a:pt x="536" y="506"/>
                  <a:pt x="536" y="469"/>
                </a:cubicBezTo>
                <a:cubicBezTo>
                  <a:pt x="536" y="438"/>
                  <a:pt x="515" y="412"/>
                  <a:pt x="486" y="4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2" name="Freeform 70"/>
          <p:cNvSpPr>
            <a:spLocks noChangeArrowheads="1"/>
          </p:cNvSpPr>
          <p:nvPr/>
        </p:nvSpPr>
        <p:spPr bwMode="auto">
          <a:xfrm>
            <a:off x="6421039" y="3979844"/>
            <a:ext cx="193675" cy="193675"/>
          </a:xfrm>
          <a:custGeom>
            <a:avLst/>
            <a:gdLst>
              <a:gd name="T0" fmla="*/ 452 w 536"/>
              <a:gd name="T1" fmla="*/ 285 h 537"/>
              <a:gd name="T2" fmla="*/ 468 w 536"/>
              <a:gd name="T3" fmla="*/ 285 h 537"/>
              <a:gd name="T4" fmla="*/ 284 w 536"/>
              <a:gd name="T5" fmla="*/ 468 h 537"/>
              <a:gd name="T6" fmla="*/ 284 w 536"/>
              <a:gd name="T7" fmla="*/ 452 h 537"/>
              <a:gd name="T8" fmla="*/ 268 w 536"/>
              <a:gd name="T9" fmla="*/ 435 h 537"/>
              <a:gd name="T10" fmla="*/ 251 w 536"/>
              <a:gd name="T11" fmla="*/ 452 h 537"/>
              <a:gd name="T12" fmla="*/ 251 w 536"/>
              <a:gd name="T13" fmla="*/ 468 h 537"/>
              <a:gd name="T14" fmla="*/ 68 w 536"/>
              <a:gd name="T15" fmla="*/ 285 h 537"/>
              <a:gd name="T16" fmla="*/ 84 w 536"/>
              <a:gd name="T17" fmla="*/ 285 h 537"/>
              <a:gd name="T18" fmla="*/ 84 w 536"/>
              <a:gd name="T19" fmla="*/ 252 h 537"/>
              <a:gd name="T20" fmla="*/ 68 w 536"/>
              <a:gd name="T21" fmla="*/ 252 h 537"/>
              <a:gd name="T22" fmla="*/ 251 w 536"/>
              <a:gd name="T23" fmla="*/ 68 h 537"/>
              <a:gd name="T24" fmla="*/ 251 w 536"/>
              <a:gd name="T25" fmla="*/ 84 h 537"/>
              <a:gd name="T26" fmla="*/ 268 w 536"/>
              <a:gd name="T27" fmla="*/ 101 h 537"/>
              <a:gd name="T28" fmla="*/ 284 w 536"/>
              <a:gd name="T29" fmla="*/ 84 h 537"/>
              <a:gd name="T30" fmla="*/ 284 w 536"/>
              <a:gd name="T31" fmla="*/ 68 h 537"/>
              <a:gd name="T32" fmla="*/ 468 w 536"/>
              <a:gd name="T33" fmla="*/ 252 h 537"/>
              <a:gd name="T34" fmla="*/ 452 w 536"/>
              <a:gd name="T35" fmla="*/ 252 h 537"/>
              <a:gd name="T36" fmla="*/ 452 w 536"/>
              <a:gd name="T37" fmla="*/ 285 h 537"/>
              <a:gd name="T38" fmla="*/ 519 w 536"/>
              <a:gd name="T39" fmla="*/ 252 h 537"/>
              <a:gd name="T40" fmla="*/ 501 w 536"/>
              <a:gd name="T41" fmla="*/ 252 h 537"/>
              <a:gd name="T42" fmla="*/ 284 w 536"/>
              <a:gd name="T43" fmla="*/ 35 h 537"/>
              <a:gd name="T44" fmla="*/ 284 w 536"/>
              <a:gd name="T45" fmla="*/ 17 h 537"/>
              <a:gd name="T46" fmla="*/ 268 w 536"/>
              <a:gd name="T47" fmla="*/ 0 h 537"/>
              <a:gd name="T48" fmla="*/ 251 w 536"/>
              <a:gd name="T49" fmla="*/ 17 h 537"/>
              <a:gd name="T50" fmla="*/ 251 w 536"/>
              <a:gd name="T51" fmla="*/ 35 h 537"/>
              <a:gd name="T52" fmla="*/ 34 w 536"/>
              <a:gd name="T53" fmla="*/ 252 h 537"/>
              <a:gd name="T54" fmla="*/ 17 w 536"/>
              <a:gd name="T55" fmla="*/ 252 h 537"/>
              <a:gd name="T56" fmla="*/ 17 w 536"/>
              <a:gd name="T57" fmla="*/ 285 h 537"/>
              <a:gd name="T58" fmla="*/ 34 w 536"/>
              <a:gd name="T59" fmla="*/ 285 h 537"/>
              <a:gd name="T60" fmla="*/ 251 w 536"/>
              <a:gd name="T61" fmla="*/ 501 h 537"/>
              <a:gd name="T62" fmla="*/ 251 w 536"/>
              <a:gd name="T63" fmla="*/ 519 h 537"/>
              <a:gd name="T64" fmla="*/ 268 w 536"/>
              <a:gd name="T65" fmla="*/ 536 h 537"/>
              <a:gd name="T66" fmla="*/ 284 w 536"/>
              <a:gd name="T67" fmla="*/ 519 h 537"/>
              <a:gd name="T68" fmla="*/ 284 w 536"/>
              <a:gd name="T69" fmla="*/ 501 h 537"/>
              <a:gd name="T70" fmla="*/ 501 w 536"/>
              <a:gd name="T71" fmla="*/ 285 h 537"/>
              <a:gd name="T72" fmla="*/ 519 w 536"/>
              <a:gd name="T73" fmla="*/ 285 h 537"/>
              <a:gd name="T74" fmla="*/ 519 w 536"/>
              <a:gd name="T75" fmla="*/ 25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6" h="537">
                <a:moveTo>
                  <a:pt x="452" y="285"/>
                </a:moveTo>
                <a:lnTo>
                  <a:pt x="452" y="285"/>
                </a:lnTo>
                <a:lnTo>
                  <a:pt x="452" y="285"/>
                </a:lnTo>
                <a:lnTo>
                  <a:pt x="468" y="285"/>
                </a:lnTo>
                <a:lnTo>
                  <a:pt x="468" y="285"/>
                </a:lnTo>
                <a:cubicBezTo>
                  <a:pt x="459" y="383"/>
                  <a:pt x="382" y="460"/>
                  <a:pt x="284" y="468"/>
                </a:cubicBezTo>
                <a:lnTo>
                  <a:pt x="284" y="468"/>
                </a:lnTo>
                <a:lnTo>
                  <a:pt x="284" y="452"/>
                </a:lnTo>
                <a:lnTo>
                  <a:pt x="284" y="452"/>
                </a:lnTo>
                <a:cubicBezTo>
                  <a:pt x="284" y="443"/>
                  <a:pt x="277" y="435"/>
                  <a:pt x="268" y="435"/>
                </a:cubicBezTo>
                <a:cubicBezTo>
                  <a:pt x="259" y="435"/>
                  <a:pt x="251" y="443"/>
                  <a:pt x="251" y="452"/>
                </a:cubicBezTo>
                <a:lnTo>
                  <a:pt x="251" y="452"/>
                </a:lnTo>
                <a:lnTo>
                  <a:pt x="251" y="468"/>
                </a:lnTo>
                <a:lnTo>
                  <a:pt x="251" y="468"/>
                </a:lnTo>
                <a:cubicBezTo>
                  <a:pt x="153" y="460"/>
                  <a:pt x="76" y="383"/>
                  <a:pt x="68" y="285"/>
                </a:cubicBezTo>
                <a:lnTo>
                  <a:pt x="68" y="285"/>
                </a:lnTo>
                <a:lnTo>
                  <a:pt x="84" y="285"/>
                </a:lnTo>
                <a:lnTo>
                  <a:pt x="84" y="285"/>
                </a:lnTo>
                <a:cubicBezTo>
                  <a:pt x="93" y="285"/>
                  <a:pt x="100" y="278"/>
                  <a:pt x="100" y="268"/>
                </a:cubicBezTo>
                <a:cubicBezTo>
                  <a:pt x="100" y="259"/>
                  <a:pt x="93" y="252"/>
                  <a:pt x="84" y="252"/>
                </a:cubicBezTo>
                <a:lnTo>
                  <a:pt x="84" y="252"/>
                </a:lnTo>
                <a:lnTo>
                  <a:pt x="68" y="252"/>
                </a:lnTo>
                <a:lnTo>
                  <a:pt x="68" y="252"/>
                </a:lnTo>
                <a:cubicBezTo>
                  <a:pt x="76" y="154"/>
                  <a:pt x="153" y="76"/>
                  <a:pt x="251" y="68"/>
                </a:cubicBezTo>
                <a:lnTo>
                  <a:pt x="251" y="68"/>
                </a:lnTo>
                <a:lnTo>
                  <a:pt x="251" y="84"/>
                </a:lnTo>
                <a:lnTo>
                  <a:pt x="251" y="84"/>
                </a:lnTo>
                <a:cubicBezTo>
                  <a:pt x="251" y="93"/>
                  <a:pt x="259" y="101"/>
                  <a:pt x="268" y="101"/>
                </a:cubicBezTo>
                <a:cubicBezTo>
                  <a:pt x="277" y="101"/>
                  <a:pt x="284" y="93"/>
                  <a:pt x="284" y="84"/>
                </a:cubicBezTo>
                <a:lnTo>
                  <a:pt x="284" y="84"/>
                </a:lnTo>
                <a:lnTo>
                  <a:pt x="284" y="68"/>
                </a:lnTo>
                <a:lnTo>
                  <a:pt x="284" y="68"/>
                </a:lnTo>
                <a:cubicBezTo>
                  <a:pt x="382" y="76"/>
                  <a:pt x="459" y="154"/>
                  <a:pt x="468" y="252"/>
                </a:cubicBezTo>
                <a:lnTo>
                  <a:pt x="468" y="252"/>
                </a:lnTo>
                <a:lnTo>
                  <a:pt x="452" y="252"/>
                </a:lnTo>
                <a:lnTo>
                  <a:pt x="452" y="252"/>
                </a:lnTo>
                <a:cubicBezTo>
                  <a:pt x="442" y="252"/>
                  <a:pt x="435" y="259"/>
                  <a:pt x="435" y="268"/>
                </a:cubicBezTo>
                <a:cubicBezTo>
                  <a:pt x="435" y="278"/>
                  <a:pt x="442" y="285"/>
                  <a:pt x="452" y="285"/>
                </a:cubicBezTo>
                <a:close/>
                <a:moveTo>
                  <a:pt x="519" y="252"/>
                </a:moveTo>
                <a:lnTo>
                  <a:pt x="519" y="252"/>
                </a:lnTo>
                <a:lnTo>
                  <a:pt x="519" y="252"/>
                </a:lnTo>
                <a:lnTo>
                  <a:pt x="501" y="252"/>
                </a:lnTo>
                <a:lnTo>
                  <a:pt x="501" y="252"/>
                </a:lnTo>
                <a:cubicBezTo>
                  <a:pt x="493" y="135"/>
                  <a:pt x="400" y="43"/>
                  <a:pt x="284" y="35"/>
                </a:cubicBezTo>
                <a:lnTo>
                  <a:pt x="284" y="35"/>
                </a:lnTo>
                <a:lnTo>
                  <a:pt x="284" y="17"/>
                </a:lnTo>
                <a:lnTo>
                  <a:pt x="284" y="17"/>
                </a:lnTo>
                <a:cubicBezTo>
                  <a:pt x="284" y="8"/>
                  <a:pt x="277" y="0"/>
                  <a:pt x="268" y="0"/>
                </a:cubicBezTo>
                <a:cubicBezTo>
                  <a:pt x="259" y="0"/>
                  <a:pt x="251" y="8"/>
                  <a:pt x="251" y="17"/>
                </a:cubicBezTo>
                <a:lnTo>
                  <a:pt x="251" y="17"/>
                </a:lnTo>
                <a:lnTo>
                  <a:pt x="251" y="35"/>
                </a:lnTo>
                <a:lnTo>
                  <a:pt x="251" y="35"/>
                </a:lnTo>
                <a:cubicBezTo>
                  <a:pt x="135" y="43"/>
                  <a:pt x="43" y="135"/>
                  <a:pt x="34" y="252"/>
                </a:cubicBezTo>
                <a:lnTo>
                  <a:pt x="34" y="252"/>
                </a:lnTo>
                <a:lnTo>
                  <a:pt x="17" y="252"/>
                </a:lnTo>
                <a:lnTo>
                  <a:pt x="17" y="252"/>
                </a:lnTo>
                <a:cubicBezTo>
                  <a:pt x="7" y="252"/>
                  <a:pt x="0" y="259"/>
                  <a:pt x="0" y="268"/>
                </a:cubicBezTo>
                <a:cubicBezTo>
                  <a:pt x="0" y="278"/>
                  <a:pt x="7" y="285"/>
                  <a:pt x="17" y="285"/>
                </a:cubicBezTo>
                <a:lnTo>
                  <a:pt x="17" y="285"/>
                </a:lnTo>
                <a:lnTo>
                  <a:pt x="34" y="285"/>
                </a:lnTo>
                <a:lnTo>
                  <a:pt x="34" y="285"/>
                </a:lnTo>
                <a:cubicBezTo>
                  <a:pt x="43" y="401"/>
                  <a:pt x="135" y="494"/>
                  <a:pt x="251" y="501"/>
                </a:cubicBezTo>
                <a:lnTo>
                  <a:pt x="251" y="501"/>
                </a:lnTo>
                <a:lnTo>
                  <a:pt x="251" y="519"/>
                </a:lnTo>
                <a:lnTo>
                  <a:pt x="251" y="519"/>
                </a:lnTo>
                <a:cubicBezTo>
                  <a:pt x="251" y="528"/>
                  <a:pt x="259" y="536"/>
                  <a:pt x="268" y="536"/>
                </a:cubicBezTo>
                <a:cubicBezTo>
                  <a:pt x="277" y="536"/>
                  <a:pt x="284" y="528"/>
                  <a:pt x="284" y="519"/>
                </a:cubicBezTo>
                <a:lnTo>
                  <a:pt x="284" y="519"/>
                </a:lnTo>
                <a:lnTo>
                  <a:pt x="284" y="501"/>
                </a:lnTo>
                <a:lnTo>
                  <a:pt x="284" y="501"/>
                </a:lnTo>
                <a:cubicBezTo>
                  <a:pt x="400" y="494"/>
                  <a:pt x="493" y="401"/>
                  <a:pt x="501" y="285"/>
                </a:cubicBezTo>
                <a:lnTo>
                  <a:pt x="501" y="285"/>
                </a:lnTo>
                <a:lnTo>
                  <a:pt x="519" y="285"/>
                </a:lnTo>
                <a:lnTo>
                  <a:pt x="519" y="285"/>
                </a:lnTo>
                <a:cubicBezTo>
                  <a:pt x="528" y="285"/>
                  <a:pt x="535" y="278"/>
                  <a:pt x="535" y="268"/>
                </a:cubicBezTo>
                <a:cubicBezTo>
                  <a:pt x="535" y="259"/>
                  <a:pt x="528" y="252"/>
                  <a:pt x="519" y="2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Freeform 71"/>
          <p:cNvSpPr>
            <a:spLocks noChangeArrowheads="1"/>
          </p:cNvSpPr>
          <p:nvPr/>
        </p:nvSpPr>
        <p:spPr bwMode="auto">
          <a:xfrm>
            <a:off x="8572102" y="3443269"/>
            <a:ext cx="193675" cy="192088"/>
          </a:xfrm>
          <a:custGeom>
            <a:avLst/>
            <a:gdLst>
              <a:gd name="T0" fmla="*/ 435 w 536"/>
              <a:gd name="T1" fmla="*/ 250 h 535"/>
              <a:gd name="T2" fmla="*/ 435 w 536"/>
              <a:gd name="T3" fmla="*/ 100 h 535"/>
              <a:gd name="T4" fmla="*/ 501 w 536"/>
              <a:gd name="T5" fmla="*/ 176 h 535"/>
              <a:gd name="T6" fmla="*/ 401 w 536"/>
              <a:gd name="T7" fmla="*/ 245 h 535"/>
              <a:gd name="T8" fmla="*/ 401 w 536"/>
              <a:gd name="T9" fmla="*/ 245 h 535"/>
              <a:gd name="T10" fmla="*/ 267 w 536"/>
              <a:gd name="T11" fmla="*/ 384 h 535"/>
              <a:gd name="T12" fmla="*/ 133 w 536"/>
              <a:gd name="T13" fmla="*/ 245 h 535"/>
              <a:gd name="T14" fmla="*/ 133 w 536"/>
              <a:gd name="T15" fmla="*/ 67 h 535"/>
              <a:gd name="T16" fmla="*/ 167 w 536"/>
              <a:gd name="T17" fmla="*/ 33 h 535"/>
              <a:gd name="T18" fmla="*/ 367 w 536"/>
              <a:gd name="T19" fmla="*/ 33 h 535"/>
              <a:gd name="T20" fmla="*/ 401 w 536"/>
              <a:gd name="T21" fmla="*/ 67 h 535"/>
              <a:gd name="T22" fmla="*/ 100 w 536"/>
              <a:gd name="T23" fmla="*/ 250 h 535"/>
              <a:gd name="T24" fmla="*/ 100 w 536"/>
              <a:gd name="T25" fmla="*/ 250 h 535"/>
              <a:gd name="T26" fmla="*/ 33 w 536"/>
              <a:gd name="T27" fmla="*/ 176 h 535"/>
              <a:gd name="T28" fmla="*/ 100 w 536"/>
              <a:gd name="T29" fmla="*/ 100 h 535"/>
              <a:gd name="T30" fmla="*/ 435 w 536"/>
              <a:gd name="T31" fmla="*/ 67 h 535"/>
              <a:gd name="T32" fmla="*/ 435 w 536"/>
              <a:gd name="T33" fmla="*/ 67 h 535"/>
              <a:gd name="T34" fmla="*/ 435 w 536"/>
              <a:gd name="T35" fmla="*/ 33 h 535"/>
              <a:gd name="T36" fmla="*/ 401 w 536"/>
              <a:gd name="T37" fmla="*/ 0 h 535"/>
              <a:gd name="T38" fmla="*/ 133 w 536"/>
              <a:gd name="T39" fmla="*/ 0 h 535"/>
              <a:gd name="T40" fmla="*/ 100 w 536"/>
              <a:gd name="T41" fmla="*/ 33 h 535"/>
              <a:gd name="T42" fmla="*/ 100 w 536"/>
              <a:gd name="T43" fmla="*/ 67 h 535"/>
              <a:gd name="T44" fmla="*/ 100 w 536"/>
              <a:gd name="T45" fmla="*/ 283 h 535"/>
              <a:gd name="T46" fmla="*/ 251 w 536"/>
              <a:gd name="T47" fmla="*/ 416 h 535"/>
              <a:gd name="T48" fmla="*/ 251 w 536"/>
              <a:gd name="T49" fmla="*/ 501 h 535"/>
              <a:gd name="T50" fmla="*/ 184 w 536"/>
              <a:gd name="T51" fmla="*/ 501 h 535"/>
              <a:gd name="T52" fmla="*/ 184 w 536"/>
              <a:gd name="T53" fmla="*/ 534 h 535"/>
              <a:gd name="T54" fmla="*/ 351 w 536"/>
              <a:gd name="T55" fmla="*/ 534 h 535"/>
              <a:gd name="T56" fmla="*/ 367 w 536"/>
              <a:gd name="T57" fmla="*/ 517 h 535"/>
              <a:gd name="T58" fmla="*/ 351 w 536"/>
              <a:gd name="T59" fmla="*/ 501 h 535"/>
              <a:gd name="T60" fmla="*/ 284 w 536"/>
              <a:gd name="T61" fmla="*/ 416 h 535"/>
              <a:gd name="T62" fmla="*/ 432 w 536"/>
              <a:gd name="T63" fmla="*/ 283 h 535"/>
              <a:gd name="T64" fmla="*/ 535 w 536"/>
              <a:gd name="T65" fmla="*/ 176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6" h="535">
                <a:moveTo>
                  <a:pt x="435" y="250"/>
                </a:moveTo>
                <a:lnTo>
                  <a:pt x="435" y="250"/>
                </a:lnTo>
                <a:lnTo>
                  <a:pt x="435" y="250"/>
                </a:lnTo>
                <a:lnTo>
                  <a:pt x="435" y="100"/>
                </a:lnTo>
                <a:lnTo>
                  <a:pt x="435" y="100"/>
                </a:lnTo>
                <a:cubicBezTo>
                  <a:pt x="472" y="100"/>
                  <a:pt x="501" y="133"/>
                  <a:pt x="501" y="176"/>
                </a:cubicBezTo>
                <a:cubicBezTo>
                  <a:pt x="501" y="216"/>
                  <a:pt x="472" y="250"/>
                  <a:pt x="435" y="250"/>
                </a:cubicBezTo>
                <a:close/>
                <a:moveTo>
                  <a:pt x="401" y="245"/>
                </a:moveTo>
                <a:lnTo>
                  <a:pt x="401" y="245"/>
                </a:lnTo>
                <a:lnTo>
                  <a:pt x="401" y="245"/>
                </a:lnTo>
                <a:lnTo>
                  <a:pt x="401" y="245"/>
                </a:lnTo>
                <a:cubicBezTo>
                  <a:pt x="401" y="322"/>
                  <a:pt x="341" y="384"/>
                  <a:pt x="267" y="384"/>
                </a:cubicBezTo>
                <a:cubicBezTo>
                  <a:pt x="193" y="384"/>
                  <a:pt x="133" y="322"/>
                  <a:pt x="133" y="245"/>
                </a:cubicBezTo>
                <a:lnTo>
                  <a:pt x="133" y="245"/>
                </a:lnTo>
                <a:lnTo>
                  <a:pt x="133" y="67"/>
                </a:lnTo>
                <a:lnTo>
                  <a:pt x="133" y="67"/>
                </a:lnTo>
                <a:cubicBezTo>
                  <a:pt x="133" y="48"/>
                  <a:pt x="149" y="33"/>
                  <a:pt x="167" y="33"/>
                </a:cubicBezTo>
                <a:lnTo>
                  <a:pt x="167" y="33"/>
                </a:lnTo>
                <a:lnTo>
                  <a:pt x="367" y="33"/>
                </a:lnTo>
                <a:lnTo>
                  <a:pt x="367" y="33"/>
                </a:lnTo>
                <a:cubicBezTo>
                  <a:pt x="386" y="33"/>
                  <a:pt x="401" y="48"/>
                  <a:pt x="401" y="67"/>
                </a:cubicBezTo>
                <a:lnTo>
                  <a:pt x="401" y="67"/>
                </a:lnTo>
                <a:lnTo>
                  <a:pt x="401" y="245"/>
                </a:lnTo>
                <a:close/>
                <a:moveTo>
                  <a:pt x="100" y="250"/>
                </a:moveTo>
                <a:lnTo>
                  <a:pt x="100" y="250"/>
                </a:lnTo>
                <a:lnTo>
                  <a:pt x="100" y="250"/>
                </a:lnTo>
                <a:lnTo>
                  <a:pt x="100" y="250"/>
                </a:lnTo>
                <a:cubicBezTo>
                  <a:pt x="63" y="250"/>
                  <a:pt x="33" y="216"/>
                  <a:pt x="33" y="176"/>
                </a:cubicBezTo>
                <a:cubicBezTo>
                  <a:pt x="33" y="133"/>
                  <a:pt x="63" y="100"/>
                  <a:pt x="100" y="100"/>
                </a:cubicBezTo>
                <a:lnTo>
                  <a:pt x="100" y="100"/>
                </a:lnTo>
                <a:lnTo>
                  <a:pt x="100" y="250"/>
                </a:lnTo>
                <a:close/>
                <a:moveTo>
                  <a:pt x="435" y="67"/>
                </a:moveTo>
                <a:lnTo>
                  <a:pt x="435" y="67"/>
                </a:lnTo>
                <a:lnTo>
                  <a:pt x="435" y="67"/>
                </a:lnTo>
                <a:lnTo>
                  <a:pt x="435" y="33"/>
                </a:lnTo>
                <a:lnTo>
                  <a:pt x="435" y="33"/>
                </a:lnTo>
                <a:cubicBezTo>
                  <a:pt x="435" y="15"/>
                  <a:pt x="420" y="0"/>
                  <a:pt x="401" y="0"/>
                </a:cubicBezTo>
                <a:lnTo>
                  <a:pt x="401" y="0"/>
                </a:lnTo>
                <a:lnTo>
                  <a:pt x="133" y="0"/>
                </a:lnTo>
                <a:lnTo>
                  <a:pt x="133" y="0"/>
                </a:lnTo>
                <a:cubicBezTo>
                  <a:pt x="115" y="0"/>
                  <a:pt x="100" y="15"/>
                  <a:pt x="100" y="33"/>
                </a:cubicBezTo>
                <a:lnTo>
                  <a:pt x="100" y="33"/>
                </a:lnTo>
                <a:lnTo>
                  <a:pt x="100" y="67"/>
                </a:lnTo>
                <a:lnTo>
                  <a:pt x="100" y="67"/>
                </a:lnTo>
                <a:cubicBezTo>
                  <a:pt x="44" y="67"/>
                  <a:pt x="0" y="115"/>
                  <a:pt x="0" y="176"/>
                </a:cubicBezTo>
                <a:cubicBezTo>
                  <a:pt x="0" y="235"/>
                  <a:pt x="44" y="283"/>
                  <a:pt x="100" y="283"/>
                </a:cubicBezTo>
                <a:cubicBezTo>
                  <a:pt x="101" y="283"/>
                  <a:pt x="102" y="283"/>
                  <a:pt x="103" y="283"/>
                </a:cubicBezTo>
                <a:cubicBezTo>
                  <a:pt x="118" y="354"/>
                  <a:pt x="177" y="409"/>
                  <a:pt x="251" y="416"/>
                </a:cubicBezTo>
                <a:lnTo>
                  <a:pt x="251" y="416"/>
                </a:lnTo>
                <a:lnTo>
                  <a:pt x="251" y="501"/>
                </a:lnTo>
                <a:lnTo>
                  <a:pt x="184" y="501"/>
                </a:lnTo>
                <a:lnTo>
                  <a:pt x="184" y="501"/>
                </a:lnTo>
                <a:cubicBezTo>
                  <a:pt x="174" y="501"/>
                  <a:pt x="167" y="508"/>
                  <a:pt x="167" y="517"/>
                </a:cubicBezTo>
                <a:cubicBezTo>
                  <a:pt x="167" y="527"/>
                  <a:pt x="174" y="534"/>
                  <a:pt x="184" y="534"/>
                </a:cubicBezTo>
                <a:lnTo>
                  <a:pt x="184" y="534"/>
                </a:lnTo>
                <a:lnTo>
                  <a:pt x="351" y="534"/>
                </a:lnTo>
                <a:lnTo>
                  <a:pt x="351" y="534"/>
                </a:lnTo>
                <a:cubicBezTo>
                  <a:pt x="360" y="534"/>
                  <a:pt x="367" y="527"/>
                  <a:pt x="367" y="517"/>
                </a:cubicBezTo>
                <a:cubicBezTo>
                  <a:pt x="367" y="508"/>
                  <a:pt x="360" y="501"/>
                  <a:pt x="351" y="501"/>
                </a:cubicBezTo>
                <a:lnTo>
                  <a:pt x="351" y="501"/>
                </a:lnTo>
                <a:lnTo>
                  <a:pt x="284" y="501"/>
                </a:lnTo>
                <a:lnTo>
                  <a:pt x="284" y="416"/>
                </a:lnTo>
                <a:lnTo>
                  <a:pt x="284" y="416"/>
                </a:lnTo>
                <a:cubicBezTo>
                  <a:pt x="358" y="409"/>
                  <a:pt x="417" y="354"/>
                  <a:pt x="432" y="283"/>
                </a:cubicBezTo>
                <a:cubicBezTo>
                  <a:pt x="432" y="283"/>
                  <a:pt x="434" y="283"/>
                  <a:pt x="435" y="283"/>
                </a:cubicBezTo>
                <a:cubicBezTo>
                  <a:pt x="490" y="283"/>
                  <a:pt x="535" y="235"/>
                  <a:pt x="535" y="176"/>
                </a:cubicBezTo>
                <a:cubicBezTo>
                  <a:pt x="535" y="115"/>
                  <a:pt x="490" y="67"/>
                  <a:pt x="435" y="6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4" name="Freeform 72"/>
          <p:cNvSpPr>
            <a:spLocks noChangeArrowheads="1"/>
          </p:cNvSpPr>
          <p:nvPr/>
        </p:nvSpPr>
        <p:spPr bwMode="auto">
          <a:xfrm>
            <a:off x="8065689" y="3443269"/>
            <a:ext cx="133350" cy="192088"/>
          </a:xfrm>
          <a:custGeom>
            <a:avLst/>
            <a:gdLst>
              <a:gd name="T0" fmla="*/ 99 w 369"/>
              <a:gd name="T1" fmla="*/ 117 h 535"/>
              <a:gd name="T2" fmla="*/ 99 w 369"/>
              <a:gd name="T3" fmla="*/ 117 h 535"/>
              <a:gd name="T4" fmla="*/ 99 w 369"/>
              <a:gd name="T5" fmla="*/ 117 h 535"/>
              <a:gd name="T6" fmla="*/ 99 w 369"/>
              <a:gd name="T7" fmla="*/ 117 h 535"/>
              <a:gd name="T8" fmla="*/ 183 w 369"/>
              <a:gd name="T9" fmla="*/ 33 h 535"/>
              <a:gd name="T10" fmla="*/ 267 w 369"/>
              <a:gd name="T11" fmla="*/ 117 h 535"/>
              <a:gd name="T12" fmla="*/ 267 w 369"/>
              <a:gd name="T13" fmla="*/ 117 h 535"/>
              <a:gd name="T14" fmla="*/ 267 w 369"/>
              <a:gd name="T15" fmla="*/ 283 h 535"/>
              <a:gd name="T16" fmla="*/ 267 w 369"/>
              <a:gd name="T17" fmla="*/ 283 h 535"/>
              <a:gd name="T18" fmla="*/ 183 w 369"/>
              <a:gd name="T19" fmla="*/ 367 h 535"/>
              <a:gd name="T20" fmla="*/ 99 w 369"/>
              <a:gd name="T21" fmla="*/ 283 h 535"/>
              <a:gd name="T22" fmla="*/ 99 w 369"/>
              <a:gd name="T23" fmla="*/ 283 h 535"/>
              <a:gd name="T24" fmla="*/ 99 w 369"/>
              <a:gd name="T25" fmla="*/ 117 h 535"/>
              <a:gd name="T26" fmla="*/ 183 w 369"/>
              <a:gd name="T27" fmla="*/ 401 h 535"/>
              <a:gd name="T28" fmla="*/ 183 w 369"/>
              <a:gd name="T29" fmla="*/ 401 h 535"/>
              <a:gd name="T30" fmla="*/ 183 w 369"/>
              <a:gd name="T31" fmla="*/ 401 h 535"/>
              <a:gd name="T32" fmla="*/ 183 w 369"/>
              <a:gd name="T33" fmla="*/ 401 h 535"/>
              <a:gd name="T34" fmla="*/ 301 w 369"/>
              <a:gd name="T35" fmla="*/ 283 h 535"/>
              <a:gd name="T36" fmla="*/ 301 w 369"/>
              <a:gd name="T37" fmla="*/ 283 h 535"/>
              <a:gd name="T38" fmla="*/ 301 w 369"/>
              <a:gd name="T39" fmla="*/ 117 h 535"/>
              <a:gd name="T40" fmla="*/ 301 w 369"/>
              <a:gd name="T41" fmla="*/ 117 h 535"/>
              <a:gd name="T42" fmla="*/ 183 w 369"/>
              <a:gd name="T43" fmla="*/ 0 h 535"/>
              <a:gd name="T44" fmla="*/ 66 w 369"/>
              <a:gd name="T45" fmla="*/ 117 h 535"/>
              <a:gd name="T46" fmla="*/ 66 w 369"/>
              <a:gd name="T47" fmla="*/ 117 h 535"/>
              <a:gd name="T48" fmla="*/ 66 w 369"/>
              <a:gd name="T49" fmla="*/ 283 h 535"/>
              <a:gd name="T50" fmla="*/ 66 w 369"/>
              <a:gd name="T51" fmla="*/ 283 h 535"/>
              <a:gd name="T52" fmla="*/ 183 w 369"/>
              <a:gd name="T53" fmla="*/ 401 h 535"/>
              <a:gd name="T54" fmla="*/ 368 w 369"/>
              <a:gd name="T55" fmla="*/ 317 h 535"/>
              <a:gd name="T56" fmla="*/ 368 w 369"/>
              <a:gd name="T57" fmla="*/ 317 h 535"/>
              <a:gd name="T58" fmla="*/ 368 w 369"/>
              <a:gd name="T59" fmla="*/ 317 h 535"/>
              <a:gd name="T60" fmla="*/ 368 w 369"/>
              <a:gd name="T61" fmla="*/ 317 h 535"/>
              <a:gd name="T62" fmla="*/ 351 w 369"/>
              <a:gd name="T63" fmla="*/ 300 h 535"/>
              <a:gd name="T64" fmla="*/ 334 w 369"/>
              <a:gd name="T65" fmla="*/ 317 h 535"/>
              <a:gd name="T66" fmla="*/ 183 w 369"/>
              <a:gd name="T67" fmla="*/ 434 h 535"/>
              <a:gd name="T68" fmla="*/ 33 w 369"/>
              <a:gd name="T69" fmla="*/ 317 h 535"/>
              <a:gd name="T70" fmla="*/ 16 w 369"/>
              <a:gd name="T71" fmla="*/ 300 h 535"/>
              <a:gd name="T72" fmla="*/ 0 w 369"/>
              <a:gd name="T73" fmla="*/ 317 h 535"/>
              <a:gd name="T74" fmla="*/ 167 w 369"/>
              <a:gd name="T75" fmla="*/ 467 h 535"/>
              <a:gd name="T76" fmla="*/ 167 w 369"/>
              <a:gd name="T77" fmla="*/ 467 h 535"/>
              <a:gd name="T78" fmla="*/ 167 w 369"/>
              <a:gd name="T79" fmla="*/ 501 h 535"/>
              <a:gd name="T80" fmla="*/ 150 w 369"/>
              <a:gd name="T81" fmla="*/ 501 h 535"/>
              <a:gd name="T82" fmla="*/ 150 w 369"/>
              <a:gd name="T83" fmla="*/ 501 h 535"/>
              <a:gd name="T84" fmla="*/ 133 w 369"/>
              <a:gd name="T85" fmla="*/ 517 h 535"/>
              <a:gd name="T86" fmla="*/ 150 w 369"/>
              <a:gd name="T87" fmla="*/ 534 h 535"/>
              <a:gd name="T88" fmla="*/ 150 w 369"/>
              <a:gd name="T89" fmla="*/ 534 h 535"/>
              <a:gd name="T90" fmla="*/ 217 w 369"/>
              <a:gd name="T91" fmla="*/ 534 h 535"/>
              <a:gd name="T92" fmla="*/ 217 w 369"/>
              <a:gd name="T93" fmla="*/ 534 h 535"/>
              <a:gd name="T94" fmla="*/ 234 w 369"/>
              <a:gd name="T95" fmla="*/ 517 h 535"/>
              <a:gd name="T96" fmla="*/ 217 w 369"/>
              <a:gd name="T97" fmla="*/ 501 h 535"/>
              <a:gd name="T98" fmla="*/ 217 w 369"/>
              <a:gd name="T99" fmla="*/ 501 h 535"/>
              <a:gd name="T100" fmla="*/ 200 w 369"/>
              <a:gd name="T101" fmla="*/ 501 h 535"/>
              <a:gd name="T102" fmla="*/ 200 w 369"/>
              <a:gd name="T103" fmla="*/ 467 h 535"/>
              <a:gd name="T104" fmla="*/ 200 w 369"/>
              <a:gd name="T105" fmla="*/ 467 h 535"/>
              <a:gd name="T106" fmla="*/ 368 w 369"/>
              <a:gd name="T107" fmla="*/ 31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9" h="535">
                <a:moveTo>
                  <a:pt x="99" y="117"/>
                </a:moveTo>
                <a:lnTo>
                  <a:pt x="99" y="117"/>
                </a:lnTo>
                <a:lnTo>
                  <a:pt x="99" y="117"/>
                </a:lnTo>
                <a:lnTo>
                  <a:pt x="99" y="117"/>
                </a:lnTo>
                <a:cubicBezTo>
                  <a:pt x="99" y="71"/>
                  <a:pt x="138" y="33"/>
                  <a:pt x="183" y="33"/>
                </a:cubicBezTo>
                <a:cubicBezTo>
                  <a:pt x="230" y="33"/>
                  <a:pt x="267" y="71"/>
                  <a:pt x="267" y="117"/>
                </a:cubicBezTo>
                <a:lnTo>
                  <a:pt x="267" y="117"/>
                </a:lnTo>
                <a:lnTo>
                  <a:pt x="267" y="283"/>
                </a:lnTo>
                <a:lnTo>
                  <a:pt x="267" y="283"/>
                </a:lnTo>
                <a:cubicBezTo>
                  <a:pt x="267" y="330"/>
                  <a:pt x="230" y="367"/>
                  <a:pt x="183" y="367"/>
                </a:cubicBezTo>
                <a:cubicBezTo>
                  <a:pt x="138" y="367"/>
                  <a:pt x="99" y="330"/>
                  <a:pt x="99" y="283"/>
                </a:cubicBezTo>
                <a:lnTo>
                  <a:pt x="99" y="283"/>
                </a:lnTo>
                <a:lnTo>
                  <a:pt x="99" y="117"/>
                </a:lnTo>
                <a:close/>
                <a:moveTo>
                  <a:pt x="183" y="401"/>
                </a:moveTo>
                <a:lnTo>
                  <a:pt x="183" y="401"/>
                </a:lnTo>
                <a:lnTo>
                  <a:pt x="183" y="401"/>
                </a:lnTo>
                <a:lnTo>
                  <a:pt x="183" y="401"/>
                </a:lnTo>
                <a:cubicBezTo>
                  <a:pt x="248" y="401"/>
                  <a:pt x="301" y="348"/>
                  <a:pt x="301" y="283"/>
                </a:cubicBezTo>
                <a:lnTo>
                  <a:pt x="301" y="283"/>
                </a:lnTo>
                <a:lnTo>
                  <a:pt x="301" y="117"/>
                </a:lnTo>
                <a:lnTo>
                  <a:pt x="301" y="117"/>
                </a:lnTo>
                <a:cubicBezTo>
                  <a:pt x="301" y="52"/>
                  <a:pt x="248" y="0"/>
                  <a:pt x="183" y="0"/>
                </a:cubicBezTo>
                <a:cubicBezTo>
                  <a:pt x="119" y="0"/>
                  <a:pt x="66" y="52"/>
                  <a:pt x="66" y="117"/>
                </a:cubicBezTo>
                <a:lnTo>
                  <a:pt x="66" y="117"/>
                </a:lnTo>
                <a:lnTo>
                  <a:pt x="66" y="283"/>
                </a:lnTo>
                <a:lnTo>
                  <a:pt x="66" y="283"/>
                </a:lnTo>
                <a:cubicBezTo>
                  <a:pt x="66" y="348"/>
                  <a:pt x="119" y="401"/>
                  <a:pt x="183" y="401"/>
                </a:cubicBezTo>
                <a:close/>
                <a:moveTo>
                  <a:pt x="368" y="317"/>
                </a:moveTo>
                <a:lnTo>
                  <a:pt x="368" y="317"/>
                </a:lnTo>
                <a:lnTo>
                  <a:pt x="368" y="317"/>
                </a:lnTo>
                <a:lnTo>
                  <a:pt x="368" y="317"/>
                </a:lnTo>
                <a:cubicBezTo>
                  <a:pt x="368" y="308"/>
                  <a:pt x="360" y="300"/>
                  <a:pt x="351" y="300"/>
                </a:cubicBezTo>
                <a:cubicBezTo>
                  <a:pt x="342" y="300"/>
                  <a:pt x="334" y="308"/>
                  <a:pt x="334" y="317"/>
                </a:cubicBezTo>
                <a:cubicBezTo>
                  <a:pt x="319" y="384"/>
                  <a:pt x="255" y="434"/>
                  <a:pt x="183" y="434"/>
                </a:cubicBezTo>
                <a:cubicBezTo>
                  <a:pt x="111" y="434"/>
                  <a:pt x="48" y="384"/>
                  <a:pt x="33" y="317"/>
                </a:cubicBezTo>
                <a:cubicBezTo>
                  <a:pt x="33" y="308"/>
                  <a:pt x="26" y="300"/>
                  <a:pt x="16" y="300"/>
                </a:cubicBezTo>
                <a:cubicBezTo>
                  <a:pt x="7" y="300"/>
                  <a:pt x="0" y="308"/>
                  <a:pt x="0" y="317"/>
                </a:cubicBezTo>
                <a:cubicBezTo>
                  <a:pt x="14" y="397"/>
                  <a:pt x="84" y="459"/>
                  <a:pt x="167" y="467"/>
                </a:cubicBezTo>
                <a:lnTo>
                  <a:pt x="167" y="467"/>
                </a:lnTo>
                <a:lnTo>
                  <a:pt x="167" y="501"/>
                </a:lnTo>
                <a:lnTo>
                  <a:pt x="150" y="501"/>
                </a:lnTo>
                <a:lnTo>
                  <a:pt x="150" y="501"/>
                </a:lnTo>
                <a:cubicBezTo>
                  <a:pt x="141" y="501"/>
                  <a:pt x="133" y="508"/>
                  <a:pt x="133" y="517"/>
                </a:cubicBezTo>
                <a:cubicBezTo>
                  <a:pt x="133" y="527"/>
                  <a:pt x="141" y="534"/>
                  <a:pt x="150" y="534"/>
                </a:cubicBezTo>
                <a:lnTo>
                  <a:pt x="150" y="534"/>
                </a:lnTo>
                <a:lnTo>
                  <a:pt x="217" y="534"/>
                </a:lnTo>
                <a:lnTo>
                  <a:pt x="217" y="534"/>
                </a:lnTo>
                <a:cubicBezTo>
                  <a:pt x="226" y="534"/>
                  <a:pt x="234" y="527"/>
                  <a:pt x="234" y="517"/>
                </a:cubicBezTo>
                <a:cubicBezTo>
                  <a:pt x="234" y="508"/>
                  <a:pt x="226" y="501"/>
                  <a:pt x="217" y="501"/>
                </a:cubicBezTo>
                <a:lnTo>
                  <a:pt x="217" y="501"/>
                </a:lnTo>
                <a:lnTo>
                  <a:pt x="200" y="501"/>
                </a:lnTo>
                <a:lnTo>
                  <a:pt x="200" y="467"/>
                </a:lnTo>
                <a:lnTo>
                  <a:pt x="200" y="467"/>
                </a:lnTo>
                <a:cubicBezTo>
                  <a:pt x="283" y="459"/>
                  <a:pt x="353" y="397"/>
                  <a:pt x="368" y="3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5" name="Freeform 73"/>
          <p:cNvSpPr>
            <a:spLocks noChangeArrowheads="1"/>
          </p:cNvSpPr>
          <p:nvPr/>
        </p:nvSpPr>
        <p:spPr bwMode="auto">
          <a:xfrm>
            <a:off x="7498952" y="3443269"/>
            <a:ext cx="193675" cy="193675"/>
          </a:xfrm>
          <a:custGeom>
            <a:avLst/>
            <a:gdLst>
              <a:gd name="T0" fmla="*/ 419 w 536"/>
              <a:gd name="T1" fmla="*/ 269 h 538"/>
              <a:gd name="T2" fmla="*/ 419 w 536"/>
              <a:gd name="T3" fmla="*/ 269 h 538"/>
              <a:gd name="T4" fmla="*/ 419 w 536"/>
              <a:gd name="T5" fmla="*/ 236 h 538"/>
              <a:gd name="T6" fmla="*/ 419 w 536"/>
              <a:gd name="T7" fmla="*/ 269 h 538"/>
              <a:gd name="T8" fmla="*/ 419 w 536"/>
              <a:gd name="T9" fmla="*/ 203 h 538"/>
              <a:gd name="T10" fmla="*/ 419 w 536"/>
              <a:gd name="T11" fmla="*/ 203 h 538"/>
              <a:gd name="T12" fmla="*/ 419 w 536"/>
              <a:gd name="T13" fmla="*/ 303 h 538"/>
              <a:gd name="T14" fmla="*/ 419 w 536"/>
              <a:gd name="T15" fmla="*/ 203 h 538"/>
              <a:gd name="T16" fmla="*/ 452 w 536"/>
              <a:gd name="T17" fmla="*/ 387 h 538"/>
              <a:gd name="T18" fmla="*/ 385 w 536"/>
              <a:gd name="T19" fmla="*/ 387 h 538"/>
              <a:gd name="T20" fmla="*/ 369 w 536"/>
              <a:gd name="T21" fmla="*/ 404 h 538"/>
              <a:gd name="T22" fmla="*/ 385 w 536"/>
              <a:gd name="T23" fmla="*/ 420 h 538"/>
              <a:gd name="T24" fmla="*/ 452 w 536"/>
              <a:gd name="T25" fmla="*/ 420 h 538"/>
              <a:gd name="T26" fmla="*/ 452 w 536"/>
              <a:gd name="T27" fmla="*/ 387 h 538"/>
              <a:gd name="T28" fmla="*/ 302 w 536"/>
              <a:gd name="T29" fmla="*/ 420 h 538"/>
              <a:gd name="T30" fmla="*/ 302 w 536"/>
              <a:gd name="T31" fmla="*/ 420 h 538"/>
              <a:gd name="T32" fmla="*/ 285 w 536"/>
              <a:gd name="T33" fmla="*/ 437 h 538"/>
              <a:gd name="T34" fmla="*/ 117 w 536"/>
              <a:gd name="T35" fmla="*/ 437 h 538"/>
              <a:gd name="T36" fmla="*/ 100 w 536"/>
              <a:gd name="T37" fmla="*/ 420 h 538"/>
              <a:gd name="T38" fmla="*/ 100 w 536"/>
              <a:gd name="T39" fmla="*/ 253 h 538"/>
              <a:gd name="T40" fmla="*/ 117 w 536"/>
              <a:gd name="T41" fmla="*/ 236 h 538"/>
              <a:gd name="T42" fmla="*/ 285 w 536"/>
              <a:gd name="T43" fmla="*/ 236 h 538"/>
              <a:gd name="T44" fmla="*/ 302 w 536"/>
              <a:gd name="T45" fmla="*/ 253 h 538"/>
              <a:gd name="T46" fmla="*/ 302 w 536"/>
              <a:gd name="T47" fmla="*/ 203 h 538"/>
              <a:gd name="T48" fmla="*/ 302 w 536"/>
              <a:gd name="T49" fmla="*/ 203 h 538"/>
              <a:gd name="T50" fmla="*/ 100 w 536"/>
              <a:gd name="T51" fmla="*/ 203 h 538"/>
              <a:gd name="T52" fmla="*/ 67 w 536"/>
              <a:gd name="T53" fmla="*/ 236 h 538"/>
              <a:gd name="T54" fmla="*/ 67 w 536"/>
              <a:gd name="T55" fmla="*/ 437 h 538"/>
              <a:gd name="T56" fmla="*/ 100 w 536"/>
              <a:gd name="T57" fmla="*/ 470 h 538"/>
              <a:gd name="T58" fmla="*/ 302 w 536"/>
              <a:gd name="T59" fmla="*/ 470 h 538"/>
              <a:gd name="T60" fmla="*/ 335 w 536"/>
              <a:gd name="T61" fmla="*/ 437 h 538"/>
              <a:gd name="T62" fmla="*/ 335 w 536"/>
              <a:gd name="T63" fmla="*/ 236 h 538"/>
              <a:gd name="T64" fmla="*/ 452 w 536"/>
              <a:gd name="T65" fmla="*/ 437 h 538"/>
              <a:gd name="T66" fmla="*/ 452 w 536"/>
              <a:gd name="T67" fmla="*/ 437 h 538"/>
              <a:gd name="T68" fmla="*/ 385 w 536"/>
              <a:gd name="T69" fmla="*/ 437 h 538"/>
              <a:gd name="T70" fmla="*/ 385 w 536"/>
              <a:gd name="T71" fmla="*/ 470 h 538"/>
              <a:gd name="T72" fmla="*/ 452 w 536"/>
              <a:gd name="T73" fmla="*/ 470 h 538"/>
              <a:gd name="T74" fmla="*/ 469 w 536"/>
              <a:gd name="T75" fmla="*/ 454 h 538"/>
              <a:gd name="T76" fmla="*/ 502 w 536"/>
              <a:gd name="T77" fmla="*/ 470 h 538"/>
              <a:gd name="T78" fmla="*/ 502 w 536"/>
              <a:gd name="T79" fmla="*/ 470 h 538"/>
              <a:gd name="T80" fmla="*/ 469 w 536"/>
              <a:gd name="T81" fmla="*/ 504 h 538"/>
              <a:gd name="T82" fmla="*/ 67 w 536"/>
              <a:gd name="T83" fmla="*/ 504 h 538"/>
              <a:gd name="T84" fmla="*/ 34 w 536"/>
              <a:gd name="T85" fmla="*/ 470 h 538"/>
              <a:gd name="T86" fmla="*/ 34 w 536"/>
              <a:gd name="T87" fmla="*/ 203 h 538"/>
              <a:gd name="T88" fmla="*/ 67 w 536"/>
              <a:gd name="T89" fmla="*/ 170 h 538"/>
              <a:gd name="T90" fmla="*/ 469 w 536"/>
              <a:gd name="T91" fmla="*/ 170 h 538"/>
              <a:gd name="T92" fmla="*/ 502 w 536"/>
              <a:gd name="T93" fmla="*/ 203 h 538"/>
              <a:gd name="T94" fmla="*/ 502 w 536"/>
              <a:gd name="T95" fmla="*/ 470 h 538"/>
              <a:gd name="T96" fmla="*/ 485 w 536"/>
              <a:gd name="T97" fmla="*/ 136 h 538"/>
              <a:gd name="T98" fmla="*/ 342 w 536"/>
              <a:gd name="T99" fmla="*/ 136 h 538"/>
              <a:gd name="T100" fmla="*/ 446 w 536"/>
              <a:gd name="T101" fmla="*/ 32 h 538"/>
              <a:gd name="T102" fmla="*/ 423 w 536"/>
              <a:gd name="T103" fmla="*/ 8 h 538"/>
              <a:gd name="T104" fmla="*/ 310 w 536"/>
              <a:gd name="T105" fmla="*/ 121 h 538"/>
              <a:gd name="T106" fmla="*/ 197 w 536"/>
              <a:gd name="T107" fmla="*/ 8 h 538"/>
              <a:gd name="T108" fmla="*/ 173 w 536"/>
              <a:gd name="T109" fmla="*/ 32 h 538"/>
              <a:gd name="T110" fmla="*/ 278 w 536"/>
              <a:gd name="T111" fmla="*/ 136 h 538"/>
              <a:gd name="T112" fmla="*/ 50 w 536"/>
              <a:gd name="T113" fmla="*/ 136 h 538"/>
              <a:gd name="T114" fmla="*/ 0 w 536"/>
              <a:gd name="T115" fmla="*/ 187 h 538"/>
              <a:gd name="T116" fmla="*/ 0 w 536"/>
              <a:gd name="T117" fmla="*/ 487 h 538"/>
              <a:gd name="T118" fmla="*/ 50 w 536"/>
              <a:gd name="T119" fmla="*/ 537 h 538"/>
              <a:gd name="T120" fmla="*/ 485 w 536"/>
              <a:gd name="T121" fmla="*/ 537 h 538"/>
              <a:gd name="T122" fmla="*/ 535 w 536"/>
              <a:gd name="T123" fmla="*/ 487 h 538"/>
              <a:gd name="T124" fmla="*/ 535 w 536"/>
              <a:gd name="T125" fmla="*/ 18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8">
                <a:moveTo>
                  <a:pt x="419" y="269"/>
                </a:moveTo>
                <a:lnTo>
                  <a:pt x="419" y="269"/>
                </a:lnTo>
                <a:lnTo>
                  <a:pt x="419" y="269"/>
                </a:lnTo>
                <a:lnTo>
                  <a:pt x="419" y="269"/>
                </a:lnTo>
                <a:cubicBezTo>
                  <a:pt x="409" y="269"/>
                  <a:pt x="401" y="262"/>
                  <a:pt x="401" y="253"/>
                </a:cubicBezTo>
                <a:cubicBezTo>
                  <a:pt x="401" y="243"/>
                  <a:pt x="409" y="236"/>
                  <a:pt x="419" y="236"/>
                </a:cubicBezTo>
                <a:cubicBezTo>
                  <a:pt x="428" y="236"/>
                  <a:pt x="435" y="243"/>
                  <a:pt x="435" y="253"/>
                </a:cubicBezTo>
                <a:cubicBezTo>
                  <a:pt x="435" y="262"/>
                  <a:pt x="428" y="269"/>
                  <a:pt x="419" y="269"/>
                </a:cubicBezTo>
                <a:close/>
                <a:moveTo>
                  <a:pt x="419" y="203"/>
                </a:moveTo>
                <a:lnTo>
                  <a:pt x="419" y="203"/>
                </a:lnTo>
                <a:lnTo>
                  <a:pt x="419" y="203"/>
                </a:lnTo>
                <a:lnTo>
                  <a:pt x="419" y="203"/>
                </a:lnTo>
                <a:cubicBezTo>
                  <a:pt x="391" y="203"/>
                  <a:pt x="369" y="225"/>
                  <a:pt x="369" y="253"/>
                </a:cubicBezTo>
                <a:cubicBezTo>
                  <a:pt x="369" y="280"/>
                  <a:pt x="391" y="303"/>
                  <a:pt x="419" y="303"/>
                </a:cubicBezTo>
                <a:cubicBezTo>
                  <a:pt x="446" y="303"/>
                  <a:pt x="469" y="280"/>
                  <a:pt x="469" y="253"/>
                </a:cubicBezTo>
                <a:cubicBezTo>
                  <a:pt x="469" y="225"/>
                  <a:pt x="446" y="203"/>
                  <a:pt x="419" y="203"/>
                </a:cubicBezTo>
                <a:close/>
                <a:moveTo>
                  <a:pt x="452" y="387"/>
                </a:moveTo>
                <a:lnTo>
                  <a:pt x="452" y="387"/>
                </a:lnTo>
                <a:lnTo>
                  <a:pt x="452" y="387"/>
                </a:lnTo>
                <a:lnTo>
                  <a:pt x="385" y="387"/>
                </a:lnTo>
                <a:lnTo>
                  <a:pt x="385" y="387"/>
                </a:lnTo>
                <a:cubicBezTo>
                  <a:pt x="375" y="387"/>
                  <a:pt x="369" y="395"/>
                  <a:pt x="369" y="404"/>
                </a:cubicBezTo>
                <a:cubicBezTo>
                  <a:pt x="369" y="413"/>
                  <a:pt x="375" y="420"/>
                  <a:pt x="385" y="420"/>
                </a:cubicBezTo>
                <a:lnTo>
                  <a:pt x="385" y="420"/>
                </a:lnTo>
                <a:lnTo>
                  <a:pt x="452" y="420"/>
                </a:lnTo>
                <a:lnTo>
                  <a:pt x="452" y="420"/>
                </a:lnTo>
                <a:cubicBezTo>
                  <a:pt x="461" y="420"/>
                  <a:pt x="469" y="413"/>
                  <a:pt x="469" y="404"/>
                </a:cubicBezTo>
                <a:cubicBezTo>
                  <a:pt x="469" y="395"/>
                  <a:pt x="461" y="387"/>
                  <a:pt x="452" y="387"/>
                </a:cubicBezTo>
                <a:close/>
                <a:moveTo>
                  <a:pt x="302" y="420"/>
                </a:moveTo>
                <a:lnTo>
                  <a:pt x="302" y="420"/>
                </a:lnTo>
                <a:lnTo>
                  <a:pt x="302" y="420"/>
                </a:lnTo>
                <a:lnTo>
                  <a:pt x="302" y="420"/>
                </a:lnTo>
                <a:cubicBezTo>
                  <a:pt x="302" y="430"/>
                  <a:pt x="294" y="437"/>
                  <a:pt x="285" y="437"/>
                </a:cubicBezTo>
                <a:lnTo>
                  <a:pt x="285" y="437"/>
                </a:lnTo>
                <a:lnTo>
                  <a:pt x="117" y="437"/>
                </a:lnTo>
                <a:lnTo>
                  <a:pt x="117" y="437"/>
                </a:lnTo>
                <a:cubicBezTo>
                  <a:pt x="108" y="437"/>
                  <a:pt x="100" y="430"/>
                  <a:pt x="100" y="420"/>
                </a:cubicBezTo>
                <a:lnTo>
                  <a:pt x="100" y="420"/>
                </a:lnTo>
                <a:lnTo>
                  <a:pt x="100" y="253"/>
                </a:lnTo>
                <a:lnTo>
                  <a:pt x="100" y="253"/>
                </a:lnTo>
                <a:cubicBezTo>
                  <a:pt x="100" y="244"/>
                  <a:pt x="108" y="236"/>
                  <a:pt x="117" y="236"/>
                </a:cubicBezTo>
                <a:lnTo>
                  <a:pt x="117" y="236"/>
                </a:lnTo>
                <a:lnTo>
                  <a:pt x="285" y="236"/>
                </a:lnTo>
                <a:lnTo>
                  <a:pt x="285" y="236"/>
                </a:lnTo>
                <a:cubicBezTo>
                  <a:pt x="294" y="236"/>
                  <a:pt x="302" y="244"/>
                  <a:pt x="302" y="253"/>
                </a:cubicBezTo>
                <a:lnTo>
                  <a:pt x="302" y="253"/>
                </a:lnTo>
                <a:lnTo>
                  <a:pt x="302" y="420"/>
                </a:lnTo>
                <a:close/>
                <a:moveTo>
                  <a:pt x="302" y="203"/>
                </a:moveTo>
                <a:lnTo>
                  <a:pt x="302" y="203"/>
                </a:lnTo>
                <a:lnTo>
                  <a:pt x="302" y="203"/>
                </a:lnTo>
                <a:lnTo>
                  <a:pt x="100" y="203"/>
                </a:lnTo>
                <a:lnTo>
                  <a:pt x="100" y="203"/>
                </a:lnTo>
                <a:cubicBezTo>
                  <a:pt x="82" y="203"/>
                  <a:pt x="67" y="218"/>
                  <a:pt x="67" y="236"/>
                </a:cubicBezTo>
                <a:lnTo>
                  <a:pt x="67" y="236"/>
                </a:lnTo>
                <a:lnTo>
                  <a:pt x="67" y="437"/>
                </a:lnTo>
                <a:lnTo>
                  <a:pt x="67" y="437"/>
                </a:lnTo>
                <a:cubicBezTo>
                  <a:pt x="67" y="456"/>
                  <a:pt x="82" y="470"/>
                  <a:pt x="100" y="470"/>
                </a:cubicBezTo>
                <a:lnTo>
                  <a:pt x="100" y="470"/>
                </a:lnTo>
                <a:lnTo>
                  <a:pt x="302" y="470"/>
                </a:lnTo>
                <a:lnTo>
                  <a:pt x="302" y="470"/>
                </a:lnTo>
                <a:cubicBezTo>
                  <a:pt x="320" y="470"/>
                  <a:pt x="335" y="456"/>
                  <a:pt x="335" y="437"/>
                </a:cubicBezTo>
                <a:lnTo>
                  <a:pt x="335" y="437"/>
                </a:lnTo>
                <a:lnTo>
                  <a:pt x="335" y="236"/>
                </a:lnTo>
                <a:lnTo>
                  <a:pt x="335" y="236"/>
                </a:lnTo>
                <a:cubicBezTo>
                  <a:pt x="335" y="218"/>
                  <a:pt x="320" y="203"/>
                  <a:pt x="302" y="203"/>
                </a:cubicBezTo>
                <a:close/>
                <a:moveTo>
                  <a:pt x="452" y="437"/>
                </a:moveTo>
                <a:lnTo>
                  <a:pt x="452" y="437"/>
                </a:lnTo>
                <a:lnTo>
                  <a:pt x="452" y="437"/>
                </a:lnTo>
                <a:lnTo>
                  <a:pt x="385" y="437"/>
                </a:lnTo>
                <a:lnTo>
                  <a:pt x="385" y="437"/>
                </a:lnTo>
                <a:cubicBezTo>
                  <a:pt x="375" y="437"/>
                  <a:pt x="369" y="445"/>
                  <a:pt x="369" y="454"/>
                </a:cubicBezTo>
                <a:cubicBezTo>
                  <a:pt x="369" y="463"/>
                  <a:pt x="375" y="470"/>
                  <a:pt x="385" y="470"/>
                </a:cubicBezTo>
                <a:lnTo>
                  <a:pt x="385" y="470"/>
                </a:lnTo>
                <a:lnTo>
                  <a:pt x="452" y="470"/>
                </a:lnTo>
                <a:lnTo>
                  <a:pt x="452" y="470"/>
                </a:lnTo>
                <a:cubicBezTo>
                  <a:pt x="461" y="470"/>
                  <a:pt x="469" y="463"/>
                  <a:pt x="469" y="454"/>
                </a:cubicBezTo>
                <a:cubicBezTo>
                  <a:pt x="469" y="445"/>
                  <a:pt x="461" y="437"/>
                  <a:pt x="452" y="437"/>
                </a:cubicBezTo>
                <a:close/>
                <a:moveTo>
                  <a:pt x="502" y="470"/>
                </a:move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cubicBezTo>
                  <a:pt x="502" y="489"/>
                  <a:pt x="487" y="504"/>
                  <a:pt x="469" y="504"/>
                </a:cubicBezTo>
                <a:lnTo>
                  <a:pt x="469" y="504"/>
                </a:lnTo>
                <a:lnTo>
                  <a:pt x="67" y="504"/>
                </a:lnTo>
                <a:lnTo>
                  <a:pt x="67" y="504"/>
                </a:lnTo>
                <a:cubicBezTo>
                  <a:pt x="48" y="504"/>
                  <a:pt x="34" y="489"/>
                  <a:pt x="34" y="470"/>
                </a:cubicBezTo>
                <a:lnTo>
                  <a:pt x="34" y="470"/>
                </a:lnTo>
                <a:lnTo>
                  <a:pt x="34" y="203"/>
                </a:lnTo>
                <a:lnTo>
                  <a:pt x="34" y="203"/>
                </a:lnTo>
                <a:cubicBezTo>
                  <a:pt x="34" y="185"/>
                  <a:pt x="48" y="170"/>
                  <a:pt x="67" y="170"/>
                </a:cubicBezTo>
                <a:lnTo>
                  <a:pt x="67" y="170"/>
                </a:lnTo>
                <a:lnTo>
                  <a:pt x="469" y="170"/>
                </a:lnTo>
                <a:lnTo>
                  <a:pt x="469" y="170"/>
                </a:lnTo>
                <a:cubicBezTo>
                  <a:pt x="487" y="170"/>
                  <a:pt x="502" y="185"/>
                  <a:pt x="502" y="203"/>
                </a:cubicBezTo>
                <a:lnTo>
                  <a:pt x="502" y="203"/>
                </a:lnTo>
                <a:lnTo>
                  <a:pt x="502" y="470"/>
                </a:lnTo>
                <a:close/>
                <a:moveTo>
                  <a:pt x="485" y="136"/>
                </a:moveTo>
                <a:lnTo>
                  <a:pt x="485" y="136"/>
                </a:lnTo>
                <a:lnTo>
                  <a:pt x="485" y="136"/>
                </a:lnTo>
                <a:lnTo>
                  <a:pt x="342" y="136"/>
                </a:lnTo>
                <a:lnTo>
                  <a:pt x="446" y="32"/>
                </a:lnTo>
                <a:lnTo>
                  <a:pt x="446" y="32"/>
                </a:lnTo>
                <a:cubicBezTo>
                  <a:pt x="453" y="26"/>
                  <a:pt x="453" y="15"/>
                  <a:pt x="446" y="8"/>
                </a:cubicBezTo>
                <a:cubicBezTo>
                  <a:pt x="440" y="2"/>
                  <a:pt x="429" y="2"/>
                  <a:pt x="423" y="8"/>
                </a:cubicBezTo>
                <a:lnTo>
                  <a:pt x="423" y="8"/>
                </a:lnTo>
                <a:lnTo>
                  <a:pt x="310" y="121"/>
                </a:lnTo>
                <a:lnTo>
                  <a:pt x="197" y="8"/>
                </a:lnTo>
                <a:lnTo>
                  <a:pt x="197" y="8"/>
                </a:lnTo>
                <a:cubicBezTo>
                  <a:pt x="190" y="0"/>
                  <a:pt x="179" y="0"/>
                  <a:pt x="173" y="8"/>
                </a:cubicBezTo>
                <a:cubicBezTo>
                  <a:pt x="166" y="14"/>
                  <a:pt x="166" y="24"/>
                  <a:pt x="173" y="32"/>
                </a:cubicBezTo>
                <a:lnTo>
                  <a:pt x="173" y="32"/>
                </a:lnTo>
                <a:lnTo>
                  <a:pt x="278" y="136"/>
                </a:lnTo>
                <a:lnTo>
                  <a:pt x="50" y="136"/>
                </a:lnTo>
                <a:lnTo>
                  <a:pt x="50" y="136"/>
                </a:lnTo>
                <a:cubicBezTo>
                  <a:pt x="22" y="136"/>
                  <a:pt x="0" y="159"/>
                  <a:pt x="0" y="187"/>
                </a:cubicBezTo>
                <a:lnTo>
                  <a:pt x="0" y="187"/>
                </a:lnTo>
                <a:lnTo>
                  <a:pt x="0" y="487"/>
                </a:lnTo>
                <a:lnTo>
                  <a:pt x="0" y="487"/>
                </a:lnTo>
                <a:cubicBezTo>
                  <a:pt x="0" y="515"/>
                  <a:pt x="22" y="537"/>
                  <a:pt x="50" y="537"/>
                </a:cubicBezTo>
                <a:lnTo>
                  <a:pt x="50" y="537"/>
                </a:lnTo>
                <a:lnTo>
                  <a:pt x="485" y="537"/>
                </a:lnTo>
                <a:lnTo>
                  <a:pt x="485" y="537"/>
                </a:lnTo>
                <a:cubicBezTo>
                  <a:pt x="513" y="537"/>
                  <a:pt x="535" y="515"/>
                  <a:pt x="535" y="487"/>
                </a:cubicBezTo>
                <a:lnTo>
                  <a:pt x="535" y="487"/>
                </a:lnTo>
                <a:lnTo>
                  <a:pt x="535" y="187"/>
                </a:lnTo>
                <a:lnTo>
                  <a:pt x="535" y="187"/>
                </a:lnTo>
                <a:cubicBezTo>
                  <a:pt x="535" y="159"/>
                  <a:pt x="513" y="136"/>
                  <a:pt x="485" y="13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6" name="Freeform 74"/>
          <p:cNvSpPr>
            <a:spLocks noChangeArrowheads="1"/>
          </p:cNvSpPr>
          <p:nvPr/>
        </p:nvSpPr>
        <p:spPr bwMode="auto">
          <a:xfrm>
            <a:off x="6981427" y="3443269"/>
            <a:ext cx="157162" cy="192088"/>
          </a:xfrm>
          <a:custGeom>
            <a:avLst/>
            <a:gdLst>
              <a:gd name="T0" fmla="*/ 317 w 436"/>
              <a:gd name="T1" fmla="*/ 317 h 535"/>
              <a:gd name="T2" fmla="*/ 117 w 436"/>
              <a:gd name="T3" fmla="*/ 317 h 535"/>
              <a:gd name="T4" fmla="*/ 100 w 436"/>
              <a:gd name="T5" fmla="*/ 333 h 535"/>
              <a:gd name="T6" fmla="*/ 117 w 436"/>
              <a:gd name="T7" fmla="*/ 350 h 535"/>
              <a:gd name="T8" fmla="*/ 317 w 436"/>
              <a:gd name="T9" fmla="*/ 350 h 535"/>
              <a:gd name="T10" fmla="*/ 317 w 436"/>
              <a:gd name="T11" fmla="*/ 317 h 535"/>
              <a:gd name="T12" fmla="*/ 317 w 436"/>
              <a:gd name="T13" fmla="*/ 233 h 535"/>
              <a:gd name="T14" fmla="*/ 117 w 436"/>
              <a:gd name="T15" fmla="*/ 233 h 535"/>
              <a:gd name="T16" fmla="*/ 100 w 436"/>
              <a:gd name="T17" fmla="*/ 250 h 535"/>
              <a:gd name="T18" fmla="*/ 117 w 436"/>
              <a:gd name="T19" fmla="*/ 266 h 535"/>
              <a:gd name="T20" fmla="*/ 317 w 436"/>
              <a:gd name="T21" fmla="*/ 266 h 535"/>
              <a:gd name="T22" fmla="*/ 317 w 436"/>
              <a:gd name="T23" fmla="*/ 233 h 535"/>
              <a:gd name="T24" fmla="*/ 401 w 436"/>
              <a:gd name="T25" fmla="*/ 467 h 535"/>
              <a:gd name="T26" fmla="*/ 401 w 436"/>
              <a:gd name="T27" fmla="*/ 467 h 535"/>
              <a:gd name="T28" fmla="*/ 368 w 436"/>
              <a:gd name="T29" fmla="*/ 501 h 535"/>
              <a:gd name="T30" fmla="*/ 67 w 436"/>
              <a:gd name="T31" fmla="*/ 501 h 535"/>
              <a:gd name="T32" fmla="*/ 33 w 436"/>
              <a:gd name="T33" fmla="*/ 467 h 535"/>
              <a:gd name="T34" fmla="*/ 33 w 436"/>
              <a:gd name="T35" fmla="*/ 150 h 535"/>
              <a:gd name="T36" fmla="*/ 67 w 436"/>
              <a:gd name="T37" fmla="*/ 117 h 535"/>
              <a:gd name="T38" fmla="*/ 83 w 436"/>
              <a:gd name="T39" fmla="*/ 133 h 535"/>
              <a:gd name="T40" fmla="*/ 117 w 436"/>
              <a:gd name="T41" fmla="*/ 167 h 535"/>
              <a:gd name="T42" fmla="*/ 317 w 436"/>
              <a:gd name="T43" fmla="*/ 167 h 535"/>
              <a:gd name="T44" fmla="*/ 350 w 436"/>
              <a:gd name="T45" fmla="*/ 133 h 535"/>
              <a:gd name="T46" fmla="*/ 351 w 436"/>
              <a:gd name="T47" fmla="*/ 117 h 535"/>
              <a:gd name="T48" fmla="*/ 368 w 436"/>
              <a:gd name="T49" fmla="*/ 117 h 535"/>
              <a:gd name="T50" fmla="*/ 401 w 436"/>
              <a:gd name="T51" fmla="*/ 150 h 535"/>
              <a:gd name="T52" fmla="*/ 142 w 436"/>
              <a:gd name="T53" fmla="*/ 83 h 535"/>
              <a:gd name="T54" fmla="*/ 142 w 436"/>
              <a:gd name="T55" fmla="*/ 83 h 535"/>
              <a:gd name="T56" fmla="*/ 167 w 436"/>
              <a:gd name="T57" fmla="*/ 67 h 535"/>
              <a:gd name="T58" fmla="*/ 200 w 436"/>
              <a:gd name="T59" fmla="*/ 33 h 535"/>
              <a:gd name="T60" fmla="*/ 234 w 436"/>
              <a:gd name="T61" fmla="*/ 33 h 535"/>
              <a:gd name="T62" fmla="*/ 267 w 436"/>
              <a:gd name="T63" fmla="*/ 67 h 535"/>
              <a:gd name="T64" fmla="*/ 267 w 436"/>
              <a:gd name="T65" fmla="*/ 83 h 535"/>
              <a:gd name="T66" fmla="*/ 293 w 436"/>
              <a:gd name="T67" fmla="*/ 83 h 535"/>
              <a:gd name="T68" fmla="*/ 293 w 436"/>
              <a:gd name="T69" fmla="*/ 133 h 535"/>
              <a:gd name="T70" fmla="*/ 142 w 436"/>
              <a:gd name="T71" fmla="*/ 133 h 535"/>
              <a:gd name="T72" fmla="*/ 117 w 436"/>
              <a:gd name="T73" fmla="*/ 108 h 535"/>
              <a:gd name="T74" fmla="*/ 385 w 436"/>
              <a:gd name="T75" fmla="*/ 83 h 535"/>
              <a:gd name="T76" fmla="*/ 385 w 436"/>
              <a:gd name="T77" fmla="*/ 83 h 535"/>
              <a:gd name="T78" fmla="*/ 351 w 436"/>
              <a:gd name="T79" fmla="*/ 83 h 535"/>
              <a:gd name="T80" fmla="*/ 317 w 436"/>
              <a:gd name="T81" fmla="*/ 50 h 535"/>
              <a:gd name="T82" fmla="*/ 301 w 436"/>
              <a:gd name="T83" fmla="*/ 33 h 535"/>
              <a:gd name="T84" fmla="*/ 267 w 436"/>
              <a:gd name="T85" fmla="*/ 0 h 535"/>
              <a:gd name="T86" fmla="*/ 167 w 436"/>
              <a:gd name="T87" fmla="*/ 0 h 535"/>
              <a:gd name="T88" fmla="*/ 134 w 436"/>
              <a:gd name="T89" fmla="*/ 33 h 535"/>
              <a:gd name="T90" fmla="*/ 134 w 436"/>
              <a:gd name="T91" fmla="*/ 50 h 535"/>
              <a:gd name="T92" fmla="*/ 117 w 436"/>
              <a:gd name="T93" fmla="*/ 50 h 535"/>
              <a:gd name="T94" fmla="*/ 83 w 436"/>
              <a:gd name="T95" fmla="*/ 83 h 535"/>
              <a:gd name="T96" fmla="*/ 50 w 436"/>
              <a:gd name="T97" fmla="*/ 83 h 535"/>
              <a:gd name="T98" fmla="*/ 0 w 436"/>
              <a:gd name="T99" fmla="*/ 133 h 535"/>
              <a:gd name="T100" fmla="*/ 0 w 436"/>
              <a:gd name="T101" fmla="*/ 484 h 535"/>
              <a:gd name="T102" fmla="*/ 50 w 436"/>
              <a:gd name="T103" fmla="*/ 534 h 535"/>
              <a:gd name="T104" fmla="*/ 385 w 436"/>
              <a:gd name="T105" fmla="*/ 534 h 535"/>
              <a:gd name="T106" fmla="*/ 435 w 436"/>
              <a:gd name="T107" fmla="*/ 484 h 535"/>
              <a:gd name="T108" fmla="*/ 435 w 436"/>
              <a:gd name="T109" fmla="*/ 133 h 535"/>
              <a:gd name="T110" fmla="*/ 317 w 436"/>
              <a:gd name="T111" fmla="*/ 401 h 535"/>
              <a:gd name="T112" fmla="*/ 317 w 436"/>
              <a:gd name="T113" fmla="*/ 401 h 535"/>
              <a:gd name="T114" fmla="*/ 117 w 436"/>
              <a:gd name="T115" fmla="*/ 401 h 535"/>
              <a:gd name="T116" fmla="*/ 117 w 436"/>
              <a:gd name="T117" fmla="*/ 434 h 535"/>
              <a:gd name="T118" fmla="*/ 317 w 436"/>
              <a:gd name="T119" fmla="*/ 434 h 535"/>
              <a:gd name="T120" fmla="*/ 334 w 436"/>
              <a:gd name="T121" fmla="*/ 41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6" h="535">
                <a:moveTo>
                  <a:pt x="317" y="317"/>
                </a:moveTo>
                <a:lnTo>
                  <a:pt x="317" y="317"/>
                </a:lnTo>
                <a:lnTo>
                  <a:pt x="317" y="317"/>
                </a:lnTo>
                <a:lnTo>
                  <a:pt x="117" y="317"/>
                </a:lnTo>
                <a:lnTo>
                  <a:pt x="117" y="317"/>
                </a:lnTo>
                <a:cubicBezTo>
                  <a:pt x="107" y="317"/>
                  <a:pt x="100" y="324"/>
                  <a:pt x="100" y="333"/>
                </a:cubicBezTo>
                <a:cubicBezTo>
                  <a:pt x="100" y="343"/>
                  <a:pt x="107" y="350"/>
                  <a:pt x="117" y="350"/>
                </a:cubicBezTo>
                <a:lnTo>
                  <a:pt x="117" y="350"/>
                </a:lnTo>
                <a:lnTo>
                  <a:pt x="317" y="350"/>
                </a:lnTo>
                <a:lnTo>
                  <a:pt x="317" y="350"/>
                </a:lnTo>
                <a:cubicBezTo>
                  <a:pt x="327" y="350"/>
                  <a:pt x="334" y="343"/>
                  <a:pt x="334" y="333"/>
                </a:cubicBezTo>
                <a:cubicBezTo>
                  <a:pt x="334" y="324"/>
                  <a:pt x="327" y="317"/>
                  <a:pt x="317" y="317"/>
                </a:cubicBezTo>
                <a:close/>
                <a:moveTo>
                  <a:pt x="317" y="233"/>
                </a:moveTo>
                <a:lnTo>
                  <a:pt x="317" y="233"/>
                </a:lnTo>
                <a:lnTo>
                  <a:pt x="317" y="233"/>
                </a:lnTo>
                <a:lnTo>
                  <a:pt x="117" y="233"/>
                </a:lnTo>
                <a:lnTo>
                  <a:pt x="117" y="233"/>
                </a:lnTo>
                <a:cubicBezTo>
                  <a:pt x="107" y="233"/>
                  <a:pt x="100" y="240"/>
                  <a:pt x="100" y="250"/>
                </a:cubicBezTo>
                <a:cubicBezTo>
                  <a:pt x="100" y="259"/>
                  <a:pt x="107" y="266"/>
                  <a:pt x="117" y="266"/>
                </a:cubicBezTo>
                <a:lnTo>
                  <a:pt x="117" y="266"/>
                </a:lnTo>
                <a:lnTo>
                  <a:pt x="317" y="266"/>
                </a:lnTo>
                <a:lnTo>
                  <a:pt x="317" y="266"/>
                </a:lnTo>
                <a:cubicBezTo>
                  <a:pt x="327" y="266"/>
                  <a:pt x="334" y="259"/>
                  <a:pt x="334" y="250"/>
                </a:cubicBezTo>
                <a:cubicBezTo>
                  <a:pt x="334" y="240"/>
                  <a:pt x="327" y="233"/>
                  <a:pt x="317" y="233"/>
                </a:cubicBezTo>
                <a:close/>
                <a:moveTo>
                  <a:pt x="401" y="467"/>
                </a:moveTo>
                <a:lnTo>
                  <a:pt x="401" y="467"/>
                </a:lnTo>
                <a:lnTo>
                  <a:pt x="401" y="467"/>
                </a:lnTo>
                <a:lnTo>
                  <a:pt x="401" y="467"/>
                </a:lnTo>
                <a:cubicBezTo>
                  <a:pt x="401" y="486"/>
                  <a:pt x="386" y="501"/>
                  <a:pt x="368" y="501"/>
                </a:cubicBezTo>
                <a:lnTo>
                  <a:pt x="368" y="501"/>
                </a:lnTo>
                <a:lnTo>
                  <a:pt x="67" y="501"/>
                </a:lnTo>
                <a:lnTo>
                  <a:pt x="67" y="501"/>
                </a:lnTo>
                <a:cubicBezTo>
                  <a:pt x="48" y="501"/>
                  <a:pt x="33" y="486"/>
                  <a:pt x="33" y="467"/>
                </a:cubicBezTo>
                <a:lnTo>
                  <a:pt x="33" y="467"/>
                </a:lnTo>
                <a:lnTo>
                  <a:pt x="33" y="150"/>
                </a:lnTo>
                <a:lnTo>
                  <a:pt x="33" y="150"/>
                </a:lnTo>
                <a:cubicBezTo>
                  <a:pt x="33" y="132"/>
                  <a:pt x="48" y="117"/>
                  <a:pt x="67" y="117"/>
                </a:cubicBezTo>
                <a:lnTo>
                  <a:pt x="67" y="117"/>
                </a:lnTo>
                <a:lnTo>
                  <a:pt x="83" y="117"/>
                </a:lnTo>
                <a:lnTo>
                  <a:pt x="83" y="133"/>
                </a:lnTo>
                <a:lnTo>
                  <a:pt x="83" y="133"/>
                </a:lnTo>
                <a:cubicBezTo>
                  <a:pt x="83" y="152"/>
                  <a:pt x="98" y="167"/>
                  <a:pt x="117" y="167"/>
                </a:cubicBezTo>
                <a:lnTo>
                  <a:pt x="117" y="167"/>
                </a:lnTo>
                <a:lnTo>
                  <a:pt x="317" y="167"/>
                </a:lnTo>
                <a:lnTo>
                  <a:pt x="317" y="167"/>
                </a:lnTo>
                <a:cubicBezTo>
                  <a:pt x="338" y="167"/>
                  <a:pt x="345" y="150"/>
                  <a:pt x="350" y="133"/>
                </a:cubicBezTo>
                <a:cubicBezTo>
                  <a:pt x="352" y="127"/>
                  <a:pt x="351" y="121"/>
                  <a:pt x="351" y="117"/>
                </a:cubicBezTo>
                <a:lnTo>
                  <a:pt x="351" y="117"/>
                </a:lnTo>
                <a:lnTo>
                  <a:pt x="368" y="117"/>
                </a:lnTo>
                <a:lnTo>
                  <a:pt x="368" y="117"/>
                </a:lnTo>
                <a:cubicBezTo>
                  <a:pt x="386" y="117"/>
                  <a:pt x="401" y="132"/>
                  <a:pt x="401" y="150"/>
                </a:cubicBezTo>
                <a:lnTo>
                  <a:pt x="401" y="150"/>
                </a:lnTo>
                <a:lnTo>
                  <a:pt x="401" y="467"/>
                </a:lnTo>
                <a:close/>
                <a:moveTo>
                  <a:pt x="142" y="83"/>
                </a:moveTo>
                <a:lnTo>
                  <a:pt x="142" y="83"/>
                </a:lnTo>
                <a:lnTo>
                  <a:pt x="142" y="83"/>
                </a:lnTo>
                <a:lnTo>
                  <a:pt x="167" y="83"/>
                </a:lnTo>
                <a:lnTo>
                  <a:pt x="167" y="67"/>
                </a:lnTo>
                <a:lnTo>
                  <a:pt x="167" y="67"/>
                </a:lnTo>
                <a:cubicBezTo>
                  <a:pt x="167" y="48"/>
                  <a:pt x="182" y="33"/>
                  <a:pt x="200" y="33"/>
                </a:cubicBezTo>
                <a:lnTo>
                  <a:pt x="200" y="33"/>
                </a:lnTo>
                <a:lnTo>
                  <a:pt x="234" y="33"/>
                </a:lnTo>
                <a:lnTo>
                  <a:pt x="234" y="33"/>
                </a:lnTo>
                <a:cubicBezTo>
                  <a:pt x="252" y="33"/>
                  <a:pt x="267" y="48"/>
                  <a:pt x="267" y="67"/>
                </a:cubicBezTo>
                <a:lnTo>
                  <a:pt x="267" y="67"/>
                </a:lnTo>
                <a:lnTo>
                  <a:pt x="267" y="83"/>
                </a:lnTo>
                <a:lnTo>
                  <a:pt x="293" y="83"/>
                </a:lnTo>
                <a:lnTo>
                  <a:pt x="293" y="83"/>
                </a:lnTo>
                <a:cubicBezTo>
                  <a:pt x="306" y="83"/>
                  <a:pt x="317" y="95"/>
                  <a:pt x="317" y="108"/>
                </a:cubicBezTo>
                <a:cubicBezTo>
                  <a:pt x="317" y="122"/>
                  <a:pt x="306" y="133"/>
                  <a:pt x="293" y="133"/>
                </a:cubicBezTo>
                <a:lnTo>
                  <a:pt x="293" y="133"/>
                </a:lnTo>
                <a:lnTo>
                  <a:pt x="142" y="133"/>
                </a:lnTo>
                <a:lnTo>
                  <a:pt x="142" y="133"/>
                </a:lnTo>
                <a:cubicBezTo>
                  <a:pt x="128" y="133"/>
                  <a:pt x="117" y="122"/>
                  <a:pt x="117" y="108"/>
                </a:cubicBezTo>
                <a:cubicBezTo>
                  <a:pt x="117" y="95"/>
                  <a:pt x="128" y="83"/>
                  <a:pt x="142" y="83"/>
                </a:cubicBezTo>
                <a:close/>
                <a:moveTo>
                  <a:pt x="385" y="83"/>
                </a:moveTo>
                <a:lnTo>
                  <a:pt x="385" y="83"/>
                </a:lnTo>
                <a:lnTo>
                  <a:pt x="385" y="83"/>
                </a:lnTo>
                <a:lnTo>
                  <a:pt x="351" y="83"/>
                </a:lnTo>
                <a:lnTo>
                  <a:pt x="351" y="83"/>
                </a:lnTo>
                <a:cubicBezTo>
                  <a:pt x="351" y="65"/>
                  <a:pt x="336" y="50"/>
                  <a:pt x="317" y="50"/>
                </a:cubicBezTo>
                <a:lnTo>
                  <a:pt x="317" y="50"/>
                </a:lnTo>
                <a:lnTo>
                  <a:pt x="301" y="50"/>
                </a:lnTo>
                <a:lnTo>
                  <a:pt x="301" y="33"/>
                </a:lnTo>
                <a:lnTo>
                  <a:pt x="301" y="33"/>
                </a:lnTo>
                <a:cubicBezTo>
                  <a:pt x="301" y="15"/>
                  <a:pt x="286" y="0"/>
                  <a:pt x="267" y="0"/>
                </a:cubicBezTo>
                <a:lnTo>
                  <a:pt x="267" y="0"/>
                </a:lnTo>
                <a:lnTo>
                  <a:pt x="167" y="0"/>
                </a:lnTo>
                <a:lnTo>
                  <a:pt x="167" y="0"/>
                </a:lnTo>
                <a:cubicBezTo>
                  <a:pt x="148" y="0"/>
                  <a:pt x="134" y="15"/>
                  <a:pt x="134" y="33"/>
                </a:cubicBezTo>
                <a:lnTo>
                  <a:pt x="134" y="33"/>
                </a:lnTo>
                <a:lnTo>
                  <a:pt x="134" y="50"/>
                </a:lnTo>
                <a:lnTo>
                  <a:pt x="117" y="50"/>
                </a:lnTo>
                <a:lnTo>
                  <a:pt x="117" y="50"/>
                </a:lnTo>
                <a:cubicBezTo>
                  <a:pt x="98" y="50"/>
                  <a:pt x="83" y="65"/>
                  <a:pt x="83" y="83"/>
                </a:cubicBezTo>
                <a:lnTo>
                  <a:pt x="83" y="83"/>
                </a:lnTo>
                <a:lnTo>
                  <a:pt x="50" y="83"/>
                </a:lnTo>
                <a:lnTo>
                  <a:pt x="50" y="83"/>
                </a:lnTo>
                <a:cubicBezTo>
                  <a:pt x="22" y="83"/>
                  <a:pt x="0" y="106"/>
                  <a:pt x="0" y="133"/>
                </a:cubicBezTo>
                <a:lnTo>
                  <a:pt x="0" y="133"/>
                </a:lnTo>
                <a:lnTo>
                  <a:pt x="0" y="484"/>
                </a:lnTo>
                <a:lnTo>
                  <a:pt x="0" y="484"/>
                </a:lnTo>
                <a:cubicBezTo>
                  <a:pt x="0" y="512"/>
                  <a:pt x="22" y="534"/>
                  <a:pt x="50" y="534"/>
                </a:cubicBezTo>
                <a:lnTo>
                  <a:pt x="50" y="534"/>
                </a:lnTo>
                <a:lnTo>
                  <a:pt x="385" y="534"/>
                </a:lnTo>
                <a:lnTo>
                  <a:pt x="385" y="534"/>
                </a:lnTo>
                <a:cubicBezTo>
                  <a:pt x="412" y="534"/>
                  <a:pt x="435" y="512"/>
                  <a:pt x="435" y="484"/>
                </a:cubicBezTo>
                <a:lnTo>
                  <a:pt x="435" y="484"/>
                </a:lnTo>
                <a:lnTo>
                  <a:pt x="435" y="133"/>
                </a:lnTo>
                <a:lnTo>
                  <a:pt x="435" y="133"/>
                </a:lnTo>
                <a:cubicBezTo>
                  <a:pt x="435" y="106"/>
                  <a:pt x="412" y="83"/>
                  <a:pt x="385" y="83"/>
                </a:cubicBezTo>
                <a:close/>
                <a:moveTo>
                  <a:pt x="317" y="401"/>
                </a:moveTo>
                <a:lnTo>
                  <a:pt x="317" y="401"/>
                </a:lnTo>
                <a:lnTo>
                  <a:pt x="317" y="401"/>
                </a:lnTo>
                <a:lnTo>
                  <a:pt x="117" y="401"/>
                </a:lnTo>
                <a:lnTo>
                  <a:pt x="117" y="401"/>
                </a:lnTo>
                <a:cubicBezTo>
                  <a:pt x="107" y="401"/>
                  <a:pt x="100" y="408"/>
                  <a:pt x="100" y="417"/>
                </a:cubicBezTo>
                <a:cubicBezTo>
                  <a:pt x="100" y="426"/>
                  <a:pt x="107" y="434"/>
                  <a:pt x="117" y="434"/>
                </a:cubicBezTo>
                <a:lnTo>
                  <a:pt x="117" y="434"/>
                </a:lnTo>
                <a:lnTo>
                  <a:pt x="317" y="434"/>
                </a:lnTo>
                <a:lnTo>
                  <a:pt x="317" y="434"/>
                </a:lnTo>
                <a:cubicBezTo>
                  <a:pt x="327" y="434"/>
                  <a:pt x="334" y="426"/>
                  <a:pt x="334" y="417"/>
                </a:cubicBezTo>
                <a:cubicBezTo>
                  <a:pt x="334" y="408"/>
                  <a:pt x="327" y="401"/>
                  <a:pt x="317" y="4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7" name="Freeform 75"/>
          <p:cNvSpPr>
            <a:spLocks noChangeArrowheads="1"/>
          </p:cNvSpPr>
          <p:nvPr/>
        </p:nvSpPr>
        <p:spPr bwMode="auto">
          <a:xfrm>
            <a:off x="6433739" y="3443269"/>
            <a:ext cx="187325" cy="192088"/>
          </a:xfrm>
          <a:custGeom>
            <a:avLst/>
            <a:gdLst>
              <a:gd name="T0" fmla="*/ 418 w 519"/>
              <a:gd name="T1" fmla="*/ 501 h 535"/>
              <a:gd name="T2" fmla="*/ 418 w 519"/>
              <a:gd name="T3" fmla="*/ 501 h 535"/>
              <a:gd name="T4" fmla="*/ 418 w 519"/>
              <a:gd name="T5" fmla="*/ 501 h 535"/>
              <a:gd name="T6" fmla="*/ 418 w 519"/>
              <a:gd name="T7" fmla="*/ 501 h 535"/>
              <a:gd name="T8" fmla="*/ 351 w 519"/>
              <a:gd name="T9" fmla="*/ 434 h 535"/>
              <a:gd name="T10" fmla="*/ 418 w 519"/>
              <a:gd name="T11" fmla="*/ 367 h 535"/>
              <a:gd name="T12" fmla="*/ 485 w 519"/>
              <a:gd name="T13" fmla="*/ 434 h 535"/>
              <a:gd name="T14" fmla="*/ 418 w 519"/>
              <a:gd name="T15" fmla="*/ 501 h 535"/>
              <a:gd name="T16" fmla="*/ 99 w 519"/>
              <a:gd name="T17" fmla="*/ 333 h 535"/>
              <a:gd name="T18" fmla="*/ 99 w 519"/>
              <a:gd name="T19" fmla="*/ 333 h 535"/>
              <a:gd name="T20" fmla="*/ 99 w 519"/>
              <a:gd name="T21" fmla="*/ 333 h 535"/>
              <a:gd name="T22" fmla="*/ 99 w 519"/>
              <a:gd name="T23" fmla="*/ 333 h 535"/>
              <a:gd name="T24" fmla="*/ 33 w 519"/>
              <a:gd name="T25" fmla="*/ 266 h 535"/>
              <a:gd name="T26" fmla="*/ 99 w 519"/>
              <a:gd name="T27" fmla="*/ 200 h 535"/>
              <a:gd name="T28" fmla="*/ 167 w 519"/>
              <a:gd name="T29" fmla="*/ 266 h 535"/>
              <a:gd name="T30" fmla="*/ 99 w 519"/>
              <a:gd name="T31" fmla="*/ 333 h 535"/>
              <a:gd name="T32" fmla="*/ 418 w 519"/>
              <a:gd name="T33" fmla="*/ 33 h 535"/>
              <a:gd name="T34" fmla="*/ 418 w 519"/>
              <a:gd name="T35" fmla="*/ 33 h 535"/>
              <a:gd name="T36" fmla="*/ 418 w 519"/>
              <a:gd name="T37" fmla="*/ 33 h 535"/>
              <a:gd name="T38" fmla="*/ 418 w 519"/>
              <a:gd name="T39" fmla="*/ 33 h 535"/>
              <a:gd name="T40" fmla="*/ 485 w 519"/>
              <a:gd name="T41" fmla="*/ 100 h 535"/>
              <a:gd name="T42" fmla="*/ 418 w 519"/>
              <a:gd name="T43" fmla="*/ 167 h 535"/>
              <a:gd name="T44" fmla="*/ 351 w 519"/>
              <a:gd name="T45" fmla="*/ 100 h 535"/>
              <a:gd name="T46" fmla="*/ 418 w 519"/>
              <a:gd name="T47" fmla="*/ 33 h 535"/>
              <a:gd name="T48" fmla="*/ 418 w 519"/>
              <a:gd name="T49" fmla="*/ 333 h 535"/>
              <a:gd name="T50" fmla="*/ 418 w 519"/>
              <a:gd name="T51" fmla="*/ 333 h 535"/>
              <a:gd name="T52" fmla="*/ 418 w 519"/>
              <a:gd name="T53" fmla="*/ 333 h 535"/>
              <a:gd name="T54" fmla="*/ 418 w 519"/>
              <a:gd name="T55" fmla="*/ 333 h 535"/>
              <a:gd name="T56" fmla="*/ 335 w 519"/>
              <a:gd name="T57" fmla="*/ 378 h 535"/>
              <a:gd name="T58" fmla="*/ 335 w 519"/>
              <a:gd name="T59" fmla="*/ 378 h 535"/>
              <a:gd name="T60" fmla="*/ 190 w 519"/>
              <a:gd name="T61" fmla="*/ 311 h 535"/>
              <a:gd name="T62" fmla="*/ 190 w 519"/>
              <a:gd name="T63" fmla="*/ 311 h 535"/>
              <a:gd name="T64" fmla="*/ 200 w 519"/>
              <a:gd name="T65" fmla="*/ 266 h 535"/>
              <a:gd name="T66" fmla="*/ 190 w 519"/>
              <a:gd name="T67" fmla="*/ 224 h 535"/>
              <a:gd name="T68" fmla="*/ 190 w 519"/>
              <a:gd name="T69" fmla="*/ 224 h 535"/>
              <a:gd name="T70" fmla="*/ 336 w 519"/>
              <a:gd name="T71" fmla="*/ 159 h 535"/>
              <a:gd name="T72" fmla="*/ 336 w 519"/>
              <a:gd name="T73" fmla="*/ 159 h 535"/>
              <a:gd name="T74" fmla="*/ 418 w 519"/>
              <a:gd name="T75" fmla="*/ 200 h 535"/>
              <a:gd name="T76" fmla="*/ 518 w 519"/>
              <a:gd name="T77" fmla="*/ 100 h 535"/>
              <a:gd name="T78" fmla="*/ 418 w 519"/>
              <a:gd name="T79" fmla="*/ 0 h 535"/>
              <a:gd name="T80" fmla="*/ 318 w 519"/>
              <a:gd name="T81" fmla="*/ 100 h 535"/>
              <a:gd name="T82" fmla="*/ 321 w 519"/>
              <a:gd name="T83" fmla="*/ 128 h 535"/>
              <a:gd name="T84" fmla="*/ 321 w 519"/>
              <a:gd name="T85" fmla="*/ 128 h 535"/>
              <a:gd name="T86" fmla="*/ 171 w 519"/>
              <a:gd name="T87" fmla="*/ 197 h 535"/>
              <a:gd name="T88" fmla="*/ 171 w 519"/>
              <a:gd name="T89" fmla="*/ 197 h 535"/>
              <a:gd name="T90" fmla="*/ 99 w 519"/>
              <a:gd name="T91" fmla="*/ 167 h 535"/>
              <a:gd name="T92" fmla="*/ 0 w 519"/>
              <a:gd name="T93" fmla="*/ 266 h 535"/>
              <a:gd name="T94" fmla="*/ 99 w 519"/>
              <a:gd name="T95" fmla="*/ 367 h 535"/>
              <a:gd name="T96" fmla="*/ 168 w 519"/>
              <a:gd name="T97" fmla="*/ 339 h 535"/>
              <a:gd name="T98" fmla="*/ 168 w 519"/>
              <a:gd name="T99" fmla="*/ 339 h 535"/>
              <a:gd name="T100" fmla="*/ 320 w 519"/>
              <a:gd name="T101" fmla="*/ 410 h 535"/>
              <a:gd name="T102" fmla="*/ 320 w 519"/>
              <a:gd name="T103" fmla="*/ 410 h 535"/>
              <a:gd name="T104" fmla="*/ 318 w 519"/>
              <a:gd name="T105" fmla="*/ 434 h 535"/>
              <a:gd name="T106" fmla="*/ 418 w 519"/>
              <a:gd name="T107" fmla="*/ 534 h 535"/>
              <a:gd name="T108" fmla="*/ 518 w 519"/>
              <a:gd name="T109" fmla="*/ 434 h 535"/>
              <a:gd name="T110" fmla="*/ 418 w 519"/>
              <a:gd name="T111" fmla="*/ 33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9" h="535">
                <a:moveTo>
                  <a:pt x="418" y="501"/>
                </a:moveTo>
                <a:lnTo>
                  <a:pt x="418" y="501"/>
                </a:lnTo>
                <a:lnTo>
                  <a:pt x="418" y="501"/>
                </a:lnTo>
                <a:lnTo>
                  <a:pt x="418" y="501"/>
                </a:lnTo>
                <a:cubicBezTo>
                  <a:pt x="381" y="501"/>
                  <a:pt x="351" y="471"/>
                  <a:pt x="351" y="434"/>
                </a:cubicBezTo>
                <a:cubicBezTo>
                  <a:pt x="351" y="397"/>
                  <a:pt x="381" y="367"/>
                  <a:pt x="418" y="367"/>
                </a:cubicBezTo>
                <a:cubicBezTo>
                  <a:pt x="455" y="367"/>
                  <a:pt x="485" y="397"/>
                  <a:pt x="485" y="434"/>
                </a:cubicBezTo>
                <a:cubicBezTo>
                  <a:pt x="485" y="471"/>
                  <a:pt x="455" y="501"/>
                  <a:pt x="418" y="501"/>
                </a:cubicBezTo>
                <a:close/>
                <a:moveTo>
                  <a:pt x="99" y="333"/>
                </a:moveTo>
                <a:lnTo>
                  <a:pt x="99" y="333"/>
                </a:lnTo>
                <a:lnTo>
                  <a:pt x="99" y="333"/>
                </a:lnTo>
                <a:lnTo>
                  <a:pt x="99" y="333"/>
                </a:lnTo>
                <a:cubicBezTo>
                  <a:pt x="63" y="333"/>
                  <a:pt x="33" y="304"/>
                  <a:pt x="33" y="266"/>
                </a:cubicBezTo>
                <a:cubicBezTo>
                  <a:pt x="33" y="230"/>
                  <a:pt x="63" y="200"/>
                  <a:pt x="99" y="200"/>
                </a:cubicBezTo>
                <a:cubicBezTo>
                  <a:pt x="137" y="200"/>
                  <a:pt x="167" y="230"/>
                  <a:pt x="167" y="266"/>
                </a:cubicBezTo>
                <a:cubicBezTo>
                  <a:pt x="167" y="304"/>
                  <a:pt x="137" y="333"/>
                  <a:pt x="99" y="333"/>
                </a:cubicBezTo>
                <a:close/>
                <a:moveTo>
                  <a:pt x="418" y="33"/>
                </a:moveTo>
                <a:lnTo>
                  <a:pt x="418" y="33"/>
                </a:lnTo>
                <a:lnTo>
                  <a:pt x="418" y="33"/>
                </a:lnTo>
                <a:lnTo>
                  <a:pt x="418" y="33"/>
                </a:lnTo>
                <a:cubicBezTo>
                  <a:pt x="455" y="33"/>
                  <a:pt x="485" y="63"/>
                  <a:pt x="485" y="100"/>
                </a:cubicBezTo>
                <a:cubicBezTo>
                  <a:pt x="485" y="137"/>
                  <a:pt x="455" y="167"/>
                  <a:pt x="418" y="167"/>
                </a:cubicBezTo>
                <a:cubicBezTo>
                  <a:pt x="381" y="167"/>
                  <a:pt x="351" y="137"/>
                  <a:pt x="351" y="100"/>
                </a:cubicBezTo>
                <a:cubicBezTo>
                  <a:pt x="351" y="63"/>
                  <a:pt x="381" y="33"/>
                  <a:pt x="418" y="33"/>
                </a:cubicBezTo>
                <a:close/>
                <a:moveTo>
                  <a:pt x="418" y="333"/>
                </a:moveTo>
                <a:lnTo>
                  <a:pt x="418" y="333"/>
                </a:lnTo>
                <a:lnTo>
                  <a:pt x="418" y="333"/>
                </a:lnTo>
                <a:lnTo>
                  <a:pt x="418" y="333"/>
                </a:lnTo>
                <a:cubicBezTo>
                  <a:pt x="383" y="333"/>
                  <a:pt x="352" y="351"/>
                  <a:pt x="335" y="378"/>
                </a:cubicBezTo>
                <a:lnTo>
                  <a:pt x="335" y="378"/>
                </a:lnTo>
                <a:lnTo>
                  <a:pt x="190" y="311"/>
                </a:lnTo>
                <a:lnTo>
                  <a:pt x="190" y="311"/>
                </a:lnTo>
                <a:cubicBezTo>
                  <a:pt x="197" y="298"/>
                  <a:pt x="200" y="282"/>
                  <a:pt x="200" y="266"/>
                </a:cubicBezTo>
                <a:cubicBezTo>
                  <a:pt x="200" y="251"/>
                  <a:pt x="197" y="237"/>
                  <a:pt x="190" y="224"/>
                </a:cubicBezTo>
                <a:lnTo>
                  <a:pt x="190" y="224"/>
                </a:lnTo>
                <a:lnTo>
                  <a:pt x="336" y="159"/>
                </a:lnTo>
                <a:lnTo>
                  <a:pt x="336" y="159"/>
                </a:lnTo>
                <a:cubicBezTo>
                  <a:pt x="354" y="184"/>
                  <a:pt x="384" y="200"/>
                  <a:pt x="418" y="200"/>
                </a:cubicBezTo>
                <a:cubicBezTo>
                  <a:pt x="473" y="200"/>
                  <a:pt x="518" y="155"/>
                  <a:pt x="518" y="100"/>
                </a:cubicBezTo>
                <a:cubicBezTo>
                  <a:pt x="518" y="45"/>
                  <a:pt x="473" y="0"/>
                  <a:pt x="418" y="0"/>
                </a:cubicBezTo>
                <a:cubicBezTo>
                  <a:pt x="362" y="0"/>
                  <a:pt x="318" y="45"/>
                  <a:pt x="318" y="100"/>
                </a:cubicBezTo>
                <a:cubicBezTo>
                  <a:pt x="318" y="110"/>
                  <a:pt x="319" y="119"/>
                  <a:pt x="321" y="128"/>
                </a:cubicBezTo>
                <a:lnTo>
                  <a:pt x="321" y="128"/>
                </a:lnTo>
                <a:lnTo>
                  <a:pt x="171" y="197"/>
                </a:lnTo>
                <a:lnTo>
                  <a:pt x="171" y="197"/>
                </a:lnTo>
                <a:cubicBezTo>
                  <a:pt x="153" y="178"/>
                  <a:pt x="128" y="167"/>
                  <a:pt x="99" y="167"/>
                </a:cubicBezTo>
                <a:cubicBezTo>
                  <a:pt x="45" y="167"/>
                  <a:pt x="0" y="211"/>
                  <a:pt x="0" y="266"/>
                </a:cubicBezTo>
                <a:cubicBezTo>
                  <a:pt x="0" y="322"/>
                  <a:pt x="45" y="367"/>
                  <a:pt x="99" y="367"/>
                </a:cubicBezTo>
                <a:cubicBezTo>
                  <a:pt x="126" y="367"/>
                  <a:pt x="150" y="356"/>
                  <a:pt x="168" y="339"/>
                </a:cubicBezTo>
                <a:lnTo>
                  <a:pt x="168" y="339"/>
                </a:lnTo>
                <a:lnTo>
                  <a:pt x="320" y="410"/>
                </a:lnTo>
                <a:lnTo>
                  <a:pt x="320" y="410"/>
                </a:lnTo>
                <a:cubicBezTo>
                  <a:pt x="318" y="418"/>
                  <a:pt x="318" y="425"/>
                  <a:pt x="318" y="434"/>
                </a:cubicBezTo>
                <a:cubicBezTo>
                  <a:pt x="318" y="489"/>
                  <a:pt x="362" y="534"/>
                  <a:pt x="418" y="534"/>
                </a:cubicBezTo>
                <a:cubicBezTo>
                  <a:pt x="473" y="534"/>
                  <a:pt x="518" y="489"/>
                  <a:pt x="518" y="434"/>
                </a:cubicBezTo>
                <a:cubicBezTo>
                  <a:pt x="518" y="378"/>
                  <a:pt x="473" y="333"/>
                  <a:pt x="418" y="33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8" name="Freeform 76"/>
          <p:cNvSpPr>
            <a:spLocks noChangeArrowheads="1"/>
          </p:cNvSpPr>
          <p:nvPr/>
        </p:nvSpPr>
        <p:spPr bwMode="auto">
          <a:xfrm>
            <a:off x="8572102" y="2906694"/>
            <a:ext cx="180975" cy="193675"/>
          </a:xfrm>
          <a:custGeom>
            <a:avLst/>
            <a:gdLst>
              <a:gd name="T0" fmla="*/ 252 w 501"/>
              <a:gd name="T1" fmla="*/ 471 h 537"/>
              <a:gd name="T2" fmla="*/ 252 w 501"/>
              <a:gd name="T3" fmla="*/ 471 h 537"/>
              <a:gd name="T4" fmla="*/ 252 w 501"/>
              <a:gd name="T5" fmla="*/ 471 h 537"/>
              <a:gd name="T6" fmla="*/ 252 w 501"/>
              <a:gd name="T7" fmla="*/ 471 h 537"/>
              <a:gd name="T8" fmla="*/ 166 w 501"/>
              <a:gd name="T9" fmla="*/ 506 h 537"/>
              <a:gd name="T10" fmla="*/ 80 w 501"/>
              <a:gd name="T11" fmla="*/ 471 h 537"/>
              <a:gd name="T12" fmla="*/ 45 w 501"/>
              <a:gd name="T13" fmla="*/ 386 h 537"/>
              <a:gd name="T14" fmla="*/ 80 w 501"/>
              <a:gd name="T15" fmla="*/ 301 h 537"/>
              <a:gd name="T16" fmla="*/ 80 w 501"/>
              <a:gd name="T17" fmla="*/ 301 h 537"/>
              <a:gd name="T18" fmla="*/ 331 w 501"/>
              <a:gd name="T19" fmla="*/ 52 h 537"/>
              <a:gd name="T20" fmla="*/ 332 w 501"/>
              <a:gd name="T21" fmla="*/ 52 h 537"/>
              <a:gd name="T22" fmla="*/ 332 w 501"/>
              <a:gd name="T23" fmla="*/ 52 h 537"/>
              <a:gd name="T24" fmla="*/ 388 w 501"/>
              <a:gd name="T25" fmla="*/ 30 h 537"/>
              <a:gd name="T26" fmla="*/ 446 w 501"/>
              <a:gd name="T27" fmla="*/ 54 h 537"/>
              <a:gd name="T28" fmla="*/ 471 w 501"/>
              <a:gd name="T29" fmla="*/ 111 h 537"/>
              <a:gd name="T30" fmla="*/ 449 w 501"/>
              <a:gd name="T31" fmla="*/ 166 h 537"/>
              <a:gd name="T32" fmla="*/ 449 w 501"/>
              <a:gd name="T33" fmla="*/ 166 h 537"/>
              <a:gd name="T34" fmla="*/ 449 w 501"/>
              <a:gd name="T35" fmla="*/ 167 h 537"/>
              <a:gd name="T36" fmla="*/ 449 w 501"/>
              <a:gd name="T37" fmla="*/ 167 h 537"/>
              <a:gd name="T38" fmla="*/ 446 w 501"/>
              <a:gd name="T39" fmla="*/ 169 h 537"/>
              <a:gd name="T40" fmla="*/ 446 w 501"/>
              <a:gd name="T41" fmla="*/ 169 h 537"/>
              <a:gd name="T42" fmla="*/ 445 w 501"/>
              <a:gd name="T43" fmla="*/ 170 h 537"/>
              <a:gd name="T44" fmla="*/ 203 w 501"/>
              <a:gd name="T45" fmla="*/ 409 h 537"/>
              <a:gd name="T46" fmla="*/ 203 w 501"/>
              <a:gd name="T47" fmla="*/ 409 h 537"/>
              <a:gd name="T48" fmla="*/ 142 w 501"/>
              <a:gd name="T49" fmla="*/ 409 h 537"/>
              <a:gd name="T50" fmla="*/ 129 w 501"/>
              <a:gd name="T51" fmla="*/ 380 h 537"/>
              <a:gd name="T52" fmla="*/ 142 w 501"/>
              <a:gd name="T53" fmla="*/ 350 h 537"/>
              <a:gd name="T54" fmla="*/ 142 w 501"/>
              <a:gd name="T55" fmla="*/ 350 h 537"/>
              <a:gd name="T56" fmla="*/ 302 w 501"/>
              <a:gd name="T57" fmla="*/ 192 h 537"/>
              <a:gd name="T58" fmla="*/ 281 w 501"/>
              <a:gd name="T59" fmla="*/ 172 h 537"/>
              <a:gd name="T60" fmla="*/ 121 w 501"/>
              <a:gd name="T61" fmla="*/ 329 h 537"/>
              <a:gd name="T62" fmla="*/ 121 w 501"/>
              <a:gd name="T63" fmla="*/ 329 h 537"/>
              <a:gd name="T64" fmla="*/ 122 w 501"/>
              <a:gd name="T65" fmla="*/ 430 h 537"/>
              <a:gd name="T66" fmla="*/ 173 w 501"/>
              <a:gd name="T67" fmla="*/ 450 h 537"/>
              <a:gd name="T68" fmla="*/ 224 w 501"/>
              <a:gd name="T69" fmla="*/ 430 h 537"/>
              <a:gd name="T70" fmla="*/ 224 w 501"/>
              <a:gd name="T71" fmla="*/ 430 h 537"/>
              <a:gd name="T72" fmla="*/ 227 w 501"/>
              <a:gd name="T73" fmla="*/ 427 h 537"/>
              <a:gd name="T74" fmla="*/ 227 w 501"/>
              <a:gd name="T75" fmla="*/ 428 h 537"/>
              <a:gd name="T76" fmla="*/ 467 w 501"/>
              <a:gd name="T77" fmla="*/ 191 h 537"/>
              <a:gd name="T78" fmla="*/ 467 w 501"/>
              <a:gd name="T79" fmla="*/ 191 h 537"/>
              <a:gd name="T80" fmla="*/ 500 w 501"/>
              <a:gd name="T81" fmla="*/ 112 h 537"/>
              <a:gd name="T82" fmla="*/ 467 w 501"/>
              <a:gd name="T83" fmla="*/ 33 h 537"/>
              <a:gd name="T84" fmla="*/ 387 w 501"/>
              <a:gd name="T85" fmla="*/ 0 h 537"/>
              <a:gd name="T86" fmla="*/ 307 w 501"/>
              <a:gd name="T87" fmla="*/ 33 h 537"/>
              <a:gd name="T88" fmla="*/ 307 w 501"/>
              <a:gd name="T89" fmla="*/ 33 h 537"/>
              <a:gd name="T90" fmla="*/ 61 w 501"/>
              <a:gd name="T91" fmla="*/ 278 h 537"/>
              <a:gd name="T92" fmla="*/ 59 w 501"/>
              <a:gd name="T93" fmla="*/ 280 h 537"/>
              <a:gd name="T94" fmla="*/ 59 w 501"/>
              <a:gd name="T95" fmla="*/ 280 h 537"/>
              <a:gd name="T96" fmla="*/ 60 w 501"/>
              <a:gd name="T97" fmla="*/ 491 h 537"/>
              <a:gd name="T98" fmla="*/ 167 w 501"/>
              <a:gd name="T99" fmla="*/ 536 h 537"/>
              <a:gd name="T100" fmla="*/ 274 w 501"/>
              <a:gd name="T101" fmla="*/ 492 h 537"/>
              <a:gd name="T102" fmla="*/ 274 w 501"/>
              <a:gd name="T103" fmla="*/ 492 h 537"/>
              <a:gd name="T104" fmla="*/ 277 w 501"/>
              <a:gd name="T105" fmla="*/ 489 h 537"/>
              <a:gd name="T106" fmla="*/ 277 w 501"/>
              <a:gd name="T107" fmla="*/ 489 h 537"/>
              <a:gd name="T108" fmla="*/ 492 w 501"/>
              <a:gd name="T109" fmla="*/ 276 h 537"/>
              <a:gd name="T110" fmla="*/ 470 w 501"/>
              <a:gd name="T111" fmla="*/ 255 h 537"/>
              <a:gd name="T112" fmla="*/ 252 w 501"/>
              <a:gd name="T113" fmla="*/ 47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1" h="537">
                <a:moveTo>
                  <a:pt x="252" y="471"/>
                </a:moveTo>
                <a:lnTo>
                  <a:pt x="252" y="471"/>
                </a:lnTo>
                <a:lnTo>
                  <a:pt x="252" y="471"/>
                </a:lnTo>
                <a:lnTo>
                  <a:pt x="252" y="471"/>
                </a:lnTo>
                <a:cubicBezTo>
                  <a:pt x="229" y="494"/>
                  <a:pt x="199" y="506"/>
                  <a:pt x="166" y="506"/>
                </a:cubicBezTo>
                <a:cubicBezTo>
                  <a:pt x="134" y="506"/>
                  <a:pt x="103" y="494"/>
                  <a:pt x="80" y="471"/>
                </a:cubicBezTo>
                <a:cubicBezTo>
                  <a:pt x="58" y="448"/>
                  <a:pt x="45" y="418"/>
                  <a:pt x="45" y="386"/>
                </a:cubicBezTo>
                <a:cubicBezTo>
                  <a:pt x="45" y="354"/>
                  <a:pt x="58" y="323"/>
                  <a:pt x="80" y="301"/>
                </a:cubicBezTo>
                <a:lnTo>
                  <a:pt x="80" y="301"/>
                </a:lnTo>
                <a:lnTo>
                  <a:pt x="331" y="52"/>
                </a:lnTo>
                <a:lnTo>
                  <a:pt x="332" y="52"/>
                </a:lnTo>
                <a:lnTo>
                  <a:pt x="332" y="52"/>
                </a:lnTo>
                <a:cubicBezTo>
                  <a:pt x="347" y="38"/>
                  <a:pt x="367" y="30"/>
                  <a:pt x="388" y="30"/>
                </a:cubicBezTo>
                <a:cubicBezTo>
                  <a:pt x="410" y="30"/>
                  <a:pt x="431" y="38"/>
                  <a:pt x="446" y="54"/>
                </a:cubicBezTo>
                <a:cubicBezTo>
                  <a:pt x="462" y="69"/>
                  <a:pt x="471" y="90"/>
                  <a:pt x="471" y="111"/>
                </a:cubicBezTo>
                <a:cubicBezTo>
                  <a:pt x="471" y="132"/>
                  <a:pt x="463" y="151"/>
                  <a:pt x="449" y="166"/>
                </a:cubicBezTo>
                <a:lnTo>
                  <a:pt x="449" y="166"/>
                </a:lnTo>
                <a:lnTo>
                  <a:pt x="449" y="167"/>
                </a:lnTo>
                <a:lnTo>
                  <a:pt x="449" y="167"/>
                </a:lnTo>
                <a:cubicBezTo>
                  <a:pt x="448" y="168"/>
                  <a:pt x="448" y="168"/>
                  <a:pt x="446" y="169"/>
                </a:cubicBezTo>
                <a:lnTo>
                  <a:pt x="446" y="169"/>
                </a:lnTo>
                <a:lnTo>
                  <a:pt x="445" y="170"/>
                </a:lnTo>
                <a:lnTo>
                  <a:pt x="203" y="409"/>
                </a:lnTo>
                <a:lnTo>
                  <a:pt x="203" y="409"/>
                </a:lnTo>
                <a:cubicBezTo>
                  <a:pt x="186" y="425"/>
                  <a:pt x="158" y="425"/>
                  <a:pt x="142" y="409"/>
                </a:cubicBezTo>
                <a:cubicBezTo>
                  <a:pt x="134" y="401"/>
                  <a:pt x="129" y="391"/>
                  <a:pt x="129" y="380"/>
                </a:cubicBezTo>
                <a:cubicBezTo>
                  <a:pt x="129" y="368"/>
                  <a:pt x="134" y="358"/>
                  <a:pt x="142" y="350"/>
                </a:cubicBezTo>
                <a:lnTo>
                  <a:pt x="142" y="350"/>
                </a:lnTo>
                <a:lnTo>
                  <a:pt x="302" y="192"/>
                </a:lnTo>
                <a:lnTo>
                  <a:pt x="281" y="172"/>
                </a:lnTo>
                <a:lnTo>
                  <a:pt x="121" y="329"/>
                </a:lnTo>
                <a:lnTo>
                  <a:pt x="121" y="329"/>
                </a:lnTo>
                <a:cubicBezTo>
                  <a:pt x="94" y="357"/>
                  <a:pt x="94" y="402"/>
                  <a:pt x="122" y="430"/>
                </a:cubicBezTo>
                <a:cubicBezTo>
                  <a:pt x="136" y="443"/>
                  <a:pt x="154" y="450"/>
                  <a:pt x="173" y="450"/>
                </a:cubicBezTo>
                <a:cubicBezTo>
                  <a:pt x="192" y="450"/>
                  <a:pt x="209" y="443"/>
                  <a:pt x="224" y="430"/>
                </a:cubicBezTo>
                <a:lnTo>
                  <a:pt x="224" y="430"/>
                </a:lnTo>
                <a:lnTo>
                  <a:pt x="227" y="427"/>
                </a:lnTo>
                <a:lnTo>
                  <a:pt x="227" y="428"/>
                </a:lnTo>
                <a:lnTo>
                  <a:pt x="467" y="191"/>
                </a:lnTo>
                <a:lnTo>
                  <a:pt x="467" y="191"/>
                </a:lnTo>
                <a:cubicBezTo>
                  <a:pt x="488" y="170"/>
                  <a:pt x="500" y="142"/>
                  <a:pt x="500" y="112"/>
                </a:cubicBezTo>
                <a:cubicBezTo>
                  <a:pt x="500" y="82"/>
                  <a:pt x="488" y="54"/>
                  <a:pt x="467" y="33"/>
                </a:cubicBezTo>
                <a:cubicBezTo>
                  <a:pt x="446" y="11"/>
                  <a:pt x="417" y="0"/>
                  <a:pt x="387" y="0"/>
                </a:cubicBezTo>
                <a:cubicBezTo>
                  <a:pt x="357" y="0"/>
                  <a:pt x="328" y="11"/>
                  <a:pt x="307" y="33"/>
                </a:cubicBezTo>
                <a:lnTo>
                  <a:pt x="307" y="33"/>
                </a:lnTo>
                <a:lnTo>
                  <a:pt x="61" y="278"/>
                </a:lnTo>
                <a:lnTo>
                  <a:pt x="59" y="280"/>
                </a:lnTo>
                <a:lnTo>
                  <a:pt x="59" y="280"/>
                </a:lnTo>
                <a:cubicBezTo>
                  <a:pt x="0" y="338"/>
                  <a:pt x="0" y="433"/>
                  <a:pt x="60" y="491"/>
                </a:cubicBezTo>
                <a:cubicBezTo>
                  <a:pt x="88" y="520"/>
                  <a:pt x="126" y="536"/>
                  <a:pt x="167" y="536"/>
                </a:cubicBezTo>
                <a:cubicBezTo>
                  <a:pt x="207" y="536"/>
                  <a:pt x="245" y="520"/>
                  <a:pt x="274" y="492"/>
                </a:cubicBezTo>
                <a:lnTo>
                  <a:pt x="274" y="492"/>
                </a:lnTo>
                <a:lnTo>
                  <a:pt x="277" y="489"/>
                </a:lnTo>
                <a:lnTo>
                  <a:pt x="277" y="489"/>
                </a:lnTo>
                <a:lnTo>
                  <a:pt x="492" y="276"/>
                </a:lnTo>
                <a:lnTo>
                  <a:pt x="470" y="255"/>
                </a:lnTo>
                <a:lnTo>
                  <a:pt x="252" y="471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9" name="Freeform 77"/>
          <p:cNvSpPr>
            <a:spLocks noChangeArrowheads="1"/>
          </p:cNvSpPr>
          <p:nvPr/>
        </p:nvSpPr>
        <p:spPr bwMode="auto">
          <a:xfrm>
            <a:off x="8035527" y="2905107"/>
            <a:ext cx="193675" cy="196850"/>
          </a:xfrm>
          <a:custGeom>
            <a:avLst/>
            <a:gdLst>
              <a:gd name="T0" fmla="*/ 410 w 536"/>
              <a:gd name="T1" fmla="*/ 342 h 545"/>
              <a:gd name="T2" fmla="*/ 410 w 536"/>
              <a:gd name="T3" fmla="*/ 342 h 545"/>
              <a:gd name="T4" fmla="*/ 410 w 536"/>
              <a:gd name="T5" fmla="*/ 393 h 545"/>
              <a:gd name="T6" fmla="*/ 410 w 536"/>
              <a:gd name="T7" fmla="*/ 342 h 545"/>
              <a:gd name="T8" fmla="*/ 502 w 536"/>
              <a:gd name="T9" fmla="*/ 476 h 545"/>
              <a:gd name="T10" fmla="*/ 502 w 536"/>
              <a:gd name="T11" fmla="*/ 476 h 545"/>
              <a:gd name="T12" fmla="*/ 469 w 536"/>
              <a:gd name="T13" fmla="*/ 510 h 545"/>
              <a:gd name="T14" fmla="*/ 67 w 536"/>
              <a:gd name="T15" fmla="*/ 510 h 545"/>
              <a:gd name="T16" fmla="*/ 33 w 536"/>
              <a:gd name="T17" fmla="*/ 476 h 545"/>
              <a:gd name="T18" fmla="*/ 33 w 536"/>
              <a:gd name="T19" fmla="*/ 309 h 545"/>
              <a:gd name="T20" fmla="*/ 67 w 536"/>
              <a:gd name="T21" fmla="*/ 276 h 545"/>
              <a:gd name="T22" fmla="*/ 469 w 536"/>
              <a:gd name="T23" fmla="*/ 276 h 545"/>
              <a:gd name="T24" fmla="*/ 502 w 536"/>
              <a:gd name="T25" fmla="*/ 309 h 545"/>
              <a:gd name="T26" fmla="*/ 485 w 536"/>
              <a:gd name="T27" fmla="*/ 242 h 545"/>
              <a:gd name="T28" fmla="*/ 485 w 536"/>
              <a:gd name="T29" fmla="*/ 242 h 545"/>
              <a:gd name="T30" fmla="*/ 217 w 536"/>
              <a:gd name="T31" fmla="*/ 242 h 545"/>
              <a:gd name="T32" fmla="*/ 398 w 536"/>
              <a:gd name="T33" fmla="*/ 24 h 545"/>
              <a:gd name="T34" fmla="*/ 284 w 536"/>
              <a:gd name="T35" fmla="*/ 119 h 545"/>
              <a:gd name="T36" fmla="*/ 184 w 536"/>
              <a:gd name="T37" fmla="*/ 242 h 545"/>
              <a:gd name="T38" fmla="*/ 50 w 536"/>
              <a:gd name="T39" fmla="*/ 242 h 545"/>
              <a:gd name="T40" fmla="*/ 0 w 536"/>
              <a:gd name="T41" fmla="*/ 292 h 545"/>
              <a:gd name="T42" fmla="*/ 0 w 536"/>
              <a:gd name="T43" fmla="*/ 493 h 545"/>
              <a:gd name="T44" fmla="*/ 50 w 536"/>
              <a:gd name="T45" fmla="*/ 544 h 545"/>
              <a:gd name="T46" fmla="*/ 485 w 536"/>
              <a:gd name="T47" fmla="*/ 544 h 545"/>
              <a:gd name="T48" fmla="*/ 535 w 536"/>
              <a:gd name="T49" fmla="*/ 493 h 545"/>
              <a:gd name="T50" fmla="*/ 535 w 536"/>
              <a:gd name="T51" fmla="*/ 292 h 545"/>
              <a:gd name="T52" fmla="*/ 343 w 536"/>
              <a:gd name="T53" fmla="*/ 393 h 545"/>
              <a:gd name="T54" fmla="*/ 343 w 536"/>
              <a:gd name="T55" fmla="*/ 393 h 545"/>
              <a:gd name="T56" fmla="*/ 318 w 536"/>
              <a:gd name="T57" fmla="*/ 418 h 545"/>
              <a:gd name="T58" fmla="*/ 368 w 536"/>
              <a:gd name="T59" fmla="*/ 418 h 545"/>
              <a:gd name="T60" fmla="*/ 217 w 536"/>
              <a:gd name="T61" fmla="*/ 376 h 545"/>
              <a:gd name="T62" fmla="*/ 217 w 536"/>
              <a:gd name="T63" fmla="*/ 376 h 545"/>
              <a:gd name="T64" fmla="*/ 183 w 536"/>
              <a:gd name="T65" fmla="*/ 342 h 545"/>
              <a:gd name="T66" fmla="*/ 168 w 536"/>
              <a:gd name="T67" fmla="*/ 326 h 545"/>
              <a:gd name="T68" fmla="*/ 150 w 536"/>
              <a:gd name="T69" fmla="*/ 342 h 545"/>
              <a:gd name="T70" fmla="*/ 117 w 536"/>
              <a:gd name="T71" fmla="*/ 376 h 545"/>
              <a:gd name="T72" fmla="*/ 100 w 536"/>
              <a:gd name="T73" fmla="*/ 392 h 545"/>
              <a:gd name="T74" fmla="*/ 117 w 536"/>
              <a:gd name="T75" fmla="*/ 409 h 545"/>
              <a:gd name="T76" fmla="*/ 150 w 536"/>
              <a:gd name="T77" fmla="*/ 443 h 545"/>
              <a:gd name="T78" fmla="*/ 168 w 536"/>
              <a:gd name="T79" fmla="*/ 460 h 545"/>
              <a:gd name="T80" fmla="*/ 183 w 536"/>
              <a:gd name="T81" fmla="*/ 443 h 545"/>
              <a:gd name="T82" fmla="*/ 217 w 536"/>
              <a:gd name="T83" fmla="*/ 409 h 545"/>
              <a:gd name="T84" fmla="*/ 234 w 536"/>
              <a:gd name="T85" fmla="*/ 392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45">
                <a:moveTo>
                  <a:pt x="410" y="342"/>
                </a:moveTo>
                <a:lnTo>
                  <a:pt x="410" y="342"/>
                </a:lnTo>
                <a:lnTo>
                  <a:pt x="410" y="342"/>
                </a:lnTo>
                <a:lnTo>
                  <a:pt x="410" y="342"/>
                </a:lnTo>
                <a:cubicBezTo>
                  <a:pt x="396" y="342"/>
                  <a:pt x="385" y="354"/>
                  <a:pt x="385" y="368"/>
                </a:cubicBezTo>
                <a:cubicBezTo>
                  <a:pt x="385" y="382"/>
                  <a:pt x="396" y="393"/>
                  <a:pt x="410" y="393"/>
                </a:cubicBezTo>
                <a:cubicBezTo>
                  <a:pt x="424" y="393"/>
                  <a:pt x="435" y="382"/>
                  <a:pt x="435" y="368"/>
                </a:cubicBezTo>
                <a:cubicBezTo>
                  <a:pt x="435" y="354"/>
                  <a:pt x="424" y="342"/>
                  <a:pt x="410" y="342"/>
                </a:cubicBezTo>
                <a:close/>
                <a:moveTo>
                  <a:pt x="502" y="476"/>
                </a:moveTo>
                <a:lnTo>
                  <a:pt x="502" y="476"/>
                </a:lnTo>
                <a:lnTo>
                  <a:pt x="502" y="476"/>
                </a:lnTo>
                <a:lnTo>
                  <a:pt x="502" y="476"/>
                </a:lnTo>
                <a:cubicBezTo>
                  <a:pt x="502" y="495"/>
                  <a:pt x="487" y="510"/>
                  <a:pt x="469" y="510"/>
                </a:cubicBezTo>
                <a:lnTo>
                  <a:pt x="469" y="510"/>
                </a:lnTo>
                <a:lnTo>
                  <a:pt x="67" y="510"/>
                </a:lnTo>
                <a:lnTo>
                  <a:pt x="67" y="510"/>
                </a:lnTo>
                <a:cubicBezTo>
                  <a:pt x="48" y="510"/>
                  <a:pt x="33" y="495"/>
                  <a:pt x="33" y="476"/>
                </a:cubicBezTo>
                <a:lnTo>
                  <a:pt x="33" y="476"/>
                </a:lnTo>
                <a:lnTo>
                  <a:pt x="33" y="309"/>
                </a:lnTo>
                <a:lnTo>
                  <a:pt x="33" y="309"/>
                </a:lnTo>
                <a:cubicBezTo>
                  <a:pt x="33" y="291"/>
                  <a:pt x="48" y="276"/>
                  <a:pt x="67" y="276"/>
                </a:cubicBezTo>
                <a:lnTo>
                  <a:pt x="67" y="276"/>
                </a:lnTo>
                <a:lnTo>
                  <a:pt x="469" y="276"/>
                </a:lnTo>
                <a:lnTo>
                  <a:pt x="469" y="276"/>
                </a:lnTo>
                <a:cubicBezTo>
                  <a:pt x="487" y="276"/>
                  <a:pt x="502" y="291"/>
                  <a:pt x="502" y="309"/>
                </a:cubicBezTo>
                <a:lnTo>
                  <a:pt x="502" y="309"/>
                </a:lnTo>
                <a:lnTo>
                  <a:pt x="502" y="476"/>
                </a:lnTo>
                <a:close/>
                <a:moveTo>
                  <a:pt x="485" y="242"/>
                </a:moveTo>
                <a:lnTo>
                  <a:pt x="485" y="242"/>
                </a:lnTo>
                <a:lnTo>
                  <a:pt x="485" y="242"/>
                </a:lnTo>
                <a:lnTo>
                  <a:pt x="217" y="242"/>
                </a:lnTo>
                <a:lnTo>
                  <a:pt x="217" y="242"/>
                </a:lnTo>
                <a:cubicBezTo>
                  <a:pt x="217" y="187"/>
                  <a:pt x="260" y="167"/>
                  <a:pt x="306" y="139"/>
                </a:cubicBezTo>
                <a:cubicBezTo>
                  <a:pt x="350" y="112"/>
                  <a:pt x="388" y="83"/>
                  <a:pt x="398" y="24"/>
                </a:cubicBezTo>
                <a:cubicBezTo>
                  <a:pt x="402" y="2"/>
                  <a:pt x="369" y="0"/>
                  <a:pt x="364" y="25"/>
                </a:cubicBezTo>
                <a:cubicBezTo>
                  <a:pt x="355" y="70"/>
                  <a:pt x="324" y="94"/>
                  <a:pt x="284" y="119"/>
                </a:cubicBezTo>
                <a:cubicBezTo>
                  <a:pt x="234" y="148"/>
                  <a:pt x="184" y="174"/>
                  <a:pt x="184" y="242"/>
                </a:cubicBezTo>
                <a:lnTo>
                  <a:pt x="184" y="242"/>
                </a:lnTo>
                <a:lnTo>
                  <a:pt x="50" y="242"/>
                </a:lnTo>
                <a:lnTo>
                  <a:pt x="50" y="242"/>
                </a:lnTo>
                <a:cubicBezTo>
                  <a:pt x="23" y="242"/>
                  <a:pt x="0" y="264"/>
                  <a:pt x="0" y="292"/>
                </a:cubicBezTo>
                <a:lnTo>
                  <a:pt x="0" y="292"/>
                </a:lnTo>
                <a:lnTo>
                  <a:pt x="0" y="493"/>
                </a:lnTo>
                <a:lnTo>
                  <a:pt x="0" y="493"/>
                </a:lnTo>
                <a:cubicBezTo>
                  <a:pt x="0" y="521"/>
                  <a:pt x="23" y="544"/>
                  <a:pt x="50" y="544"/>
                </a:cubicBezTo>
                <a:lnTo>
                  <a:pt x="50" y="544"/>
                </a:lnTo>
                <a:lnTo>
                  <a:pt x="485" y="544"/>
                </a:lnTo>
                <a:lnTo>
                  <a:pt x="485" y="544"/>
                </a:lnTo>
                <a:cubicBezTo>
                  <a:pt x="513" y="544"/>
                  <a:pt x="535" y="521"/>
                  <a:pt x="535" y="493"/>
                </a:cubicBezTo>
                <a:lnTo>
                  <a:pt x="535" y="493"/>
                </a:lnTo>
                <a:lnTo>
                  <a:pt x="535" y="292"/>
                </a:lnTo>
                <a:lnTo>
                  <a:pt x="535" y="292"/>
                </a:lnTo>
                <a:cubicBezTo>
                  <a:pt x="535" y="264"/>
                  <a:pt x="513" y="242"/>
                  <a:pt x="485" y="242"/>
                </a:cubicBezTo>
                <a:close/>
                <a:moveTo>
                  <a:pt x="343" y="393"/>
                </a:moveTo>
                <a:lnTo>
                  <a:pt x="343" y="393"/>
                </a:lnTo>
                <a:lnTo>
                  <a:pt x="343" y="393"/>
                </a:lnTo>
                <a:lnTo>
                  <a:pt x="343" y="393"/>
                </a:lnTo>
                <a:cubicBezTo>
                  <a:pt x="329" y="393"/>
                  <a:pt x="318" y="404"/>
                  <a:pt x="318" y="418"/>
                </a:cubicBezTo>
                <a:cubicBezTo>
                  <a:pt x="318" y="432"/>
                  <a:pt x="329" y="443"/>
                  <a:pt x="343" y="443"/>
                </a:cubicBezTo>
                <a:cubicBezTo>
                  <a:pt x="357" y="443"/>
                  <a:pt x="368" y="432"/>
                  <a:pt x="368" y="418"/>
                </a:cubicBezTo>
                <a:cubicBezTo>
                  <a:pt x="368" y="404"/>
                  <a:pt x="357" y="393"/>
                  <a:pt x="343" y="393"/>
                </a:cubicBezTo>
                <a:close/>
                <a:moveTo>
                  <a:pt x="217" y="376"/>
                </a:moveTo>
                <a:lnTo>
                  <a:pt x="217" y="376"/>
                </a:lnTo>
                <a:lnTo>
                  <a:pt x="217" y="376"/>
                </a:lnTo>
                <a:lnTo>
                  <a:pt x="183" y="376"/>
                </a:lnTo>
                <a:lnTo>
                  <a:pt x="183" y="342"/>
                </a:lnTo>
                <a:lnTo>
                  <a:pt x="183" y="342"/>
                </a:lnTo>
                <a:cubicBezTo>
                  <a:pt x="183" y="333"/>
                  <a:pt x="177" y="326"/>
                  <a:pt x="168" y="326"/>
                </a:cubicBezTo>
                <a:cubicBezTo>
                  <a:pt x="158" y="326"/>
                  <a:pt x="150" y="333"/>
                  <a:pt x="150" y="342"/>
                </a:cubicBezTo>
                <a:lnTo>
                  <a:pt x="150" y="342"/>
                </a:lnTo>
                <a:lnTo>
                  <a:pt x="150" y="376"/>
                </a:lnTo>
                <a:lnTo>
                  <a:pt x="117" y="376"/>
                </a:lnTo>
                <a:lnTo>
                  <a:pt x="117" y="376"/>
                </a:lnTo>
                <a:cubicBezTo>
                  <a:pt x="108" y="376"/>
                  <a:pt x="100" y="383"/>
                  <a:pt x="100" y="392"/>
                </a:cubicBezTo>
                <a:cubicBezTo>
                  <a:pt x="100" y="402"/>
                  <a:pt x="108" y="409"/>
                  <a:pt x="117" y="409"/>
                </a:cubicBezTo>
                <a:lnTo>
                  <a:pt x="117" y="409"/>
                </a:lnTo>
                <a:lnTo>
                  <a:pt x="150" y="409"/>
                </a:lnTo>
                <a:lnTo>
                  <a:pt x="150" y="443"/>
                </a:lnTo>
                <a:lnTo>
                  <a:pt x="150" y="443"/>
                </a:lnTo>
                <a:cubicBezTo>
                  <a:pt x="150" y="452"/>
                  <a:pt x="158" y="460"/>
                  <a:pt x="168" y="460"/>
                </a:cubicBezTo>
                <a:cubicBezTo>
                  <a:pt x="177" y="460"/>
                  <a:pt x="183" y="452"/>
                  <a:pt x="183" y="443"/>
                </a:cubicBezTo>
                <a:lnTo>
                  <a:pt x="183" y="443"/>
                </a:lnTo>
                <a:lnTo>
                  <a:pt x="183" y="409"/>
                </a:lnTo>
                <a:lnTo>
                  <a:pt x="217" y="409"/>
                </a:lnTo>
                <a:lnTo>
                  <a:pt x="217" y="409"/>
                </a:lnTo>
                <a:cubicBezTo>
                  <a:pt x="227" y="409"/>
                  <a:pt x="234" y="402"/>
                  <a:pt x="234" y="392"/>
                </a:cubicBezTo>
                <a:cubicBezTo>
                  <a:pt x="234" y="383"/>
                  <a:pt x="227" y="376"/>
                  <a:pt x="217" y="3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0" name="Freeform 78"/>
          <p:cNvSpPr>
            <a:spLocks noChangeArrowheads="1"/>
          </p:cNvSpPr>
          <p:nvPr/>
        </p:nvSpPr>
        <p:spPr bwMode="auto">
          <a:xfrm>
            <a:off x="7498952" y="2906694"/>
            <a:ext cx="193675" cy="193675"/>
          </a:xfrm>
          <a:custGeom>
            <a:avLst/>
            <a:gdLst>
              <a:gd name="T0" fmla="*/ 502 w 536"/>
              <a:gd name="T1" fmla="*/ 283 h 537"/>
              <a:gd name="T2" fmla="*/ 451 w 536"/>
              <a:gd name="T3" fmla="*/ 319 h 537"/>
              <a:gd name="T4" fmla="*/ 444 w 536"/>
              <a:gd name="T5" fmla="*/ 382 h 537"/>
              <a:gd name="T6" fmla="*/ 423 w 536"/>
              <a:gd name="T7" fmla="*/ 444 h 537"/>
              <a:gd name="T8" fmla="*/ 362 w 536"/>
              <a:gd name="T9" fmla="*/ 434 h 537"/>
              <a:gd name="T10" fmla="*/ 312 w 536"/>
              <a:gd name="T11" fmla="*/ 473 h 537"/>
              <a:gd name="T12" fmla="*/ 253 w 536"/>
              <a:gd name="T13" fmla="*/ 502 h 537"/>
              <a:gd name="T14" fmla="*/ 216 w 536"/>
              <a:gd name="T15" fmla="*/ 451 h 537"/>
              <a:gd name="T16" fmla="*/ 154 w 536"/>
              <a:gd name="T17" fmla="*/ 444 h 537"/>
              <a:gd name="T18" fmla="*/ 112 w 536"/>
              <a:gd name="T19" fmla="*/ 444 h 537"/>
              <a:gd name="T20" fmla="*/ 92 w 536"/>
              <a:gd name="T21" fmla="*/ 382 h 537"/>
              <a:gd name="T22" fmla="*/ 85 w 536"/>
              <a:gd name="T23" fmla="*/ 319 h 537"/>
              <a:gd name="T24" fmla="*/ 34 w 536"/>
              <a:gd name="T25" fmla="*/ 283 h 537"/>
              <a:gd name="T26" fmla="*/ 63 w 536"/>
              <a:gd name="T27" fmla="*/ 224 h 537"/>
              <a:gd name="T28" fmla="*/ 102 w 536"/>
              <a:gd name="T29" fmla="*/ 174 h 537"/>
              <a:gd name="T30" fmla="*/ 92 w 536"/>
              <a:gd name="T31" fmla="*/ 112 h 537"/>
              <a:gd name="T32" fmla="*/ 152 w 536"/>
              <a:gd name="T33" fmla="*/ 89 h 537"/>
              <a:gd name="T34" fmla="*/ 216 w 536"/>
              <a:gd name="T35" fmla="*/ 82 h 537"/>
              <a:gd name="T36" fmla="*/ 253 w 536"/>
              <a:gd name="T37" fmla="*/ 33 h 537"/>
              <a:gd name="T38" fmla="*/ 312 w 536"/>
              <a:gd name="T39" fmla="*/ 63 h 537"/>
              <a:gd name="T40" fmla="*/ 362 w 536"/>
              <a:gd name="T41" fmla="*/ 102 h 537"/>
              <a:gd name="T42" fmla="*/ 404 w 536"/>
              <a:gd name="T43" fmla="*/ 80 h 537"/>
              <a:gd name="T44" fmla="*/ 444 w 536"/>
              <a:gd name="T45" fmla="*/ 112 h 537"/>
              <a:gd name="T46" fmla="*/ 433 w 536"/>
              <a:gd name="T47" fmla="*/ 174 h 537"/>
              <a:gd name="T48" fmla="*/ 473 w 536"/>
              <a:gd name="T49" fmla="*/ 224 h 537"/>
              <a:gd name="T50" fmla="*/ 482 w 536"/>
              <a:gd name="T51" fmla="*/ 194 h 537"/>
              <a:gd name="T52" fmla="*/ 478 w 536"/>
              <a:gd name="T53" fmla="*/ 192 h 537"/>
              <a:gd name="T54" fmla="*/ 471 w 536"/>
              <a:gd name="T55" fmla="*/ 169 h 537"/>
              <a:gd name="T56" fmla="*/ 447 w 536"/>
              <a:gd name="T57" fmla="*/ 68 h 537"/>
              <a:gd name="T58" fmla="*/ 366 w 536"/>
              <a:gd name="T59" fmla="*/ 64 h 537"/>
              <a:gd name="T60" fmla="*/ 343 w 536"/>
              <a:gd name="T61" fmla="*/ 58 h 537"/>
              <a:gd name="T62" fmla="*/ 283 w 536"/>
              <a:gd name="T63" fmla="*/ 0 h 537"/>
              <a:gd name="T64" fmla="*/ 194 w 536"/>
              <a:gd name="T65" fmla="*/ 54 h 537"/>
              <a:gd name="T66" fmla="*/ 173 w 536"/>
              <a:gd name="T67" fmla="*/ 66 h 537"/>
              <a:gd name="T68" fmla="*/ 89 w 536"/>
              <a:gd name="T69" fmla="*/ 68 h 537"/>
              <a:gd name="T70" fmla="*/ 50 w 536"/>
              <a:gd name="T71" fmla="*/ 131 h 537"/>
              <a:gd name="T72" fmla="*/ 66 w 536"/>
              <a:gd name="T73" fmla="*/ 173 h 537"/>
              <a:gd name="T74" fmla="*/ 54 w 536"/>
              <a:gd name="T75" fmla="*/ 194 h 537"/>
              <a:gd name="T76" fmla="*/ 0 w 536"/>
              <a:gd name="T77" fmla="*/ 283 h 537"/>
              <a:gd name="T78" fmla="*/ 58 w 536"/>
              <a:gd name="T79" fmla="*/ 343 h 537"/>
              <a:gd name="T80" fmla="*/ 64 w 536"/>
              <a:gd name="T81" fmla="*/ 367 h 537"/>
              <a:gd name="T82" fmla="*/ 89 w 536"/>
              <a:gd name="T83" fmla="*/ 467 h 537"/>
              <a:gd name="T84" fmla="*/ 169 w 536"/>
              <a:gd name="T85" fmla="*/ 471 h 537"/>
              <a:gd name="T86" fmla="*/ 193 w 536"/>
              <a:gd name="T87" fmla="*/ 477 h 537"/>
              <a:gd name="T88" fmla="*/ 253 w 536"/>
              <a:gd name="T89" fmla="*/ 536 h 537"/>
              <a:gd name="T90" fmla="*/ 342 w 536"/>
              <a:gd name="T91" fmla="*/ 482 h 537"/>
              <a:gd name="T92" fmla="*/ 363 w 536"/>
              <a:gd name="T93" fmla="*/ 470 h 537"/>
              <a:gd name="T94" fmla="*/ 447 w 536"/>
              <a:gd name="T95" fmla="*/ 467 h 537"/>
              <a:gd name="T96" fmla="*/ 485 w 536"/>
              <a:gd name="T97" fmla="*/ 404 h 537"/>
              <a:gd name="T98" fmla="*/ 469 w 536"/>
              <a:gd name="T99" fmla="*/ 363 h 537"/>
              <a:gd name="T100" fmla="*/ 482 w 536"/>
              <a:gd name="T101" fmla="*/ 342 h 537"/>
              <a:gd name="T102" fmla="*/ 535 w 536"/>
              <a:gd name="T103" fmla="*/ 253 h 537"/>
              <a:gd name="T104" fmla="*/ 268 w 536"/>
              <a:gd name="T105" fmla="*/ 318 h 537"/>
              <a:gd name="T106" fmla="*/ 318 w 536"/>
              <a:gd name="T107" fmla="*/ 268 h 537"/>
              <a:gd name="T108" fmla="*/ 268 w 536"/>
              <a:gd name="T109" fmla="*/ 184 h 537"/>
              <a:gd name="T110" fmla="*/ 351 w 536"/>
              <a:gd name="T111" fmla="*/ 2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6" h="537">
                <a:moveTo>
                  <a:pt x="502" y="283"/>
                </a:moveTo>
                <a:lnTo>
                  <a:pt x="502" y="283"/>
                </a:lnTo>
                <a:lnTo>
                  <a:pt x="502" y="283"/>
                </a:lnTo>
                <a:lnTo>
                  <a:pt x="502" y="283"/>
                </a:lnTo>
                <a:cubicBezTo>
                  <a:pt x="502" y="299"/>
                  <a:pt x="489" y="311"/>
                  <a:pt x="473" y="311"/>
                </a:cubicBezTo>
                <a:lnTo>
                  <a:pt x="473" y="311"/>
                </a:lnTo>
                <a:lnTo>
                  <a:pt x="451" y="319"/>
                </a:lnTo>
                <a:lnTo>
                  <a:pt x="451" y="319"/>
                </a:lnTo>
                <a:cubicBezTo>
                  <a:pt x="447" y="334"/>
                  <a:pt x="441" y="348"/>
                  <a:pt x="433" y="361"/>
                </a:cubicBezTo>
                <a:lnTo>
                  <a:pt x="433" y="361"/>
                </a:lnTo>
                <a:lnTo>
                  <a:pt x="444" y="382"/>
                </a:lnTo>
                <a:lnTo>
                  <a:pt x="444" y="382"/>
                </a:lnTo>
                <a:cubicBezTo>
                  <a:pt x="455" y="393"/>
                  <a:pt x="455" y="412"/>
                  <a:pt x="444" y="423"/>
                </a:cubicBezTo>
                <a:lnTo>
                  <a:pt x="444" y="423"/>
                </a:lnTo>
                <a:lnTo>
                  <a:pt x="423" y="444"/>
                </a:lnTo>
                <a:lnTo>
                  <a:pt x="423" y="444"/>
                </a:lnTo>
                <a:cubicBezTo>
                  <a:pt x="418" y="449"/>
                  <a:pt x="410" y="452"/>
                  <a:pt x="402" y="452"/>
                </a:cubicBezTo>
                <a:cubicBezTo>
                  <a:pt x="395" y="452"/>
                  <a:pt x="387" y="449"/>
                  <a:pt x="382" y="444"/>
                </a:cubicBezTo>
                <a:lnTo>
                  <a:pt x="382" y="444"/>
                </a:lnTo>
                <a:lnTo>
                  <a:pt x="362" y="434"/>
                </a:lnTo>
                <a:lnTo>
                  <a:pt x="362" y="434"/>
                </a:lnTo>
                <a:cubicBezTo>
                  <a:pt x="348" y="441"/>
                  <a:pt x="334" y="446"/>
                  <a:pt x="319" y="451"/>
                </a:cubicBezTo>
                <a:lnTo>
                  <a:pt x="319" y="451"/>
                </a:lnTo>
                <a:lnTo>
                  <a:pt x="312" y="473"/>
                </a:lnTo>
                <a:lnTo>
                  <a:pt x="312" y="473"/>
                </a:lnTo>
                <a:cubicBezTo>
                  <a:pt x="312" y="489"/>
                  <a:pt x="299" y="502"/>
                  <a:pt x="283" y="502"/>
                </a:cubicBezTo>
                <a:lnTo>
                  <a:pt x="283" y="502"/>
                </a:lnTo>
                <a:lnTo>
                  <a:pt x="253" y="502"/>
                </a:lnTo>
                <a:lnTo>
                  <a:pt x="253" y="502"/>
                </a:lnTo>
                <a:cubicBezTo>
                  <a:pt x="237" y="502"/>
                  <a:pt x="224" y="489"/>
                  <a:pt x="224" y="473"/>
                </a:cubicBezTo>
                <a:lnTo>
                  <a:pt x="224" y="473"/>
                </a:lnTo>
                <a:lnTo>
                  <a:pt x="216" y="451"/>
                </a:lnTo>
                <a:lnTo>
                  <a:pt x="216" y="451"/>
                </a:lnTo>
                <a:cubicBezTo>
                  <a:pt x="202" y="447"/>
                  <a:pt x="188" y="441"/>
                  <a:pt x="174" y="434"/>
                </a:cubicBezTo>
                <a:lnTo>
                  <a:pt x="174" y="434"/>
                </a:lnTo>
                <a:lnTo>
                  <a:pt x="154" y="444"/>
                </a:lnTo>
                <a:lnTo>
                  <a:pt x="154" y="444"/>
                </a:lnTo>
                <a:cubicBezTo>
                  <a:pt x="148" y="449"/>
                  <a:pt x="140" y="452"/>
                  <a:pt x="133" y="452"/>
                </a:cubicBezTo>
                <a:cubicBezTo>
                  <a:pt x="126" y="452"/>
                  <a:pt x="118" y="449"/>
                  <a:pt x="112" y="444"/>
                </a:cubicBezTo>
                <a:lnTo>
                  <a:pt x="112" y="444"/>
                </a:lnTo>
                <a:lnTo>
                  <a:pt x="92" y="423"/>
                </a:lnTo>
                <a:lnTo>
                  <a:pt x="92" y="423"/>
                </a:lnTo>
                <a:cubicBezTo>
                  <a:pt x="81" y="412"/>
                  <a:pt x="81" y="393"/>
                  <a:pt x="92" y="382"/>
                </a:cubicBezTo>
                <a:lnTo>
                  <a:pt x="92" y="382"/>
                </a:lnTo>
                <a:lnTo>
                  <a:pt x="102" y="361"/>
                </a:lnTo>
                <a:lnTo>
                  <a:pt x="102" y="361"/>
                </a:lnTo>
                <a:cubicBezTo>
                  <a:pt x="95" y="348"/>
                  <a:pt x="89" y="334"/>
                  <a:pt x="85" y="319"/>
                </a:cubicBezTo>
                <a:lnTo>
                  <a:pt x="85" y="319"/>
                </a:lnTo>
                <a:lnTo>
                  <a:pt x="63" y="311"/>
                </a:lnTo>
                <a:lnTo>
                  <a:pt x="63" y="311"/>
                </a:lnTo>
                <a:cubicBezTo>
                  <a:pt x="47" y="311"/>
                  <a:pt x="34" y="299"/>
                  <a:pt x="34" y="283"/>
                </a:cubicBezTo>
                <a:lnTo>
                  <a:pt x="34" y="283"/>
                </a:lnTo>
                <a:lnTo>
                  <a:pt x="34" y="253"/>
                </a:lnTo>
                <a:lnTo>
                  <a:pt x="34" y="253"/>
                </a:lnTo>
                <a:cubicBezTo>
                  <a:pt x="34" y="237"/>
                  <a:pt x="47" y="224"/>
                  <a:pt x="63" y="224"/>
                </a:cubicBezTo>
                <a:lnTo>
                  <a:pt x="63" y="224"/>
                </a:lnTo>
                <a:lnTo>
                  <a:pt x="85" y="216"/>
                </a:lnTo>
                <a:lnTo>
                  <a:pt x="85" y="216"/>
                </a:lnTo>
                <a:cubicBezTo>
                  <a:pt x="89" y="201"/>
                  <a:pt x="95" y="187"/>
                  <a:pt x="102" y="174"/>
                </a:cubicBezTo>
                <a:lnTo>
                  <a:pt x="102" y="174"/>
                </a:lnTo>
                <a:lnTo>
                  <a:pt x="92" y="154"/>
                </a:lnTo>
                <a:lnTo>
                  <a:pt x="92" y="154"/>
                </a:lnTo>
                <a:cubicBezTo>
                  <a:pt x="81" y="142"/>
                  <a:pt x="81" y="124"/>
                  <a:pt x="92" y="112"/>
                </a:cubicBezTo>
                <a:lnTo>
                  <a:pt x="92" y="112"/>
                </a:lnTo>
                <a:lnTo>
                  <a:pt x="112" y="92"/>
                </a:lnTo>
                <a:lnTo>
                  <a:pt x="112" y="92"/>
                </a:lnTo>
                <a:cubicBezTo>
                  <a:pt x="118" y="86"/>
                  <a:pt x="126" y="83"/>
                  <a:pt x="133" y="83"/>
                </a:cubicBezTo>
                <a:cubicBezTo>
                  <a:pt x="140" y="83"/>
                  <a:pt x="146" y="83"/>
                  <a:pt x="152" y="89"/>
                </a:cubicBezTo>
                <a:lnTo>
                  <a:pt x="152" y="89"/>
                </a:lnTo>
                <a:lnTo>
                  <a:pt x="173" y="100"/>
                </a:lnTo>
                <a:lnTo>
                  <a:pt x="173" y="100"/>
                </a:lnTo>
                <a:cubicBezTo>
                  <a:pt x="186" y="92"/>
                  <a:pt x="201" y="86"/>
                  <a:pt x="216" y="82"/>
                </a:cubicBezTo>
                <a:lnTo>
                  <a:pt x="216" y="82"/>
                </a:lnTo>
                <a:lnTo>
                  <a:pt x="224" y="63"/>
                </a:lnTo>
                <a:lnTo>
                  <a:pt x="224" y="63"/>
                </a:lnTo>
                <a:cubicBezTo>
                  <a:pt x="224" y="47"/>
                  <a:pt x="237" y="33"/>
                  <a:pt x="253" y="33"/>
                </a:cubicBezTo>
                <a:lnTo>
                  <a:pt x="253" y="33"/>
                </a:lnTo>
                <a:lnTo>
                  <a:pt x="283" y="33"/>
                </a:lnTo>
                <a:lnTo>
                  <a:pt x="283" y="33"/>
                </a:lnTo>
                <a:cubicBezTo>
                  <a:pt x="299" y="33"/>
                  <a:pt x="312" y="47"/>
                  <a:pt x="312" y="63"/>
                </a:cubicBezTo>
                <a:lnTo>
                  <a:pt x="312" y="63"/>
                </a:lnTo>
                <a:lnTo>
                  <a:pt x="319" y="85"/>
                </a:lnTo>
                <a:lnTo>
                  <a:pt x="319" y="85"/>
                </a:lnTo>
                <a:cubicBezTo>
                  <a:pt x="334" y="89"/>
                  <a:pt x="348" y="94"/>
                  <a:pt x="362" y="102"/>
                </a:cubicBezTo>
                <a:lnTo>
                  <a:pt x="362" y="102"/>
                </a:lnTo>
                <a:lnTo>
                  <a:pt x="382" y="92"/>
                </a:lnTo>
                <a:lnTo>
                  <a:pt x="382" y="92"/>
                </a:lnTo>
                <a:cubicBezTo>
                  <a:pt x="387" y="86"/>
                  <a:pt x="397" y="80"/>
                  <a:pt x="404" y="80"/>
                </a:cubicBezTo>
                <a:cubicBezTo>
                  <a:pt x="412" y="80"/>
                  <a:pt x="418" y="86"/>
                  <a:pt x="423" y="92"/>
                </a:cubicBezTo>
                <a:lnTo>
                  <a:pt x="423" y="92"/>
                </a:lnTo>
                <a:lnTo>
                  <a:pt x="444" y="112"/>
                </a:lnTo>
                <a:lnTo>
                  <a:pt x="444" y="112"/>
                </a:lnTo>
                <a:cubicBezTo>
                  <a:pt x="455" y="124"/>
                  <a:pt x="455" y="142"/>
                  <a:pt x="444" y="154"/>
                </a:cubicBezTo>
                <a:lnTo>
                  <a:pt x="444" y="154"/>
                </a:lnTo>
                <a:lnTo>
                  <a:pt x="433" y="174"/>
                </a:lnTo>
                <a:lnTo>
                  <a:pt x="433" y="174"/>
                </a:lnTo>
                <a:cubicBezTo>
                  <a:pt x="441" y="187"/>
                  <a:pt x="447" y="201"/>
                  <a:pt x="451" y="217"/>
                </a:cubicBezTo>
                <a:lnTo>
                  <a:pt x="451" y="217"/>
                </a:lnTo>
                <a:lnTo>
                  <a:pt x="473" y="224"/>
                </a:lnTo>
                <a:lnTo>
                  <a:pt x="473" y="224"/>
                </a:lnTo>
                <a:cubicBezTo>
                  <a:pt x="489" y="224"/>
                  <a:pt x="502" y="237"/>
                  <a:pt x="502" y="253"/>
                </a:cubicBezTo>
                <a:lnTo>
                  <a:pt x="502" y="253"/>
                </a:lnTo>
                <a:lnTo>
                  <a:pt x="502" y="283"/>
                </a:lnTo>
                <a:close/>
                <a:moveTo>
                  <a:pt x="482" y="194"/>
                </a:moveTo>
                <a:lnTo>
                  <a:pt x="482" y="194"/>
                </a:lnTo>
                <a:lnTo>
                  <a:pt x="482" y="194"/>
                </a:lnTo>
                <a:lnTo>
                  <a:pt x="478" y="192"/>
                </a:lnTo>
                <a:lnTo>
                  <a:pt x="478" y="192"/>
                </a:lnTo>
                <a:cubicBezTo>
                  <a:pt x="475" y="185"/>
                  <a:pt x="473" y="179"/>
                  <a:pt x="470" y="173"/>
                </a:cubicBezTo>
                <a:lnTo>
                  <a:pt x="470" y="173"/>
                </a:lnTo>
                <a:lnTo>
                  <a:pt x="471" y="169"/>
                </a:lnTo>
                <a:lnTo>
                  <a:pt x="471" y="169"/>
                </a:lnTo>
                <a:cubicBezTo>
                  <a:pt x="481" y="159"/>
                  <a:pt x="485" y="145"/>
                  <a:pt x="485" y="131"/>
                </a:cubicBezTo>
                <a:cubicBezTo>
                  <a:pt x="485" y="115"/>
                  <a:pt x="479" y="100"/>
                  <a:pt x="468" y="89"/>
                </a:cubicBezTo>
                <a:lnTo>
                  <a:pt x="468" y="89"/>
                </a:lnTo>
                <a:lnTo>
                  <a:pt x="447" y="68"/>
                </a:lnTo>
                <a:lnTo>
                  <a:pt x="447" y="68"/>
                </a:lnTo>
                <a:cubicBezTo>
                  <a:pt x="435" y="56"/>
                  <a:pt x="421" y="50"/>
                  <a:pt x="404" y="50"/>
                </a:cubicBezTo>
                <a:cubicBezTo>
                  <a:pt x="390" y="50"/>
                  <a:pt x="377" y="55"/>
                  <a:pt x="366" y="64"/>
                </a:cubicBezTo>
                <a:lnTo>
                  <a:pt x="366" y="64"/>
                </a:lnTo>
                <a:lnTo>
                  <a:pt x="363" y="66"/>
                </a:lnTo>
                <a:lnTo>
                  <a:pt x="363" y="66"/>
                </a:lnTo>
                <a:cubicBezTo>
                  <a:pt x="357" y="63"/>
                  <a:pt x="350" y="60"/>
                  <a:pt x="343" y="58"/>
                </a:cubicBezTo>
                <a:lnTo>
                  <a:pt x="343" y="58"/>
                </a:lnTo>
                <a:lnTo>
                  <a:pt x="342" y="54"/>
                </a:lnTo>
                <a:lnTo>
                  <a:pt x="342" y="54"/>
                </a:lnTo>
                <a:cubicBezTo>
                  <a:pt x="339" y="23"/>
                  <a:pt x="314" y="0"/>
                  <a:pt x="283" y="0"/>
                </a:cubicBezTo>
                <a:lnTo>
                  <a:pt x="283" y="0"/>
                </a:lnTo>
                <a:lnTo>
                  <a:pt x="253" y="0"/>
                </a:lnTo>
                <a:lnTo>
                  <a:pt x="253" y="0"/>
                </a:lnTo>
                <a:cubicBezTo>
                  <a:pt x="222" y="0"/>
                  <a:pt x="197" y="23"/>
                  <a:pt x="194" y="54"/>
                </a:cubicBezTo>
                <a:lnTo>
                  <a:pt x="194" y="54"/>
                </a:lnTo>
                <a:lnTo>
                  <a:pt x="193" y="58"/>
                </a:lnTo>
                <a:lnTo>
                  <a:pt x="193" y="58"/>
                </a:lnTo>
                <a:cubicBezTo>
                  <a:pt x="185" y="60"/>
                  <a:pt x="179" y="63"/>
                  <a:pt x="173" y="66"/>
                </a:cubicBezTo>
                <a:lnTo>
                  <a:pt x="173" y="66"/>
                </a:lnTo>
                <a:lnTo>
                  <a:pt x="169" y="64"/>
                </a:lnTo>
                <a:lnTo>
                  <a:pt x="169" y="64"/>
                </a:lnTo>
                <a:cubicBezTo>
                  <a:pt x="158" y="55"/>
                  <a:pt x="145" y="50"/>
                  <a:pt x="131" y="50"/>
                </a:cubicBezTo>
                <a:cubicBezTo>
                  <a:pt x="115" y="50"/>
                  <a:pt x="100" y="56"/>
                  <a:pt x="89" y="68"/>
                </a:cubicBezTo>
                <a:lnTo>
                  <a:pt x="89" y="68"/>
                </a:lnTo>
                <a:lnTo>
                  <a:pt x="68" y="89"/>
                </a:lnTo>
                <a:lnTo>
                  <a:pt x="68" y="89"/>
                </a:lnTo>
                <a:cubicBezTo>
                  <a:pt x="57" y="100"/>
                  <a:pt x="50" y="115"/>
                  <a:pt x="50" y="131"/>
                </a:cubicBezTo>
                <a:cubicBezTo>
                  <a:pt x="50" y="145"/>
                  <a:pt x="55" y="159"/>
                  <a:pt x="64" y="169"/>
                </a:cubicBezTo>
                <a:lnTo>
                  <a:pt x="64" y="169"/>
                </a:lnTo>
                <a:lnTo>
                  <a:pt x="66" y="173"/>
                </a:lnTo>
                <a:lnTo>
                  <a:pt x="66" y="173"/>
                </a:lnTo>
                <a:cubicBezTo>
                  <a:pt x="63" y="179"/>
                  <a:pt x="60" y="185"/>
                  <a:pt x="58" y="192"/>
                </a:cubicBezTo>
                <a:lnTo>
                  <a:pt x="58" y="192"/>
                </a:lnTo>
                <a:lnTo>
                  <a:pt x="54" y="194"/>
                </a:lnTo>
                <a:lnTo>
                  <a:pt x="54" y="194"/>
                </a:lnTo>
                <a:cubicBezTo>
                  <a:pt x="23" y="197"/>
                  <a:pt x="0" y="222"/>
                  <a:pt x="0" y="253"/>
                </a:cubicBezTo>
                <a:lnTo>
                  <a:pt x="0" y="253"/>
                </a:lnTo>
                <a:lnTo>
                  <a:pt x="0" y="283"/>
                </a:lnTo>
                <a:lnTo>
                  <a:pt x="0" y="283"/>
                </a:lnTo>
                <a:cubicBezTo>
                  <a:pt x="0" y="313"/>
                  <a:pt x="23" y="339"/>
                  <a:pt x="54" y="342"/>
                </a:cubicBezTo>
                <a:lnTo>
                  <a:pt x="54" y="342"/>
                </a:lnTo>
                <a:lnTo>
                  <a:pt x="58" y="343"/>
                </a:lnTo>
                <a:lnTo>
                  <a:pt x="58" y="343"/>
                </a:lnTo>
                <a:cubicBezTo>
                  <a:pt x="60" y="350"/>
                  <a:pt x="63" y="356"/>
                  <a:pt x="66" y="363"/>
                </a:cubicBezTo>
                <a:lnTo>
                  <a:pt x="66" y="363"/>
                </a:lnTo>
                <a:lnTo>
                  <a:pt x="64" y="367"/>
                </a:lnTo>
                <a:lnTo>
                  <a:pt x="64" y="367"/>
                </a:lnTo>
                <a:cubicBezTo>
                  <a:pt x="55" y="378"/>
                  <a:pt x="50" y="390"/>
                  <a:pt x="50" y="404"/>
                </a:cubicBezTo>
                <a:cubicBezTo>
                  <a:pt x="50" y="420"/>
                  <a:pt x="57" y="435"/>
                  <a:pt x="68" y="446"/>
                </a:cubicBezTo>
                <a:lnTo>
                  <a:pt x="68" y="446"/>
                </a:lnTo>
                <a:lnTo>
                  <a:pt x="89" y="467"/>
                </a:lnTo>
                <a:lnTo>
                  <a:pt x="89" y="467"/>
                </a:lnTo>
                <a:cubicBezTo>
                  <a:pt x="100" y="479"/>
                  <a:pt x="115" y="485"/>
                  <a:pt x="131" y="485"/>
                </a:cubicBezTo>
                <a:cubicBezTo>
                  <a:pt x="145" y="485"/>
                  <a:pt x="158" y="480"/>
                  <a:pt x="169" y="471"/>
                </a:cubicBezTo>
                <a:lnTo>
                  <a:pt x="169" y="471"/>
                </a:lnTo>
                <a:lnTo>
                  <a:pt x="173" y="470"/>
                </a:lnTo>
                <a:lnTo>
                  <a:pt x="173" y="470"/>
                </a:lnTo>
                <a:cubicBezTo>
                  <a:pt x="179" y="473"/>
                  <a:pt x="185" y="475"/>
                  <a:pt x="193" y="477"/>
                </a:cubicBezTo>
                <a:lnTo>
                  <a:pt x="193" y="477"/>
                </a:lnTo>
                <a:lnTo>
                  <a:pt x="194" y="482"/>
                </a:lnTo>
                <a:lnTo>
                  <a:pt x="194" y="482"/>
                </a:lnTo>
                <a:cubicBezTo>
                  <a:pt x="197" y="512"/>
                  <a:pt x="222" y="536"/>
                  <a:pt x="253" y="536"/>
                </a:cubicBezTo>
                <a:lnTo>
                  <a:pt x="253" y="536"/>
                </a:lnTo>
                <a:lnTo>
                  <a:pt x="283" y="536"/>
                </a:lnTo>
                <a:lnTo>
                  <a:pt x="283" y="536"/>
                </a:lnTo>
                <a:cubicBezTo>
                  <a:pt x="314" y="536"/>
                  <a:pt x="339" y="512"/>
                  <a:pt x="342" y="482"/>
                </a:cubicBezTo>
                <a:lnTo>
                  <a:pt x="342" y="482"/>
                </a:lnTo>
                <a:lnTo>
                  <a:pt x="343" y="477"/>
                </a:lnTo>
                <a:lnTo>
                  <a:pt x="343" y="477"/>
                </a:lnTo>
                <a:cubicBezTo>
                  <a:pt x="350" y="475"/>
                  <a:pt x="357" y="473"/>
                  <a:pt x="363" y="470"/>
                </a:cubicBezTo>
                <a:lnTo>
                  <a:pt x="363" y="470"/>
                </a:lnTo>
                <a:lnTo>
                  <a:pt x="366" y="471"/>
                </a:lnTo>
                <a:lnTo>
                  <a:pt x="366" y="471"/>
                </a:lnTo>
                <a:cubicBezTo>
                  <a:pt x="377" y="480"/>
                  <a:pt x="390" y="485"/>
                  <a:pt x="404" y="485"/>
                </a:cubicBezTo>
                <a:cubicBezTo>
                  <a:pt x="421" y="485"/>
                  <a:pt x="435" y="479"/>
                  <a:pt x="447" y="467"/>
                </a:cubicBezTo>
                <a:lnTo>
                  <a:pt x="447" y="467"/>
                </a:lnTo>
                <a:lnTo>
                  <a:pt x="468" y="446"/>
                </a:lnTo>
                <a:lnTo>
                  <a:pt x="468" y="446"/>
                </a:lnTo>
                <a:cubicBezTo>
                  <a:pt x="479" y="435"/>
                  <a:pt x="485" y="420"/>
                  <a:pt x="485" y="404"/>
                </a:cubicBezTo>
                <a:cubicBezTo>
                  <a:pt x="485" y="390"/>
                  <a:pt x="481" y="377"/>
                  <a:pt x="471" y="366"/>
                </a:cubicBezTo>
                <a:lnTo>
                  <a:pt x="471" y="366"/>
                </a:lnTo>
                <a:lnTo>
                  <a:pt x="469" y="363"/>
                </a:lnTo>
                <a:lnTo>
                  <a:pt x="469" y="363"/>
                </a:lnTo>
                <a:cubicBezTo>
                  <a:pt x="473" y="356"/>
                  <a:pt x="475" y="350"/>
                  <a:pt x="478" y="343"/>
                </a:cubicBezTo>
                <a:lnTo>
                  <a:pt x="478" y="343"/>
                </a:lnTo>
                <a:lnTo>
                  <a:pt x="482" y="342"/>
                </a:lnTo>
                <a:lnTo>
                  <a:pt x="482" y="342"/>
                </a:lnTo>
                <a:cubicBezTo>
                  <a:pt x="512" y="339"/>
                  <a:pt x="535" y="313"/>
                  <a:pt x="535" y="283"/>
                </a:cubicBezTo>
                <a:lnTo>
                  <a:pt x="535" y="283"/>
                </a:lnTo>
                <a:lnTo>
                  <a:pt x="535" y="253"/>
                </a:lnTo>
                <a:lnTo>
                  <a:pt x="535" y="253"/>
                </a:lnTo>
                <a:cubicBezTo>
                  <a:pt x="535" y="222"/>
                  <a:pt x="512" y="197"/>
                  <a:pt x="482" y="194"/>
                </a:cubicBezTo>
                <a:close/>
                <a:moveTo>
                  <a:pt x="268" y="318"/>
                </a:moveTo>
                <a:lnTo>
                  <a:pt x="268" y="318"/>
                </a:lnTo>
                <a:lnTo>
                  <a:pt x="268" y="318"/>
                </a:lnTo>
                <a:lnTo>
                  <a:pt x="268" y="318"/>
                </a:lnTo>
                <a:cubicBezTo>
                  <a:pt x="240" y="318"/>
                  <a:pt x="218" y="295"/>
                  <a:pt x="218" y="268"/>
                </a:cubicBezTo>
                <a:cubicBezTo>
                  <a:pt x="218" y="240"/>
                  <a:pt x="240" y="218"/>
                  <a:pt x="268" y="218"/>
                </a:cubicBezTo>
                <a:cubicBezTo>
                  <a:pt x="295" y="218"/>
                  <a:pt x="318" y="240"/>
                  <a:pt x="318" y="268"/>
                </a:cubicBezTo>
                <a:cubicBezTo>
                  <a:pt x="318" y="295"/>
                  <a:pt x="295" y="318"/>
                  <a:pt x="268" y="318"/>
                </a:cubicBezTo>
                <a:close/>
                <a:moveTo>
                  <a:pt x="268" y="184"/>
                </a:moveTo>
                <a:lnTo>
                  <a:pt x="268" y="184"/>
                </a:lnTo>
                <a:lnTo>
                  <a:pt x="268" y="184"/>
                </a:lnTo>
                <a:lnTo>
                  <a:pt x="268" y="184"/>
                </a:lnTo>
                <a:cubicBezTo>
                  <a:pt x="221" y="184"/>
                  <a:pt x="184" y="221"/>
                  <a:pt x="184" y="268"/>
                </a:cubicBezTo>
                <a:cubicBezTo>
                  <a:pt x="184" y="314"/>
                  <a:pt x="221" y="351"/>
                  <a:pt x="268" y="351"/>
                </a:cubicBezTo>
                <a:cubicBezTo>
                  <a:pt x="314" y="351"/>
                  <a:pt x="351" y="314"/>
                  <a:pt x="351" y="268"/>
                </a:cubicBezTo>
                <a:cubicBezTo>
                  <a:pt x="351" y="221"/>
                  <a:pt x="314" y="184"/>
                  <a:pt x="268" y="1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1" name="Freeform 79"/>
          <p:cNvSpPr>
            <a:spLocks noChangeArrowheads="1"/>
          </p:cNvSpPr>
          <p:nvPr/>
        </p:nvSpPr>
        <p:spPr bwMode="auto">
          <a:xfrm>
            <a:off x="6962377" y="2906694"/>
            <a:ext cx="193675" cy="193675"/>
          </a:xfrm>
          <a:custGeom>
            <a:avLst/>
            <a:gdLst>
              <a:gd name="T0" fmla="*/ 290 w 537"/>
              <a:gd name="T1" fmla="*/ 254 h 537"/>
              <a:gd name="T2" fmla="*/ 290 w 537"/>
              <a:gd name="T3" fmla="*/ 254 h 537"/>
              <a:gd name="T4" fmla="*/ 265 w 537"/>
              <a:gd name="T5" fmla="*/ 212 h 537"/>
              <a:gd name="T6" fmla="*/ 292 w 537"/>
              <a:gd name="T7" fmla="*/ 227 h 537"/>
              <a:gd name="T8" fmla="*/ 299 w 537"/>
              <a:gd name="T9" fmla="*/ 235 h 537"/>
              <a:gd name="T10" fmla="*/ 323 w 537"/>
              <a:gd name="T11" fmla="*/ 235 h 537"/>
              <a:gd name="T12" fmla="*/ 285 w 537"/>
              <a:gd name="T13" fmla="*/ 180 h 537"/>
              <a:gd name="T14" fmla="*/ 285 w 537"/>
              <a:gd name="T15" fmla="*/ 159 h 537"/>
              <a:gd name="T16" fmla="*/ 278 w 537"/>
              <a:gd name="T17" fmla="*/ 151 h 537"/>
              <a:gd name="T18" fmla="*/ 258 w 537"/>
              <a:gd name="T19" fmla="*/ 151 h 537"/>
              <a:gd name="T20" fmla="*/ 251 w 537"/>
              <a:gd name="T21" fmla="*/ 159 h 537"/>
              <a:gd name="T22" fmla="*/ 251 w 537"/>
              <a:gd name="T23" fmla="*/ 178 h 537"/>
              <a:gd name="T24" fmla="*/ 204 w 537"/>
              <a:gd name="T25" fmla="*/ 230 h 537"/>
              <a:gd name="T26" fmla="*/ 295 w 537"/>
              <a:gd name="T27" fmla="*/ 304 h 537"/>
              <a:gd name="T28" fmla="*/ 247 w 537"/>
              <a:gd name="T29" fmla="*/ 313 h 537"/>
              <a:gd name="T30" fmla="*/ 232 w 537"/>
              <a:gd name="T31" fmla="*/ 295 h 537"/>
              <a:gd name="T32" fmla="*/ 208 w 537"/>
              <a:gd name="T33" fmla="*/ 295 h 537"/>
              <a:gd name="T34" fmla="*/ 201 w 537"/>
              <a:gd name="T35" fmla="*/ 302 h 537"/>
              <a:gd name="T36" fmla="*/ 251 w 537"/>
              <a:gd name="T37" fmla="*/ 356 h 537"/>
              <a:gd name="T38" fmla="*/ 251 w 537"/>
              <a:gd name="T39" fmla="*/ 377 h 537"/>
              <a:gd name="T40" fmla="*/ 258 w 537"/>
              <a:gd name="T41" fmla="*/ 384 h 537"/>
              <a:gd name="T42" fmla="*/ 278 w 537"/>
              <a:gd name="T43" fmla="*/ 384 h 537"/>
              <a:gd name="T44" fmla="*/ 285 w 537"/>
              <a:gd name="T45" fmla="*/ 377 h 537"/>
              <a:gd name="T46" fmla="*/ 285 w 537"/>
              <a:gd name="T47" fmla="*/ 357 h 537"/>
              <a:gd name="T48" fmla="*/ 290 w 537"/>
              <a:gd name="T49" fmla="*/ 254 h 537"/>
              <a:gd name="T50" fmla="*/ 268 w 537"/>
              <a:gd name="T51" fmla="*/ 502 h 537"/>
              <a:gd name="T52" fmla="*/ 268 w 537"/>
              <a:gd name="T53" fmla="*/ 502 h 537"/>
              <a:gd name="T54" fmla="*/ 268 w 537"/>
              <a:gd name="T55" fmla="*/ 33 h 537"/>
              <a:gd name="T56" fmla="*/ 268 w 537"/>
              <a:gd name="T57" fmla="*/ 502 h 537"/>
              <a:gd name="T58" fmla="*/ 268 w 537"/>
              <a:gd name="T59" fmla="*/ 0 h 537"/>
              <a:gd name="T60" fmla="*/ 268 w 537"/>
              <a:gd name="T61" fmla="*/ 0 h 537"/>
              <a:gd name="T62" fmla="*/ 268 w 537"/>
              <a:gd name="T63" fmla="*/ 536 h 537"/>
              <a:gd name="T64" fmla="*/ 268 w 537"/>
              <a:gd name="T6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7" h="537">
                <a:moveTo>
                  <a:pt x="290" y="254"/>
                </a:moveTo>
                <a:lnTo>
                  <a:pt x="290" y="254"/>
                </a:lnTo>
                <a:lnTo>
                  <a:pt x="290" y="254"/>
                </a:lnTo>
                <a:lnTo>
                  <a:pt x="290" y="254"/>
                </a:lnTo>
                <a:cubicBezTo>
                  <a:pt x="280" y="249"/>
                  <a:pt x="244" y="244"/>
                  <a:pt x="244" y="227"/>
                </a:cubicBezTo>
                <a:cubicBezTo>
                  <a:pt x="244" y="216"/>
                  <a:pt x="257" y="212"/>
                  <a:pt x="265" y="212"/>
                </a:cubicBezTo>
                <a:cubicBezTo>
                  <a:pt x="273" y="212"/>
                  <a:pt x="282" y="215"/>
                  <a:pt x="287" y="220"/>
                </a:cubicBezTo>
                <a:cubicBezTo>
                  <a:pt x="290" y="223"/>
                  <a:pt x="291" y="225"/>
                  <a:pt x="292" y="227"/>
                </a:cubicBezTo>
                <a:cubicBezTo>
                  <a:pt x="294" y="231"/>
                  <a:pt x="294" y="235"/>
                  <a:pt x="299" y="235"/>
                </a:cubicBezTo>
                <a:lnTo>
                  <a:pt x="299" y="235"/>
                </a:lnTo>
                <a:lnTo>
                  <a:pt x="323" y="235"/>
                </a:lnTo>
                <a:lnTo>
                  <a:pt x="323" y="235"/>
                </a:lnTo>
                <a:cubicBezTo>
                  <a:pt x="329" y="235"/>
                  <a:pt x="331" y="233"/>
                  <a:pt x="331" y="227"/>
                </a:cubicBezTo>
                <a:cubicBezTo>
                  <a:pt x="331" y="200"/>
                  <a:pt x="309" y="185"/>
                  <a:pt x="285" y="180"/>
                </a:cubicBezTo>
                <a:lnTo>
                  <a:pt x="285" y="180"/>
                </a:lnTo>
                <a:lnTo>
                  <a:pt x="285" y="159"/>
                </a:lnTo>
                <a:lnTo>
                  <a:pt x="285" y="159"/>
                </a:lnTo>
                <a:cubicBezTo>
                  <a:pt x="285" y="154"/>
                  <a:pt x="284" y="151"/>
                  <a:pt x="278" y="151"/>
                </a:cubicBezTo>
                <a:lnTo>
                  <a:pt x="278" y="151"/>
                </a:lnTo>
                <a:lnTo>
                  <a:pt x="258" y="151"/>
                </a:lnTo>
                <a:lnTo>
                  <a:pt x="258" y="151"/>
                </a:lnTo>
                <a:cubicBezTo>
                  <a:pt x="253" y="151"/>
                  <a:pt x="251" y="154"/>
                  <a:pt x="251" y="159"/>
                </a:cubicBezTo>
                <a:lnTo>
                  <a:pt x="251" y="159"/>
                </a:lnTo>
                <a:lnTo>
                  <a:pt x="251" y="178"/>
                </a:lnTo>
                <a:lnTo>
                  <a:pt x="251" y="178"/>
                </a:lnTo>
                <a:cubicBezTo>
                  <a:pt x="225" y="184"/>
                  <a:pt x="204" y="200"/>
                  <a:pt x="204" y="230"/>
                </a:cubicBezTo>
                <a:cubicBezTo>
                  <a:pt x="204" y="263"/>
                  <a:pt x="227" y="273"/>
                  <a:pt x="252" y="282"/>
                </a:cubicBezTo>
                <a:cubicBezTo>
                  <a:pt x="273" y="289"/>
                  <a:pt x="295" y="289"/>
                  <a:pt x="295" y="304"/>
                </a:cubicBezTo>
                <a:cubicBezTo>
                  <a:pt x="295" y="319"/>
                  <a:pt x="285" y="322"/>
                  <a:pt x="271" y="322"/>
                </a:cubicBezTo>
                <a:cubicBezTo>
                  <a:pt x="261" y="322"/>
                  <a:pt x="251" y="320"/>
                  <a:pt x="247" y="313"/>
                </a:cubicBezTo>
                <a:cubicBezTo>
                  <a:pt x="243" y="309"/>
                  <a:pt x="241" y="306"/>
                  <a:pt x="241" y="302"/>
                </a:cubicBezTo>
                <a:cubicBezTo>
                  <a:pt x="241" y="296"/>
                  <a:pt x="238" y="295"/>
                  <a:pt x="232" y="295"/>
                </a:cubicBezTo>
                <a:lnTo>
                  <a:pt x="232" y="295"/>
                </a:lnTo>
                <a:lnTo>
                  <a:pt x="208" y="295"/>
                </a:lnTo>
                <a:lnTo>
                  <a:pt x="208" y="295"/>
                </a:lnTo>
                <a:cubicBezTo>
                  <a:pt x="203" y="295"/>
                  <a:pt x="201" y="296"/>
                  <a:pt x="201" y="302"/>
                </a:cubicBezTo>
                <a:cubicBezTo>
                  <a:pt x="201" y="332"/>
                  <a:pt x="225" y="351"/>
                  <a:pt x="251" y="356"/>
                </a:cubicBezTo>
                <a:lnTo>
                  <a:pt x="251" y="356"/>
                </a:lnTo>
                <a:lnTo>
                  <a:pt x="251" y="377"/>
                </a:lnTo>
                <a:lnTo>
                  <a:pt x="251" y="377"/>
                </a:lnTo>
                <a:cubicBezTo>
                  <a:pt x="251" y="382"/>
                  <a:pt x="253" y="384"/>
                  <a:pt x="258" y="384"/>
                </a:cubicBezTo>
                <a:lnTo>
                  <a:pt x="258" y="384"/>
                </a:lnTo>
                <a:lnTo>
                  <a:pt x="278" y="384"/>
                </a:lnTo>
                <a:lnTo>
                  <a:pt x="278" y="384"/>
                </a:lnTo>
                <a:cubicBezTo>
                  <a:pt x="284" y="384"/>
                  <a:pt x="285" y="382"/>
                  <a:pt x="285" y="377"/>
                </a:cubicBezTo>
                <a:lnTo>
                  <a:pt x="285" y="377"/>
                </a:lnTo>
                <a:lnTo>
                  <a:pt x="285" y="357"/>
                </a:lnTo>
                <a:lnTo>
                  <a:pt x="285" y="357"/>
                </a:lnTo>
                <a:cubicBezTo>
                  <a:pt x="315" y="353"/>
                  <a:pt x="335" y="334"/>
                  <a:pt x="335" y="303"/>
                </a:cubicBezTo>
                <a:cubicBezTo>
                  <a:pt x="335" y="267"/>
                  <a:pt x="308" y="259"/>
                  <a:pt x="290" y="254"/>
                </a:cubicBezTo>
                <a:close/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9" y="502"/>
                  <a:pt x="34" y="397"/>
                  <a:pt x="34" y="268"/>
                </a:cubicBezTo>
                <a:cubicBezTo>
                  <a:pt x="34" y="138"/>
                  <a:pt x="139" y="33"/>
                  <a:pt x="268" y="33"/>
                </a:cubicBezTo>
                <a:cubicBezTo>
                  <a:pt x="398" y="33"/>
                  <a:pt x="503" y="138"/>
                  <a:pt x="503" y="268"/>
                </a:cubicBezTo>
                <a:cubicBezTo>
                  <a:pt x="503" y="397"/>
                  <a:pt x="398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8" y="536"/>
                </a:cubicBezTo>
                <a:cubicBezTo>
                  <a:pt x="416" y="536"/>
                  <a:pt x="536" y="416"/>
                  <a:pt x="536" y="268"/>
                </a:cubicBezTo>
                <a:cubicBezTo>
                  <a:pt x="536" y="120"/>
                  <a:pt x="416" y="0"/>
                  <a:pt x="26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2" name="Freeform 80"/>
          <p:cNvSpPr>
            <a:spLocks noChangeArrowheads="1"/>
          </p:cNvSpPr>
          <p:nvPr/>
        </p:nvSpPr>
        <p:spPr bwMode="auto">
          <a:xfrm>
            <a:off x="6427389" y="2906694"/>
            <a:ext cx="193675" cy="193675"/>
          </a:xfrm>
          <a:custGeom>
            <a:avLst/>
            <a:gdLst>
              <a:gd name="T0" fmla="*/ 349 w 536"/>
              <a:gd name="T1" fmla="*/ 401 h 537"/>
              <a:gd name="T2" fmla="*/ 349 w 536"/>
              <a:gd name="T3" fmla="*/ 401 h 537"/>
              <a:gd name="T4" fmla="*/ 385 w 536"/>
              <a:gd name="T5" fmla="*/ 301 h 537"/>
              <a:gd name="T6" fmla="*/ 349 w 536"/>
              <a:gd name="T7" fmla="*/ 217 h 537"/>
              <a:gd name="T8" fmla="*/ 307 w 536"/>
              <a:gd name="T9" fmla="*/ 276 h 537"/>
              <a:gd name="T10" fmla="*/ 368 w 536"/>
              <a:gd name="T11" fmla="*/ 268 h 537"/>
              <a:gd name="T12" fmla="*/ 375 w 536"/>
              <a:gd name="T13" fmla="*/ 344 h 537"/>
              <a:gd name="T14" fmla="*/ 305 w 536"/>
              <a:gd name="T15" fmla="*/ 337 h 537"/>
              <a:gd name="T16" fmla="*/ 349 w 536"/>
              <a:gd name="T17" fmla="*/ 401 h 537"/>
              <a:gd name="T18" fmla="*/ 124 w 536"/>
              <a:gd name="T19" fmla="*/ 372 h 537"/>
              <a:gd name="T20" fmla="*/ 124 w 536"/>
              <a:gd name="T21" fmla="*/ 372 h 537"/>
              <a:gd name="T22" fmla="*/ 138 w 536"/>
              <a:gd name="T23" fmla="*/ 401 h 537"/>
              <a:gd name="T24" fmla="*/ 230 w 536"/>
              <a:gd name="T25" fmla="*/ 401 h 537"/>
              <a:gd name="T26" fmla="*/ 251 w 536"/>
              <a:gd name="T27" fmla="*/ 384 h 537"/>
              <a:gd name="T28" fmla="*/ 229 w 536"/>
              <a:gd name="T29" fmla="*/ 368 h 537"/>
              <a:gd name="T30" fmla="*/ 178 w 536"/>
              <a:gd name="T31" fmla="*/ 368 h 537"/>
              <a:gd name="T32" fmla="*/ 183 w 536"/>
              <a:gd name="T33" fmla="*/ 218 h 537"/>
              <a:gd name="T34" fmla="*/ 139 w 536"/>
              <a:gd name="T35" fmla="*/ 294 h 537"/>
              <a:gd name="T36" fmla="*/ 202 w 536"/>
              <a:gd name="T37" fmla="*/ 272 h 537"/>
              <a:gd name="T38" fmla="*/ 124 w 536"/>
              <a:gd name="T39" fmla="*/ 372 h 537"/>
              <a:gd name="T40" fmla="*/ 502 w 536"/>
              <a:gd name="T41" fmla="*/ 83 h 537"/>
              <a:gd name="T42" fmla="*/ 33 w 536"/>
              <a:gd name="T43" fmla="*/ 83 h 537"/>
              <a:gd name="T44" fmla="*/ 33 w 536"/>
              <a:gd name="T45" fmla="*/ 67 h 537"/>
              <a:gd name="T46" fmla="*/ 67 w 536"/>
              <a:gd name="T47" fmla="*/ 33 h 537"/>
              <a:gd name="T48" fmla="*/ 468 w 536"/>
              <a:gd name="T49" fmla="*/ 33 h 537"/>
              <a:gd name="T50" fmla="*/ 502 w 536"/>
              <a:gd name="T51" fmla="*/ 67 h 537"/>
              <a:gd name="T52" fmla="*/ 502 w 536"/>
              <a:gd name="T53" fmla="*/ 468 h 537"/>
              <a:gd name="T54" fmla="*/ 502 w 536"/>
              <a:gd name="T55" fmla="*/ 468 h 537"/>
              <a:gd name="T56" fmla="*/ 468 w 536"/>
              <a:gd name="T57" fmla="*/ 502 h 537"/>
              <a:gd name="T58" fmla="*/ 67 w 536"/>
              <a:gd name="T59" fmla="*/ 502 h 537"/>
              <a:gd name="T60" fmla="*/ 33 w 536"/>
              <a:gd name="T61" fmla="*/ 468 h 537"/>
              <a:gd name="T62" fmla="*/ 33 w 536"/>
              <a:gd name="T63" fmla="*/ 117 h 537"/>
              <a:gd name="T64" fmla="*/ 502 w 536"/>
              <a:gd name="T65" fmla="*/ 468 h 537"/>
              <a:gd name="T66" fmla="*/ 485 w 536"/>
              <a:gd name="T67" fmla="*/ 0 h 537"/>
              <a:gd name="T68" fmla="*/ 50 w 536"/>
              <a:gd name="T69" fmla="*/ 0 h 537"/>
              <a:gd name="T70" fmla="*/ 0 w 536"/>
              <a:gd name="T71" fmla="*/ 50 h 537"/>
              <a:gd name="T72" fmla="*/ 0 w 536"/>
              <a:gd name="T73" fmla="*/ 485 h 537"/>
              <a:gd name="T74" fmla="*/ 50 w 536"/>
              <a:gd name="T75" fmla="*/ 536 h 537"/>
              <a:gd name="T76" fmla="*/ 485 w 536"/>
              <a:gd name="T77" fmla="*/ 536 h 537"/>
              <a:gd name="T78" fmla="*/ 535 w 536"/>
              <a:gd name="T79" fmla="*/ 485 h 537"/>
              <a:gd name="T80" fmla="*/ 535 w 536"/>
              <a:gd name="T81" fmla="*/ 50 h 537"/>
              <a:gd name="T82" fmla="*/ 485 w 536"/>
              <a:gd name="T83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349" y="401"/>
                </a:moveTo>
                <a:lnTo>
                  <a:pt x="349" y="401"/>
                </a:lnTo>
                <a:lnTo>
                  <a:pt x="349" y="401"/>
                </a:lnTo>
                <a:lnTo>
                  <a:pt x="349" y="401"/>
                </a:lnTo>
                <a:cubicBezTo>
                  <a:pt x="388" y="401"/>
                  <a:pt x="418" y="376"/>
                  <a:pt x="418" y="346"/>
                </a:cubicBezTo>
                <a:cubicBezTo>
                  <a:pt x="418" y="326"/>
                  <a:pt x="404" y="310"/>
                  <a:pt x="385" y="301"/>
                </a:cubicBezTo>
                <a:cubicBezTo>
                  <a:pt x="399" y="292"/>
                  <a:pt x="407" y="279"/>
                  <a:pt x="407" y="263"/>
                </a:cubicBezTo>
                <a:cubicBezTo>
                  <a:pt x="407" y="244"/>
                  <a:pt x="388" y="217"/>
                  <a:pt x="349" y="217"/>
                </a:cubicBezTo>
                <a:cubicBezTo>
                  <a:pt x="319" y="217"/>
                  <a:pt x="290" y="238"/>
                  <a:pt x="290" y="258"/>
                </a:cubicBezTo>
                <a:cubicBezTo>
                  <a:pt x="290" y="267"/>
                  <a:pt x="296" y="276"/>
                  <a:pt x="307" y="276"/>
                </a:cubicBezTo>
                <a:cubicBezTo>
                  <a:pt x="325" y="276"/>
                  <a:pt x="322" y="251"/>
                  <a:pt x="348" y="251"/>
                </a:cubicBezTo>
                <a:cubicBezTo>
                  <a:pt x="361" y="251"/>
                  <a:pt x="368" y="259"/>
                  <a:pt x="368" y="268"/>
                </a:cubicBezTo>
                <a:cubicBezTo>
                  <a:pt x="368" y="296"/>
                  <a:pt x="329" y="278"/>
                  <a:pt x="329" y="305"/>
                </a:cubicBezTo>
                <a:cubicBezTo>
                  <a:pt x="329" y="334"/>
                  <a:pt x="375" y="308"/>
                  <a:pt x="375" y="344"/>
                </a:cubicBezTo>
                <a:cubicBezTo>
                  <a:pt x="375" y="357"/>
                  <a:pt x="364" y="367"/>
                  <a:pt x="349" y="367"/>
                </a:cubicBezTo>
                <a:cubicBezTo>
                  <a:pt x="319" y="367"/>
                  <a:pt x="323" y="337"/>
                  <a:pt x="305" y="337"/>
                </a:cubicBezTo>
                <a:cubicBezTo>
                  <a:pt x="295" y="337"/>
                  <a:pt x="284" y="344"/>
                  <a:pt x="284" y="354"/>
                </a:cubicBezTo>
                <a:cubicBezTo>
                  <a:pt x="284" y="374"/>
                  <a:pt x="309" y="401"/>
                  <a:pt x="349" y="401"/>
                </a:cubicBezTo>
                <a:close/>
                <a:moveTo>
                  <a:pt x="124" y="372"/>
                </a:moveTo>
                <a:lnTo>
                  <a:pt x="124" y="372"/>
                </a:lnTo>
                <a:lnTo>
                  <a:pt x="124" y="372"/>
                </a:lnTo>
                <a:lnTo>
                  <a:pt x="124" y="372"/>
                </a:lnTo>
                <a:cubicBezTo>
                  <a:pt x="121" y="375"/>
                  <a:pt x="117" y="380"/>
                  <a:pt x="117" y="384"/>
                </a:cubicBezTo>
                <a:cubicBezTo>
                  <a:pt x="117" y="396"/>
                  <a:pt x="126" y="401"/>
                  <a:pt x="138" y="401"/>
                </a:cubicBezTo>
                <a:lnTo>
                  <a:pt x="138" y="401"/>
                </a:lnTo>
                <a:lnTo>
                  <a:pt x="230" y="401"/>
                </a:lnTo>
                <a:lnTo>
                  <a:pt x="230" y="401"/>
                </a:lnTo>
                <a:cubicBezTo>
                  <a:pt x="241" y="401"/>
                  <a:pt x="251" y="396"/>
                  <a:pt x="251" y="384"/>
                </a:cubicBezTo>
                <a:cubicBezTo>
                  <a:pt x="251" y="373"/>
                  <a:pt x="241" y="368"/>
                  <a:pt x="229" y="368"/>
                </a:cubicBezTo>
                <a:lnTo>
                  <a:pt x="229" y="368"/>
                </a:lnTo>
                <a:lnTo>
                  <a:pt x="178" y="368"/>
                </a:lnTo>
                <a:lnTo>
                  <a:pt x="178" y="368"/>
                </a:lnTo>
                <a:cubicBezTo>
                  <a:pt x="202" y="341"/>
                  <a:pt x="245" y="306"/>
                  <a:pt x="245" y="271"/>
                </a:cubicBezTo>
                <a:cubicBezTo>
                  <a:pt x="245" y="238"/>
                  <a:pt x="218" y="218"/>
                  <a:pt x="183" y="218"/>
                </a:cubicBezTo>
                <a:cubicBezTo>
                  <a:pt x="150" y="218"/>
                  <a:pt x="118" y="243"/>
                  <a:pt x="118" y="275"/>
                </a:cubicBezTo>
                <a:cubicBezTo>
                  <a:pt x="118" y="285"/>
                  <a:pt x="126" y="294"/>
                  <a:pt x="139" y="294"/>
                </a:cubicBezTo>
                <a:cubicBezTo>
                  <a:pt x="165" y="294"/>
                  <a:pt x="150" y="252"/>
                  <a:pt x="182" y="252"/>
                </a:cubicBezTo>
                <a:cubicBezTo>
                  <a:pt x="193" y="252"/>
                  <a:pt x="202" y="261"/>
                  <a:pt x="202" y="272"/>
                </a:cubicBezTo>
                <a:cubicBezTo>
                  <a:pt x="202" y="281"/>
                  <a:pt x="197" y="289"/>
                  <a:pt x="192" y="296"/>
                </a:cubicBezTo>
                <a:cubicBezTo>
                  <a:pt x="171" y="324"/>
                  <a:pt x="146" y="346"/>
                  <a:pt x="124" y="372"/>
                </a:cubicBezTo>
                <a:close/>
                <a:moveTo>
                  <a:pt x="502" y="83"/>
                </a:moveTo>
                <a:lnTo>
                  <a:pt x="502" y="83"/>
                </a:lnTo>
                <a:lnTo>
                  <a:pt x="502" y="83"/>
                </a:lnTo>
                <a:lnTo>
                  <a:pt x="33" y="83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7"/>
                </a:cubicBezTo>
                <a:lnTo>
                  <a:pt x="502" y="67"/>
                </a:lnTo>
                <a:lnTo>
                  <a:pt x="502" y="83"/>
                </a:ln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8" y="502"/>
                </a:cubicBezTo>
                <a:lnTo>
                  <a:pt x="468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117"/>
                </a:lnTo>
                <a:lnTo>
                  <a:pt x="502" y="117"/>
                </a:lnTo>
                <a:lnTo>
                  <a:pt x="502" y="468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3"/>
                  <a:pt x="513" y="0"/>
                  <a:pt x="4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3" name="Freeform 81"/>
          <p:cNvSpPr>
            <a:spLocks noChangeArrowheads="1"/>
          </p:cNvSpPr>
          <p:nvPr/>
        </p:nvSpPr>
        <p:spPr bwMode="auto">
          <a:xfrm>
            <a:off x="8572102" y="2370119"/>
            <a:ext cx="193675" cy="193675"/>
          </a:xfrm>
          <a:custGeom>
            <a:avLst/>
            <a:gdLst>
              <a:gd name="T0" fmla="*/ 304 w 536"/>
              <a:gd name="T1" fmla="*/ 174 h 537"/>
              <a:gd name="T2" fmla="*/ 304 w 536"/>
              <a:gd name="T3" fmla="*/ 174 h 537"/>
              <a:gd name="T4" fmla="*/ 304 w 536"/>
              <a:gd name="T5" fmla="*/ 174 h 537"/>
              <a:gd name="T6" fmla="*/ 304 w 536"/>
              <a:gd name="T7" fmla="*/ 174 h 537"/>
              <a:gd name="T8" fmla="*/ 269 w 536"/>
              <a:gd name="T9" fmla="*/ 167 h 537"/>
              <a:gd name="T10" fmla="*/ 232 w 536"/>
              <a:gd name="T11" fmla="*/ 175 h 537"/>
              <a:gd name="T12" fmla="*/ 208 w 536"/>
              <a:gd name="T13" fmla="*/ 195 h 537"/>
              <a:gd name="T14" fmla="*/ 201 w 536"/>
              <a:gd name="T15" fmla="*/ 219 h 537"/>
              <a:gd name="T16" fmla="*/ 206 w 536"/>
              <a:gd name="T17" fmla="*/ 229 h 537"/>
              <a:gd name="T18" fmla="*/ 218 w 536"/>
              <a:gd name="T19" fmla="*/ 233 h 537"/>
              <a:gd name="T20" fmla="*/ 235 w 536"/>
              <a:gd name="T21" fmla="*/ 220 h 537"/>
              <a:gd name="T22" fmla="*/ 247 w 536"/>
              <a:gd name="T23" fmla="*/ 200 h 537"/>
              <a:gd name="T24" fmla="*/ 269 w 536"/>
              <a:gd name="T25" fmla="*/ 194 h 537"/>
              <a:gd name="T26" fmla="*/ 290 w 536"/>
              <a:gd name="T27" fmla="*/ 200 h 537"/>
              <a:gd name="T28" fmla="*/ 297 w 536"/>
              <a:gd name="T29" fmla="*/ 217 h 537"/>
              <a:gd name="T30" fmla="*/ 295 w 536"/>
              <a:gd name="T31" fmla="*/ 226 h 537"/>
              <a:gd name="T32" fmla="*/ 289 w 536"/>
              <a:gd name="T33" fmla="*/ 233 h 537"/>
              <a:gd name="T34" fmla="*/ 276 w 536"/>
              <a:gd name="T35" fmla="*/ 244 h 537"/>
              <a:gd name="T36" fmla="*/ 261 w 536"/>
              <a:gd name="T37" fmla="*/ 257 h 537"/>
              <a:gd name="T38" fmla="*/ 251 w 536"/>
              <a:gd name="T39" fmla="*/ 270 h 537"/>
              <a:gd name="T40" fmla="*/ 248 w 536"/>
              <a:gd name="T41" fmla="*/ 288 h 537"/>
              <a:gd name="T42" fmla="*/ 253 w 536"/>
              <a:gd name="T43" fmla="*/ 301 h 537"/>
              <a:gd name="T44" fmla="*/ 264 w 536"/>
              <a:gd name="T45" fmla="*/ 305 h 537"/>
              <a:gd name="T46" fmla="*/ 280 w 536"/>
              <a:gd name="T47" fmla="*/ 292 h 537"/>
              <a:gd name="T48" fmla="*/ 282 w 536"/>
              <a:gd name="T49" fmla="*/ 283 h 537"/>
              <a:gd name="T50" fmla="*/ 284 w 536"/>
              <a:gd name="T51" fmla="*/ 279 h 537"/>
              <a:gd name="T52" fmla="*/ 289 w 536"/>
              <a:gd name="T53" fmla="*/ 274 h 537"/>
              <a:gd name="T54" fmla="*/ 296 w 536"/>
              <a:gd name="T55" fmla="*/ 267 h 537"/>
              <a:gd name="T56" fmla="*/ 319 w 536"/>
              <a:gd name="T57" fmla="*/ 248 h 537"/>
              <a:gd name="T58" fmla="*/ 329 w 536"/>
              <a:gd name="T59" fmla="*/ 234 h 537"/>
              <a:gd name="T60" fmla="*/ 334 w 536"/>
              <a:gd name="T61" fmla="*/ 216 h 537"/>
              <a:gd name="T62" fmla="*/ 326 w 536"/>
              <a:gd name="T63" fmla="*/ 192 h 537"/>
              <a:gd name="T64" fmla="*/ 304 w 536"/>
              <a:gd name="T65" fmla="*/ 174 h 537"/>
              <a:gd name="T66" fmla="*/ 266 w 536"/>
              <a:gd name="T67" fmla="*/ 332 h 537"/>
              <a:gd name="T68" fmla="*/ 266 w 536"/>
              <a:gd name="T69" fmla="*/ 332 h 537"/>
              <a:gd name="T70" fmla="*/ 266 w 536"/>
              <a:gd name="T71" fmla="*/ 332 h 537"/>
              <a:gd name="T72" fmla="*/ 266 w 536"/>
              <a:gd name="T73" fmla="*/ 332 h 537"/>
              <a:gd name="T74" fmla="*/ 251 w 536"/>
              <a:gd name="T75" fmla="*/ 338 h 537"/>
              <a:gd name="T76" fmla="*/ 246 w 536"/>
              <a:gd name="T77" fmla="*/ 351 h 537"/>
              <a:gd name="T78" fmla="*/ 251 w 536"/>
              <a:gd name="T79" fmla="*/ 364 h 537"/>
              <a:gd name="T80" fmla="*/ 266 w 536"/>
              <a:gd name="T81" fmla="*/ 369 h 537"/>
              <a:gd name="T82" fmla="*/ 280 w 536"/>
              <a:gd name="T83" fmla="*/ 364 h 537"/>
              <a:gd name="T84" fmla="*/ 286 w 536"/>
              <a:gd name="T85" fmla="*/ 351 h 537"/>
              <a:gd name="T86" fmla="*/ 280 w 536"/>
              <a:gd name="T87" fmla="*/ 338 h 537"/>
              <a:gd name="T88" fmla="*/ 266 w 536"/>
              <a:gd name="T89" fmla="*/ 332 h 537"/>
              <a:gd name="T90" fmla="*/ 267 w 536"/>
              <a:gd name="T91" fmla="*/ 502 h 537"/>
              <a:gd name="T92" fmla="*/ 267 w 536"/>
              <a:gd name="T93" fmla="*/ 502 h 537"/>
              <a:gd name="T94" fmla="*/ 267 w 536"/>
              <a:gd name="T95" fmla="*/ 502 h 537"/>
              <a:gd name="T96" fmla="*/ 267 w 536"/>
              <a:gd name="T97" fmla="*/ 502 h 537"/>
              <a:gd name="T98" fmla="*/ 33 w 536"/>
              <a:gd name="T99" fmla="*/ 268 h 537"/>
              <a:gd name="T100" fmla="*/ 267 w 536"/>
              <a:gd name="T101" fmla="*/ 34 h 537"/>
              <a:gd name="T102" fmla="*/ 501 w 536"/>
              <a:gd name="T103" fmla="*/ 268 h 537"/>
              <a:gd name="T104" fmla="*/ 267 w 536"/>
              <a:gd name="T105" fmla="*/ 502 h 537"/>
              <a:gd name="T106" fmla="*/ 267 w 536"/>
              <a:gd name="T107" fmla="*/ 0 h 537"/>
              <a:gd name="T108" fmla="*/ 267 w 536"/>
              <a:gd name="T109" fmla="*/ 0 h 537"/>
              <a:gd name="T110" fmla="*/ 267 w 536"/>
              <a:gd name="T111" fmla="*/ 0 h 537"/>
              <a:gd name="T112" fmla="*/ 267 w 536"/>
              <a:gd name="T113" fmla="*/ 0 h 537"/>
              <a:gd name="T114" fmla="*/ 0 w 536"/>
              <a:gd name="T115" fmla="*/ 268 h 537"/>
              <a:gd name="T116" fmla="*/ 267 w 536"/>
              <a:gd name="T117" fmla="*/ 536 h 537"/>
              <a:gd name="T118" fmla="*/ 535 w 536"/>
              <a:gd name="T119" fmla="*/ 268 h 537"/>
              <a:gd name="T120" fmla="*/ 267 w 536"/>
              <a:gd name="T12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6" h="537">
                <a:moveTo>
                  <a:pt x="304" y="174"/>
                </a:moveTo>
                <a:lnTo>
                  <a:pt x="304" y="174"/>
                </a:lnTo>
                <a:lnTo>
                  <a:pt x="304" y="174"/>
                </a:lnTo>
                <a:lnTo>
                  <a:pt x="304" y="174"/>
                </a:lnTo>
                <a:cubicBezTo>
                  <a:pt x="294" y="170"/>
                  <a:pt x="282" y="167"/>
                  <a:pt x="269" y="167"/>
                </a:cubicBezTo>
                <a:cubicBezTo>
                  <a:pt x="255" y="167"/>
                  <a:pt x="243" y="170"/>
                  <a:pt x="232" y="175"/>
                </a:cubicBezTo>
                <a:cubicBezTo>
                  <a:pt x="222" y="181"/>
                  <a:pt x="214" y="187"/>
                  <a:pt x="208" y="195"/>
                </a:cubicBezTo>
                <a:cubicBezTo>
                  <a:pt x="204" y="203"/>
                  <a:pt x="201" y="211"/>
                  <a:pt x="201" y="219"/>
                </a:cubicBezTo>
                <a:cubicBezTo>
                  <a:pt x="201" y="222"/>
                  <a:pt x="202" y="226"/>
                  <a:pt x="206" y="229"/>
                </a:cubicBezTo>
                <a:cubicBezTo>
                  <a:pt x="209" y="232"/>
                  <a:pt x="213" y="233"/>
                  <a:pt x="218" y="233"/>
                </a:cubicBezTo>
                <a:cubicBezTo>
                  <a:pt x="227" y="233"/>
                  <a:pt x="232" y="229"/>
                  <a:pt x="235" y="220"/>
                </a:cubicBezTo>
                <a:cubicBezTo>
                  <a:pt x="239" y="211"/>
                  <a:pt x="243" y="205"/>
                  <a:pt x="247" y="200"/>
                </a:cubicBezTo>
                <a:cubicBezTo>
                  <a:pt x="252" y="196"/>
                  <a:pt x="259" y="194"/>
                  <a:pt x="269" y="194"/>
                </a:cubicBezTo>
                <a:cubicBezTo>
                  <a:pt x="278" y="194"/>
                  <a:pt x="284" y="196"/>
                  <a:pt x="290" y="200"/>
                </a:cubicBezTo>
                <a:cubicBezTo>
                  <a:pt x="295" y="205"/>
                  <a:pt x="297" y="210"/>
                  <a:pt x="297" y="217"/>
                </a:cubicBezTo>
                <a:cubicBezTo>
                  <a:pt x="297" y="220"/>
                  <a:pt x="296" y="223"/>
                  <a:pt x="295" y="226"/>
                </a:cubicBezTo>
                <a:cubicBezTo>
                  <a:pt x="293" y="229"/>
                  <a:pt x="291" y="231"/>
                  <a:pt x="289" y="233"/>
                </a:cubicBezTo>
                <a:cubicBezTo>
                  <a:pt x="286" y="236"/>
                  <a:pt x="282" y="239"/>
                  <a:pt x="276" y="244"/>
                </a:cubicBezTo>
                <a:cubicBezTo>
                  <a:pt x="270" y="249"/>
                  <a:pt x="264" y="253"/>
                  <a:pt x="261" y="257"/>
                </a:cubicBezTo>
                <a:cubicBezTo>
                  <a:pt x="257" y="261"/>
                  <a:pt x="254" y="265"/>
                  <a:pt x="251" y="270"/>
                </a:cubicBezTo>
                <a:cubicBezTo>
                  <a:pt x="249" y="275"/>
                  <a:pt x="248" y="281"/>
                  <a:pt x="248" y="288"/>
                </a:cubicBezTo>
                <a:cubicBezTo>
                  <a:pt x="248" y="293"/>
                  <a:pt x="249" y="298"/>
                  <a:pt x="253" y="301"/>
                </a:cubicBezTo>
                <a:cubicBezTo>
                  <a:pt x="256" y="303"/>
                  <a:pt x="260" y="305"/>
                  <a:pt x="264" y="305"/>
                </a:cubicBezTo>
                <a:cubicBezTo>
                  <a:pt x="273" y="305"/>
                  <a:pt x="279" y="301"/>
                  <a:pt x="280" y="292"/>
                </a:cubicBezTo>
                <a:cubicBezTo>
                  <a:pt x="281" y="288"/>
                  <a:pt x="282" y="285"/>
                  <a:pt x="282" y="283"/>
                </a:cubicBezTo>
                <a:cubicBezTo>
                  <a:pt x="283" y="282"/>
                  <a:pt x="284" y="280"/>
                  <a:pt x="284" y="279"/>
                </a:cubicBezTo>
                <a:cubicBezTo>
                  <a:pt x="285" y="277"/>
                  <a:pt x="287" y="275"/>
                  <a:pt x="289" y="274"/>
                </a:cubicBezTo>
                <a:cubicBezTo>
                  <a:pt x="290" y="272"/>
                  <a:pt x="293" y="269"/>
                  <a:pt x="296" y="267"/>
                </a:cubicBezTo>
                <a:cubicBezTo>
                  <a:pt x="307" y="258"/>
                  <a:pt x="315" y="252"/>
                  <a:pt x="319" y="248"/>
                </a:cubicBezTo>
                <a:cubicBezTo>
                  <a:pt x="323" y="244"/>
                  <a:pt x="327" y="239"/>
                  <a:pt x="329" y="234"/>
                </a:cubicBezTo>
                <a:cubicBezTo>
                  <a:pt x="333" y="229"/>
                  <a:pt x="334" y="223"/>
                  <a:pt x="334" y="216"/>
                </a:cubicBezTo>
                <a:cubicBezTo>
                  <a:pt x="334" y="208"/>
                  <a:pt x="332" y="199"/>
                  <a:pt x="326" y="192"/>
                </a:cubicBezTo>
                <a:cubicBezTo>
                  <a:pt x="321" y="184"/>
                  <a:pt x="313" y="179"/>
                  <a:pt x="304" y="174"/>
                </a:cubicBezTo>
                <a:close/>
                <a:moveTo>
                  <a:pt x="266" y="332"/>
                </a:moveTo>
                <a:lnTo>
                  <a:pt x="266" y="332"/>
                </a:lnTo>
                <a:lnTo>
                  <a:pt x="266" y="332"/>
                </a:lnTo>
                <a:lnTo>
                  <a:pt x="266" y="332"/>
                </a:lnTo>
                <a:cubicBezTo>
                  <a:pt x="260" y="332"/>
                  <a:pt x="255" y="334"/>
                  <a:pt x="251" y="338"/>
                </a:cubicBezTo>
                <a:cubicBezTo>
                  <a:pt x="247" y="341"/>
                  <a:pt x="246" y="345"/>
                  <a:pt x="246" y="351"/>
                </a:cubicBezTo>
                <a:cubicBezTo>
                  <a:pt x="246" y="356"/>
                  <a:pt x="247" y="360"/>
                  <a:pt x="251" y="364"/>
                </a:cubicBezTo>
                <a:cubicBezTo>
                  <a:pt x="256" y="367"/>
                  <a:pt x="261" y="369"/>
                  <a:pt x="266" y="369"/>
                </a:cubicBezTo>
                <a:cubicBezTo>
                  <a:pt x="271" y="369"/>
                  <a:pt x="275" y="367"/>
                  <a:pt x="280" y="364"/>
                </a:cubicBezTo>
                <a:cubicBezTo>
                  <a:pt x="284" y="360"/>
                  <a:pt x="286" y="356"/>
                  <a:pt x="286" y="351"/>
                </a:cubicBezTo>
                <a:cubicBezTo>
                  <a:pt x="286" y="345"/>
                  <a:pt x="284" y="341"/>
                  <a:pt x="280" y="338"/>
                </a:cubicBezTo>
                <a:cubicBezTo>
                  <a:pt x="276" y="334"/>
                  <a:pt x="271" y="332"/>
                  <a:pt x="266" y="332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8"/>
                  <a:pt x="33" y="268"/>
                </a:cubicBezTo>
                <a:cubicBezTo>
                  <a:pt x="33" y="138"/>
                  <a:pt x="138" y="34"/>
                  <a:pt x="267" y="34"/>
                </a:cubicBezTo>
                <a:cubicBezTo>
                  <a:pt x="396" y="34"/>
                  <a:pt x="501" y="138"/>
                  <a:pt x="501" y="268"/>
                </a:cubicBezTo>
                <a:cubicBezTo>
                  <a:pt x="501" y="398"/>
                  <a:pt x="396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4" name="Freeform 82"/>
          <p:cNvSpPr>
            <a:spLocks noChangeArrowheads="1"/>
          </p:cNvSpPr>
          <p:nvPr/>
        </p:nvSpPr>
        <p:spPr bwMode="auto">
          <a:xfrm>
            <a:off x="8035527" y="2370119"/>
            <a:ext cx="193675" cy="193675"/>
          </a:xfrm>
          <a:custGeom>
            <a:avLst/>
            <a:gdLst>
              <a:gd name="T0" fmla="*/ 267 w 536"/>
              <a:gd name="T1" fmla="*/ 301 h 537"/>
              <a:gd name="T2" fmla="*/ 267 w 536"/>
              <a:gd name="T3" fmla="*/ 301 h 537"/>
              <a:gd name="T4" fmla="*/ 267 w 536"/>
              <a:gd name="T5" fmla="*/ 301 h 537"/>
              <a:gd name="T6" fmla="*/ 267 w 536"/>
              <a:gd name="T7" fmla="*/ 301 h 537"/>
              <a:gd name="T8" fmla="*/ 284 w 536"/>
              <a:gd name="T9" fmla="*/ 285 h 537"/>
              <a:gd name="T10" fmla="*/ 284 w 536"/>
              <a:gd name="T11" fmla="*/ 285 h 537"/>
              <a:gd name="T12" fmla="*/ 284 w 536"/>
              <a:gd name="T13" fmla="*/ 184 h 537"/>
              <a:gd name="T14" fmla="*/ 284 w 536"/>
              <a:gd name="T15" fmla="*/ 184 h 537"/>
              <a:gd name="T16" fmla="*/ 267 w 536"/>
              <a:gd name="T17" fmla="*/ 167 h 537"/>
              <a:gd name="T18" fmla="*/ 251 w 536"/>
              <a:gd name="T19" fmla="*/ 184 h 537"/>
              <a:gd name="T20" fmla="*/ 251 w 536"/>
              <a:gd name="T21" fmla="*/ 184 h 537"/>
              <a:gd name="T22" fmla="*/ 251 w 536"/>
              <a:gd name="T23" fmla="*/ 285 h 537"/>
              <a:gd name="T24" fmla="*/ 251 w 536"/>
              <a:gd name="T25" fmla="*/ 285 h 537"/>
              <a:gd name="T26" fmla="*/ 267 w 536"/>
              <a:gd name="T27" fmla="*/ 301 h 537"/>
              <a:gd name="T28" fmla="*/ 267 w 536"/>
              <a:gd name="T29" fmla="*/ 502 h 537"/>
              <a:gd name="T30" fmla="*/ 267 w 536"/>
              <a:gd name="T31" fmla="*/ 502 h 537"/>
              <a:gd name="T32" fmla="*/ 267 w 536"/>
              <a:gd name="T33" fmla="*/ 502 h 537"/>
              <a:gd name="T34" fmla="*/ 267 w 536"/>
              <a:gd name="T35" fmla="*/ 502 h 537"/>
              <a:gd name="T36" fmla="*/ 33 w 536"/>
              <a:gd name="T37" fmla="*/ 268 h 537"/>
              <a:gd name="T38" fmla="*/ 267 w 536"/>
              <a:gd name="T39" fmla="*/ 34 h 537"/>
              <a:gd name="T40" fmla="*/ 502 w 536"/>
              <a:gd name="T41" fmla="*/ 268 h 537"/>
              <a:gd name="T42" fmla="*/ 267 w 536"/>
              <a:gd name="T43" fmla="*/ 502 h 537"/>
              <a:gd name="T44" fmla="*/ 267 w 536"/>
              <a:gd name="T45" fmla="*/ 0 h 537"/>
              <a:gd name="T46" fmla="*/ 267 w 536"/>
              <a:gd name="T47" fmla="*/ 0 h 537"/>
              <a:gd name="T48" fmla="*/ 267 w 536"/>
              <a:gd name="T49" fmla="*/ 0 h 537"/>
              <a:gd name="T50" fmla="*/ 267 w 536"/>
              <a:gd name="T51" fmla="*/ 0 h 537"/>
              <a:gd name="T52" fmla="*/ 0 w 536"/>
              <a:gd name="T53" fmla="*/ 268 h 537"/>
              <a:gd name="T54" fmla="*/ 267 w 536"/>
              <a:gd name="T55" fmla="*/ 536 h 537"/>
              <a:gd name="T56" fmla="*/ 535 w 536"/>
              <a:gd name="T57" fmla="*/ 268 h 537"/>
              <a:gd name="T58" fmla="*/ 267 w 536"/>
              <a:gd name="T59" fmla="*/ 0 h 537"/>
              <a:gd name="T60" fmla="*/ 268 w 536"/>
              <a:gd name="T61" fmla="*/ 335 h 537"/>
              <a:gd name="T62" fmla="*/ 268 w 536"/>
              <a:gd name="T63" fmla="*/ 335 h 537"/>
              <a:gd name="T64" fmla="*/ 268 w 536"/>
              <a:gd name="T65" fmla="*/ 335 h 537"/>
              <a:gd name="T66" fmla="*/ 268 w 536"/>
              <a:gd name="T67" fmla="*/ 335 h 537"/>
              <a:gd name="T68" fmla="*/ 256 w 536"/>
              <a:gd name="T69" fmla="*/ 340 h 537"/>
              <a:gd name="T70" fmla="*/ 251 w 536"/>
              <a:gd name="T71" fmla="*/ 352 h 537"/>
              <a:gd name="T72" fmla="*/ 256 w 536"/>
              <a:gd name="T73" fmla="*/ 364 h 537"/>
              <a:gd name="T74" fmla="*/ 268 w 536"/>
              <a:gd name="T75" fmla="*/ 369 h 537"/>
              <a:gd name="T76" fmla="*/ 279 w 536"/>
              <a:gd name="T77" fmla="*/ 364 h 537"/>
              <a:gd name="T78" fmla="*/ 284 w 536"/>
              <a:gd name="T79" fmla="*/ 352 h 537"/>
              <a:gd name="T80" fmla="*/ 279 w 536"/>
              <a:gd name="T81" fmla="*/ 340 h 537"/>
              <a:gd name="T82" fmla="*/ 268 w 536"/>
              <a:gd name="T83" fmla="*/ 33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267" y="301"/>
                </a:moveTo>
                <a:lnTo>
                  <a:pt x="267" y="301"/>
                </a:lnTo>
                <a:lnTo>
                  <a:pt x="267" y="301"/>
                </a:lnTo>
                <a:lnTo>
                  <a:pt x="267" y="301"/>
                </a:lnTo>
                <a:cubicBezTo>
                  <a:pt x="277" y="301"/>
                  <a:pt x="284" y="294"/>
                  <a:pt x="284" y="285"/>
                </a:cubicBezTo>
                <a:lnTo>
                  <a:pt x="284" y="285"/>
                </a:lnTo>
                <a:lnTo>
                  <a:pt x="284" y="184"/>
                </a:lnTo>
                <a:lnTo>
                  <a:pt x="284" y="184"/>
                </a:lnTo>
                <a:cubicBezTo>
                  <a:pt x="284" y="175"/>
                  <a:pt x="277" y="167"/>
                  <a:pt x="267" y="167"/>
                </a:cubicBezTo>
                <a:cubicBezTo>
                  <a:pt x="258" y="167"/>
                  <a:pt x="251" y="175"/>
                  <a:pt x="251" y="184"/>
                </a:cubicBezTo>
                <a:lnTo>
                  <a:pt x="251" y="184"/>
                </a:lnTo>
                <a:lnTo>
                  <a:pt x="251" y="285"/>
                </a:lnTo>
                <a:lnTo>
                  <a:pt x="251" y="285"/>
                </a:lnTo>
                <a:cubicBezTo>
                  <a:pt x="251" y="294"/>
                  <a:pt x="258" y="301"/>
                  <a:pt x="267" y="301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8"/>
                  <a:pt x="33" y="268"/>
                </a:cubicBezTo>
                <a:cubicBezTo>
                  <a:pt x="33" y="138"/>
                  <a:pt x="138" y="34"/>
                  <a:pt x="267" y="34"/>
                </a:cubicBezTo>
                <a:cubicBezTo>
                  <a:pt x="397" y="34"/>
                  <a:pt x="502" y="138"/>
                  <a:pt x="502" y="268"/>
                </a:cubicBezTo>
                <a:cubicBezTo>
                  <a:pt x="502" y="398"/>
                  <a:pt x="397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  <a:moveTo>
                  <a:pt x="268" y="335"/>
                </a:moveTo>
                <a:lnTo>
                  <a:pt x="268" y="335"/>
                </a:lnTo>
                <a:lnTo>
                  <a:pt x="268" y="335"/>
                </a:lnTo>
                <a:lnTo>
                  <a:pt x="268" y="335"/>
                </a:lnTo>
                <a:cubicBezTo>
                  <a:pt x="263" y="335"/>
                  <a:pt x="259" y="336"/>
                  <a:pt x="256" y="340"/>
                </a:cubicBezTo>
                <a:cubicBezTo>
                  <a:pt x="253" y="343"/>
                  <a:pt x="251" y="347"/>
                  <a:pt x="251" y="352"/>
                </a:cubicBezTo>
                <a:cubicBezTo>
                  <a:pt x="251" y="357"/>
                  <a:pt x="253" y="361"/>
                  <a:pt x="256" y="364"/>
                </a:cubicBezTo>
                <a:cubicBezTo>
                  <a:pt x="260" y="367"/>
                  <a:pt x="263" y="369"/>
                  <a:pt x="268" y="369"/>
                </a:cubicBezTo>
                <a:cubicBezTo>
                  <a:pt x="272" y="369"/>
                  <a:pt x="276" y="367"/>
                  <a:pt x="279" y="364"/>
                </a:cubicBezTo>
                <a:cubicBezTo>
                  <a:pt x="283" y="361"/>
                  <a:pt x="284" y="357"/>
                  <a:pt x="284" y="352"/>
                </a:cubicBezTo>
                <a:cubicBezTo>
                  <a:pt x="284" y="347"/>
                  <a:pt x="283" y="343"/>
                  <a:pt x="279" y="340"/>
                </a:cubicBezTo>
                <a:cubicBezTo>
                  <a:pt x="277" y="336"/>
                  <a:pt x="272" y="335"/>
                  <a:pt x="268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5" name="Freeform 83"/>
          <p:cNvSpPr>
            <a:spLocks noChangeArrowheads="1"/>
          </p:cNvSpPr>
          <p:nvPr/>
        </p:nvSpPr>
        <p:spPr bwMode="auto">
          <a:xfrm>
            <a:off x="7498952" y="2370119"/>
            <a:ext cx="193675" cy="193675"/>
          </a:xfrm>
          <a:custGeom>
            <a:avLst/>
            <a:gdLst>
              <a:gd name="T0" fmla="*/ 419 w 536"/>
              <a:gd name="T1" fmla="*/ 385 h 537"/>
              <a:gd name="T2" fmla="*/ 318 w 536"/>
              <a:gd name="T3" fmla="*/ 385 h 537"/>
              <a:gd name="T4" fmla="*/ 302 w 536"/>
              <a:gd name="T5" fmla="*/ 402 h 537"/>
              <a:gd name="T6" fmla="*/ 318 w 536"/>
              <a:gd name="T7" fmla="*/ 419 h 537"/>
              <a:gd name="T8" fmla="*/ 419 w 536"/>
              <a:gd name="T9" fmla="*/ 419 h 537"/>
              <a:gd name="T10" fmla="*/ 419 w 536"/>
              <a:gd name="T11" fmla="*/ 385 h 537"/>
              <a:gd name="T12" fmla="*/ 502 w 536"/>
              <a:gd name="T13" fmla="*/ 469 h 537"/>
              <a:gd name="T14" fmla="*/ 502 w 536"/>
              <a:gd name="T15" fmla="*/ 469 h 537"/>
              <a:gd name="T16" fmla="*/ 469 w 536"/>
              <a:gd name="T17" fmla="*/ 502 h 537"/>
              <a:gd name="T18" fmla="*/ 67 w 536"/>
              <a:gd name="T19" fmla="*/ 502 h 537"/>
              <a:gd name="T20" fmla="*/ 34 w 536"/>
              <a:gd name="T21" fmla="*/ 469 h 537"/>
              <a:gd name="T22" fmla="*/ 34 w 536"/>
              <a:gd name="T23" fmla="*/ 67 h 537"/>
              <a:gd name="T24" fmla="*/ 67 w 536"/>
              <a:gd name="T25" fmla="*/ 34 h 537"/>
              <a:gd name="T26" fmla="*/ 469 w 536"/>
              <a:gd name="T27" fmla="*/ 34 h 537"/>
              <a:gd name="T28" fmla="*/ 502 w 536"/>
              <a:gd name="T29" fmla="*/ 67 h 537"/>
              <a:gd name="T30" fmla="*/ 485 w 536"/>
              <a:gd name="T31" fmla="*/ 0 h 537"/>
              <a:gd name="T32" fmla="*/ 485 w 536"/>
              <a:gd name="T33" fmla="*/ 0 h 537"/>
              <a:gd name="T34" fmla="*/ 50 w 536"/>
              <a:gd name="T35" fmla="*/ 0 h 537"/>
              <a:gd name="T36" fmla="*/ 0 w 536"/>
              <a:gd name="T37" fmla="*/ 51 h 537"/>
              <a:gd name="T38" fmla="*/ 0 w 536"/>
              <a:gd name="T39" fmla="*/ 486 h 537"/>
              <a:gd name="T40" fmla="*/ 50 w 536"/>
              <a:gd name="T41" fmla="*/ 536 h 537"/>
              <a:gd name="T42" fmla="*/ 485 w 536"/>
              <a:gd name="T43" fmla="*/ 536 h 537"/>
              <a:gd name="T44" fmla="*/ 535 w 536"/>
              <a:gd name="T45" fmla="*/ 486 h 537"/>
              <a:gd name="T46" fmla="*/ 535 w 536"/>
              <a:gd name="T47" fmla="*/ 51 h 537"/>
              <a:gd name="T48" fmla="*/ 419 w 536"/>
              <a:gd name="T49" fmla="*/ 150 h 537"/>
              <a:gd name="T50" fmla="*/ 419 w 536"/>
              <a:gd name="T51" fmla="*/ 150 h 537"/>
              <a:gd name="T52" fmla="*/ 318 w 536"/>
              <a:gd name="T53" fmla="*/ 150 h 537"/>
              <a:gd name="T54" fmla="*/ 318 w 536"/>
              <a:gd name="T55" fmla="*/ 184 h 537"/>
              <a:gd name="T56" fmla="*/ 419 w 536"/>
              <a:gd name="T57" fmla="*/ 184 h 537"/>
              <a:gd name="T58" fmla="*/ 435 w 536"/>
              <a:gd name="T59" fmla="*/ 167 h 537"/>
              <a:gd name="T60" fmla="*/ 419 w 536"/>
              <a:gd name="T61" fmla="*/ 318 h 537"/>
              <a:gd name="T62" fmla="*/ 419 w 536"/>
              <a:gd name="T63" fmla="*/ 318 h 537"/>
              <a:gd name="T64" fmla="*/ 318 w 536"/>
              <a:gd name="T65" fmla="*/ 318 h 537"/>
              <a:gd name="T66" fmla="*/ 318 w 536"/>
              <a:gd name="T67" fmla="*/ 352 h 537"/>
              <a:gd name="T68" fmla="*/ 419 w 536"/>
              <a:gd name="T69" fmla="*/ 352 h 537"/>
              <a:gd name="T70" fmla="*/ 435 w 536"/>
              <a:gd name="T71" fmla="*/ 335 h 537"/>
              <a:gd name="T72" fmla="*/ 213 w 536"/>
              <a:gd name="T73" fmla="*/ 323 h 537"/>
              <a:gd name="T74" fmla="*/ 213 w 536"/>
              <a:gd name="T75" fmla="*/ 323 h 537"/>
              <a:gd name="T76" fmla="*/ 191 w 536"/>
              <a:gd name="T77" fmla="*/ 323 h 537"/>
              <a:gd name="T78" fmla="*/ 167 w 536"/>
              <a:gd name="T79" fmla="*/ 345 h 537"/>
              <a:gd name="T80" fmla="*/ 145 w 536"/>
              <a:gd name="T81" fmla="*/ 323 h 537"/>
              <a:gd name="T82" fmla="*/ 122 w 536"/>
              <a:gd name="T83" fmla="*/ 345 h 537"/>
              <a:gd name="T84" fmla="*/ 145 w 536"/>
              <a:gd name="T85" fmla="*/ 368 h 537"/>
              <a:gd name="T86" fmla="*/ 122 w 536"/>
              <a:gd name="T87" fmla="*/ 391 h 537"/>
              <a:gd name="T88" fmla="*/ 145 w 536"/>
              <a:gd name="T89" fmla="*/ 414 h 537"/>
              <a:gd name="T90" fmla="*/ 167 w 536"/>
              <a:gd name="T91" fmla="*/ 391 h 537"/>
              <a:gd name="T92" fmla="*/ 191 w 536"/>
              <a:gd name="T93" fmla="*/ 414 h 537"/>
              <a:gd name="T94" fmla="*/ 213 w 536"/>
              <a:gd name="T95" fmla="*/ 391 h 537"/>
              <a:gd name="T96" fmla="*/ 191 w 536"/>
              <a:gd name="T97" fmla="*/ 368 h 537"/>
              <a:gd name="T98" fmla="*/ 213 w 536"/>
              <a:gd name="T99" fmla="*/ 345 h 537"/>
              <a:gd name="T100" fmla="*/ 218 w 536"/>
              <a:gd name="T101" fmla="*/ 150 h 537"/>
              <a:gd name="T102" fmla="*/ 218 w 536"/>
              <a:gd name="T103" fmla="*/ 150 h 537"/>
              <a:gd name="T104" fmla="*/ 184 w 536"/>
              <a:gd name="T105" fmla="*/ 117 h 537"/>
              <a:gd name="T106" fmla="*/ 167 w 536"/>
              <a:gd name="T107" fmla="*/ 100 h 537"/>
              <a:gd name="T108" fmla="*/ 151 w 536"/>
              <a:gd name="T109" fmla="*/ 117 h 537"/>
              <a:gd name="T110" fmla="*/ 117 w 536"/>
              <a:gd name="T111" fmla="*/ 150 h 537"/>
              <a:gd name="T112" fmla="*/ 100 w 536"/>
              <a:gd name="T113" fmla="*/ 167 h 537"/>
              <a:gd name="T114" fmla="*/ 117 w 536"/>
              <a:gd name="T115" fmla="*/ 184 h 537"/>
              <a:gd name="T116" fmla="*/ 151 w 536"/>
              <a:gd name="T117" fmla="*/ 218 h 537"/>
              <a:gd name="T118" fmla="*/ 167 w 536"/>
              <a:gd name="T119" fmla="*/ 234 h 537"/>
              <a:gd name="T120" fmla="*/ 184 w 536"/>
              <a:gd name="T121" fmla="*/ 218 h 537"/>
              <a:gd name="T122" fmla="*/ 218 w 536"/>
              <a:gd name="T123" fmla="*/ 184 h 537"/>
              <a:gd name="T124" fmla="*/ 234 w 536"/>
              <a:gd name="T125" fmla="*/ 16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419" y="385"/>
                </a:moveTo>
                <a:lnTo>
                  <a:pt x="419" y="385"/>
                </a:lnTo>
                <a:lnTo>
                  <a:pt x="419" y="385"/>
                </a:lnTo>
                <a:lnTo>
                  <a:pt x="318" y="385"/>
                </a:lnTo>
                <a:lnTo>
                  <a:pt x="318" y="385"/>
                </a:lnTo>
                <a:cubicBezTo>
                  <a:pt x="309" y="385"/>
                  <a:pt x="302" y="393"/>
                  <a:pt x="302" y="402"/>
                </a:cubicBezTo>
                <a:cubicBezTo>
                  <a:pt x="302" y="411"/>
                  <a:pt x="309" y="419"/>
                  <a:pt x="318" y="419"/>
                </a:cubicBezTo>
                <a:lnTo>
                  <a:pt x="318" y="419"/>
                </a:lnTo>
                <a:lnTo>
                  <a:pt x="419" y="419"/>
                </a:lnTo>
                <a:lnTo>
                  <a:pt x="419" y="419"/>
                </a:lnTo>
                <a:cubicBezTo>
                  <a:pt x="428" y="419"/>
                  <a:pt x="435" y="411"/>
                  <a:pt x="435" y="402"/>
                </a:cubicBezTo>
                <a:cubicBezTo>
                  <a:pt x="435" y="393"/>
                  <a:pt x="428" y="385"/>
                  <a:pt x="419" y="385"/>
                </a:cubicBezTo>
                <a:close/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7"/>
                  <a:pt x="487" y="502"/>
                  <a:pt x="469" y="502"/>
                </a:cubicBezTo>
                <a:lnTo>
                  <a:pt x="469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4" y="487"/>
                  <a:pt x="34" y="469"/>
                </a:cubicBezTo>
                <a:lnTo>
                  <a:pt x="34" y="469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8" y="34"/>
                  <a:pt x="67" y="34"/>
                </a:cubicBezTo>
                <a:lnTo>
                  <a:pt x="67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469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6"/>
                </a:cubicBezTo>
                <a:lnTo>
                  <a:pt x="535" y="486"/>
                </a:lnTo>
                <a:lnTo>
                  <a:pt x="535" y="51"/>
                </a:lnTo>
                <a:lnTo>
                  <a:pt x="535" y="51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419" y="150"/>
                </a:moveTo>
                <a:lnTo>
                  <a:pt x="419" y="150"/>
                </a:lnTo>
                <a:lnTo>
                  <a:pt x="419" y="150"/>
                </a:lnTo>
                <a:lnTo>
                  <a:pt x="318" y="150"/>
                </a:lnTo>
                <a:lnTo>
                  <a:pt x="318" y="150"/>
                </a:lnTo>
                <a:cubicBezTo>
                  <a:pt x="309" y="150"/>
                  <a:pt x="302" y="158"/>
                  <a:pt x="302" y="167"/>
                </a:cubicBezTo>
                <a:cubicBezTo>
                  <a:pt x="302" y="177"/>
                  <a:pt x="309" y="184"/>
                  <a:pt x="318" y="184"/>
                </a:cubicBezTo>
                <a:lnTo>
                  <a:pt x="318" y="184"/>
                </a:lnTo>
                <a:lnTo>
                  <a:pt x="419" y="184"/>
                </a:lnTo>
                <a:lnTo>
                  <a:pt x="419" y="184"/>
                </a:lnTo>
                <a:cubicBezTo>
                  <a:pt x="428" y="184"/>
                  <a:pt x="435" y="177"/>
                  <a:pt x="435" y="167"/>
                </a:cubicBezTo>
                <a:cubicBezTo>
                  <a:pt x="435" y="158"/>
                  <a:pt x="428" y="150"/>
                  <a:pt x="419" y="150"/>
                </a:cubicBezTo>
                <a:close/>
                <a:moveTo>
                  <a:pt x="419" y="318"/>
                </a:moveTo>
                <a:lnTo>
                  <a:pt x="419" y="318"/>
                </a:lnTo>
                <a:lnTo>
                  <a:pt x="419" y="318"/>
                </a:lnTo>
                <a:lnTo>
                  <a:pt x="318" y="318"/>
                </a:lnTo>
                <a:lnTo>
                  <a:pt x="318" y="318"/>
                </a:lnTo>
                <a:cubicBezTo>
                  <a:pt x="309" y="318"/>
                  <a:pt x="302" y="326"/>
                  <a:pt x="302" y="335"/>
                </a:cubicBezTo>
                <a:cubicBezTo>
                  <a:pt x="302" y="344"/>
                  <a:pt x="309" y="352"/>
                  <a:pt x="318" y="352"/>
                </a:cubicBezTo>
                <a:lnTo>
                  <a:pt x="318" y="352"/>
                </a:lnTo>
                <a:lnTo>
                  <a:pt x="419" y="352"/>
                </a:lnTo>
                <a:lnTo>
                  <a:pt x="419" y="352"/>
                </a:lnTo>
                <a:cubicBezTo>
                  <a:pt x="428" y="352"/>
                  <a:pt x="435" y="344"/>
                  <a:pt x="435" y="335"/>
                </a:cubicBezTo>
                <a:cubicBezTo>
                  <a:pt x="435" y="326"/>
                  <a:pt x="428" y="318"/>
                  <a:pt x="419" y="318"/>
                </a:cubicBezTo>
                <a:close/>
                <a:moveTo>
                  <a:pt x="213" y="323"/>
                </a:moveTo>
                <a:lnTo>
                  <a:pt x="213" y="323"/>
                </a:lnTo>
                <a:lnTo>
                  <a:pt x="213" y="323"/>
                </a:lnTo>
                <a:lnTo>
                  <a:pt x="213" y="323"/>
                </a:lnTo>
                <a:cubicBezTo>
                  <a:pt x="206" y="317"/>
                  <a:pt x="196" y="317"/>
                  <a:pt x="191" y="323"/>
                </a:cubicBezTo>
                <a:lnTo>
                  <a:pt x="191" y="323"/>
                </a:lnTo>
                <a:lnTo>
                  <a:pt x="167" y="345"/>
                </a:lnTo>
                <a:lnTo>
                  <a:pt x="145" y="323"/>
                </a:lnTo>
                <a:lnTo>
                  <a:pt x="145" y="323"/>
                </a:lnTo>
                <a:cubicBezTo>
                  <a:pt x="138" y="317"/>
                  <a:pt x="129" y="317"/>
                  <a:pt x="122" y="323"/>
                </a:cubicBezTo>
                <a:cubicBezTo>
                  <a:pt x="116" y="329"/>
                  <a:pt x="116" y="339"/>
                  <a:pt x="122" y="345"/>
                </a:cubicBezTo>
                <a:lnTo>
                  <a:pt x="122" y="345"/>
                </a:lnTo>
                <a:lnTo>
                  <a:pt x="145" y="368"/>
                </a:lnTo>
                <a:lnTo>
                  <a:pt x="122" y="391"/>
                </a:lnTo>
                <a:lnTo>
                  <a:pt x="122" y="391"/>
                </a:lnTo>
                <a:cubicBezTo>
                  <a:pt x="116" y="398"/>
                  <a:pt x="116" y="407"/>
                  <a:pt x="122" y="414"/>
                </a:cubicBezTo>
                <a:cubicBezTo>
                  <a:pt x="129" y="420"/>
                  <a:pt x="138" y="420"/>
                  <a:pt x="145" y="414"/>
                </a:cubicBezTo>
                <a:lnTo>
                  <a:pt x="145" y="414"/>
                </a:lnTo>
                <a:lnTo>
                  <a:pt x="167" y="391"/>
                </a:lnTo>
                <a:lnTo>
                  <a:pt x="191" y="414"/>
                </a:lnTo>
                <a:lnTo>
                  <a:pt x="191" y="414"/>
                </a:lnTo>
                <a:cubicBezTo>
                  <a:pt x="196" y="420"/>
                  <a:pt x="206" y="420"/>
                  <a:pt x="213" y="414"/>
                </a:cubicBezTo>
                <a:cubicBezTo>
                  <a:pt x="219" y="407"/>
                  <a:pt x="219" y="398"/>
                  <a:pt x="213" y="391"/>
                </a:cubicBezTo>
                <a:lnTo>
                  <a:pt x="213" y="391"/>
                </a:lnTo>
                <a:lnTo>
                  <a:pt x="191" y="368"/>
                </a:lnTo>
                <a:lnTo>
                  <a:pt x="213" y="345"/>
                </a:lnTo>
                <a:lnTo>
                  <a:pt x="213" y="345"/>
                </a:lnTo>
                <a:cubicBezTo>
                  <a:pt x="219" y="339"/>
                  <a:pt x="219" y="329"/>
                  <a:pt x="213" y="323"/>
                </a:cubicBezTo>
                <a:close/>
                <a:moveTo>
                  <a:pt x="218" y="150"/>
                </a:moveTo>
                <a:lnTo>
                  <a:pt x="218" y="150"/>
                </a:lnTo>
                <a:lnTo>
                  <a:pt x="218" y="150"/>
                </a:lnTo>
                <a:lnTo>
                  <a:pt x="184" y="150"/>
                </a:lnTo>
                <a:lnTo>
                  <a:pt x="184" y="117"/>
                </a:lnTo>
                <a:lnTo>
                  <a:pt x="184" y="117"/>
                </a:lnTo>
                <a:cubicBezTo>
                  <a:pt x="184" y="108"/>
                  <a:pt x="176" y="100"/>
                  <a:pt x="167" y="100"/>
                </a:cubicBezTo>
                <a:cubicBezTo>
                  <a:pt x="158" y="100"/>
                  <a:pt x="151" y="108"/>
                  <a:pt x="151" y="117"/>
                </a:cubicBezTo>
                <a:lnTo>
                  <a:pt x="151" y="117"/>
                </a:lnTo>
                <a:lnTo>
                  <a:pt x="151" y="150"/>
                </a:lnTo>
                <a:lnTo>
                  <a:pt x="117" y="150"/>
                </a:lnTo>
                <a:lnTo>
                  <a:pt x="117" y="150"/>
                </a:lnTo>
                <a:cubicBezTo>
                  <a:pt x="108" y="150"/>
                  <a:pt x="100" y="158"/>
                  <a:pt x="100" y="167"/>
                </a:cubicBezTo>
                <a:cubicBezTo>
                  <a:pt x="100" y="177"/>
                  <a:pt x="108" y="184"/>
                  <a:pt x="117" y="184"/>
                </a:cubicBezTo>
                <a:lnTo>
                  <a:pt x="117" y="184"/>
                </a:lnTo>
                <a:lnTo>
                  <a:pt x="151" y="184"/>
                </a:lnTo>
                <a:lnTo>
                  <a:pt x="151" y="218"/>
                </a:lnTo>
                <a:lnTo>
                  <a:pt x="151" y="218"/>
                </a:lnTo>
                <a:cubicBezTo>
                  <a:pt x="151" y="227"/>
                  <a:pt x="158" y="234"/>
                  <a:pt x="167" y="234"/>
                </a:cubicBezTo>
                <a:cubicBezTo>
                  <a:pt x="176" y="234"/>
                  <a:pt x="184" y="227"/>
                  <a:pt x="184" y="218"/>
                </a:cubicBezTo>
                <a:lnTo>
                  <a:pt x="184" y="218"/>
                </a:lnTo>
                <a:lnTo>
                  <a:pt x="184" y="184"/>
                </a:lnTo>
                <a:lnTo>
                  <a:pt x="218" y="184"/>
                </a:lnTo>
                <a:lnTo>
                  <a:pt x="218" y="184"/>
                </a:lnTo>
                <a:cubicBezTo>
                  <a:pt x="227" y="184"/>
                  <a:pt x="234" y="177"/>
                  <a:pt x="234" y="167"/>
                </a:cubicBezTo>
                <a:cubicBezTo>
                  <a:pt x="234" y="158"/>
                  <a:pt x="227" y="150"/>
                  <a:pt x="218" y="15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6" name="Freeform 84"/>
          <p:cNvSpPr>
            <a:spLocks noChangeArrowheads="1"/>
          </p:cNvSpPr>
          <p:nvPr/>
        </p:nvSpPr>
        <p:spPr bwMode="auto">
          <a:xfrm>
            <a:off x="6962377" y="2389169"/>
            <a:ext cx="193675" cy="180975"/>
          </a:xfrm>
          <a:custGeom>
            <a:avLst/>
            <a:gdLst>
              <a:gd name="T0" fmla="*/ 385 w 537"/>
              <a:gd name="T1" fmla="*/ 351 h 502"/>
              <a:gd name="T2" fmla="*/ 385 w 537"/>
              <a:gd name="T3" fmla="*/ 351 h 502"/>
              <a:gd name="T4" fmla="*/ 352 w 537"/>
              <a:gd name="T5" fmla="*/ 385 h 502"/>
              <a:gd name="T6" fmla="*/ 204 w 537"/>
              <a:gd name="T7" fmla="*/ 385 h 502"/>
              <a:gd name="T8" fmla="*/ 132 w 537"/>
              <a:gd name="T9" fmla="*/ 450 h 502"/>
              <a:gd name="T10" fmla="*/ 118 w 537"/>
              <a:gd name="T11" fmla="*/ 435 h 502"/>
              <a:gd name="T12" fmla="*/ 118 w 537"/>
              <a:gd name="T13" fmla="*/ 410 h 502"/>
              <a:gd name="T14" fmla="*/ 102 w 537"/>
              <a:gd name="T15" fmla="*/ 385 h 502"/>
              <a:gd name="T16" fmla="*/ 67 w 537"/>
              <a:gd name="T17" fmla="*/ 385 h 502"/>
              <a:gd name="T18" fmla="*/ 34 w 537"/>
              <a:gd name="T19" fmla="*/ 351 h 502"/>
              <a:gd name="T20" fmla="*/ 34 w 537"/>
              <a:gd name="T21" fmla="*/ 183 h 502"/>
              <a:gd name="T22" fmla="*/ 67 w 537"/>
              <a:gd name="T23" fmla="*/ 149 h 502"/>
              <a:gd name="T24" fmla="*/ 352 w 537"/>
              <a:gd name="T25" fmla="*/ 149 h 502"/>
              <a:gd name="T26" fmla="*/ 385 w 537"/>
              <a:gd name="T27" fmla="*/ 183 h 502"/>
              <a:gd name="T28" fmla="*/ 385 w 537"/>
              <a:gd name="T29" fmla="*/ 351 h 502"/>
              <a:gd name="T30" fmla="*/ 368 w 537"/>
              <a:gd name="T31" fmla="*/ 117 h 502"/>
              <a:gd name="T32" fmla="*/ 51 w 537"/>
              <a:gd name="T33" fmla="*/ 117 h 502"/>
              <a:gd name="T34" fmla="*/ 0 w 537"/>
              <a:gd name="T35" fmla="*/ 167 h 502"/>
              <a:gd name="T36" fmla="*/ 0 w 537"/>
              <a:gd name="T37" fmla="*/ 368 h 502"/>
              <a:gd name="T38" fmla="*/ 51 w 537"/>
              <a:gd name="T39" fmla="*/ 419 h 502"/>
              <a:gd name="T40" fmla="*/ 84 w 537"/>
              <a:gd name="T41" fmla="*/ 419 h 502"/>
              <a:gd name="T42" fmla="*/ 84 w 537"/>
              <a:gd name="T43" fmla="*/ 456 h 502"/>
              <a:gd name="T44" fmla="*/ 153 w 537"/>
              <a:gd name="T45" fmla="*/ 475 h 502"/>
              <a:gd name="T46" fmla="*/ 368 w 537"/>
              <a:gd name="T47" fmla="*/ 419 h 502"/>
              <a:gd name="T48" fmla="*/ 419 w 537"/>
              <a:gd name="T49" fmla="*/ 368 h 502"/>
              <a:gd name="T50" fmla="*/ 419 w 537"/>
              <a:gd name="T51" fmla="*/ 167 h 502"/>
              <a:gd name="T52" fmla="*/ 368 w 537"/>
              <a:gd name="T53" fmla="*/ 117 h 502"/>
              <a:gd name="T54" fmla="*/ 486 w 537"/>
              <a:gd name="T55" fmla="*/ 0 h 502"/>
              <a:gd name="T56" fmla="*/ 185 w 537"/>
              <a:gd name="T57" fmla="*/ 0 h 502"/>
              <a:gd name="T58" fmla="*/ 134 w 537"/>
              <a:gd name="T59" fmla="*/ 49 h 502"/>
              <a:gd name="T60" fmla="*/ 134 w 537"/>
              <a:gd name="T61" fmla="*/ 83 h 502"/>
              <a:gd name="T62" fmla="*/ 168 w 537"/>
              <a:gd name="T63" fmla="*/ 66 h 502"/>
              <a:gd name="T64" fmla="*/ 202 w 537"/>
              <a:gd name="T65" fmla="*/ 33 h 502"/>
              <a:gd name="T66" fmla="*/ 469 w 537"/>
              <a:gd name="T67" fmla="*/ 33 h 502"/>
              <a:gd name="T68" fmla="*/ 503 w 537"/>
              <a:gd name="T69" fmla="*/ 66 h 502"/>
              <a:gd name="T70" fmla="*/ 503 w 537"/>
              <a:gd name="T71" fmla="*/ 233 h 502"/>
              <a:gd name="T72" fmla="*/ 469 w 537"/>
              <a:gd name="T73" fmla="*/ 267 h 502"/>
              <a:gd name="T74" fmla="*/ 452 w 537"/>
              <a:gd name="T75" fmla="*/ 267 h 502"/>
              <a:gd name="T76" fmla="*/ 486 w 537"/>
              <a:gd name="T77" fmla="*/ 300 h 502"/>
              <a:gd name="T78" fmla="*/ 536 w 537"/>
              <a:gd name="T79" fmla="*/ 250 h 502"/>
              <a:gd name="T80" fmla="*/ 536 w 537"/>
              <a:gd name="T81" fmla="*/ 49 h 502"/>
              <a:gd name="T82" fmla="*/ 486 w 537"/>
              <a:gd name="T83" fmla="*/ 0 h 502"/>
              <a:gd name="T84" fmla="*/ 268 w 537"/>
              <a:gd name="T85" fmla="*/ 285 h 502"/>
              <a:gd name="T86" fmla="*/ 118 w 537"/>
              <a:gd name="T87" fmla="*/ 285 h 502"/>
              <a:gd name="T88" fmla="*/ 101 w 537"/>
              <a:gd name="T89" fmla="*/ 302 h 502"/>
              <a:gd name="T90" fmla="*/ 118 w 537"/>
              <a:gd name="T91" fmla="*/ 318 h 502"/>
              <a:gd name="T92" fmla="*/ 268 w 537"/>
              <a:gd name="T93" fmla="*/ 318 h 502"/>
              <a:gd name="T94" fmla="*/ 268 w 537"/>
              <a:gd name="T95" fmla="*/ 285 h 502"/>
              <a:gd name="T96" fmla="*/ 301 w 537"/>
              <a:gd name="T97" fmla="*/ 218 h 502"/>
              <a:gd name="T98" fmla="*/ 118 w 537"/>
              <a:gd name="T99" fmla="*/ 218 h 502"/>
              <a:gd name="T100" fmla="*/ 101 w 537"/>
              <a:gd name="T101" fmla="*/ 234 h 502"/>
              <a:gd name="T102" fmla="*/ 118 w 537"/>
              <a:gd name="T103" fmla="*/ 251 h 502"/>
              <a:gd name="T104" fmla="*/ 301 w 537"/>
              <a:gd name="T105" fmla="*/ 251 h 502"/>
              <a:gd name="T106" fmla="*/ 301 w 537"/>
              <a:gd name="T107" fmla="*/ 21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37" h="502">
                <a:moveTo>
                  <a:pt x="385" y="351"/>
                </a:moveTo>
                <a:lnTo>
                  <a:pt x="385" y="351"/>
                </a:lnTo>
                <a:lnTo>
                  <a:pt x="385" y="351"/>
                </a:lnTo>
                <a:lnTo>
                  <a:pt x="385" y="351"/>
                </a:lnTo>
                <a:cubicBezTo>
                  <a:pt x="385" y="369"/>
                  <a:pt x="370" y="385"/>
                  <a:pt x="352" y="385"/>
                </a:cubicBezTo>
                <a:lnTo>
                  <a:pt x="352" y="385"/>
                </a:lnTo>
                <a:lnTo>
                  <a:pt x="242" y="385"/>
                </a:lnTo>
                <a:lnTo>
                  <a:pt x="204" y="385"/>
                </a:lnTo>
                <a:lnTo>
                  <a:pt x="132" y="450"/>
                </a:lnTo>
                <a:lnTo>
                  <a:pt x="132" y="450"/>
                </a:lnTo>
                <a:cubicBezTo>
                  <a:pt x="116" y="459"/>
                  <a:pt x="118" y="435"/>
                  <a:pt x="118" y="435"/>
                </a:cubicBezTo>
                <a:lnTo>
                  <a:pt x="118" y="435"/>
                </a:lnTo>
                <a:lnTo>
                  <a:pt x="118" y="410"/>
                </a:lnTo>
                <a:lnTo>
                  <a:pt x="118" y="410"/>
                </a:lnTo>
                <a:cubicBezTo>
                  <a:pt x="118" y="399"/>
                  <a:pt x="117" y="385"/>
                  <a:pt x="117" y="385"/>
                </a:cubicBezTo>
                <a:cubicBezTo>
                  <a:pt x="117" y="385"/>
                  <a:pt x="107" y="385"/>
                  <a:pt x="102" y="385"/>
                </a:cubicBezTo>
                <a:lnTo>
                  <a:pt x="102" y="385"/>
                </a:lnTo>
                <a:lnTo>
                  <a:pt x="67" y="385"/>
                </a:lnTo>
                <a:lnTo>
                  <a:pt x="67" y="385"/>
                </a:lnTo>
                <a:cubicBezTo>
                  <a:pt x="49" y="385"/>
                  <a:pt x="34" y="369"/>
                  <a:pt x="34" y="351"/>
                </a:cubicBezTo>
                <a:lnTo>
                  <a:pt x="34" y="351"/>
                </a:lnTo>
                <a:lnTo>
                  <a:pt x="34" y="183"/>
                </a:lnTo>
                <a:lnTo>
                  <a:pt x="34" y="183"/>
                </a:lnTo>
                <a:cubicBezTo>
                  <a:pt x="34" y="165"/>
                  <a:pt x="49" y="149"/>
                  <a:pt x="67" y="149"/>
                </a:cubicBezTo>
                <a:lnTo>
                  <a:pt x="67" y="149"/>
                </a:lnTo>
                <a:lnTo>
                  <a:pt x="352" y="149"/>
                </a:lnTo>
                <a:lnTo>
                  <a:pt x="352" y="149"/>
                </a:lnTo>
                <a:cubicBezTo>
                  <a:pt x="370" y="149"/>
                  <a:pt x="385" y="165"/>
                  <a:pt x="385" y="183"/>
                </a:cubicBezTo>
                <a:lnTo>
                  <a:pt x="385" y="183"/>
                </a:lnTo>
                <a:lnTo>
                  <a:pt x="385" y="351"/>
                </a:lnTo>
                <a:close/>
                <a:moveTo>
                  <a:pt x="368" y="117"/>
                </a:moveTo>
                <a:lnTo>
                  <a:pt x="368" y="117"/>
                </a:lnTo>
                <a:lnTo>
                  <a:pt x="368" y="117"/>
                </a:lnTo>
                <a:lnTo>
                  <a:pt x="51" y="117"/>
                </a:lnTo>
                <a:lnTo>
                  <a:pt x="51" y="117"/>
                </a:lnTo>
                <a:cubicBezTo>
                  <a:pt x="23" y="117"/>
                  <a:pt x="0" y="140"/>
                  <a:pt x="0" y="167"/>
                </a:cubicBezTo>
                <a:lnTo>
                  <a:pt x="0" y="167"/>
                </a:lnTo>
                <a:lnTo>
                  <a:pt x="0" y="368"/>
                </a:lnTo>
                <a:lnTo>
                  <a:pt x="0" y="368"/>
                </a:lnTo>
                <a:cubicBezTo>
                  <a:pt x="0" y="397"/>
                  <a:pt x="23" y="419"/>
                  <a:pt x="51" y="419"/>
                </a:cubicBezTo>
                <a:lnTo>
                  <a:pt x="51" y="419"/>
                </a:lnTo>
                <a:lnTo>
                  <a:pt x="84" y="419"/>
                </a:lnTo>
                <a:lnTo>
                  <a:pt x="84" y="456"/>
                </a:lnTo>
                <a:lnTo>
                  <a:pt x="84" y="456"/>
                </a:lnTo>
                <a:cubicBezTo>
                  <a:pt x="90" y="476"/>
                  <a:pt x="113" y="501"/>
                  <a:pt x="153" y="475"/>
                </a:cubicBezTo>
                <a:lnTo>
                  <a:pt x="153" y="475"/>
                </a:lnTo>
                <a:lnTo>
                  <a:pt x="216" y="419"/>
                </a:lnTo>
                <a:lnTo>
                  <a:pt x="368" y="419"/>
                </a:lnTo>
                <a:lnTo>
                  <a:pt x="368" y="419"/>
                </a:lnTo>
                <a:cubicBezTo>
                  <a:pt x="396" y="419"/>
                  <a:pt x="419" y="397"/>
                  <a:pt x="419" y="368"/>
                </a:cubicBezTo>
                <a:lnTo>
                  <a:pt x="419" y="368"/>
                </a:lnTo>
                <a:lnTo>
                  <a:pt x="419" y="167"/>
                </a:lnTo>
                <a:lnTo>
                  <a:pt x="419" y="167"/>
                </a:lnTo>
                <a:cubicBezTo>
                  <a:pt x="419" y="140"/>
                  <a:pt x="396" y="117"/>
                  <a:pt x="368" y="117"/>
                </a:cubicBez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185" y="0"/>
                </a:lnTo>
                <a:lnTo>
                  <a:pt x="185" y="0"/>
                </a:lnTo>
                <a:cubicBezTo>
                  <a:pt x="156" y="0"/>
                  <a:pt x="134" y="22"/>
                  <a:pt x="134" y="49"/>
                </a:cubicBezTo>
                <a:lnTo>
                  <a:pt x="134" y="49"/>
                </a:lnTo>
                <a:lnTo>
                  <a:pt x="134" y="83"/>
                </a:lnTo>
                <a:lnTo>
                  <a:pt x="168" y="83"/>
                </a:lnTo>
                <a:lnTo>
                  <a:pt x="168" y="66"/>
                </a:lnTo>
                <a:lnTo>
                  <a:pt x="168" y="66"/>
                </a:lnTo>
                <a:cubicBezTo>
                  <a:pt x="168" y="48"/>
                  <a:pt x="182" y="33"/>
                  <a:pt x="202" y="33"/>
                </a:cubicBezTo>
                <a:lnTo>
                  <a:pt x="202" y="33"/>
                </a:lnTo>
                <a:lnTo>
                  <a:pt x="469" y="33"/>
                </a:lnTo>
                <a:lnTo>
                  <a:pt x="469" y="33"/>
                </a:lnTo>
                <a:cubicBezTo>
                  <a:pt x="487" y="33"/>
                  <a:pt x="503" y="48"/>
                  <a:pt x="503" y="66"/>
                </a:cubicBezTo>
                <a:lnTo>
                  <a:pt x="503" y="66"/>
                </a:lnTo>
                <a:lnTo>
                  <a:pt x="503" y="233"/>
                </a:lnTo>
                <a:lnTo>
                  <a:pt x="503" y="233"/>
                </a:lnTo>
                <a:cubicBezTo>
                  <a:pt x="503" y="252"/>
                  <a:pt x="487" y="267"/>
                  <a:pt x="469" y="267"/>
                </a:cubicBezTo>
                <a:lnTo>
                  <a:pt x="469" y="267"/>
                </a:lnTo>
                <a:lnTo>
                  <a:pt x="452" y="267"/>
                </a:lnTo>
                <a:lnTo>
                  <a:pt x="452" y="300"/>
                </a:lnTo>
                <a:lnTo>
                  <a:pt x="486" y="300"/>
                </a:lnTo>
                <a:lnTo>
                  <a:pt x="486" y="300"/>
                </a:lnTo>
                <a:cubicBezTo>
                  <a:pt x="513" y="300"/>
                  <a:pt x="536" y="278"/>
                  <a:pt x="536" y="250"/>
                </a:cubicBezTo>
                <a:lnTo>
                  <a:pt x="536" y="250"/>
                </a:lnTo>
                <a:lnTo>
                  <a:pt x="536" y="49"/>
                </a:lnTo>
                <a:lnTo>
                  <a:pt x="536" y="49"/>
                </a:lnTo>
                <a:cubicBezTo>
                  <a:pt x="536" y="22"/>
                  <a:pt x="513" y="0"/>
                  <a:pt x="486" y="0"/>
                </a:cubicBezTo>
                <a:close/>
                <a:moveTo>
                  <a:pt x="268" y="285"/>
                </a:moveTo>
                <a:lnTo>
                  <a:pt x="268" y="285"/>
                </a:lnTo>
                <a:lnTo>
                  <a:pt x="268" y="285"/>
                </a:lnTo>
                <a:lnTo>
                  <a:pt x="118" y="285"/>
                </a:lnTo>
                <a:lnTo>
                  <a:pt x="118" y="285"/>
                </a:lnTo>
                <a:cubicBezTo>
                  <a:pt x="108" y="285"/>
                  <a:pt x="101" y="292"/>
                  <a:pt x="101" y="302"/>
                </a:cubicBezTo>
                <a:cubicBezTo>
                  <a:pt x="101" y="311"/>
                  <a:pt x="108" y="318"/>
                  <a:pt x="118" y="318"/>
                </a:cubicBezTo>
                <a:lnTo>
                  <a:pt x="118" y="318"/>
                </a:lnTo>
                <a:lnTo>
                  <a:pt x="268" y="318"/>
                </a:lnTo>
                <a:lnTo>
                  <a:pt x="268" y="318"/>
                </a:lnTo>
                <a:cubicBezTo>
                  <a:pt x="277" y="318"/>
                  <a:pt x="285" y="311"/>
                  <a:pt x="285" y="302"/>
                </a:cubicBezTo>
                <a:cubicBezTo>
                  <a:pt x="285" y="292"/>
                  <a:pt x="277" y="285"/>
                  <a:pt x="268" y="285"/>
                </a:cubicBezTo>
                <a:close/>
                <a:moveTo>
                  <a:pt x="301" y="218"/>
                </a:moveTo>
                <a:lnTo>
                  <a:pt x="301" y="218"/>
                </a:lnTo>
                <a:lnTo>
                  <a:pt x="301" y="218"/>
                </a:lnTo>
                <a:lnTo>
                  <a:pt x="118" y="218"/>
                </a:lnTo>
                <a:lnTo>
                  <a:pt x="118" y="218"/>
                </a:lnTo>
                <a:cubicBezTo>
                  <a:pt x="108" y="218"/>
                  <a:pt x="101" y="225"/>
                  <a:pt x="101" y="234"/>
                </a:cubicBezTo>
                <a:cubicBezTo>
                  <a:pt x="101" y="244"/>
                  <a:pt x="108" y="251"/>
                  <a:pt x="118" y="251"/>
                </a:cubicBezTo>
                <a:lnTo>
                  <a:pt x="118" y="251"/>
                </a:lnTo>
                <a:lnTo>
                  <a:pt x="301" y="251"/>
                </a:lnTo>
                <a:lnTo>
                  <a:pt x="301" y="251"/>
                </a:lnTo>
                <a:cubicBezTo>
                  <a:pt x="311" y="251"/>
                  <a:pt x="318" y="244"/>
                  <a:pt x="318" y="234"/>
                </a:cubicBezTo>
                <a:cubicBezTo>
                  <a:pt x="318" y="225"/>
                  <a:pt x="311" y="218"/>
                  <a:pt x="301" y="2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7" name="Freeform 85"/>
          <p:cNvSpPr>
            <a:spLocks noChangeArrowheads="1"/>
          </p:cNvSpPr>
          <p:nvPr/>
        </p:nvSpPr>
        <p:spPr bwMode="auto">
          <a:xfrm>
            <a:off x="6427389" y="2389169"/>
            <a:ext cx="193675" cy="180975"/>
          </a:xfrm>
          <a:custGeom>
            <a:avLst/>
            <a:gdLst>
              <a:gd name="T0" fmla="*/ 502 w 536"/>
              <a:gd name="T1" fmla="*/ 317 h 502"/>
              <a:gd name="T2" fmla="*/ 502 w 536"/>
              <a:gd name="T3" fmla="*/ 317 h 502"/>
              <a:gd name="T4" fmla="*/ 468 w 536"/>
              <a:gd name="T5" fmla="*/ 351 h 502"/>
              <a:gd name="T6" fmla="*/ 164 w 536"/>
              <a:gd name="T7" fmla="*/ 450 h 502"/>
              <a:gd name="T8" fmla="*/ 150 w 536"/>
              <a:gd name="T9" fmla="*/ 385 h 502"/>
              <a:gd name="T10" fmla="*/ 150 w 536"/>
              <a:gd name="T11" fmla="*/ 385 h 502"/>
              <a:gd name="T12" fmla="*/ 67 w 536"/>
              <a:gd name="T13" fmla="*/ 351 h 502"/>
              <a:gd name="T14" fmla="*/ 33 w 536"/>
              <a:gd name="T15" fmla="*/ 317 h 502"/>
              <a:gd name="T16" fmla="*/ 33 w 536"/>
              <a:gd name="T17" fmla="*/ 66 h 502"/>
              <a:gd name="T18" fmla="*/ 67 w 536"/>
              <a:gd name="T19" fmla="*/ 33 h 502"/>
              <a:gd name="T20" fmla="*/ 468 w 536"/>
              <a:gd name="T21" fmla="*/ 33 h 502"/>
              <a:gd name="T22" fmla="*/ 502 w 536"/>
              <a:gd name="T23" fmla="*/ 66 h 502"/>
              <a:gd name="T24" fmla="*/ 502 w 536"/>
              <a:gd name="T25" fmla="*/ 317 h 502"/>
              <a:gd name="T26" fmla="*/ 485 w 536"/>
              <a:gd name="T27" fmla="*/ 0 h 502"/>
              <a:gd name="T28" fmla="*/ 50 w 536"/>
              <a:gd name="T29" fmla="*/ 0 h 502"/>
              <a:gd name="T30" fmla="*/ 0 w 536"/>
              <a:gd name="T31" fmla="*/ 49 h 502"/>
              <a:gd name="T32" fmla="*/ 0 w 536"/>
              <a:gd name="T33" fmla="*/ 334 h 502"/>
              <a:gd name="T34" fmla="*/ 50 w 536"/>
              <a:gd name="T35" fmla="*/ 385 h 502"/>
              <a:gd name="T36" fmla="*/ 116 w 536"/>
              <a:gd name="T37" fmla="*/ 385 h 502"/>
              <a:gd name="T38" fmla="*/ 116 w 536"/>
              <a:gd name="T39" fmla="*/ 456 h 502"/>
              <a:gd name="T40" fmla="*/ 185 w 536"/>
              <a:gd name="T41" fmla="*/ 475 h 502"/>
              <a:gd name="T42" fmla="*/ 485 w 536"/>
              <a:gd name="T43" fmla="*/ 385 h 502"/>
              <a:gd name="T44" fmla="*/ 535 w 536"/>
              <a:gd name="T45" fmla="*/ 334 h 502"/>
              <a:gd name="T46" fmla="*/ 535 w 536"/>
              <a:gd name="T47" fmla="*/ 49 h 502"/>
              <a:gd name="T48" fmla="*/ 485 w 536"/>
              <a:gd name="T49" fmla="*/ 0 h 502"/>
              <a:gd name="T50" fmla="*/ 418 w 536"/>
              <a:gd name="T51" fmla="*/ 100 h 502"/>
              <a:gd name="T52" fmla="*/ 116 w 536"/>
              <a:gd name="T53" fmla="*/ 100 h 502"/>
              <a:gd name="T54" fmla="*/ 100 w 536"/>
              <a:gd name="T55" fmla="*/ 117 h 502"/>
              <a:gd name="T56" fmla="*/ 116 w 536"/>
              <a:gd name="T57" fmla="*/ 133 h 502"/>
              <a:gd name="T58" fmla="*/ 418 w 536"/>
              <a:gd name="T59" fmla="*/ 133 h 502"/>
              <a:gd name="T60" fmla="*/ 418 w 536"/>
              <a:gd name="T61" fmla="*/ 100 h 502"/>
              <a:gd name="T62" fmla="*/ 418 w 536"/>
              <a:gd name="T63" fmla="*/ 167 h 502"/>
              <a:gd name="T64" fmla="*/ 116 w 536"/>
              <a:gd name="T65" fmla="*/ 167 h 502"/>
              <a:gd name="T66" fmla="*/ 100 w 536"/>
              <a:gd name="T67" fmla="*/ 184 h 502"/>
              <a:gd name="T68" fmla="*/ 116 w 536"/>
              <a:gd name="T69" fmla="*/ 201 h 502"/>
              <a:gd name="T70" fmla="*/ 418 w 536"/>
              <a:gd name="T71" fmla="*/ 201 h 502"/>
              <a:gd name="T72" fmla="*/ 418 w 536"/>
              <a:gd name="T73" fmla="*/ 167 h 502"/>
              <a:gd name="T74" fmla="*/ 301 w 536"/>
              <a:gd name="T75" fmla="*/ 234 h 502"/>
              <a:gd name="T76" fmla="*/ 116 w 536"/>
              <a:gd name="T77" fmla="*/ 234 h 502"/>
              <a:gd name="T78" fmla="*/ 100 w 536"/>
              <a:gd name="T79" fmla="*/ 251 h 502"/>
              <a:gd name="T80" fmla="*/ 116 w 536"/>
              <a:gd name="T81" fmla="*/ 268 h 502"/>
              <a:gd name="T82" fmla="*/ 301 w 536"/>
              <a:gd name="T83" fmla="*/ 268 h 502"/>
              <a:gd name="T84" fmla="*/ 301 w 536"/>
              <a:gd name="T85" fmla="*/ 23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02">
                <a:moveTo>
                  <a:pt x="502" y="317"/>
                </a:moveTo>
                <a:lnTo>
                  <a:pt x="502" y="317"/>
                </a:lnTo>
                <a:lnTo>
                  <a:pt x="502" y="317"/>
                </a:lnTo>
                <a:lnTo>
                  <a:pt x="502" y="317"/>
                </a:lnTo>
                <a:cubicBezTo>
                  <a:pt x="502" y="336"/>
                  <a:pt x="487" y="351"/>
                  <a:pt x="468" y="351"/>
                </a:cubicBezTo>
                <a:lnTo>
                  <a:pt x="468" y="351"/>
                </a:lnTo>
                <a:lnTo>
                  <a:pt x="275" y="351"/>
                </a:lnTo>
                <a:lnTo>
                  <a:pt x="164" y="450"/>
                </a:lnTo>
                <a:lnTo>
                  <a:pt x="164" y="450"/>
                </a:lnTo>
                <a:cubicBezTo>
                  <a:pt x="145" y="473"/>
                  <a:pt x="150" y="412"/>
                  <a:pt x="150" y="385"/>
                </a:cubicBezTo>
                <a:lnTo>
                  <a:pt x="150" y="385"/>
                </a:lnTo>
                <a:lnTo>
                  <a:pt x="150" y="385"/>
                </a:lnTo>
                <a:lnTo>
                  <a:pt x="150" y="351"/>
                </a:lnTo>
                <a:lnTo>
                  <a:pt x="67" y="351"/>
                </a:lnTo>
                <a:lnTo>
                  <a:pt x="67" y="351"/>
                </a:lnTo>
                <a:cubicBezTo>
                  <a:pt x="48" y="351"/>
                  <a:pt x="33" y="336"/>
                  <a:pt x="33" y="317"/>
                </a:cubicBezTo>
                <a:lnTo>
                  <a:pt x="33" y="317"/>
                </a:lnTo>
                <a:lnTo>
                  <a:pt x="33" y="66"/>
                </a:lnTo>
                <a:lnTo>
                  <a:pt x="33" y="66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6"/>
                </a:cubicBezTo>
                <a:lnTo>
                  <a:pt x="502" y="66"/>
                </a:lnTo>
                <a:lnTo>
                  <a:pt x="502" y="317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49"/>
                </a:cubicBezTo>
                <a:lnTo>
                  <a:pt x="0" y="49"/>
                </a:lnTo>
                <a:lnTo>
                  <a:pt x="0" y="334"/>
                </a:lnTo>
                <a:lnTo>
                  <a:pt x="0" y="334"/>
                </a:lnTo>
                <a:cubicBezTo>
                  <a:pt x="0" y="362"/>
                  <a:pt x="22" y="385"/>
                  <a:pt x="50" y="385"/>
                </a:cubicBezTo>
                <a:lnTo>
                  <a:pt x="50" y="385"/>
                </a:lnTo>
                <a:lnTo>
                  <a:pt x="116" y="385"/>
                </a:lnTo>
                <a:lnTo>
                  <a:pt x="116" y="456"/>
                </a:lnTo>
                <a:lnTo>
                  <a:pt x="116" y="456"/>
                </a:lnTo>
                <a:cubicBezTo>
                  <a:pt x="121" y="476"/>
                  <a:pt x="146" y="501"/>
                  <a:pt x="185" y="475"/>
                </a:cubicBezTo>
                <a:lnTo>
                  <a:pt x="185" y="475"/>
                </a:lnTo>
                <a:lnTo>
                  <a:pt x="286" y="385"/>
                </a:lnTo>
                <a:lnTo>
                  <a:pt x="485" y="385"/>
                </a:lnTo>
                <a:lnTo>
                  <a:pt x="485" y="385"/>
                </a:lnTo>
                <a:cubicBezTo>
                  <a:pt x="513" y="385"/>
                  <a:pt x="535" y="362"/>
                  <a:pt x="535" y="334"/>
                </a:cubicBezTo>
                <a:lnTo>
                  <a:pt x="535" y="334"/>
                </a:lnTo>
                <a:lnTo>
                  <a:pt x="535" y="49"/>
                </a:lnTo>
                <a:lnTo>
                  <a:pt x="535" y="49"/>
                </a:lnTo>
                <a:cubicBezTo>
                  <a:pt x="535" y="22"/>
                  <a:pt x="513" y="0"/>
                  <a:pt x="485" y="0"/>
                </a:cubicBezTo>
                <a:close/>
                <a:moveTo>
                  <a:pt x="418" y="100"/>
                </a:moveTo>
                <a:lnTo>
                  <a:pt x="418" y="100"/>
                </a:lnTo>
                <a:lnTo>
                  <a:pt x="418" y="100"/>
                </a:lnTo>
                <a:lnTo>
                  <a:pt x="116" y="100"/>
                </a:lnTo>
                <a:lnTo>
                  <a:pt x="116" y="100"/>
                </a:lnTo>
                <a:cubicBezTo>
                  <a:pt x="107" y="100"/>
                  <a:pt x="100" y="107"/>
                  <a:pt x="100" y="117"/>
                </a:cubicBezTo>
                <a:cubicBezTo>
                  <a:pt x="100" y="126"/>
                  <a:pt x="107" y="133"/>
                  <a:pt x="116" y="133"/>
                </a:cubicBezTo>
                <a:lnTo>
                  <a:pt x="116" y="133"/>
                </a:lnTo>
                <a:lnTo>
                  <a:pt x="418" y="133"/>
                </a:lnTo>
                <a:lnTo>
                  <a:pt x="418" y="133"/>
                </a:lnTo>
                <a:cubicBezTo>
                  <a:pt x="428" y="133"/>
                  <a:pt x="435" y="126"/>
                  <a:pt x="435" y="117"/>
                </a:cubicBezTo>
                <a:cubicBezTo>
                  <a:pt x="435" y="107"/>
                  <a:pt x="428" y="100"/>
                  <a:pt x="418" y="100"/>
                </a:cubicBezTo>
                <a:close/>
                <a:moveTo>
                  <a:pt x="418" y="167"/>
                </a:moveTo>
                <a:lnTo>
                  <a:pt x="418" y="167"/>
                </a:lnTo>
                <a:lnTo>
                  <a:pt x="418" y="167"/>
                </a:lnTo>
                <a:lnTo>
                  <a:pt x="116" y="167"/>
                </a:lnTo>
                <a:lnTo>
                  <a:pt x="116" y="167"/>
                </a:lnTo>
                <a:cubicBezTo>
                  <a:pt x="107" y="167"/>
                  <a:pt x="100" y="175"/>
                  <a:pt x="100" y="184"/>
                </a:cubicBezTo>
                <a:cubicBezTo>
                  <a:pt x="100" y="193"/>
                  <a:pt x="107" y="201"/>
                  <a:pt x="116" y="201"/>
                </a:cubicBezTo>
                <a:lnTo>
                  <a:pt x="116" y="201"/>
                </a:lnTo>
                <a:lnTo>
                  <a:pt x="418" y="201"/>
                </a:lnTo>
                <a:lnTo>
                  <a:pt x="418" y="201"/>
                </a:lnTo>
                <a:cubicBezTo>
                  <a:pt x="428" y="201"/>
                  <a:pt x="435" y="193"/>
                  <a:pt x="435" y="184"/>
                </a:cubicBezTo>
                <a:cubicBezTo>
                  <a:pt x="435" y="175"/>
                  <a:pt x="428" y="167"/>
                  <a:pt x="418" y="167"/>
                </a:cubicBezTo>
                <a:close/>
                <a:moveTo>
                  <a:pt x="301" y="234"/>
                </a:moveTo>
                <a:lnTo>
                  <a:pt x="301" y="234"/>
                </a:lnTo>
                <a:lnTo>
                  <a:pt x="301" y="234"/>
                </a:lnTo>
                <a:lnTo>
                  <a:pt x="116" y="234"/>
                </a:lnTo>
                <a:lnTo>
                  <a:pt x="116" y="234"/>
                </a:lnTo>
                <a:cubicBezTo>
                  <a:pt x="107" y="234"/>
                  <a:pt x="100" y="242"/>
                  <a:pt x="100" y="251"/>
                </a:cubicBezTo>
                <a:cubicBezTo>
                  <a:pt x="100" y="261"/>
                  <a:pt x="107" y="268"/>
                  <a:pt x="116" y="268"/>
                </a:cubicBezTo>
                <a:lnTo>
                  <a:pt x="116" y="268"/>
                </a:lnTo>
                <a:lnTo>
                  <a:pt x="301" y="268"/>
                </a:lnTo>
                <a:lnTo>
                  <a:pt x="301" y="268"/>
                </a:lnTo>
                <a:cubicBezTo>
                  <a:pt x="310" y="268"/>
                  <a:pt x="318" y="261"/>
                  <a:pt x="318" y="251"/>
                </a:cubicBezTo>
                <a:cubicBezTo>
                  <a:pt x="318" y="242"/>
                  <a:pt x="310" y="234"/>
                  <a:pt x="301" y="2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8" name="Freeform 86"/>
          <p:cNvSpPr>
            <a:spLocks noChangeArrowheads="1"/>
          </p:cNvSpPr>
          <p:nvPr/>
        </p:nvSpPr>
        <p:spPr bwMode="auto">
          <a:xfrm>
            <a:off x="8572102" y="1835132"/>
            <a:ext cx="193675" cy="193675"/>
          </a:xfrm>
          <a:custGeom>
            <a:avLst/>
            <a:gdLst>
              <a:gd name="T0" fmla="*/ 501 w 536"/>
              <a:gd name="T1" fmla="*/ 386 h 537"/>
              <a:gd name="T2" fmla="*/ 501 w 536"/>
              <a:gd name="T3" fmla="*/ 386 h 537"/>
              <a:gd name="T4" fmla="*/ 501 w 536"/>
              <a:gd name="T5" fmla="*/ 386 h 537"/>
              <a:gd name="T6" fmla="*/ 284 w 536"/>
              <a:gd name="T7" fmla="*/ 495 h 537"/>
              <a:gd name="T8" fmla="*/ 284 w 536"/>
              <a:gd name="T9" fmla="*/ 260 h 537"/>
              <a:gd name="T10" fmla="*/ 501 w 536"/>
              <a:gd name="T11" fmla="*/ 151 h 537"/>
              <a:gd name="T12" fmla="*/ 501 w 536"/>
              <a:gd name="T13" fmla="*/ 386 h 537"/>
              <a:gd name="T14" fmla="*/ 65 w 536"/>
              <a:gd name="T15" fmla="*/ 134 h 537"/>
              <a:gd name="T16" fmla="*/ 65 w 536"/>
              <a:gd name="T17" fmla="*/ 134 h 537"/>
              <a:gd name="T18" fmla="*/ 65 w 536"/>
              <a:gd name="T19" fmla="*/ 134 h 537"/>
              <a:gd name="T20" fmla="*/ 154 w 536"/>
              <a:gd name="T21" fmla="*/ 90 h 537"/>
              <a:gd name="T22" fmla="*/ 359 w 536"/>
              <a:gd name="T23" fmla="*/ 190 h 537"/>
              <a:gd name="T24" fmla="*/ 267 w 536"/>
              <a:gd name="T25" fmla="*/ 234 h 537"/>
              <a:gd name="T26" fmla="*/ 65 w 536"/>
              <a:gd name="T27" fmla="*/ 134 h 537"/>
              <a:gd name="T28" fmla="*/ 251 w 536"/>
              <a:gd name="T29" fmla="*/ 495 h 537"/>
              <a:gd name="T30" fmla="*/ 251 w 536"/>
              <a:gd name="T31" fmla="*/ 495 h 537"/>
              <a:gd name="T32" fmla="*/ 251 w 536"/>
              <a:gd name="T33" fmla="*/ 495 h 537"/>
              <a:gd name="T34" fmla="*/ 33 w 536"/>
              <a:gd name="T35" fmla="*/ 386 h 537"/>
              <a:gd name="T36" fmla="*/ 33 w 536"/>
              <a:gd name="T37" fmla="*/ 168 h 537"/>
              <a:gd name="T38" fmla="*/ 44 w 536"/>
              <a:gd name="T39" fmla="*/ 168 h 537"/>
              <a:gd name="T40" fmla="*/ 33 w 536"/>
              <a:gd name="T41" fmla="*/ 168 h 537"/>
              <a:gd name="T42" fmla="*/ 33 w 536"/>
              <a:gd name="T43" fmla="*/ 151 h 537"/>
              <a:gd name="T44" fmla="*/ 251 w 536"/>
              <a:gd name="T45" fmla="*/ 260 h 537"/>
              <a:gd name="T46" fmla="*/ 251 w 536"/>
              <a:gd name="T47" fmla="*/ 495 h 537"/>
              <a:gd name="T48" fmla="*/ 267 w 536"/>
              <a:gd name="T49" fmla="*/ 33 h 537"/>
              <a:gd name="T50" fmla="*/ 267 w 536"/>
              <a:gd name="T51" fmla="*/ 33 h 537"/>
              <a:gd name="T52" fmla="*/ 267 w 536"/>
              <a:gd name="T53" fmla="*/ 33 h 537"/>
              <a:gd name="T54" fmla="*/ 469 w 536"/>
              <a:gd name="T55" fmla="*/ 134 h 537"/>
              <a:gd name="T56" fmla="*/ 392 w 536"/>
              <a:gd name="T57" fmla="*/ 173 h 537"/>
              <a:gd name="T58" fmla="*/ 189 w 536"/>
              <a:gd name="T59" fmla="*/ 72 h 537"/>
              <a:gd name="T60" fmla="*/ 267 w 536"/>
              <a:gd name="T61" fmla="*/ 33 h 537"/>
              <a:gd name="T62" fmla="*/ 267 w 536"/>
              <a:gd name="T63" fmla="*/ 0 h 537"/>
              <a:gd name="T64" fmla="*/ 267 w 536"/>
              <a:gd name="T65" fmla="*/ 0 h 537"/>
              <a:gd name="T66" fmla="*/ 267 w 536"/>
              <a:gd name="T67" fmla="*/ 0 h 537"/>
              <a:gd name="T68" fmla="*/ 0 w 536"/>
              <a:gd name="T69" fmla="*/ 134 h 537"/>
              <a:gd name="T70" fmla="*/ 0 w 536"/>
              <a:gd name="T71" fmla="*/ 134 h 537"/>
              <a:gd name="T72" fmla="*/ 0 w 536"/>
              <a:gd name="T73" fmla="*/ 402 h 537"/>
              <a:gd name="T74" fmla="*/ 267 w 536"/>
              <a:gd name="T75" fmla="*/ 536 h 537"/>
              <a:gd name="T76" fmla="*/ 535 w 536"/>
              <a:gd name="T77" fmla="*/ 402 h 537"/>
              <a:gd name="T78" fmla="*/ 535 w 536"/>
              <a:gd name="T79" fmla="*/ 134 h 537"/>
              <a:gd name="T80" fmla="*/ 267 w 536"/>
              <a:gd name="T8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36" h="537">
                <a:moveTo>
                  <a:pt x="501" y="386"/>
                </a:moveTo>
                <a:lnTo>
                  <a:pt x="501" y="386"/>
                </a:lnTo>
                <a:lnTo>
                  <a:pt x="501" y="386"/>
                </a:lnTo>
                <a:lnTo>
                  <a:pt x="284" y="495"/>
                </a:lnTo>
                <a:lnTo>
                  <a:pt x="284" y="260"/>
                </a:lnTo>
                <a:lnTo>
                  <a:pt x="501" y="151"/>
                </a:lnTo>
                <a:lnTo>
                  <a:pt x="501" y="386"/>
                </a:lnTo>
                <a:close/>
                <a:moveTo>
                  <a:pt x="65" y="134"/>
                </a:moveTo>
                <a:lnTo>
                  <a:pt x="65" y="134"/>
                </a:lnTo>
                <a:lnTo>
                  <a:pt x="65" y="134"/>
                </a:lnTo>
                <a:lnTo>
                  <a:pt x="154" y="90"/>
                </a:lnTo>
                <a:lnTo>
                  <a:pt x="359" y="190"/>
                </a:lnTo>
                <a:lnTo>
                  <a:pt x="267" y="234"/>
                </a:lnTo>
                <a:lnTo>
                  <a:pt x="65" y="134"/>
                </a:lnTo>
                <a:close/>
                <a:moveTo>
                  <a:pt x="251" y="495"/>
                </a:moveTo>
                <a:lnTo>
                  <a:pt x="251" y="495"/>
                </a:lnTo>
                <a:lnTo>
                  <a:pt x="251" y="495"/>
                </a:lnTo>
                <a:lnTo>
                  <a:pt x="33" y="386"/>
                </a:lnTo>
                <a:lnTo>
                  <a:pt x="33" y="168"/>
                </a:lnTo>
                <a:lnTo>
                  <a:pt x="44" y="168"/>
                </a:lnTo>
                <a:lnTo>
                  <a:pt x="33" y="168"/>
                </a:lnTo>
                <a:lnTo>
                  <a:pt x="33" y="151"/>
                </a:lnTo>
                <a:lnTo>
                  <a:pt x="251" y="260"/>
                </a:lnTo>
                <a:lnTo>
                  <a:pt x="251" y="495"/>
                </a:lnTo>
                <a:close/>
                <a:moveTo>
                  <a:pt x="267" y="33"/>
                </a:moveTo>
                <a:lnTo>
                  <a:pt x="267" y="33"/>
                </a:lnTo>
                <a:lnTo>
                  <a:pt x="267" y="33"/>
                </a:lnTo>
                <a:lnTo>
                  <a:pt x="469" y="134"/>
                </a:lnTo>
                <a:lnTo>
                  <a:pt x="392" y="173"/>
                </a:lnTo>
                <a:lnTo>
                  <a:pt x="189" y="72"/>
                </a:lnTo>
                <a:lnTo>
                  <a:pt x="267" y="33"/>
                </a:ln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0" y="134"/>
                </a:lnTo>
                <a:lnTo>
                  <a:pt x="0" y="134"/>
                </a:lnTo>
                <a:lnTo>
                  <a:pt x="0" y="402"/>
                </a:lnTo>
                <a:lnTo>
                  <a:pt x="267" y="536"/>
                </a:lnTo>
                <a:lnTo>
                  <a:pt x="535" y="402"/>
                </a:lnTo>
                <a:lnTo>
                  <a:pt x="535" y="134"/>
                </a:lnTo>
                <a:lnTo>
                  <a:pt x="26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" name="Freeform 87"/>
          <p:cNvSpPr>
            <a:spLocks noChangeArrowheads="1"/>
          </p:cNvSpPr>
          <p:nvPr/>
        </p:nvSpPr>
        <p:spPr bwMode="auto">
          <a:xfrm>
            <a:off x="8035527" y="1846244"/>
            <a:ext cx="193675" cy="180975"/>
          </a:xfrm>
          <a:custGeom>
            <a:avLst/>
            <a:gdLst>
              <a:gd name="T0" fmla="*/ 502 w 536"/>
              <a:gd name="T1" fmla="*/ 435 h 503"/>
              <a:gd name="T2" fmla="*/ 502 w 536"/>
              <a:gd name="T3" fmla="*/ 435 h 503"/>
              <a:gd name="T4" fmla="*/ 502 w 536"/>
              <a:gd name="T5" fmla="*/ 435 h 503"/>
              <a:gd name="T6" fmla="*/ 502 w 536"/>
              <a:gd name="T7" fmla="*/ 435 h 503"/>
              <a:gd name="T8" fmla="*/ 469 w 536"/>
              <a:gd name="T9" fmla="*/ 468 h 503"/>
              <a:gd name="T10" fmla="*/ 469 w 536"/>
              <a:gd name="T11" fmla="*/ 468 h 503"/>
              <a:gd name="T12" fmla="*/ 117 w 536"/>
              <a:gd name="T13" fmla="*/ 468 h 503"/>
              <a:gd name="T14" fmla="*/ 117 w 536"/>
              <a:gd name="T15" fmla="*/ 184 h 503"/>
              <a:gd name="T16" fmla="*/ 117 w 536"/>
              <a:gd name="T17" fmla="*/ 184 h 503"/>
              <a:gd name="T18" fmla="*/ 150 w 536"/>
              <a:gd name="T19" fmla="*/ 151 h 503"/>
              <a:gd name="T20" fmla="*/ 150 w 536"/>
              <a:gd name="T21" fmla="*/ 151 h 503"/>
              <a:gd name="T22" fmla="*/ 469 w 536"/>
              <a:gd name="T23" fmla="*/ 151 h 503"/>
              <a:gd name="T24" fmla="*/ 469 w 536"/>
              <a:gd name="T25" fmla="*/ 151 h 503"/>
              <a:gd name="T26" fmla="*/ 502 w 536"/>
              <a:gd name="T27" fmla="*/ 184 h 503"/>
              <a:gd name="T28" fmla="*/ 502 w 536"/>
              <a:gd name="T29" fmla="*/ 184 h 503"/>
              <a:gd name="T30" fmla="*/ 502 w 536"/>
              <a:gd name="T31" fmla="*/ 435 h 503"/>
              <a:gd name="T32" fmla="*/ 67 w 536"/>
              <a:gd name="T33" fmla="*/ 468 h 503"/>
              <a:gd name="T34" fmla="*/ 67 w 536"/>
              <a:gd name="T35" fmla="*/ 468 h 503"/>
              <a:gd name="T36" fmla="*/ 67 w 536"/>
              <a:gd name="T37" fmla="*/ 468 h 503"/>
              <a:gd name="T38" fmla="*/ 67 w 536"/>
              <a:gd name="T39" fmla="*/ 468 h 503"/>
              <a:gd name="T40" fmla="*/ 33 w 536"/>
              <a:gd name="T41" fmla="*/ 435 h 503"/>
              <a:gd name="T42" fmla="*/ 33 w 536"/>
              <a:gd name="T43" fmla="*/ 435 h 503"/>
              <a:gd name="T44" fmla="*/ 33 w 536"/>
              <a:gd name="T45" fmla="*/ 67 h 503"/>
              <a:gd name="T46" fmla="*/ 33 w 536"/>
              <a:gd name="T47" fmla="*/ 67 h 503"/>
              <a:gd name="T48" fmla="*/ 67 w 536"/>
              <a:gd name="T49" fmla="*/ 33 h 503"/>
              <a:gd name="T50" fmla="*/ 150 w 536"/>
              <a:gd name="T51" fmla="*/ 33 h 503"/>
              <a:gd name="T52" fmla="*/ 233 w 536"/>
              <a:gd name="T53" fmla="*/ 67 h 503"/>
              <a:gd name="T54" fmla="*/ 401 w 536"/>
              <a:gd name="T55" fmla="*/ 67 h 503"/>
              <a:gd name="T56" fmla="*/ 435 w 536"/>
              <a:gd name="T57" fmla="*/ 100 h 503"/>
              <a:gd name="T58" fmla="*/ 435 w 536"/>
              <a:gd name="T59" fmla="*/ 100 h 503"/>
              <a:gd name="T60" fmla="*/ 435 w 536"/>
              <a:gd name="T61" fmla="*/ 117 h 503"/>
              <a:gd name="T62" fmla="*/ 134 w 536"/>
              <a:gd name="T63" fmla="*/ 117 h 503"/>
              <a:gd name="T64" fmla="*/ 134 w 536"/>
              <a:gd name="T65" fmla="*/ 117 h 503"/>
              <a:gd name="T66" fmla="*/ 84 w 536"/>
              <a:gd name="T67" fmla="*/ 167 h 503"/>
              <a:gd name="T68" fmla="*/ 84 w 536"/>
              <a:gd name="T69" fmla="*/ 167 h 503"/>
              <a:gd name="T70" fmla="*/ 84 w 536"/>
              <a:gd name="T71" fmla="*/ 468 h 503"/>
              <a:gd name="T72" fmla="*/ 67 w 536"/>
              <a:gd name="T73" fmla="*/ 468 h 503"/>
              <a:gd name="T74" fmla="*/ 485 w 536"/>
              <a:gd name="T75" fmla="*/ 117 h 503"/>
              <a:gd name="T76" fmla="*/ 485 w 536"/>
              <a:gd name="T77" fmla="*/ 117 h 503"/>
              <a:gd name="T78" fmla="*/ 485 w 536"/>
              <a:gd name="T79" fmla="*/ 117 h 503"/>
              <a:gd name="T80" fmla="*/ 469 w 536"/>
              <a:gd name="T81" fmla="*/ 117 h 503"/>
              <a:gd name="T82" fmla="*/ 469 w 536"/>
              <a:gd name="T83" fmla="*/ 84 h 503"/>
              <a:gd name="T84" fmla="*/ 469 w 536"/>
              <a:gd name="T85" fmla="*/ 84 h 503"/>
              <a:gd name="T86" fmla="*/ 418 w 536"/>
              <a:gd name="T87" fmla="*/ 33 h 503"/>
              <a:gd name="T88" fmla="*/ 233 w 536"/>
              <a:gd name="T89" fmla="*/ 33 h 503"/>
              <a:gd name="T90" fmla="*/ 150 w 536"/>
              <a:gd name="T91" fmla="*/ 0 h 503"/>
              <a:gd name="T92" fmla="*/ 50 w 536"/>
              <a:gd name="T93" fmla="*/ 0 h 503"/>
              <a:gd name="T94" fmla="*/ 0 w 536"/>
              <a:gd name="T95" fmla="*/ 50 h 503"/>
              <a:gd name="T96" fmla="*/ 0 w 536"/>
              <a:gd name="T97" fmla="*/ 50 h 503"/>
              <a:gd name="T98" fmla="*/ 0 w 536"/>
              <a:gd name="T99" fmla="*/ 452 h 503"/>
              <a:gd name="T100" fmla="*/ 0 w 536"/>
              <a:gd name="T101" fmla="*/ 452 h 503"/>
              <a:gd name="T102" fmla="*/ 50 w 536"/>
              <a:gd name="T103" fmla="*/ 502 h 503"/>
              <a:gd name="T104" fmla="*/ 50 w 536"/>
              <a:gd name="T105" fmla="*/ 502 h 503"/>
              <a:gd name="T106" fmla="*/ 485 w 536"/>
              <a:gd name="T107" fmla="*/ 502 h 503"/>
              <a:gd name="T108" fmla="*/ 485 w 536"/>
              <a:gd name="T109" fmla="*/ 502 h 503"/>
              <a:gd name="T110" fmla="*/ 535 w 536"/>
              <a:gd name="T111" fmla="*/ 452 h 503"/>
              <a:gd name="T112" fmla="*/ 535 w 536"/>
              <a:gd name="T113" fmla="*/ 452 h 503"/>
              <a:gd name="T114" fmla="*/ 535 w 536"/>
              <a:gd name="T115" fmla="*/ 167 h 503"/>
              <a:gd name="T116" fmla="*/ 535 w 536"/>
              <a:gd name="T117" fmla="*/ 167 h 503"/>
              <a:gd name="T118" fmla="*/ 485 w 536"/>
              <a:gd name="T119" fmla="*/ 117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6" h="503">
                <a:moveTo>
                  <a:pt x="502" y="435"/>
                </a:moveTo>
                <a:lnTo>
                  <a:pt x="502" y="435"/>
                </a:lnTo>
                <a:lnTo>
                  <a:pt x="502" y="435"/>
                </a:lnTo>
                <a:lnTo>
                  <a:pt x="502" y="435"/>
                </a:lnTo>
                <a:cubicBezTo>
                  <a:pt x="502" y="453"/>
                  <a:pt x="487" y="468"/>
                  <a:pt x="469" y="468"/>
                </a:cubicBezTo>
                <a:lnTo>
                  <a:pt x="469" y="468"/>
                </a:lnTo>
                <a:lnTo>
                  <a:pt x="117" y="468"/>
                </a:lnTo>
                <a:lnTo>
                  <a:pt x="117" y="184"/>
                </a:lnTo>
                <a:lnTo>
                  <a:pt x="117" y="184"/>
                </a:lnTo>
                <a:cubicBezTo>
                  <a:pt x="117" y="166"/>
                  <a:pt x="132" y="151"/>
                  <a:pt x="150" y="151"/>
                </a:cubicBezTo>
                <a:lnTo>
                  <a:pt x="150" y="151"/>
                </a:lnTo>
                <a:lnTo>
                  <a:pt x="469" y="151"/>
                </a:lnTo>
                <a:lnTo>
                  <a:pt x="469" y="151"/>
                </a:lnTo>
                <a:cubicBezTo>
                  <a:pt x="487" y="151"/>
                  <a:pt x="502" y="166"/>
                  <a:pt x="502" y="184"/>
                </a:cubicBezTo>
                <a:lnTo>
                  <a:pt x="502" y="184"/>
                </a:lnTo>
                <a:lnTo>
                  <a:pt x="502" y="435"/>
                </a:lnTo>
                <a:close/>
                <a:moveTo>
                  <a:pt x="67" y="468"/>
                </a:moveTo>
                <a:lnTo>
                  <a:pt x="67" y="468"/>
                </a:lnTo>
                <a:lnTo>
                  <a:pt x="67" y="468"/>
                </a:lnTo>
                <a:lnTo>
                  <a:pt x="67" y="468"/>
                </a:lnTo>
                <a:cubicBezTo>
                  <a:pt x="48" y="468"/>
                  <a:pt x="33" y="453"/>
                  <a:pt x="33" y="435"/>
                </a:cubicBezTo>
                <a:lnTo>
                  <a:pt x="33" y="435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cubicBezTo>
                  <a:pt x="67" y="33"/>
                  <a:pt x="86" y="33"/>
                  <a:pt x="150" y="33"/>
                </a:cubicBezTo>
                <a:cubicBezTo>
                  <a:pt x="166" y="33"/>
                  <a:pt x="217" y="67"/>
                  <a:pt x="233" y="67"/>
                </a:cubicBezTo>
                <a:cubicBezTo>
                  <a:pt x="317" y="67"/>
                  <a:pt x="401" y="67"/>
                  <a:pt x="401" y="67"/>
                </a:cubicBezTo>
                <a:cubicBezTo>
                  <a:pt x="420" y="67"/>
                  <a:pt x="435" y="82"/>
                  <a:pt x="435" y="100"/>
                </a:cubicBezTo>
                <a:lnTo>
                  <a:pt x="435" y="100"/>
                </a:lnTo>
                <a:lnTo>
                  <a:pt x="435" y="117"/>
                </a:lnTo>
                <a:lnTo>
                  <a:pt x="134" y="117"/>
                </a:lnTo>
                <a:lnTo>
                  <a:pt x="134" y="117"/>
                </a:lnTo>
                <a:cubicBezTo>
                  <a:pt x="106" y="117"/>
                  <a:pt x="84" y="139"/>
                  <a:pt x="84" y="167"/>
                </a:cubicBezTo>
                <a:lnTo>
                  <a:pt x="84" y="167"/>
                </a:lnTo>
                <a:lnTo>
                  <a:pt x="84" y="468"/>
                </a:lnTo>
                <a:lnTo>
                  <a:pt x="67" y="468"/>
                </a:lnTo>
                <a:close/>
                <a:moveTo>
                  <a:pt x="485" y="117"/>
                </a:moveTo>
                <a:lnTo>
                  <a:pt x="485" y="117"/>
                </a:lnTo>
                <a:lnTo>
                  <a:pt x="485" y="117"/>
                </a:lnTo>
                <a:lnTo>
                  <a:pt x="469" y="117"/>
                </a:lnTo>
                <a:lnTo>
                  <a:pt x="469" y="84"/>
                </a:lnTo>
                <a:lnTo>
                  <a:pt x="469" y="84"/>
                </a:lnTo>
                <a:cubicBezTo>
                  <a:pt x="469" y="56"/>
                  <a:pt x="446" y="33"/>
                  <a:pt x="418" y="33"/>
                </a:cubicBezTo>
                <a:cubicBezTo>
                  <a:pt x="418" y="33"/>
                  <a:pt x="326" y="33"/>
                  <a:pt x="233" y="33"/>
                </a:cubicBezTo>
                <a:cubicBezTo>
                  <a:pt x="217" y="33"/>
                  <a:pt x="166" y="0"/>
                  <a:pt x="150" y="0"/>
                </a:cubicBezTo>
                <a:cubicBezTo>
                  <a:pt x="77" y="0"/>
                  <a:pt x="50" y="0"/>
                  <a:pt x="50" y="0"/>
                </a:cubicBez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452"/>
                </a:lnTo>
                <a:lnTo>
                  <a:pt x="0" y="452"/>
                </a:lnTo>
                <a:cubicBezTo>
                  <a:pt x="0" y="479"/>
                  <a:pt x="23" y="502"/>
                  <a:pt x="50" y="502"/>
                </a:cubicBezTo>
                <a:lnTo>
                  <a:pt x="50" y="502"/>
                </a:lnTo>
                <a:lnTo>
                  <a:pt x="485" y="502"/>
                </a:lnTo>
                <a:lnTo>
                  <a:pt x="485" y="502"/>
                </a:lnTo>
                <a:cubicBezTo>
                  <a:pt x="513" y="502"/>
                  <a:pt x="535" y="479"/>
                  <a:pt x="535" y="452"/>
                </a:cubicBezTo>
                <a:lnTo>
                  <a:pt x="535" y="452"/>
                </a:lnTo>
                <a:lnTo>
                  <a:pt x="535" y="167"/>
                </a:lnTo>
                <a:lnTo>
                  <a:pt x="535" y="167"/>
                </a:lnTo>
                <a:cubicBezTo>
                  <a:pt x="535" y="139"/>
                  <a:pt x="513" y="117"/>
                  <a:pt x="485" y="1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0" name="Freeform 88"/>
          <p:cNvSpPr>
            <a:spLocks noChangeArrowheads="1"/>
          </p:cNvSpPr>
          <p:nvPr/>
        </p:nvSpPr>
        <p:spPr bwMode="auto">
          <a:xfrm>
            <a:off x="7498952" y="1889107"/>
            <a:ext cx="193675" cy="139700"/>
          </a:xfrm>
          <a:custGeom>
            <a:avLst/>
            <a:gdLst>
              <a:gd name="T0" fmla="*/ 502 w 536"/>
              <a:gd name="T1" fmla="*/ 101 h 386"/>
              <a:gd name="T2" fmla="*/ 502 w 536"/>
              <a:gd name="T3" fmla="*/ 101 h 386"/>
              <a:gd name="T4" fmla="*/ 502 w 536"/>
              <a:gd name="T5" fmla="*/ 101 h 386"/>
              <a:gd name="T6" fmla="*/ 34 w 536"/>
              <a:gd name="T7" fmla="*/ 101 h 386"/>
              <a:gd name="T8" fmla="*/ 34 w 536"/>
              <a:gd name="T9" fmla="*/ 67 h 386"/>
              <a:gd name="T10" fmla="*/ 34 w 536"/>
              <a:gd name="T11" fmla="*/ 67 h 386"/>
              <a:gd name="T12" fmla="*/ 67 w 536"/>
              <a:gd name="T13" fmla="*/ 34 h 386"/>
              <a:gd name="T14" fmla="*/ 67 w 536"/>
              <a:gd name="T15" fmla="*/ 34 h 386"/>
              <a:gd name="T16" fmla="*/ 469 w 536"/>
              <a:gd name="T17" fmla="*/ 34 h 386"/>
              <a:gd name="T18" fmla="*/ 469 w 536"/>
              <a:gd name="T19" fmla="*/ 34 h 386"/>
              <a:gd name="T20" fmla="*/ 502 w 536"/>
              <a:gd name="T21" fmla="*/ 67 h 386"/>
              <a:gd name="T22" fmla="*/ 502 w 536"/>
              <a:gd name="T23" fmla="*/ 67 h 386"/>
              <a:gd name="T24" fmla="*/ 502 w 536"/>
              <a:gd name="T25" fmla="*/ 101 h 386"/>
              <a:gd name="T26" fmla="*/ 502 w 536"/>
              <a:gd name="T27" fmla="*/ 318 h 386"/>
              <a:gd name="T28" fmla="*/ 502 w 536"/>
              <a:gd name="T29" fmla="*/ 318 h 386"/>
              <a:gd name="T30" fmla="*/ 502 w 536"/>
              <a:gd name="T31" fmla="*/ 318 h 386"/>
              <a:gd name="T32" fmla="*/ 502 w 536"/>
              <a:gd name="T33" fmla="*/ 318 h 386"/>
              <a:gd name="T34" fmla="*/ 469 w 536"/>
              <a:gd name="T35" fmla="*/ 351 h 386"/>
              <a:gd name="T36" fmla="*/ 469 w 536"/>
              <a:gd name="T37" fmla="*/ 351 h 386"/>
              <a:gd name="T38" fmla="*/ 67 w 536"/>
              <a:gd name="T39" fmla="*/ 351 h 386"/>
              <a:gd name="T40" fmla="*/ 67 w 536"/>
              <a:gd name="T41" fmla="*/ 351 h 386"/>
              <a:gd name="T42" fmla="*/ 34 w 536"/>
              <a:gd name="T43" fmla="*/ 318 h 386"/>
              <a:gd name="T44" fmla="*/ 34 w 536"/>
              <a:gd name="T45" fmla="*/ 318 h 386"/>
              <a:gd name="T46" fmla="*/ 34 w 536"/>
              <a:gd name="T47" fmla="*/ 151 h 386"/>
              <a:gd name="T48" fmla="*/ 502 w 536"/>
              <a:gd name="T49" fmla="*/ 151 h 386"/>
              <a:gd name="T50" fmla="*/ 502 w 536"/>
              <a:gd name="T51" fmla="*/ 318 h 386"/>
              <a:gd name="T52" fmla="*/ 485 w 536"/>
              <a:gd name="T53" fmla="*/ 0 h 386"/>
              <a:gd name="T54" fmla="*/ 485 w 536"/>
              <a:gd name="T55" fmla="*/ 0 h 386"/>
              <a:gd name="T56" fmla="*/ 485 w 536"/>
              <a:gd name="T57" fmla="*/ 0 h 386"/>
              <a:gd name="T58" fmla="*/ 50 w 536"/>
              <a:gd name="T59" fmla="*/ 0 h 386"/>
              <a:gd name="T60" fmla="*/ 50 w 536"/>
              <a:gd name="T61" fmla="*/ 0 h 386"/>
              <a:gd name="T62" fmla="*/ 0 w 536"/>
              <a:gd name="T63" fmla="*/ 50 h 386"/>
              <a:gd name="T64" fmla="*/ 0 w 536"/>
              <a:gd name="T65" fmla="*/ 50 h 386"/>
              <a:gd name="T66" fmla="*/ 0 w 536"/>
              <a:gd name="T67" fmla="*/ 335 h 386"/>
              <a:gd name="T68" fmla="*/ 0 w 536"/>
              <a:gd name="T69" fmla="*/ 335 h 386"/>
              <a:gd name="T70" fmla="*/ 50 w 536"/>
              <a:gd name="T71" fmla="*/ 385 h 386"/>
              <a:gd name="T72" fmla="*/ 50 w 536"/>
              <a:gd name="T73" fmla="*/ 385 h 386"/>
              <a:gd name="T74" fmla="*/ 485 w 536"/>
              <a:gd name="T75" fmla="*/ 385 h 386"/>
              <a:gd name="T76" fmla="*/ 485 w 536"/>
              <a:gd name="T77" fmla="*/ 385 h 386"/>
              <a:gd name="T78" fmla="*/ 535 w 536"/>
              <a:gd name="T79" fmla="*/ 335 h 386"/>
              <a:gd name="T80" fmla="*/ 535 w 536"/>
              <a:gd name="T81" fmla="*/ 335 h 386"/>
              <a:gd name="T82" fmla="*/ 535 w 536"/>
              <a:gd name="T83" fmla="*/ 50 h 386"/>
              <a:gd name="T84" fmla="*/ 535 w 536"/>
              <a:gd name="T85" fmla="*/ 50 h 386"/>
              <a:gd name="T86" fmla="*/ 485 w 536"/>
              <a:gd name="T87" fmla="*/ 0 h 386"/>
              <a:gd name="T88" fmla="*/ 351 w 536"/>
              <a:gd name="T89" fmla="*/ 284 h 386"/>
              <a:gd name="T90" fmla="*/ 351 w 536"/>
              <a:gd name="T91" fmla="*/ 284 h 386"/>
              <a:gd name="T92" fmla="*/ 351 w 536"/>
              <a:gd name="T93" fmla="*/ 284 h 386"/>
              <a:gd name="T94" fmla="*/ 351 w 536"/>
              <a:gd name="T95" fmla="*/ 284 h 386"/>
              <a:gd name="T96" fmla="*/ 376 w 536"/>
              <a:gd name="T97" fmla="*/ 273 h 386"/>
              <a:gd name="T98" fmla="*/ 401 w 536"/>
              <a:gd name="T99" fmla="*/ 284 h 386"/>
              <a:gd name="T100" fmla="*/ 435 w 536"/>
              <a:gd name="T101" fmla="*/ 251 h 386"/>
              <a:gd name="T102" fmla="*/ 401 w 536"/>
              <a:gd name="T103" fmla="*/ 217 h 386"/>
              <a:gd name="T104" fmla="*/ 376 w 536"/>
              <a:gd name="T105" fmla="*/ 229 h 386"/>
              <a:gd name="T106" fmla="*/ 351 w 536"/>
              <a:gd name="T107" fmla="*/ 217 h 386"/>
              <a:gd name="T108" fmla="*/ 318 w 536"/>
              <a:gd name="T109" fmla="*/ 251 h 386"/>
              <a:gd name="T110" fmla="*/ 351 w 536"/>
              <a:gd name="T111" fmla="*/ 284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6" h="386">
                <a:moveTo>
                  <a:pt x="502" y="101"/>
                </a:moveTo>
                <a:lnTo>
                  <a:pt x="502" y="101"/>
                </a:lnTo>
                <a:lnTo>
                  <a:pt x="502" y="101"/>
                </a:lnTo>
                <a:lnTo>
                  <a:pt x="34" y="101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8" y="34"/>
                  <a:pt x="67" y="34"/>
                </a:cubicBezTo>
                <a:lnTo>
                  <a:pt x="67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101"/>
                </a:lnTo>
                <a:close/>
                <a:moveTo>
                  <a:pt x="502" y="318"/>
                </a:moveTo>
                <a:lnTo>
                  <a:pt x="502" y="318"/>
                </a:lnTo>
                <a:lnTo>
                  <a:pt x="502" y="318"/>
                </a:lnTo>
                <a:lnTo>
                  <a:pt x="502" y="318"/>
                </a:lnTo>
                <a:cubicBezTo>
                  <a:pt x="502" y="336"/>
                  <a:pt x="487" y="351"/>
                  <a:pt x="469" y="351"/>
                </a:cubicBezTo>
                <a:lnTo>
                  <a:pt x="469" y="351"/>
                </a:lnTo>
                <a:lnTo>
                  <a:pt x="67" y="351"/>
                </a:lnTo>
                <a:lnTo>
                  <a:pt x="67" y="351"/>
                </a:lnTo>
                <a:cubicBezTo>
                  <a:pt x="48" y="351"/>
                  <a:pt x="34" y="336"/>
                  <a:pt x="34" y="318"/>
                </a:cubicBezTo>
                <a:lnTo>
                  <a:pt x="34" y="318"/>
                </a:lnTo>
                <a:lnTo>
                  <a:pt x="34" y="151"/>
                </a:lnTo>
                <a:lnTo>
                  <a:pt x="502" y="151"/>
                </a:lnTo>
                <a:lnTo>
                  <a:pt x="502" y="318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335"/>
                </a:lnTo>
                <a:lnTo>
                  <a:pt x="0" y="335"/>
                </a:lnTo>
                <a:cubicBezTo>
                  <a:pt x="0" y="362"/>
                  <a:pt x="22" y="385"/>
                  <a:pt x="50" y="385"/>
                </a:cubicBezTo>
                <a:lnTo>
                  <a:pt x="50" y="385"/>
                </a:lnTo>
                <a:lnTo>
                  <a:pt x="485" y="385"/>
                </a:lnTo>
                <a:lnTo>
                  <a:pt x="485" y="385"/>
                </a:lnTo>
                <a:cubicBezTo>
                  <a:pt x="513" y="385"/>
                  <a:pt x="535" y="362"/>
                  <a:pt x="535" y="335"/>
                </a:cubicBezTo>
                <a:lnTo>
                  <a:pt x="535" y="33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3" y="0"/>
                  <a:pt x="485" y="0"/>
                </a:cubicBezTo>
                <a:close/>
                <a:moveTo>
                  <a:pt x="351" y="284"/>
                </a:moveTo>
                <a:lnTo>
                  <a:pt x="351" y="284"/>
                </a:lnTo>
                <a:lnTo>
                  <a:pt x="351" y="284"/>
                </a:lnTo>
                <a:lnTo>
                  <a:pt x="351" y="284"/>
                </a:lnTo>
                <a:cubicBezTo>
                  <a:pt x="362" y="284"/>
                  <a:pt x="371" y="280"/>
                  <a:pt x="376" y="273"/>
                </a:cubicBezTo>
                <a:cubicBezTo>
                  <a:pt x="383" y="280"/>
                  <a:pt x="392" y="284"/>
                  <a:pt x="401" y="284"/>
                </a:cubicBezTo>
                <a:cubicBezTo>
                  <a:pt x="420" y="284"/>
                  <a:pt x="435" y="270"/>
                  <a:pt x="435" y="251"/>
                </a:cubicBezTo>
                <a:cubicBezTo>
                  <a:pt x="435" y="233"/>
                  <a:pt x="420" y="217"/>
                  <a:pt x="401" y="217"/>
                </a:cubicBezTo>
                <a:cubicBezTo>
                  <a:pt x="392" y="217"/>
                  <a:pt x="383" y="223"/>
                  <a:pt x="376" y="229"/>
                </a:cubicBezTo>
                <a:cubicBezTo>
                  <a:pt x="371" y="223"/>
                  <a:pt x="362" y="217"/>
                  <a:pt x="351" y="217"/>
                </a:cubicBezTo>
                <a:cubicBezTo>
                  <a:pt x="333" y="217"/>
                  <a:pt x="318" y="233"/>
                  <a:pt x="318" y="251"/>
                </a:cubicBezTo>
                <a:cubicBezTo>
                  <a:pt x="318" y="270"/>
                  <a:pt x="333" y="284"/>
                  <a:pt x="351" y="2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1" name="Freeform 89"/>
          <p:cNvSpPr>
            <a:spLocks noChangeArrowheads="1"/>
          </p:cNvSpPr>
          <p:nvPr/>
        </p:nvSpPr>
        <p:spPr bwMode="auto">
          <a:xfrm>
            <a:off x="6981427" y="1835132"/>
            <a:ext cx="157162" cy="193675"/>
          </a:xfrm>
          <a:custGeom>
            <a:avLst/>
            <a:gdLst>
              <a:gd name="T0" fmla="*/ 244 w 436"/>
              <a:gd name="T1" fmla="*/ 368 h 537"/>
              <a:gd name="T2" fmla="*/ 279 w 436"/>
              <a:gd name="T3" fmla="*/ 334 h 537"/>
              <a:gd name="T4" fmla="*/ 279 w 436"/>
              <a:gd name="T5" fmla="*/ 307 h 537"/>
              <a:gd name="T6" fmla="*/ 252 w 436"/>
              <a:gd name="T7" fmla="*/ 307 h 537"/>
              <a:gd name="T8" fmla="*/ 182 w 436"/>
              <a:gd name="T9" fmla="*/ 307 h 537"/>
              <a:gd name="T10" fmla="*/ 156 w 436"/>
              <a:gd name="T11" fmla="*/ 307 h 537"/>
              <a:gd name="T12" fmla="*/ 156 w 436"/>
              <a:gd name="T13" fmla="*/ 333 h 537"/>
              <a:gd name="T14" fmla="*/ 156 w 436"/>
              <a:gd name="T15" fmla="*/ 404 h 537"/>
              <a:gd name="T16" fmla="*/ 156 w 436"/>
              <a:gd name="T17" fmla="*/ 430 h 537"/>
              <a:gd name="T18" fmla="*/ 182 w 436"/>
              <a:gd name="T19" fmla="*/ 430 h 537"/>
              <a:gd name="T20" fmla="*/ 252 w 436"/>
              <a:gd name="T21" fmla="*/ 430 h 537"/>
              <a:gd name="T22" fmla="*/ 279 w 436"/>
              <a:gd name="T23" fmla="*/ 430 h 537"/>
              <a:gd name="T24" fmla="*/ 279 w 436"/>
              <a:gd name="T25" fmla="*/ 404 h 537"/>
              <a:gd name="T26" fmla="*/ 401 w 436"/>
              <a:gd name="T27" fmla="*/ 469 h 537"/>
              <a:gd name="T28" fmla="*/ 401 w 436"/>
              <a:gd name="T29" fmla="*/ 469 h 537"/>
              <a:gd name="T30" fmla="*/ 368 w 436"/>
              <a:gd name="T31" fmla="*/ 502 h 537"/>
              <a:gd name="T32" fmla="*/ 67 w 436"/>
              <a:gd name="T33" fmla="*/ 502 h 537"/>
              <a:gd name="T34" fmla="*/ 33 w 436"/>
              <a:gd name="T35" fmla="*/ 469 h 537"/>
              <a:gd name="T36" fmla="*/ 33 w 436"/>
              <a:gd name="T37" fmla="*/ 268 h 537"/>
              <a:gd name="T38" fmla="*/ 67 w 436"/>
              <a:gd name="T39" fmla="*/ 235 h 537"/>
              <a:gd name="T40" fmla="*/ 368 w 436"/>
              <a:gd name="T41" fmla="*/ 235 h 537"/>
              <a:gd name="T42" fmla="*/ 401 w 436"/>
              <a:gd name="T43" fmla="*/ 268 h 537"/>
              <a:gd name="T44" fmla="*/ 401 w 436"/>
              <a:gd name="T45" fmla="*/ 469 h 537"/>
              <a:gd name="T46" fmla="*/ 385 w 436"/>
              <a:gd name="T47" fmla="*/ 201 h 537"/>
              <a:gd name="T48" fmla="*/ 100 w 436"/>
              <a:gd name="T49" fmla="*/ 201 h 537"/>
              <a:gd name="T50" fmla="*/ 100 w 436"/>
              <a:gd name="T51" fmla="*/ 151 h 537"/>
              <a:gd name="T52" fmla="*/ 334 w 436"/>
              <a:gd name="T53" fmla="*/ 134 h 537"/>
              <a:gd name="T54" fmla="*/ 368 w 436"/>
              <a:gd name="T55" fmla="*/ 134 h 537"/>
              <a:gd name="T56" fmla="*/ 217 w 436"/>
              <a:gd name="T57" fmla="*/ 0 h 537"/>
              <a:gd name="T58" fmla="*/ 67 w 436"/>
              <a:gd name="T59" fmla="*/ 151 h 537"/>
              <a:gd name="T60" fmla="*/ 50 w 436"/>
              <a:gd name="T61" fmla="*/ 201 h 537"/>
              <a:gd name="T62" fmla="*/ 0 w 436"/>
              <a:gd name="T63" fmla="*/ 252 h 537"/>
              <a:gd name="T64" fmla="*/ 0 w 436"/>
              <a:gd name="T65" fmla="*/ 486 h 537"/>
              <a:gd name="T66" fmla="*/ 50 w 436"/>
              <a:gd name="T67" fmla="*/ 536 h 537"/>
              <a:gd name="T68" fmla="*/ 385 w 436"/>
              <a:gd name="T69" fmla="*/ 536 h 537"/>
              <a:gd name="T70" fmla="*/ 435 w 436"/>
              <a:gd name="T71" fmla="*/ 486 h 537"/>
              <a:gd name="T72" fmla="*/ 435 w 436"/>
              <a:gd name="T73" fmla="*/ 252 h 537"/>
              <a:gd name="T74" fmla="*/ 385 w 436"/>
              <a:gd name="T75" fmla="*/ 20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6" h="537">
                <a:moveTo>
                  <a:pt x="244" y="368"/>
                </a:moveTo>
                <a:lnTo>
                  <a:pt x="244" y="368"/>
                </a:lnTo>
                <a:lnTo>
                  <a:pt x="244" y="368"/>
                </a:lnTo>
                <a:lnTo>
                  <a:pt x="279" y="334"/>
                </a:lnTo>
                <a:lnTo>
                  <a:pt x="279" y="334"/>
                </a:lnTo>
                <a:cubicBezTo>
                  <a:pt x="286" y="326"/>
                  <a:pt x="286" y="314"/>
                  <a:pt x="279" y="307"/>
                </a:cubicBezTo>
                <a:cubicBezTo>
                  <a:pt x="272" y="300"/>
                  <a:pt x="260" y="300"/>
                  <a:pt x="252" y="307"/>
                </a:cubicBezTo>
                <a:lnTo>
                  <a:pt x="252" y="307"/>
                </a:lnTo>
                <a:lnTo>
                  <a:pt x="217" y="342"/>
                </a:lnTo>
                <a:lnTo>
                  <a:pt x="182" y="307"/>
                </a:lnTo>
                <a:lnTo>
                  <a:pt x="182" y="307"/>
                </a:lnTo>
                <a:cubicBezTo>
                  <a:pt x="175" y="300"/>
                  <a:pt x="163" y="300"/>
                  <a:pt x="156" y="307"/>
                </a:cubicBezTo>
                <a:cubicBezTo>
                  <a:pt x="148" y="314"/>
                  <a:pt x="148" y="326"/>
                  <a:pt x="156" y="333"/>
                </a:cubicBezTo>
                <a:lnTo>
                  <a:pt x="156" y="333"/>
                </a:lnTo>
                <a:lnTo>
                  <a:pt x="190" y="368"/>
                </a:lnTo>
                <a:lnTo>
                  <a:pt x="156" y="404"/>
                </a:lnTo>
                <a:lnTo>
                  <a:pt x="156" y="404"/>
                </a:lnTo>
                <a:cubicBezTo>
                  <a:pt x="148" y="411"/>
                  <a:pt x="148" y="423"/>
                  <a:pt x="156" y="430"/>
                </a:cubicBezTo>
                <a:cubicBezTo>
                  <a:pt x="163" y="437"/>
                  <a:pt x="175" y="437"/>
                  <a:pt x="182" y="430"/>
                </a:cubicBezTo>
                <a:lnTo>
                  <a:pt x="182" y="430"/>
                </a:lnTo>
                <a:lnTo>
                  <a:pt x="217" y="395"/>
                </a:lnTo>
                <a:lnTo>
                  <a:pt x="252" y="430"/>
                </a:lnTo>
                <a:lnTo>
                  <a:pt x="252" y="430"/>
                </a:lnTo>
                <a:cubicBezTo>
                  <a:pt x="260" y="437"/>
                  <a:pt x="272" y="437"/>
                  <a:pt x="279" y="430"/>
                </a:cubicBezTo>
                <a:cubicBezTo>
                  <a:pt x="286" y="423"/>
                  <a:pt x="286" y="411"/>
                  <a:pt x="279" y="404"/>
                </a:cubicBezTo>
                <a:lnTo>
                  <a:pt x="279" y="404"/>
                </a:lnTo>
                <a:lnTo>
                  <a:pt x="244" y="368"/>
                </a:lnTo>
                <a:close/>
                <a:moveTo>
                  <a:pt x="401" y="469"/>
                </a:moveTo>
                <a:lnTo>
                  <a:pt x="401" y="469"/>
                </a:lnTo>
                <a:lnTo>
                  <a:pt x="401" y="469"/>
                </a:lnTo>
                <a:lnTo>
                  <a:pt x="401" y="469"/>
                </a:lnTo>
                <a:cubicBezTo>
                  <a:pt x="401" y="487"/>
                  <a:pt x="386" y="502"/>
                  <a:pt x="368" y="502"/>
                </a:cubicBezTo>
                <a:lnTo>
                  <a:pt x="368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50"/>
                  <a:pt x="48" y="235"/>
                  <a:pt x="67" y="235"/>
                </a:cubicBezTo>
                <a:lnTo>
                  <a:pt x="67" y="235"/>
                </a:lnTo>
                <a:lnTo>
                  <a:pt x="368" y="235"/>
                </a:lnTo>
                <a:lnTo>
                  <a:pt x="368" y="235"/>
                </a:lnTo>
                <a:cubicBezTo>
                  <a:pt x="386" y="235"/>
                  <a:pt x="401" y="250"/>
                  <a:pt x="401" y="268"/>
                </a:cubicBezTo>
                <a:lnTo>
                  <a:pt x="401" y="268"/>
                </a:lnTo>
                <a:lnTo>
                  <a:pt x="401" y="469"/>
                </a:lnTo>
                <a:close/>
                <a:moveTo>
                  <a:pt x="385" y="201"/>
                </a:moveTo>
                <a:lnTo>
                  <a:pt x="385" y="201"/>
                </a:lnTo>
                <a:lnTo>
                  <a:pt x="385" y="201"/>
                </a:lnTo>
                <a:lnTo>
                  <a:pt x="100" y="201"/>
                </a:lnTo>
                <a:lnTo>
                  <a:pt x="100" y="151"/>
                </a:lnTo>
                <a:lnTo>
                  <a:pt x="100" y="151"/>
                </a:lnTo>
                <a:cubicBezTo>
                  <a:pt x="100" y="86"/>
                  <a:pt x="153" y="34"/>
                  <a:pt x="217" y="34"/>
                </a:cubicBezTo>
                <a:cubicBezTo>
                  <a:pt x="276" y="34"/>
                  <a:pt x="326" y="78"/>
                  <a:pt x="334" y="134"/>
                </a:cubicBezTo>
                <a:lnTo>
                  <a:pt x="334" y="134"/>
                </a:lnTo>
                <a:lnTo>
                  <a:pt x="368" y="134"/>
                </a:lnTo>
                <a:lnTo>
                  <a:pt x="368" y="134"/>
                </a:lnTo>
                <a:cubicBezTo>
                  <a:pt x="359" y="59"/>
                  <a:pt x="296" y="0"/>
                  <a:pt x="217" y="0"/>
                </a:cubicBezTo>
                <a:cubicBezTo>
                  <a:pt x="134" y="0"/>
                  <a:pt x="67" y="68"/>
                  <a:pt x="67" y="151"/>
                </a:cubicBezTo>
                <a:lnTo>
                  <a:pt x="67" y="151"/>
                </a:lnTo>
                <a:lnTo>
                  <a:pt x="67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22" y="201"/>
                  <a:pt x="0" y="223"/>
                  <a:pt x="0" y="252"/>
                </a:cubicBezTo>
                <a:lnTo>
                  <a:pt x="0" y="252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12" y="536"/>
                  <a:pt x="435" y="513"/>
                  <a:pt x="435" y="486"/>
                </a:cubicBezTo>
                <a:lnTo>
                  <a:pt x="435" y="486"/>
                </a:lnTo>
                <a:lnTo>
                  <a:pt x="435" y="252"/>
                </a:lnTo>
                <a:lnTo>
                  <a:pt x="435" y="252"/>
                </a:lnTo>
                <a:cubicBezTo>
                  <a:pt x="435" y="223"/>
                  <a:pt x="412" y="201"/>
                  <a:pt x="385" y="2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2" name="Freeform 90"/>
          <p:cNvSpPr>
            <a:spLocks noChangeArrowheads="1"/>
          </p:cNvSpPr>
          <p:nvPr/>
        </p:nvSpPr>
        <p:spPr bwMode="auto">
          <a:xfrm>
            <a:off x="6444852" y="1835132"/>
            <a:ext cx="157162" cy="193675"/>
          </a:xfrm>
          <a:custGeom>
            <a:avLst/>
            <a:gdLst>
              <a:gd name="T0" fmla="*/ 402 w 436"/>
              <a:gd name="T1" fmla="*/ 469 h 537"/>
              <a:gd name="T2" fmla="*/ 402 w 436"/>
              <a:gd name="T3" fmla="*/ 469 h 537"/>
              <a:gd name="T4" fmla="*/ 368 w 436"/>
              <a:gd name="T5" fmla="*/ 502 h 537"/>
              <a:gd name="T6" fmla="*/ 66 w 436"/>
              <a:gd name="T7" fmla="*/ 502 h 537"/>
              <a:gd name="T8" fmla="*/ 33 w 436"/>
              <a:gd name="T9" fmla="*/ 469 h 537"/>
              <a:gd name="T10" fmla="*/ 33 w 436"/>
              <a:gd name="T11" fmla="*/ 268 h 537"/>
              <a:gd name="T12" fmla="*/ 66 w 436"/>
              <a:gd name="T13" fmla="*/ 235 h 537"/>
              <a:gd name="T14" fmla="*/ 368 w 436"/>
              <a:gd name="T15" fmla="*/ 235 h 537"/>
              <a:gd name="T16" fmla="*/ 402 w 436"/>
              <a:gd name="T17" fmla="*/ 268 h 537"/>
              <a:gd name="T18" fmla="*/ 385 w 436"/>
              <a:gd name="T19" fmla="*/ 201 h 537"/>
              <a:gd name="T20" fmla="*/ 385 w 436"/>
              <a:gd name="T21" fmla="*/ 201 h 537"/>
              <a:gd name="T22" fmla="*/ 100 w 436"/>
              <a:gd name="T23" fmla="*/ 151 h 537"/>
              <a:gd name="T24" fmla="*/ 218 w 436"/>
              <a:gd name="T25" fmla="*/ 34 h 537"/>
              <a:gd name="T26" fmla="*/ 334 w 436"/>
              <a:gd name="T27" fmla="*/ 134 h 537"/>
              <a:gd name="T28" fmla="*/ 368 w 436"/>
              <a:gd name="T29" fmla="*/ 134 h 537"/>
              <a:gd name="T30" fmla="*/ 66 w 436"/>
              <a:gd name="T31" fmla="*/ 151 h 537"/>
              <a:gd name="T32" fmla="*/ 66 w 436"/>
              <a:gd name="T33" fmla="*/ 201 h 537"/>
              <a:gd name="T34" fmla="*/ 50 w 436"/>
              <a:gd name="T35" fmla="*/ 201 h 537"/>
              <a:gd name="T36" fmla="*/ 0 w 436"/>
              <a:gd name="T37" fmla="*/ 252 h 537"/>
              <a:gd name="T38" fmla="*/ 0 w 436"/>
              <a:gd name="T39" fmla="*/ 486 h 537"/>
              <a:gd name="T40" fmla="*/ 50 w 436"/>
              <a:gd name="T41" fmla="*/ 536 h 537"/>
              <a:gd name="T42" fmla="*/ 385 w 436"/>
              <a:gd name="T43" fmla="*/ 536 h 537"/>
              <a:gd name="T44" fmla="*/ 435 w 436"/>
              <a:gd name="T45" fmla="*/ 486 h 537"/>
              <a:gd name="T46" fmla="*/ 435 w 436"/>
              <a:gd name="T47" fmla="*/ 252 h 537"/>
              <a:gd name="T48" fmla="*/ 217 w 436"/>
              <a:gd name="T49" fmla="*/ 402 h 537"/>
              <a:gd name="T50" fmla="*/ 217 w 436"/>
              <a:gd name="T51" fmla="*/ 402 h 537"/>
              <a:gd name="T52" fmla="*/ 184 w 436"/>
              <a:gd name="T53" fmla="*/ 368 h 537"/>
              <a:gd name="T54" fmla="*/ 251 w 436"/>
              <a:gd name="T55" fmla="*/ 368 h 537"/>
              <a:gd name="T56" fmla="*/ 217 w 436"/>
              <a:gd name="T57" fmla="*/ 302 h 537"/>
              <a:gd name="T58" fmla="*/ 217 w 436"/>
              <a:gd name="T59" fmla="*/ 302 h 537"/>
              <a:gd name="T60" fmla="*/ 150 w 436"/>
              <a:gd name="T61" fmla="*/ 368 h 537"/>
              <a:gd name="T62" fmla="*/ 285 w 436"/>
              <a:gd name="T63" fmla="*/ 3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6" h="537">
                <a:moveTo>
                  <a:pt x="402" y="469"/>
                </a:moveTo>
                <a:lnTo>
                  <a:pt x="402" y="469"/>
                </a:lnTo>
                <a:lnTo>
                  <a:pt x="402" y="469"/>
                </a:lnTo>
                <a:lnTo>
                  <a:pt x="402" y="469"/>
                </a:lnTo>
                <a:cubicBezTo>
                  <a:pt x="402" y="487"/>
                  <a:pt x="387" y="502"/>
                  <a:pt x="368" y="502"/>
                </a:cubicBezTo>
                <a:lnTo>
                  <a:pt x="368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50"/>
                  <a:pt x="48" y="235"/>
                  <a:pt x="66" y="235"/>
                </a:cubicBezTo>
                <a:lnTo>
                  <a:pt x="66" y="235"/>
                </a:lnTo>
                <a:lnTo>
                  <a:pt x="368" y="235"/>
                </a:lnTo>
                <a:lnTo>
                  <a:pt x="368" y="235"/>
                </a:lnTo>
                <a:cubicBezTo>
                  <a:pt x="387" y="235"/>
                  <a:pt x="402" y="250"/>
                  <a:pt x="402" y="268"/>
                </a:cubicBezTo>
                <a:lnTo>
                  <a:pt x="402" y="268"/>
                </a:lnTo>
                <a:lnTo>
                  <a:pt x="402" y="469"/>
                </a:lnTo>
                <a:close/>
                <a:moveTo>
                  <a:pt x="385" y="201"/>
                </a:moveTo>
                <a:lnTo>
                  <a:pt x="385" y="201"/>
                </a:lnTo>
                <a:lnTo>
                  <a:pt x="385" y="201"/>
                </a:lnTo>
                <a:lnTo>
                  <a:pt x="100" y="201"/>
                </a:lnTo>
                <a:lnTo>
                  <a:pt x="100" y="151"/>
                </a:lnTo>
                <a:lnTo>
                  <a:pt x="100" y="151"/>
                </a:lnTo>
                <a:cubicBezTo>
                  <a:pt x="100" y="86"/>
                  <a:pt x="153" y="34"/>
                  <a:pt x="218" y="34"/>
                </a:cubicBezTo>
                <a:cubicBezTo>
                  <a:pt x="277" y="34"/>
                  <a:pt x="326" y="78"/>
                  <a:pt x="334" y="134"/>
                </a:cubicBezTo>
                <a:lnTo>
                  <a:pt x="334" y="134"/>
                </a:lnTo>
                <a:lnTo>
                  <a:pt x="368" y="134"/>
                </a:lnTo>
                <a:lnTo>
                  <a:pt x="368" y="134"/>
                </a:lnTo>
                <a:cubicBezTo>
                  <a:pt x="359" y="59"/>
                  <a:pt x="296" y="0"/>
                  <a:pt x="218" y="0"/>
                </a:cubicBezTo>
                <a:cubicBezTo>
                  <a:pt x="135" y="0"/>
                  <a:pt x="66" y="68"/>
                  <a:pt x="66" y="151"/>
                </a:cubicBezTo>
                <a:lnTo>
                  <a:pt x="66" y="151"/>
                </a:lnTo>
                <a:lnTo>
                  <a:pt x="66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22" y="201"/>
                  <a:pt x="0" y="223"/>
                  <a:pt x="0" y="252"/>
                </a:cubicBezTo>
                <a:lnTo>
                  <a:pt x="0" y="252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13" y="536"/>
                  <a:pt x="435" y="513"/>
                  <a:pt x="435" y="486"/>
                </a:cubicBezTo>
                <a:lnTo>
                  <a:pt x="435" y="486"/>
                </a:lnTo>
                <a:lnTo>
                  <a:pt x="435" y="252"/>
                </a:lnTo>
                <a:lnTo>
                  <a:pt x="435" y="252"/>
                </a:lnTo>
                <a:cubicBezTo>
                  <a:pt x="435" y="223"/>
                  <a:pt x="413" y="201"/>
                  <a:pt x="385" y="201"/>
                </a:cubicBezTo>
                <a:close/>
                <a:moveTo>
                  <a:pt x="217" y="402"/>
                </a:move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cubicBezTo>
                  <a:pt x="199" y="402"/>
                  <a:pt x="184" y="387"/>
                  <a:pt x="184" y="368"/>
                </a:cubicBezTo>
                <a:cubicBezTo>
                  <a:pt x="184" y="350"/>
                  <a:pt x="199" y="336"/>
                  <a:pt x="217" y="336"/>
                </a:cubicBezTo>
                <a:cubicBezTo>
                  <a:pt x="236" y="336"/>
                  <a:pt x="251" y="350"/>
                  <a:pt x="251" y="368"/>
                </a:cubicBezTo>
                <a:cubicBezTo>
                  <a:pt x="251" y="387"/>
                  <a:pt x="236" y="402"/>
                  <a:pt x="217" y="402"/>
                </a:cubicBezTo>
                <a:close/>
                <a:moveTo>
                  <a:pt x="217" y="302"/>
                </a:moveTo>
                <a:lnTo>
                  <a:pt x="217" y="302"/>
                </a:lnTo>
                <a:lnTo>
                  <a:pt x="217" y="302"/>
                </a:lnTo>
                <a:lnTo>
                  <a:pt x="217" y="302"/>
                </a:lnTo>
                <a:cubicBezTo>
                  <a:pt x="180" y="302"/>
                  <a:pt x="150" y="332"/>
                  <a:pt x="150" y="368"/>
                </a:cubicBezTo>
                <a:cubicBezTo>
                  <a:pt x="150" y="406"/>
                  <a:pt x="180" y="435"/>
                  <a:pt x="217" y="435"/>
                </a:cubicBezTo>
                <a:cubicBezTo>
                  <a:pt x="254" y="435"/>
                  <a:pt x="285" y="406"/>
                  <a:pt x="285" y="368"/>
                </a:cubicBezTo>
                <a:cubicBezTo>
                  <a:pt x="285" y="332"/>
                  <a:pt x="254" y="302"/>
                  <a:pt x="217" y="30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3" name="Freeform 91"/>
          <p:cNvSpPr>
            <a:spLocks noChangeArrowheads="1"/>
          </p:cNvSpPr>
          <p:nvPr/>
        </p:nvSpPr>
        <p:spPr bwMode="auto">
          <a:xfrm>
            <a:off x="8572102" y="1298557"/>
            <a:ext cx="193675" cy="193675"/>
          </a:xfrm>
          <a:custGeom>
            <a:avLst/>
            <a:gdLst>
              <a:gd name="T0" fmla="*/ 501 w 536"/>
              <a:gd name="T1" fmla="*/ 469 h 537"/>
              <a:gd name="T2" fmla="*/ 501 w 536"/>
              <a:gd name="T3" fmla="*/ 469 h 537"/>
              <a:gd name="T4" fmla="*/ 468 w 536"/>
              <a:gd name="T5" fmla="*/ 502 h 537"/>
              <a:gd name="T6" fmla="*/ 66 w 536"/>
              <a:gd name="T7" fmla="*/ 502 h 537"/>
              <a:gd name="T8" fmla="*/ 33 w 536"/>
              <a:gd name="T9" fmla="*/ 469 h 537"/>
              <a:gd name="T10" fmla="*/ 33 w 536"/>
              <a:gd name="T11" fmla="*/ 67 h 537"/>
              <a:gd name="T12" fmla="*/ 66 w 536"/>
              <a:gd name="T13" fmla="*/ 33 h 537"/>
              <a:gd name="T14" fmla="*/ 468 w 536"/>
              <a:gd name="T15" fmla="*/ 33 h 537"/>
              <a:gd name="T16" fmla="*/ 501 w 536"/>
              <a:gd name="T17" fmla="*/ 67 h 537"/>
              <a:gd name="T18" fmla="*/ 485 w 536"/>
              <a:gd name="T19" fmla="*/ 0 h 537"/>
              <a:gd name="T20" fmla="*/ 485 w 536"/>
              <a:gd name="T21" fmla="*/ 0 h 537"/>
              <a:gd name="T22" fmla="*/ 49 w 536"/>
              <a:gd name="T23" fmla="*/ 0 h 537"/>
              <a:gd name="T24" fmla="*/ 0 w 536"/>
              <a:gd name="T25" fmla="*/ 50 h 537"/>
              <a:gd name="T26" fmla="*/ 0 w 536"/>
              <a:gd name="T27" fmla="*/ 485 h 537"/>
              <a:gd name="T28" fmla="*/ 49 w 536"/>
              <a:gd name="T29" fmla="*/ 536 h 537"/>
              <a:gd name="T30" fmla="*/ 485 w 536"/>
              <a:gd name="T31" fmla="*/ 536 h 537"/>
              <a:gd name="T32" fmla="*/ 535 w 536"/>
              <a:gd name="T33" fmla="*/ 485 h 537"/>
              <a:gd name="T34" fmla="*/ 535 w 536"/>
              <a:gd name="T35" fmla="*/ 50 h 537"/>
              <a:gd name="T36" fmla="*/ 229 w 536"/>
              <a:gd name="T37" fmla="*/ 397 h 537"/>
              <a:gd name="T38" fmla="*/ 229 w 536"/>
              <a:gd name="T39" fmla="*/ 397 h 537"/>
              <a:gd name="T40" fmla="*/ 229 w 536"/>
              <a:gd name="T41" fmla="*/ 374 h 537"/>
              <a:gd name="T42" fmla="*/ 182 w 536"/>
              <a:gd name="T43" fmla="*/ 327 h 537"/>
              <a:gd name="T44" fmla="*/ 179 w 536"/>
              <a:gd name="T45" fmla="*/ 322 h 537"/>
              <a:gd name="T46" fmla="*/ 155 w 536"/>
              <a:gd name="T47" fmla="*/ 322 h 537"/>
              <a:gd name="T48" fmla="*/ 154 w 536"/>
              <a:gd name="T49" fmla="*/ 324 h 537"/>
              <a:gd name="T50" fmla="*/ 71 w 536"/>
              <a:gd name="T51" fmla="*/ 407 h 537"/>
              <a:gd name="T52" fmla="*/ 93 w 536"/>
              <a:gd name="T53" fmla="*/ 430 h 537"/>
              <a:gd name="T54" fmla="*/ 167 w 536"/>
              <a:gd name="T55" fmla="*/ 357 h 537"/>
              <a:gd name="T56" fmla="*/ 206 w 536"/>
              <a:gd name="T57" fmla="*/ 397 h 537"/>
              <a:gd name="T58" fmla="*/ 400 w 536"/>
              <a:gd name="T59" fmla="*/ 294 h 537"/>
              <a:gd name="T60" fmla="*/ 400 w 536"/>
              <a:gd name="T61" fmla="*/ 294 h 537"/>
              <a:gd name="T62" fmla="*/ 396 w 536"/>
              <a:gd name="T63" fmla="*/ 288 h 537"/>
              <a:gd name="T64" fmla="*/ 373 w 536"/>
              <a:gd name="T65" fmla="*/ 289 h 537"/>
              <a:gd name="T66" fmla="*/ 371 w 536"/>
              <a:gd name="T67" fmla="*/ 291 h 537"/>
              <a:gd name="T68" fmla="*/ 221 w 536"/>
              <a:gd name="T69" fmla="*/ 441 h 537"/>
              <a:gd name="T70" fmla="*/ 244 w 536"/>
              <a:gd name="T71" fmla="*/ 464 h 537"/>
              <a:gd name="T72" fmla="*/ 384 w 536"/>
              <a:gd name="T73" fmla="*/ 324 h 537"/>
              <a:gd name="T74" fmla="*/ 441 w 536"/>
              <a:gd name="T75" fmla="*/ 380 h 537"/>
              <a:gd name="T76" fmla="*/ 463 w 536"/>
              <a:gd name="T77" fmla="*/ 358 h 537"/>
              <a:gd name="T78" fmla="*/ 400 w 536"/>
              <a:gd name="T79" fmla="*/ 294 h 537"/>
              <a:gd name="T80" fmla="*/ 167 w 536"/>
              <a:gd name="T81" fmla="*/ 134 h 537"/>
              <a:gd name="T82" fmla="*/ 167 w 536"/>
              <a:gd name="T83" fmla="*/ 134 h 537"/>
              <a:gd name="T84" fmla="*/ 167 w 536"/>
              <a:gd name="T85" fmla="*/ 201 h 537"/>
              <a:gd name="T86" fmla="*/ 167 w 536"/>
              <a:gd name="T87" fmla="*/ 134 h 537"/>
              <a:gd name="T88" fmla="*/ 167 w 536"/>
              <a:gd name="T89" fmla="*/ 234 h 537"/>
              <a:gd name="T90" fmla="*/ 167 w 536"/>
              <a:gd name="T91" fmla="*/ 234 h 537"/>
              <a:gd name="T92" fmla="*/ 167 w 536"/>
              <a:gd name="T93" fmla="*/ 101 h 537"/>
              <a:gd name="T94" fmla="*/ 167 w 536"/>
              <a:gd name="T95" fmla="*/ 23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36" h="537">
                <a:moveTo>
                  <a:pt x="501" y="469"/>
                </a:moveTo>
                <a:lnTo>
                  <a:pt x="501" y="469"/>
                </a:lnTo>
                <a:lnTo>
                  <a:pt x="501" y="469"/>
                </a:lnTo>
                <a:lnTo>
                  <a:pt x="501" y="469"/>
                </a:lnTo>
                <a:cubicBezTo>
                  <a:pt x="501" y="487"/>
                  <a:pt x="486" y="502"/>
                  <a:pt x="468" y="502"/>
                </a:cubicBezTo>
                <a:lnTo>
                  <a:pt x="468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6" y="33"/>
                </a:cubicBezTo>
                <a:lnTo>
                  <a:pt x="66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6" y="33"/>
                  <a:pt x="501" y="48"/>
                  <a:pt x="501" y="67"/>
                </a:cubicBezTo>
                <a:lnTo>
                  <a:pt x="501" y="67"/>
                </a:lnTo>
                <a:lnTo>
                  <a:pt x="501" y="469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49" y="0"/>
                </a:lnTo>
                <a:lnTo>
                  <a:pt x="49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49" y="536"/>
                </a:cubicBezTo>
                <a:lnTo>
                  <a:pt x="49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2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2" y="0"/>
                  <a:pt x="485" y="0"/>
                </a:cubicBezTo>
                <a:close/>
                <a:moveTo>
                  <a:pt x="229" y="397"/>
                </a:moveTo>
                <a:lnTo>
                  <a:pt x="229" y="397"/>
                </a:lnTo>
                <a:lnTo>
                  <a:pt x="229" y="397"/>
                </a:lnTo>
                <a:lnTo>
                  <a:pt x="229" y="397"/>
                </a:lnTo>
                <a:cubicBezTo>
                  <a:pt x="235" y="391"/>
                  <a:pt x="235" y="380"/>
                  <a:pt x="229" y="374"/>
                </a:cubicBezTo>
                <a:lnTo>
                  <a:pt x="229" y="374"/>
                </a:lnTo>
                <a:lnTo>
                  <a:pt x="182" y="327"/>
                </a:lnTo>
                <a:lnTo>
                  <a:pt x="182" y="327"/>
                </a:lnTo>
                <a:cubicBezTo>
                  <a:pt x="182" y="326"/>
                  <a:pt x="180" y="324"/>
                  <a:pt x="179" y="322"/>
                </a:cubicBezTo>
                <a:cubicBezTo>
                  <a:pt x="174" y="317"/>
                  <a:pt x="167" y="316"/>
                  <a:pt x="160" y="319"/>
                </a:cubicBezTo>
                <a:cubicBezTo>
                  <a:pt x="158" y="319"/>
                  <a:pt x="156" y="321"/>
                  <a:pt x="155" y="322"/>
                </a:cubicBezTo>
                <a:cubicBezTo>
                  <a:pt x="154" y="323"/>
                  <a:pt x="154" y="324"/>
                  <a:pt x="154" y="324"/>
                </a:cubicBezTo>
                <a:lnTo>
                  <a:pt x="154" y="324"/>
                </a:lnTo>
                <a:lnTo>
                  <a:pt x="71" y="407"/>
                </a:lnTo>
                <a:lnTo>
                  <a:pt x="71" y="407"/>
                </a:lnTo>
                <a:cubicBezTo>
                  <a:pt x="64" y="414"/>
                  <a:pt x="64" y="423"/>
                  <a:pt x="71" y="430"/>
                </a:cubicBezTo>
                <a:cubicBezTo>
                  <a:pt x="77" y="436"/>
                  <a:pt x="87" y="436"/>
                  <a:pt x="93" y="430"/>
                </a:cubicBezTo>
                <a:lnTo>
                  <a:pt x="93" y="430"/>
                </a:lnTo>
                <a:lnTo>
                  <a:pt x="167" y="357"/>
                </a:lnTo>
                <a:lnTo>
                  <a:pt x="206" y="397"/>
                </a:lnTo>
                <a:lnTo>
                  <a:pt x="206" y="397"/>
                </a:lnTo>
                <a:cubicBezTo>
                  <a:pt x="213" y="403"/>
                  <a:pt x="222" y="403"/>
                  <a:pt x="229" y="397"/>
                </a:cubicBezTo>
                <a:close/>
                <a:moveTo>
                  <a:pt x="400" y="294"/>
                </a:moveTo>
                <a:lnTo>
                  <a:pt x="400" y="294"/>
                </a:lnTo>
                <a:lnTo>
                  <a:pt x="400" y="294"/>
                </a:lnTo>
                <a:lnTo>
                  <a:pt x="400" y="294"/>
                </a:lnTo>
                <a:cubicBezTo>
                  <a:pt x="399" y="292"/>
                  <a:pt x="398" y="290"/>
                  <a:pt x="396" y="288"/>
                </a:cubicBezTo>
                <a:cubicBezTo>
                  <a:pt x="391" y="284"/>
                  <a:pt x="384" y="283"/>
                  <a:pt x="378" y="286"/>
                </a:cubicBezTo>
                <a:cubicBezTo>
                  <a:pt x="376" y="286"/>
                  <a:pt x="374" y="287"/>
                  <a:pt x="373" y="289"/>
                </a:cubicBezTo>
                <a:cubicBezTo>
                  <a:pt x="372" y="290"/>
                  <a:pt x="372" y="290"/>
                  <a:pt x="371" y="291"/>
                </a:cubicBezTo>
                <a:lnTo>
                  <a:pt x="371" y="291"/>
                </a:lnTo>
                <a:lnTo>
                  <a:pt x="221" y="441"/>
                </a:lnTo>
                <a:lnTo>
                  <a:pt x="221" y="441"/>
                </a:lnTo>
                <a:cubicBezTo>
                  <a:pt x="215" y="447"/>
                  <a:pt x="215" y="457"/>
                  <a:pt x="221" y="464"/>
                </a:cubicBezTo>
                <a:cubicBezTo>
                  <a:pt x="228" y="470"/>
                  <a:pt x="238" y="470"/>
                  <a:pt x="244" y="464"/>
                </a:cubicBezTo>
                <a:lnTo>
                  <a:pt x="244" y="464"/>
                </a:lnTo>
                <a:lnTo>
                  <a:pt x="384" y="324"/>
                </a:lnTo>
                <a:lnTo>
                  <a:pt x="441" y="380"/>
                </a:lnTo>
                <a:lnTo>
                  <a:pt x="441" y="380"/>
                </a:lnTo>
                <a:cubicBezTo>
                  <a:pt x="447" y="386"/>
                  <a:pt x="457" y="386"/>
                  <a:pt x="463" y="380"/>
                </a:cubicBezTo>
                <a:cubicBezTo>
                  <a:pt x="470" y="373"/>
                  <a:pt x="470" y="364"/>
                  <a:pt x="463" y="358"/>
                </a:cubicBezTo>
                <a:lnTo>
                  <a:pt x="463" y="358"/>
                </a:lnTo>
                <a:lnTo>
                  <a:pt x="400" y="294"/>
                </a:lnTo>
                <a:close/>
                <a:moveTo>
                  <a:pt x="167" y="134"/>
                </a:moveTo>
                <a:lnTo>
                  <a:pt x="167" y="134"/>
                </a:lnTo>
                <a:lnTo>
                  <a:pt x="167" y="134"/>
                </a:lnTo>
                <a:lnTo>
                  <a:pt x="167" y="134"/>
                </a:lnTo>
                <a:cubicBezTo>
                  <a:pt x="185" y="134"/>
                  <a:pt x="200" y="149"/>
                  <a:pt x="200" y="167"/>
                </a:cubicBezTo>
                <a:cubicBezTo>
                  <a:pt x="200" y="186"/>
                  <a:pt x="185" y="201"/>
                  <a:pt x="167" y="201"/>
                </a:cubicBezTo>
                <a:cubicBezTo>
                  <a:pt x="149" y="201"/>
                  <a:pt x="134" y="186"/>
                  <a:pt x="134" y="167"/>
                </a:cubicBezTo>
                <a:cubicBezTo>
                  <a:pt x="134" y="149"/>
                  <a:pt x="149" y="134"/>
                  <a:pt x="167" y="134"/>
                </a:cubicBezTo>
                <a:close/>
                <a:moveTo>
                  <a:pt x="167" y="234"/>
                </a:moveTo>
                <a:lnTo>
                  <a:pt x="167" y="234"/>
                </a:lnTo>
                <a:lnTo>
                  <a:pt x="167" y="234"/>
                </a:lnTo>
                <a:lnTo>
                  <a:pt x="167" y="234"/>
                </a:lnTo>
                <a:cubicBezTo>
                  <a:pt x="204" y="234"/>
                  <a:pt x="234" y="204"/>
                  <a:pt x="234" y="167"/>
                </a:cubicBezTo>
                <a:cubicBezTo>
                  <a:pt x="234" y="130"/>
                  <a:pt x="204" y="101"/>
                  <a:pt x="167" y="101"/>
                </a:cubicBezTo>
                <a:cubicBezTo>
                  <a:pt x="130" y="101"/>
                  <a:pt x="100" y="130"/>
                  <a:pt x="100" y="167"/>
                </a:cubicBezTo>
                <a:cubicBezTo>
                  <a:pt x="100" y="204"/>
                  <a:pt x="130" y="234"/>
                  <a:pt x="167" y="2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4" name="Freeform 92"/>
          <p:cNvSpPr>
            <a:spLocks noChangeArrowheads="1"/>
          </p:cNvSpPr>
          <p:nvPr/>
        </p:nvSpPr>
        <p:spPr bwMode="auto">
          <a:xfrm>
            <a:off x="8035527" y="1298557"/>
            <a:ext cx="193675" cy="193675"/>
          </a:xfrm>
          <a:custGeom>
            <a:avLst/>
            <a:gdLst>
              <a:gd name="T0" fmla="*/ 346 w 536"/>
              <a:gd name="T1" fmla="*/ 189 h 537"/>
              <a:gd name="T2" fmla="*/ 346 w 536"/>
              <a:gd name="T3" fmla="*/ 189 h 537"/>
              <a:gd name="T4" fmla="*/ 346 w 536"/>
              <a:gd name="T5" fmla="*/ 189 h 537"/>
              <a:gd name="T6" fmla="*/ 346 w 536"/>
              <a:gd name="T7" fmla="*/ 189 h 537"/>
              <a:gd name="T8" fmla="*/ 324 w 536"/>
              <a:gd name="T9" fmla="*/ 189 h 537"/>
              <a:gd name="T10" fmla="*/ 324 w 536"/>
              <a:gd name="T11" fmla="*/ 189 h 537"/>
              <a:gd name="T12" fmla="*/ 267 w 536"/>
              <a:gd name="T13" fmla="*/ 245 h 537"/>
              <a:gd name="T14" fmla="*/ 211 w 536"/>
              <a:gd name="T15" fmla="*/ 189 h 537"/>
              <a:gd name="T16" fmla="*/ 211 w 536"/>
              <a:gd name="T17" fmla="*/ 189 h 537"/>
              <a:gd name="T18" fmla="*/ 189 w 536"/>
              <a:gd name="T19" fmla="*/ 189 h 537"/>
              <a:gd name="T20" fmla="*/ 189 w 536"/>
              <a:gd name="T21" fmla="*/ 211 h 537"/>
              <a:gd name="T22" fmla="*/ 189 w 536"/>
              <a:gd name="T23" fmla="*/ 211 h 537"/>
              <a:gd name="T24" fmla="*/ 245 w 536"/>
              <a:gd name="T25" fmla="*/ 267 h 537"/>
              <a:gd name="T26" fmla="*/ 189 w 536"/>
              <a:gd name="T27" fmla="*/ 324 h 537"/>
              <a:gd name="T28" fmla="*/ 189 w 536"/>
              <a:gd name="T29" fmla="*/ 324 h 537"/>
              <a:gd name="T30" fmla="*/ 189 w 536"/>
              <a:gd name="T31" fmla="*/ 346 h 537"/>
              <a:gd name="T32" fmla="*/ 211 w 536"/>
              <a:gd name="T33" fmla="*/ 346 h 537"/>
              <a:gd name="T34" fmla="*/ 211 w 536"/>
              <a:gd name="T35" fmla="*/ 346 h 537"/>
              <a:gd name="T36" fmla="*/ 267 w 536"/>
              <a:gd name="T37" fmla="*/ 290 h 537"/>
              <a:gd name="T38" fmla="*/ 324 w 536"/>
              <a:gd name="T39" fmla="*/ 346 h 537"/>
              <a:gd name="T40" fmla="*/ 324 w 536"/>
              <a:gd name="T41" fmla="*/ 346 h 537"/>
              <a:gd name="T42" fmla="*/ 346 w 536"/>
              <a:gd name="T43" fmla="*/ 346 h 537"/>
              <a:gd name="T44" fmla="*/ 346 w 536"/>
              <a:gd name="T45" fmla="*/ 324 h 537"/>
              <a:gd name="T46" fmla="*/ 346 w 536"/>
              <a:gd name="T47" fmla="*/ 324 h 537"/>
              <a:gd name="T48" fmla="*/ 290 w 536"/>
              <a:gd name="T49" fmla="*/ 267 h 537"/>
              <a:gd name="T50" fmla="*/ 346 w 536"/>
              <a:gd name="T51" fmla="*/ 211 h 537"/>
              <a:gd name="T52" fmla="*/ 346 w 536"/>
              <a:gd name="T53" fmla="*/ 211 h 537"/>
              <a:gd name="T54" fmla="*/ 346 w 536"/>
              <a:gd name="T55" fmla="*/ 189 h 537"/>
              <a:gd name="T56" fmla="*/ 267 w 536"/>
              <a:gd name="T57" fmla="*/ 502 h 537"/>
              <a:gd name="T58" fmla="*/ 267 w 536"/>
              <a:gd name="T59" fmla="*/ 502 h 537"/>
              <a:gd name="T60" fmla="*/ 267 w 536"/>
              <a:gd name="T61" fmla="*/ 502 h 537"/>
              <a:gd name="T62" fmla="*/ 267 w 536"/>
              <a:gd name="T63" fmla="*/ 502 h 537"/>
              <a:gd name="T64" fmla="*/ 33 w 536"/>
              <a:gd name="T65" fmla="*/ 267 h 537"/>
              <a:gd name="T66" fmla="*/ 267 w 536"/>
              <a:gd name="T67" fmla="*/ 33 h 537"/>
              <a:gd name="T68" fmla="*/ 502 w 536"/>
              <a:gd name="T69" fmla="*/ 267 h 537"/>
              <a:gd name="T70" fmla="*/ 267 w 536"/>
              <a:gd name="T71" fmla="*/ 502 h 537"/>
              <a:gd name="T72" fmla="*/ 267 w 536"/>
              <a:gd name="T73" fmla="*/ 0 h 537"/>
              <a:gd name="T74" fmla="*/ 267 w 536"/>
              <a:gd name="T75" fmla="*/ 0 h 537"/>
              <a:gd name="T76" fmla="*/ 267 w 536"/>
              <a:gd name="T77" fmla="*/ 0 h 537"/>
              <a:gd name="T78" fmla="*/ 267 w 536"/>
              <a:gd name="T79" fmla="*/ 0 h 537"/>
              <a:gd name="T80" fmla="*/ 0 w 536"/>
              <a:gd name="T81" fmla="*/ 267 h 537"/>
              <a:gd name="T82" fmla="*/ 267 w 536"/>
              <a:gd name="T83" fmla="*/ 536 h 537"/>
              <a:gd name="T84" fmla="*/ 535 w 536"/>
              <a:gd name="T85" fmla="*/ 267 h 537"/>
              <a:gd name="T86" fmla="*/ 267 w 536"/>
              <a:gd name="T87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6" h="537">
                <a:moveTo>
                  <a:pt x="346" y="189"/>
                </a:moveTo>
                <a:lnTo>
                  <a:pt x="346" y="189"/>
                </a:lnTo>
                <a:lnTo>
                  <a:pt x="346" y="189"/>
                </a:lnTo>
                <a:lnTo>
                  <a:pt x="346" y="189"/>
                </a:lnTo>
                <a:cubicBezTo>
                  <a:pt x="340" y="182"/>
                  <a:pt x="330" y="182"/>
                  <a:pt x="324" y="189"/>
                </a:cubicBezTo>
                <a:lnTo>
                  <a:pt x="324" y="189"/>
                </a:lnTo>
                <a:lnTo>
                  <a:pt x="267" y="245"/>
                </a:lnTo>
                <a:lnTo>
                  <a:pt x="211" y="189"/>
                </a:lnTo>
                <a:lnTo>
                  <a:pt x="211" y="189"/>
                </a:lnTo>
                <a:cubicBezTo>
                  <a:pt x="205" y="182"/>
                  <a:pt x="195" y="182"/>
                  <a:pt x="189" y="189"/>
                </a:cubicBezTo>
                <a:cubicBezTo>
                  <a:pt x="182" y="195"/>
                  <a:pt x="182" y="205"/>
                  <a:pt x="189" y="211"/>
                </a:cubicBezTo>
                <a:lnTo>
                  <a:pt x="189" y="211"/>
                </a:lnTo>
                <a:lnTo>
                  <a:pt x="245" y="267"/>
                </a:lnTo>
                <a:lnTo>
                  <a:pt x="189" y="324"/>
                </a:lnTo>
                <a:lnTo>
                  <a:pt x="189" y="324"/>
                </a:lnTo>
                <a:cubicBezTo>
                  <a:pt x="182" y="330"/>
                  <a:pt x="182" y="340"/>
                  <a:pt x="189" y="346"/>
                </a:cubicBezTo>
                <a:cubicBezTo>
                  <a:pt x="195" y="352"/>
                  <a:pt x="205" y="352"/>
                  <a:pt x="211" y="346"/>
                </a:cubicBezTo>
                <a:lnTo>
                  <a:pt x="211" y="346"/>
                </a:lnTo>
                <a:lnTo>
                  <a:pt x="267" y="290"/>
                </a:lnTo>
                <a:lnTo>
                  <a:pt x="324" y="346"/>
                </a:lnTo>
                <a:lnTo>
                  <a:pt x="324" y="346"/>
                </a:lnTo>
                <a:cubicBezTo>
                  <a:pt x="330" y="352"/>
                  <a:pt x="340" y="352"/>
                  <a:pt x="346" y="346"/>
                </a:cubicBezTo>
                <a:cubicBezTo>
                  <a:pt x="352" y="340"/>
                  <a:pt x="352" y="330"/>
                  <a:pt x="346" y="324"/>
                </a:cubicBezTo>
                <a:lnTo>
                  <a:pt x="346" y="324"/>
                </a:lnTo>
                <a:lnTo>
                  <a:pt x="290" y="267"/>
                </a:lnTo>
                <a:lnTo>
                  <a:pt x="346" y="211"/>
                </a:lnTo>
                <a:lnTo>
                  <a:pt x="346" y="211"/>
                </a:lnTo>
                <a:cubicBezTo>
                  <a:pt x="352" y="205"/>
                  <a:pt x="352" y="195"/>
                  <a:pt x="346" y="189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7"/>
                  <a:pt x="33" y="267"/>
                </a:cubicBezTo>
                <a:cubicBezTo>
                  <a:pt x="33" y="138"/>
                  <a:pt x="138" y="33"/>
                  <a:pt x="267" y="33"/>
                </a:cubicBezTo>
                <a:cubicBezTo>
                  <a:pt x="397" y="33"/>
                  <a:pt x="502" y="138"/>
                  <a:pt x="502" y="267"/>
                </a:cubicBezTo>
                <a:cubicBezTo>
                  <a:pt x="502" y="397"/>
                  <a:pt x="397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119"/>
                  <a:pt x="0" y="267"/>
                </a:cubicBezTo>
                <a:cubicBezTo>
                  <a:pt x="0" y="415"/>
                  <a:pt x="120" y="536"/>
                  <a:pt x="267" y="536"/>
                </a:cubicBezTo>
                <a:cubicBezTo>
                  <a:pt x="415" y="536"/>
                  <a:pt x="535" y="415"/>
                  <a:pt x="535" y="267"/>
                </a:cubicBezTo>
                <a:cubicBezTo>
                  <a:pt x="535" y="119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5" name="Freeform 93"/>
          <p:cNvSpPr>
            <a:spLocks noChangeArrowheads="1"/>
          </p:cNvSpPr>
          <p:nvPr/>
        </p:nvSpPr>
        <p:spPr bwMode="auto">
          <a:xfrm>
            <a:off x="7498952" y="1298557"/>
            <a:ext cx="193675" cy="193675"/>
          </a:xfrm>
          <a:custGeom>
            <a:avLst/>
            <a:gdLst>
              <a:gd name="T0" fmla="*/ 268 w 536"/>
              <a:gd name="T1" fmla="*/ 502 h 537"/>
              <a:gd name="T2" fmla="*/ 268 w 536"/>
              <a:gd name="T3" fmla="*/ 502 h 537"/>
              <a:gd name="T4" fmla="*/ 268 w 536"/>
              <a:gd name="T5" fmla="*/ 502 h 537"/>
              <a:gd name="T6" fmla="*/ 268 w 536"/>
              <a:gd name="T7" fmla="*/ 502 h 537"/>
              <a:gd name="T8" fmla="*/ 34 w 536"/>
              <a:gd name="T9" fmla="*/ 267 h 537"/>
              <a:gd name="T10" fmla="*/ 268 w 536"/>
              <a:gd name="T11" fmla="*/ 33 h 537"/>
              <a:gd name="T12" fmla="*/ 502 w 536"/>
              <a:gd name="T13" fmla="*/ 267 h 537"/>
              <a:gd name="T14" fmla="*/ 268 w 536"/>
              <a:gd name="T15" fmla="*/ 502 h 537"/>
              <a:gd name="T16" fmla="*/ 268 w 536"/>
              <a:gd name="T17" fmla="*/ 0 h 537"/>
              <a:gd name="T18" fmla="*/ 268 w 536"/>
              <a:gd name="T19" fmla="*/ 0 h 537"/>
              <a:gd name="T20" fmla="*/ 268 w 536"/>
              <a:gd name="T21" fmla="*/ 0 h 537"/>
              <a:gd name="T22" fmla="*/ 268 w 536"/>
              <a:gd name="T23" fmla="*/ 0 h 537"/>
              <a:gd name="T24" fmla="*/ 0 w 536"/>
              <a:gd name="T25" fmla="*/ 267 h 537"/>
              <a:gd name="T26" fmla="*/ 268 w 536"/>
              <a:gd name="T27" fmla="*/ 536 h 537"/>
              <a:gd name="T28" fmla="*/ 535 w 536"/>
              <a:gd name="T29" fmla="*/ 267 h 537"/>
              <a:gd name="T30" fmla="*/ 268 w 536"/>
              <a:gd name="T31" fmla="*/ 0 h 537"/>
              <a:gd name="T32" fmla="*/ 358 w 536"/>
              <a:gd name="T33" fmla="*/ 205 h 537"/>
              <a:gd name="T34" fmla="*/ 358 w 536"/>
              <a:gd name="T35" fmla="*/ 205 h 537"/>
              <a:gd name="T36" fmla="*/ 358 w 536"/>
              <a:gd name="T37" fmla="*/ 205 h 537"/>
              <a:gd name="T38" fmla="*/ 251 w 536"/>
              <a:gd name="T39" fmla="*/ 312 h 537"/>
              <a:gd name="T40" fmla="*/ 195 w 536"/>
              <a:gd name="T41" fmla="*/ 255 h 537"/>
              <a:gd name="T42" fmla="*/ 195 w 536"/>
              <a:gd name="T43" fmla="*/ 255 h 537"/>
              <a:gd name="T44" fmla="*/ 172 w 536"/>
              <a:gd name="T45" fmla="*/ 255 h 537"/>
              <a:gd name="T46" fmla="*/ 172 w 536"/>
              <a:gd name="T47" fmla="*/ 278 h 537"/>
              <a:gd name="T48" fmla="*/ 172 w 536"/>
              <a:gd name="T49" fmla="*/ 278 h 537"/>
              <a:gd name="T50" fmla="*/ 236 w 536"/>
              <a:gd name="T51" fmla="*/ 342 h 537"/>
              <a:gd name="T52" fmla="*/ 236 w 536"/>
              <a:gd name="T53" fmla="*/ 342 h 537"/>
              <a:gd name="T54" fmla="*/ 239 w 536"/>
              <a:gd name="T55" fmla="*/ 346 h 537"/>
              <a:gd name="T56" fmla="*/ 251 w 536"/>
              <a:gd name="T57" fmla="*/ 351 h 537"/>
              <a:gd name="T58" fmla="*/ 263 w 536"/>
              <a:gd name="T59" fmla="*/ 346 h 537"/>
              <a:gd name="T60" fmla="*/ 266 w 536"/>
              <a:gd name="T61" fmla="*/ 342 h 537"/>
              <a:gd name="T62" fmla="*/ 266 w 536"/>
              <a:gd name="T63" fmla="*/ 342 h 537"/>
              <a:gd name="T64" fmla="*/ 380 w 536"/>
              <a:gd name="T65" fmla="*/ 228 h 537"/>
              <a:gd name="T66" fmla="*/ 380 w 536"/>
              <a:gd name="T67" fmla="*/ 228 h 537"/>
              <a:gd name="T68" fmla="*/ 380 w 536"/>
              <a:gd name="T69" fmla="*/ 205 h 537"/>
              <a:gd name="T70" fmla="*/ 358 w 536"/>
              <a:gd name="T71" fmla="*/ 20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537"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8" y="502"/>
                  <a:pt x="34" y="397"/>
                  <a:pt x="34" y="267"/>
                </a:cubicBezTo>
                <a:cubicBezTo>
                  <a:pt x="34" y="138"/>
                  <a:pt x="138" y="33"/>
                  <a:pt x="268" y="33"/>
                </a:cubicBezTo>
                <a:cubicBezTo>
                  <a:pt x="397" y="33"/>
                  <a:pt x="502" y="138"/>
                  <a:pt x="502" y="267"/>
                </a:cubicBezTo>
                <a:cubicBezTo>
                  <a:pt x="502" y="397"/>
                  <a:pt x="397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19"/>
                  <a:pt x="0" y="267"/>
                </a:cubicBezTo>
                <a:cubicBezTo>
                  <a:pt x="0" y="415"/>
                  <a:pt x="120" y="536"/>
                  <a:pt x="268" y="536"/>
                </a:cubicBezTo>
                <a:cubicBezTo>
                  <a:pt x="416" y="536"/>
                  <a:pt x="535" y="415"/>
                  <a:pt x="535" y="267"/>
                </a:cubicBezTo>
                <a:cubicBezTo>
                  <a:pt x="535" y="119"/>
                  <a:pt x="416" y="0"/>
                  <a:pt x="268" y="0"/>
                </a:cubicBezTo>
                <a:close/>
                <a:moveTo>
                  <a:pt x="358" y="205"/>
                </a:moveTo>
                <a:lnTo>
                  <a:pt x="358" y="205"/>
                </a:lnTo>
                <a:lnTo>
                  <a:pt x="358" y="205"/>
                </a:lnTo>
                <a:lnTo>
                  <a:pt x="251" y="312"/>
                </a:lnTo>
                <a:lnTo>
                  <a:pt x="195" y="255"/>
                </a:lnTo>
                <a:lnTo>
                  <a:pt x="195" y="255"/>
                </a:lnTo>
                <a:cubicBezTo>
                  <a:pt x="188" y="250"/>
                  <a:pt x="179" y="250"/>
                  <a:pt x="172" y="255"/>
                </a:cubicBezTo>
                <a:cubicBezTo>
                  <a:pt x="166" y="262"/>
                  <a:pt x="166" y="272"/>
                  <a:pt x="172" y="278"/>
                </a:cubicBezTo>
                <a:lnTo>
                  <a:pt x="172" y="278"/>
                </a:lnTo>
                <a:lnTo>
                  <a:pt x="236" y="342"/>
                </a:lnTo>
                <a:lnTo>
                  <a:pt x="236" y="342"/>
                </a:lnTo>
                <a:cubicBezTo>
                  <a:pt x="237" y="343"/>
                  <a:pt x="238" y="346"/>
                  <a:pt x="239" y="346"/>
                </a:cubicBezTo>
                <a:cubicBezTo>
                  <a:pt x="242" y="350"/>
                  <a:pt x="247" y="351"/>
                  <a:pt x="251" y="351"/>
                </a:cubicBezTo>
                <a:cubicBezTo>
                  <a:pt x="255" y="351"/>
                  <a:pt x="259" y="350"/>
                  <a:pt x="263" y="346"/>
                </a:cubicBezTo>
                <a:cubicBezTo>
                  <a:pt x="264" y="346"/>
                  <a:pt x="265" y="343"/>
                  <a:pt x="266" y="342"/>
                </a:cubicBezTo>
                <a:lnTo>
                  <a:pt x="266" y="342"/>
                </a:lnTo>
                <a:lnTo>
                  <a:pt x="380" y="228"/>
                </a:lnTo>
                <a:lnTo>
                  <a:pt x="380" y="228"/>
                </a:lnTo>
                <a:cubicBezTo>
                  <a:pt x="386" y="222"/>
                  <a:pt x="386" y="212"/>
                  <a:pt x="380" y="205"/>
                </a:cubicBezTo>
                <a:cubicBezTo>
                  <a:pt x="374" y="199"/>
                  <a:pt x="363" y="199"/>
                  <a:pt x="358" y="2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6" name="Freeform 94"/>
          <p:cNvSpPr>
            <a:spLocks noChangeArrowheads="1"/>
          </p:cNvSpPr>
          <p:nvPr/>
        </p:nvSpPr>
        <p:spPr bwMode="auto">
          <a:xfrm>
            <a:off x="6962377" y="1298557"/>
            <a:ext cx="193675" cy="193675"/>
          </a:xfrm>
          <a:custGeom>
            <a:avLst/>
            <a:gdLst>
              <a:gd name="T0" fmla="*/ 185 w 537"/>
              <a:gd name="T1" fmla="*/ 203 h 537"/>
              <a:gd name="T2" fmla="*/ 185 w 537"/>
              <a:gd name="T3" fmla="*/ 187 h 537"/>
              <a:gd name="T4" fmla="*/ 185 w 537"/>
              <a:gd name="T5" fmla="*/ 237 h 537"/>
              <a:gd name="T6" fmla="*/ 352 w 537"/>
              <a:gd name="T7" fmla="*/ 220 h 537"/>
              <a:gd name="T8" fmla="*/ 503 w 537"/>
              <a:gd name="T9" fmla="*/ 470 h 537"/>
              <a:gd name="T10" fmla="*/ 503 w 537"/>
              <a:gd name="T11" fmla="*/ 470 h 537"/>
              <a:gd name="T12" fmla="*/ 363 w 537"/>
              <a:gd name="T13" fmla="*/ 358 h 537"/>
              <a:gd name="T14" fmla="*/ 503 w 537"/>
              <a:gd name="T15" fmla="*/ 253 h 537"/>
              <a:gd name="T16" fmla="*/ 469 w 537"/>
              <a:gd name="T17" fmla="*/ 503 h 537"/>
              <a:gd name="T18" fmla="*/ 67 w 537"/>
              <a:gd name="T19" fmla="*/ 503 h 537"/>
              <a:gd name="T20" fmla="*/ 60 w 537"/>
              <a:gd name="T21" fmla="*/ 502 h 537"/>
              <a:gd name="T22" fmla="*/ 235 w 537"/>
              <a:gd name="T23" fmla="*/ 408 h 537"/>
              <a:gd name="T24" fmla="*/ 303 w 537"/>
              <a:gd name="T25" fmla="*/ 408 h 537"/>
              <a:gd name="T26" fmla="*/ 476 w 537"/>
              <a:gd name="T27" fmla="*/ 502 h 537"/>
              <a:gd name="T28" fmla="*/ 35 w 537"/>
              <a:gd name="T29" fmla="*/ 480 h 537"/>
              <a:gd name="T30" fmla="*/ 34 w 537"/>
              <a:gd name="T31" fmla="*/ 470 h 537"/>
              <a:gd name="T32" fmla="*/ 34 w 537"/>
              <a:gd name="T33" fmla="*/ 253 h 537"/>
              <a:gd name="T34" fmla="*/ 176 w 537"/>
              <a:gd name="T35" fmla="*/ 355 h 537"/>
              <a:gd name="T36" fmla="*/ 101 w 537"/>
              <a:gd name="T37" fmla="*/ 170 h 537"/>
              <a:gd name="T38" fmla="*/ 59 w 537"/>
              <a:gd name="T39" fmla="*/ 204 h 537"/>
              <a:gd name="T40" fmla="*/ 134 w 537"/>
              <a:gd name="T41" fmla="*/ 104 h 537"/>
              <a:gd name="T42" fmla="*/ 419 w 537"/>
              <a:gd name="T43" fmla="*/ 266 h 537"/>
              <a:gd name="T44" fmla="*/ 270 w 537"/>
              <a:gd name="T45" fmla="*/ 388 h 537"/>
              <a:gd name="T46" fmla="*/ 134 w 537"/>
              <a:gd name="T47" fmla="*/ 273 h 537"/>
              <a:gd name="T48" fmla="*/ 256 w 537"/>
              <a:gd name="T49" fmla="*/ 42 h 537"/>
              <a:gd name="T50" fmla="*/ 270 w 537"/>
              <a:gd name="T51" fmla="*/ 37 h 537"/>
              <a:gd name="T52" fmla="*/ 318 w 537"/>
              <a:gd name="T53" fmla="*/ 70 h 537"/>
              <a:gd name="T54" fmla="*/ 452 w 537"/>
              <a:gd name="T55" fmla="*/ 183 h 537"/>
              <a:gd name="T56" fmla="*/ 484 w 537"/>
              <a:gd name="T57" fmla="*/ 209 h 537"/>
              <a:gd name="T58" fmla="*/ 469 w 537"/>
              <a:gd name="T59" fmla="*/ 220 h 537"/>
              <a:gd name="T60" fmla="*/ 452 w 537"/>
              <a:gd name="T61" fmla="*/ 237 h 537"/>
              <a:gd name="T62" fmla="*/ 519 w 537"/>
              <a:gd name="T63" fmla="*/ 194 h 537"/>
              <a:gd name="T64" fmla="*/ 519 w 537"/>
              <a:gd name="T65" fmla="*/ 194 h 537"/>
              <a:gd name="T66" fmla="*/ 452 w 537"/>
              <a:gd name="T67" fmla="*/ 70 h 537"/>
              <a:gd name="T68" fmla="*/ 303 w 537"/>
              <a:gd name="T69" fmla="*/ 16 h 537"/>
              <a:gd name="T70" fmla="*/ 169 w 537"/>
              <a:gd name="T71" fmla="*/ 70 h 537"/>
              <a:gd name="T72" fmla="*/ 18 w 537"/>
              <a:gd name="T73" fmla="*/ 194 h 537"/>
              <a:gd name="T74" fmla="*/ 0 w 537"/>
              <a:gd name="T75" fmla="*/ 237 h 537"/>
              <a:gd name="T76" fmla="*/ 51 w 537"/>
              <a:gd name="T77" fmla="*/ 536 h 537"/>
              <a:gd name="T78" fmla="*/ 486 w 537"/>
              <a:gd name="T79" fmla="*/ 536 h 537"/>
              <a:gd name="T80" fmla="*/ 536 w 537"/>
              <a:gd name="T81" fmla="*/ 237 h 537"/>
              <a:gd name="T82" fmla="*/ 185 w 537"/>
              <a:gd name="T83" fmla="*/ 170 h 537"/>
              <a:gd name="T84" fmla="*/ 318 w 537"/>
              <a:gd name="T85" fmla="*/ 170 h 537"/>
              <a:gd name="T86" fmla="*/ 185 w 537"/>
              <a:gd name="T87" fmla="*/ 17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7" h="537">
                <a:moveTo>
                  <a:pt x="185" y="203"/>
                </a:moveTo>
                <a:lnTo>
                  <a:pt x="185" y="203"/>
                </a:lnTo>
                <a:lnTo>
                  <a:pt x="185" y="203"/>
                </a:lnTo>
                <a:lnTo>
                  <a:pt x="368" y="203"/>
                </a:lnTo>
                <a:lnTo>
                  <a:pt x="368" y="187"/>
                </a:lnTo>
                <a:lnTo>
                  <a:pt x="185" y="187"/>
                </a:lnTo>
                <a:lnTo>
                  <a:pt x="185" y="203"/>
                </a:lnTo>
                <a:close/>
                <a:moveTo>
                  <a:pt x="185" y="237"/>
                </a:moveTo>
                <a:lnTo>
                  <a:pt x="185" y="237"/>
                </a:lnTo>
                <a:lnTo>
                  <a:pt x="185" y="237"/>
                </a:lnTo>
                <a:lnTo>
                  <a:pt x="352" y="237"/>
                </a:lnTo>
                <a:lnTo>
                  <a:pt x="352" y="220"/>
                </a:lnTo>
                <a:lnTo>
                  <a:pt x="185" y="220"/>
                </a:lnTo>
                <a:lnTo>
                  <a:pt x="185" y="237"/>
                </a:lnTo>
                <a:close/>
                <a:moveTo>
                  <a:pt x="503" y="470"/>
                </a:moveTo>
                <a:lnTo>
                  <a:pt x="503" y="470"/>
                </a:lnTo>
                <a:lnTo>
                  <a:pt x="503" y="470"/>
                </a:lnTo>
                <a:lnTo>
                  <a:pt x="503" y="470"/>
                </a:lnTo>
                <a:cubicBezTo>
                  <a:pt x="503" y="473"/>
                  <a:pt x="502" y="476"/>
                  <a:pt x="501" y="480"/>
                </a:cubicBezTo>
                <a:lnTo>
                  <a:pt x="501" y="480"/>
                </a:lnTo>
                <a:lnTo>
                  <a:pt x="363" y="358"/>
                </a:lnTo>
                <a:lnTo>
                  <a:pt x="499" y="239"/>
                </a:lnTo>
                <a:lnTo>
                  <a:pt x="499" y="239"/>
                </a:lnTo>
                <a:cubicBezTo>
                  <a:pt x="501" y="244"/>
                  <a:pt x="503" y="249"/>
                  <a:pt x="503" y="253"/>
                </a:cubicBezTo>
                <a:lnTo>
                  <a:pt x="503" y="253"/>
                </a:lnTo>
                <a:lnTo>
                  <a:pt x="503" y="470"/>
                </a:lnTo>
                <a:close/>
                <a:moveTo>
                  <a:pt x="469" y="503"/>
                </a:moveTo>
                <a:lnTo>
                  <a:pt x="469" y="503"/>
                </a:lnTo>
                <a:lnTo>
                  <a:pt x="469" y="503"/>
                </a:lnTo>
                <a:lnTo>
                  <a:pt x="67" y="503"/>
                </a:lnTo>
                <a:lnTo>
                  <a:pt x="67" y="503"/>
                </a:lnTo>
                <a:cubicBezTo>
                  <a:pt x="65" y="503"/>
                  <a:pt x="63" y="503"/>
                  <a:pt x="60" y="502"/>
                </a:cubicBezTo>
                <a:lnTo>
                  <a:pt x="60" y="502"/>
                </a:lnTo>
                <a:lnTo>
                  <a:pt x="202" y="377"/>
                </a:lnTo>
                <a:lnTo>
                  <a:pt x="201" y="377"/>
                </a:lnTo>
                <a:lnTo>
                  <a:pt x="235" y="408"/>
                </a:lnTo>
                <a:lnTo>
                  <a:pt x="235" y="408"/>
                </a:lnTo>
                <a:cubicBezTo>
                  <a:pt x="256" y="424"/>
                  <a:pt x="284" y="424"/>
                  <a:pt x="303" y="408"/>
                </a:cubicBezTo>
                <a:lnTo>
                  <a:pt x="303" y="408"/>
                </a:lnTo>
                <a:lnTo>
                  <a:pt x="337" y="380"/>
                </a:lnTo>
                <a:lnTo>
                  <a:pt x="476" y="502"/>
                </a:lnTo>
                <a:lnTo>
                  <a:pt x="476" y="502"/>
                </a:lnTo>
                <a:cubicBezTo>
                  <a:pt x="474" y="503"/>
                  <a:pt x="471" y="503"/>
                  <a:pt x="469" y="503"/>
                </a:cubicBezTo>
                <a:close/>
                <a:moveTo>
                  <a:pt x="35" y="480"/>
                </a:moveTo>
                <a:lnTo>
                  <a:pt x="35" y="480"/>
                </a:lnTo>
                <a:lnTo>
                  <a:pt x="35" y="480"/>
                </a:lnTo>
                <a:lnTo>
                  <a:pt x="35" y="480"/>
                </a:lnTo>
                <a:cubicBezTo>
                  <a:pt x="35" y="476"/>
                  <a:pt x="34" y="473"/>
                  <a:pt x="34" y="470"/>
                </a:cubicBezTo>
                <a:lnTo>
                  <a:pt x="34" y="470"/>
                </a:lnTo>
                <a:lnTo>
                  <a:pt x="34" y="253"/>
                </a:lnTo>
                <a:lnTo>
                  <a:pt x="34" y="253"/>
                </a:lnTo>
                <a:cubicBezTo>
                  <a:pt x="34" y="246"/>
                  <a:pt x="37" y="238"/>
                  <a:pt x="42" y="232"/>
                </a:cubicBezTo>
                <a:lnTo>
                  <a:pt x="42" y="232"/>
                </a:lnTo>
                <a:lnTo>
                  <a:pt x="176" y="355"/>
                </a:lnTo>
                <a:lnTo>
                  <a:pt x="35" y="480"/>
                </a:lnTo>
                <a:close/>
                <a:moveTo>
                  <a:pt x="101" y="170"/>
                </a:moveTo>
                <a:lnTo>
                  <a:pt x="101" y="170"/>
                </a:lnTo>
                <a:lnTo>
                  <a:pt x="101" y="170"/>
                </a:lnTo>
                <a:lnTo>
                  <a:pt x="101" y="242"/>
                </a:lnTo>
                <a:lnTo>
                  <a:pt x="59" y="204"/>
                </a:lnTo>
                <a:lnTo>
                  <a:pt x="101" y="170"/>
                </a:lnTo>
                <a:close/>
                <a:moveTo>
                  <a:pt x="134" y="104"/>
                </a:moveTo>
                <a:lnTo>
                  <a:pt x="134" y="104"/>
                </a:lnTo>
                <a:lnTo>
                  <a:pt x="134" y="104"/>
                </a:lnTo>
                <a:lnTo>
                  <a:pt x="419" y="104"/>
                </a:lnTo>
                <a:lnTo>
                  <a:pt x="419" y="266"/>
                </a:lnTo>
                <a:lnTo>
                  <a:pt x="282" y="384"/>
                </a:lnTo>
                <a:lnTo>
                  <a:pt x="282" y="384"/>
                </a:lnTo>
                <a:cubicBezTo>
                  <a:pt x="279" y="386"/>
                  <a:pt x="274" y="388"/>
                  <a:pt x="270" y="388"/>
                </a:cubicBezTo>
                <a:cubicBezTo>
                  <a:pt x="265" y="388"/>
                  <a:pt x="261" y="386"/>
                  <a:pt x="256" y="383"/>
                </a:cubicBezTo>
                <a:lnTo>
                  <a:pt x="256" y="383"/>
                </a:lnTo>
                <a:lnTo>
                  <a:pt x="134" y="273"/>
                </a:lnTo>
                <a:lnTo>
                  <a:pt x="134" y="104"/>
                </a:lnTo>
                <a:close/>
                <a:moveTo>
                  <a:pt x="256" y="42"/>
                </a:moveTo>
                <a:lnTo>
                  <a:pt x="256" y="42"/>
                </a:lnTo>
                <a:lnTo>
                  <a:pt x="256" y="42"/>
                </a:lnTo>
                <a:lnTo>
                  <a:pt x="256" y="42"/>
                </a:lnTo>
                <a:cubicBezTo>
                  <a:pt x="261" y="38"/>
                  <a:pt x="265" y="37"/>
                  <a:pt x="270" y="37"/>
                </a:cubicBezTo>
                <a:cubicBezTo>
                  <a:pt x="274" y="37"/>
                  <a:pt x="279" y="38"/>
                  <a:pt x="282" y="41"/>
                </a:cubicBezTo>
                <a:lnTo>
                  <a:pt x="282" y="41"/>
                </a:lnTo>
                <a:lnTo>
                  <a:pt x="318" y="70"/>
                </a:lnTo>
                <a:lnTo>
                  <a:pt x="221" y="70"/>
                </a:lnTo>
                <a:lnTo>
                  <a:pt x="256" y="42"/>
                </a:lnTo>
                <a:close/>
                <a:moveTo>
                  <a:pt x="452" y="183"/>
                </a:moveTo>
                <a:lnTo>
                  <a:pt x="452" y="183"/>
                </a:lnTo>
                <a:lnTo>
                  <a:pt x="452" y="183"/>
                </a:lnTo>
                <a:lnTo>
                  <a:pt x="484" y="209"/>
                </a:lnTo>
                <a:lnTo>
                  <a:pt x="472" y="220"/>
                </a:lnTo>
                <a:lnTo>
                  <a:pt x="469" y="220"/>
                </a:lnTo>
                <a:lnTo>
                  <a:pt x="469" y="220"/>
                </a:lnTo>
                <a:cubicBezTo>
                  <a:pt x="470" y="220"/>
                  <a:pt x="471" y="220"/>
                  <a:pt x="472" y="220"/>
                </a:cubicBezTo>
                <a:lnTo>
                  <a:pt x="472" y="220"/>
                </a:lnTo>
                <a:lnTo>
                  <a:pt x="452" y="237"/>
                </a:lnTo>
                <a:lnTo>
                  <a:pt x="452" y="183"/>
                </a:lnTo>
                <a:close/>
                <a:moveTo>
                  <a:pt x="519" y="194"/>
                </a:move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452" y="139"/>
                </a:lnTo>
                <a:lnTo>
                  <a:pt x="452" y="70"/>
                </a:lnTo>
                <a:lnTo>
                  <a:pt x="370" y="70"/>
                </a:lnTo>
                <a:lnTo>
                  <a:pt x="303" y="16"/>
                </a:lnTo>
                <a:lnTo>
                  <a:pt x="303" y="16"/>
                </a:lnTo>
                <a:cubicBezTo>
                  <a:pt x="284" y="1"/>
                  <a:pt x="256" y="0"/>
                  <a:pt x="235" y="16"/>
                </a:cubicBezTo>
                <a:lnTo>
                  <a:pt x="235" y="16"/>
                </a:lnTo>
                <a:lnTo>
                  <a:pt x="169" y="70"/>
                </a:lnTo>
                <a:lnTo>
                  <a:pt x="101" y="70"/>
                </a:lnTo>
                <a:lnTo>
                  <a:pt x="101" y="126"/>
                </a:lnTo>
                <a:lnTo>
                  <a:pt x="18" y="194"/>
                </a:lnTo>
                <a:lnTo>
                  <a:pt x="18" y="194"/>
                </a:lnTo>
                <a:cubicBezTo>
                  <a:pt x="7" y="201"/>
                  <a:pt x="0" y="214"/>
                  <a:pt x="0" y="237"/>
                </a:cubicBezTo>
                <a:lnTo>
                  <a:pt x="0" y="237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3" y="536"/>
                  <a:pt x="51" y="536"/>
                </a:cubicBezTo>
                <a:lnTo>
                  <a:pt x="51" y="536"/>
                </a:lnTo>
                <a:lnTo>
                  <a:pt x="486" y="536"/>
                </a:lnTo>
                <a:lnTo>
                  <a:pt x="486" y="536"/>
                </a:lnTo>
                <a:cubicBezTo>
                  <a:pt x="513" y="536"/>
                  <a:pt x="536" y="514"/>
                  <a:pt x="536" y="486"/>
                </a:cubicBezTo>
                <a:lnTo>
                  <a:pt x="536" y="486"/>
                </a:lnTo>
                <a:lnTo>
                  <a:pt x="536" y="237"/>
                </a:lnTo>
                <a:lnTo>
                  <a:pt x="536" y="237"/>
                </a:lnTo>
                <a:cubicBezTo>
                  <a:pt x="536" y="214"/>
                  <a:pt x="530" y="202"/>
                  <a:pt x="519" y="194"/>
                </a:cubicBezTo>
                <a:close/>
                <a:moveTo>
                  <a:pt x="185" y="170"/>
                </a:moveTo>
                <a:lnTo>
                  <a:pt x="185" y="170"/>
                </a:lnTo>
                <a:lnTo>
                  <a:pt x="185" y="170"/>
                </a:lnTo>
                <a:lnTo>
                  <a:pt x="318" y="170"/>
                </a:lnTo>
                <a:lnTo>
                  <a:pt x="318" y="154"/>
                </a:lnTo>
                <a:lnTo>
                  <a:pt x="185" y="154"/>
                </a:lnTo>
                <a:lnTo>
                  <a:pt x="185" y="17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7" name="Freeform 95"/>
          <p:cNvSpPr>
            <a:spLocks noChangeArrowheads="1"/>
          </p:cNvSpPr>
          <p:nvPr/>
        </p:nvSpPr>
        <p:spPr bwMode="auto">
          <a:xfrm>
            <a:off x="6427389" y="1365232"/>
            <a:ext cx="193675" cy="127000"/>
          </a:xfrm>
          <a:custGeom>
            <a:avLst/>
            <a:gdLst>
              <a:gd name="T0" fmla="*/ 502 w 536"/>
              <a:gd name="T1" fmla="*/ 285 h 353"/>
              <a:gd name="T2" fmla="*/ 502 w 536"/>
              <a:gd name="T3" fmla="*/ 285 h 353"/>
              <a:gd name="T4" fmla="*/ 500 w 536"/>
              <a:gd name="T5" fmla="*/ 294 h 353"/>
              <a:gd name="T6" fmla="*/ 502 w 536"/>
              <a:gd name="T7" fmla="*/ 63 h 353"/>
              <a:gd name="T8" fmla="*/ 502 w 536"/>
              <a:gd name="T9" fmla="*/ 67 h 353"/>
              <a:gd name="T10" fmla="*/ 502 w 536"/>
              <a:gd name="T11" fmla="*/ 285 h 353"/>
              <a:gd name="T12" fmla="*/ 468 w 536"/>
              <a:gd name="T13" fmla="*/ 318 h 353"/>
              <a:gd name="T14" fmla="*/ 67 w 536"/>
              <a:gd name="T15" fmla="*/ 318 h 353"/>
              <a:gd name="T16" fmla="*/ 59 w 536"/>
              <a:gd name="T17" fmla="*/ 317 h 353"/>
              <a:gd name="T18" fmla="*/ 191 w 536"/>
              <a:gd name="T19" fmla="*/ 200 h 353"/>
              <a:gd name="T20" fmla="*/ 234 w 536"/>
              <a:gd name="T21" fmla="*/ 239 h 353"/>
              <a:gd name="T22" fmla="*/ 302 w 536"/>
              <a:gd name="T23" fmla="*/ 239 h 353"/>
              <a:gd name="T24" fmla="*/ 475 w 536"/>
              <a:gd name="T25" fmla="*/ 317 h 353"/>
              <a:gd name="T26" fmla="*/ 468 w 536"/>
              <a:gd name="T27" fmla="*/ 318 h 353"/>
              <a:gd name="T28" fmla="*/ 35 w 536"/>
              <a:gd name="T29" fmla="*/ 294 h 353"/>
              <a:gd name="T30" fmla="*/ 35 w 536"/>
              <a:gd name="T31" fmla="*/ 294 h 353"/>
              <a:gd name="T32" fmla="*/ 33 w 536"/>
              <a:gd name="T33" fmla="*/ 285 h 353"/>
              <a:gd name="T34" fmla="*/ 33 w 536"/>
              <a:gd name="T35" fmla="*/ 67 h 353"/>
              <a:gd name="T36" fmla="*/ 35 w 536"/>
              <a:gd name="T37" fmla="*/ 57 h 353"/>
              <a:gd name="T38" fmla="*/ 35 w 536"/>
              <a:gd name="T39" fmla="*/ 294 h 353"/>
              <a:gd name="T40" fmla="*/ 67 w 536"/>
              <a:gd name="T41" fmla="*/ 33 h 353"/>
              <a:gd name="T42" fmla="*/ 468 w 536"/>
              <a:gd name="T43" fmla="*/ 33 h 353"/>
              <a:gd name="T44" fmla="*/ 482 w 536"/>
              <a:gd name="T45" fmla="*/ 36 h 353"/>
              <a:gd name="T46" fmla="*/ 281 w 536"/>
              <a:gd name="T47" fmla="*/ 214 h 353"/>
              <a:gd name="T48" fmla="*/ 269 w 536"/>
              <a:gd name="T49" fmla="*/ 218 h 353"/>
              <a:gd name="T50" fmla="*/ 256 w 536"/>
              <a:gd name="T51" fmla="*/ 214 h 353"/>
              <a:gd name="T52" fmla="*/ 59 w 536"/>
              <a:gd name="T53" fmla="*/ 34 h 353"/>
              <a:gd name="T54" fmla="*/ 485 w 536"/>
              <a:gd name="T55" fmla="*/ 0 h 353"/>
              <a:gd name="T56" fmla="*/ 485 w 536"/>
              <a:gd name="T57" fmla="*/ 0 h 353"/>
              <a:gd name="T58" fmla="*/ 50 w 536"/>
              <a:gd name="T59" fmla="*/ 0 h 353"/>
              <a:gd name="T60" fmla="*/ 0 w 536"/>
              <a:gd name="T61" fmla="*/ 50 h 353"/>
              <a:gd name="T62" fmla="*/ 0 w 536"/>
              <a:gd name="T63" fmla="*/ 301 h 353"/>
              <a:gd name="T64" fmla="*/ 50 w 536"/>
              <a:gd name="T65" fmla="*/ 352 h 353"/>
              <a:gd name="T66" fmla="*/ 485 w 536"/>
              <a:gd name="T67" fmla="*/ 352 h 353"/>
              <a:gd name="T68" fmla="*/ 535 w 536"/>
              <a:gd name="T69" fmla="*/ 301 h 353"/>
              <a:gd name="T70" fmla="*/ 535 w 536"/>
              <a:gd name="T71" fmla="*/ 5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353">
                <a:moveTo>
                  <a:pt x="502" y="285"/>
                </a:moveTo>
                <a:lnTo>
                  <a:pt x="502" y="285"/>
                </a:lnTo>
                <a:lnTo>
                  <a:pt x="502" y="285"/>
                </a:lnTo>
                <a:lnTo>
                  <a:pt x="502" y="285"/>
                </a:lnTo>
                <a:cubicBezTo>
                  <a:pt x="502" y="287"/>
                  <a:pt x="501" y="291"/>
                  <a:pt x="500" y="294"/>
                </a:cubicBezTo>
                <a:lnTo>
                  <a:pt x="500" y="294"/>
                </a:lnTo>
                <a:lnTo>
                  <a:pt x="371" y="179"/>
                </a:lnTo>
                <a:lnTo>
                  <a:pt x="502" y="63"/>
                </a:lnTo>
                <a:lnTo>
                  <a:pt x="502" y="63"/>
                </a:lnTo>
                <a:cubicBezTo>
                  <a:pt x="502" y="64"/>
                  <a:pt x="502" y="66"/>
                  <a:pt x="502" y="67"/>
                </a:cubicBezTo>
                <a:lnTo>
                  <a:pt x="502" y="67"/>
                </a:lnTo>
                <a:lnTo>
                  <a:pt x="502" y="285"/>
                </a:lnTo>
                <a:close/>
                <a:moveTo>
                  <a:pt x="468" y="318"/>
                </a:moveTo>
                <a:lnTo>
                  <a:pt x="468" y="318"/>
                </a:lnTo>
                <a:lnTo>
                  <a:pt x="468" y="318"/>
                </a:lnTo>
                <a:lnTo>
                  <a:pt x="67" y="318"/>
                </a:lnTo>
                <a:lnTo>
                  <a:pt x="67" y="318"/>
                </a:lnTo>
                <a:cubicBezTo>
                  <a:pt x="64" y="318"/>
                  <a:pt x="62" y="318"/>
                  <a:pt x="59" y="317"/>
                </a:cubicBezTo>
                <a:lnTo>
                  <a:pt x="59" y="317"/>
                </a:lnTo>
                <a:lnTo>
                  <a:pt x="191" y="200"/>
                </a:lnTo>
                <a:lnTo>
                  <a:pt x="234" y="239"/>
                </a:lnTo>
                <a:lnTo>
                  <a:pt x="234" y="239"/>
                </a:lnTo>
                <a:cubicBezTo>
                  <a:pt x="255" y="256"/>
                  <a:pt x="283" y="255"/>
                  <a:pt x="302" y="239"/>
                </a:cubicBezTo>
                <a:lnTo>
                  <a:pt x="302" y="239"/>
                </a:lnTo>
                <a:lnTo>
                  <a:pt x="345" y="201"/>
                </a:lnTo>
                <a:lnTo>
                  <a:pt x="475" y="317"/>
                </a:lnTo>
                <a:lnTo>
                  <a:pt x="475" y="317"/>
                </a:lnTo>
                <a:cubicBezTo>
                  <a:pt x="473" y="318"/>
                  <a:pt x="470" y="318"/>
                  <a:pt x="468" y="318"/>
                </a:cubicBez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4"/>
                </a:lnTo>
                <a:lnTo>
                  <a:pt x="35" y="294"/>
                </a:lnTo>
                <a:cubicBezTo>
                  <a:pt x="34" y="291"/>
                  <a:pt x="33" y="287"/>
                  <a:pt x="33" y="285"/>
                </a:cubicBezTo>
                <a:lnTo>
                  <a:pt x="33" y="285"/>
                </a:lnTo>
                <a:lnTo>
                  <a:pt x="33" y="67"/>
                </a:lnTo>
                <a:lnTo>
                  <a:pt x="33" y="67"/>
                </a:lnTo>
                <a:cubicBezTo>
                  <a:pt x="33" y="64"/>
                  <a:pt x="33" y="60"/>
                  <a:pt x="35" y="57"/>
                </a:cubicBezTo>
                <a:lnTo>
                  <a:pt x="35" y="57"/>
                </a:lnTo>
                <a:lnTo>
                  <a:pt x="166" y="177"/>
                </a:lnTo>
                <a:lnTo>
                  <a:pt x="35" y="294"/>
                </a:lnTo>
                <a:close/>
                <a:moveTo>
                  <a:pt x="67" y="33"/>
                </a:moveTo>
                <a:lnTo>
                  <a:pt x="67" y="33"/>
                </a:ln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73" y="33"/>
                  <a:pt x="478" y="34"/>
                  <a:pt x="482" y="36"/>
                </a:cubicBezTo>
                <a:lnTo>
                  <a:pt x="482" y="36"/>
                </a:lnTo>
                <a:lnTo>
                  <a:pt x="281" y="214"/>
                </a:lnTo>
                <a:lnTo>
                  <a:pt x="281" y="214"/>
                </a:lnTo>
                <a:cubicBezTo>
                  <a:pt x="278" y="217"/>
                  <a:pt x="273" y="218"/>
                  <a:pt x="269" y="218"/>
                </a:cubicBezTo>
                <a:cubicBezTo>
                  <a:pt x="264" y="218"/>
                  <a:pt x="259" y="217"/>
                  <a:pt x="256" y="214"/>
                </a:cubicBezTo>
                <a:lnTo>
                  <a:pt x="256" y="214"/>
                </a:lnTo>
                <a:lnTo>
                  <a:pt x="59" y="34"/>
                </a:lnTo>
                <a:lnTo>
                  <a:pt x="59" y="34"/>
                </a:lnTo>
                <a:cubicBezTo>
                  <a:pt x="61" y="34"/>
                  <a:pt x="64" y="33"/>
                  <a:pt x="67" y="33"/>
                </a:cubicBez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301"/>
                </a:lnTo>
                <a:lnTo>
                  <a:pt x="0" y="301"/>
                </a:lnTo>
                <a:cubicBezTo>
                  <a:pt x="0" y="329"/>
                  <a:pt x="22" y="352"/>
                  <a:pt x="50" y="352"/>
                </a:cubicBezTo>
                <a:lnTo>
                  <a:pt x="50" y="352"/>
                </a:lnTo>
                <a:lnTo>
                  <a:pt x="485" y="352"/>
                </a:lnTo>
                <a:lnTo>
                  <a:pt x="485" y="352"/>
                </a:lnTo>
                <a:cubicBezTo>
                  <a:pt x="513" y="352"/>
                  <a:pt x="535" y="329"/>
                  <a:pt x="535" y="301"/>
                </a:cubicBezTo>
                <a:lnTo>
                  <a:pt x="535" y="301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3" y="0"/>
                  <a:pt x="4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8" name="Freeform 96"/>
          <p:cNvSpPr>
            <a:spLocks noChangeArrowheads="1"/>
          </p:cNvSpPr>
          <p:nvPr/>
        </p:nvSpPr>
        <p:spPr bwMode="auto">
          <a:xfrm>
            <a:off x="8572102" y="761982"/>
            <a:ext cx="193675" cy="193675"/>
          </a:xfrm>
          <a:custGeom>
            <a:avLst/>
            <a:gdLst>
              <a:gd name="T0" fmla="*/ 217 w 537"/>
              <a:gd name="T1" fmla="*/ 402 h 538"/>
              <a:gd name="T2" fmla="*/ 217 w 537"/>
              <a:gd name="T3" fmla="*/ 402 h 538"/>
              <a:gd name="T4" fmla="*/ 217 w 537"/>
              <a:gd name="T5" fmla="*/ 402 h 538"/>
              <a:gd name="T6" fmla="*/ 217 w 537"/>
              <a:gd name="T7" fmla="*/ 402 h 538"/>
              <a:gd name="T8" fmla="*/ 33 w 537"/>
              <a:gd name="T9" fmla="*/ 218 h 538"/>
              <a:gd name="T10" fmla="*/ 217 w 537"/>
              <a:gd name="T11" fmla="*/ 33 h 538"/>
              <a:gd name="T12" fmla="*/ 401 w 537"/>
              <a:gd name="T13" fmla="*/ 218 h 538"/>
              <a:gd name="T14" fmla="*/ 217 w 537"/>
              <a:gd name="T15" fmla="*/ 402 h 538"/>
              <a:gd name="T16" fmla="*/ 530 w 537"/>
              <a:gd name="T17" fmla="*/ 505 h 538"/>
              <a:gd name="T18" fmla="*/ 530 w 537"/>
              <a:gd name="T19" fmla="*/ 505 h 538"/>
              <a:gd name="T20" fmla="*/ 530 w 537"/>
              <a:gd name="T21" fmla="*/ 505 h 538"/>
              <a:gd name="T22" fmla="*/ 383 w 537"/>
              <a:gd name="T23" fmla="*/ 358 h 538"/>
              <a:gd name="T24" fmla="*/ 383 w 537"/>
              <a:gd name="T25" fmla="*/ 358 h 538"/>
              <a:gd name="T26" fmla="*/ 435 w 537"/>
              <a:gd name="T27" fmla="*/ 218 h 538"/>
              <a:gd name="T28" fmla="*/ 217 w 537"/>
              <a:gd name="T29" fmla="*/ 0 h 538"/>
              <a:gd name="T30" fmla="*/ 0 w 537"/>
              <a:gd name="T31" fmla="*/ 218 h 538"/>
              <a:gd name="T32" fmla="*/ 217 w 537"/>
              <a:gd name="T33" fmla="*/ 435 h 538"/>
              <a:gd name="T34" fmla="*/ 358 w 537"/>
              <a:gd name="T35" fmla="*/ 384 h 538"/>
              <a:gd name="T36" fmla="*/ 358 w 537"/>
              <a:gd name="T37" fmla="*/ 384 h 538"/>
              <a:gd name="T38" fmla="*/ 504 w 537"/>
              <a:gd name="T39" fmla="*/ 530 h 538"/>
              <a:gd name="T40" fmla="*/ 504 w 537"/>
              <a:gd name="T41" fmla="*/ 530 h 538"/>
              <a:gd name="T42" fmla="*/ 530 w 537"/>
              <a:gd name="T43" fmla="*/ 530 h 538"/>
              <a:gd name="T44" fmla="*/ 530 w 537"/>
              <a:gd name="T45" fmla="*/ 505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7" h="538">
                <a:moveTo>
                  <a:pt x="217" y="402"/>
                </a:move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cubicBezTo>
                  <a:pt x="116" y="402"/>
                  <a:pt x="33" y="319"/>
                  <a:pt x="33" y="218"/>
                </a:cubicBezTo>
                <a:cubicBezTo>
                  <a:pt x="33" y="116"/>
                  <a:pt x="116" y="33"/>
                  <a:pt x="217" y="33"/>
                </a:cubicBezTo>
                <a:cubicBezTo>
                  <a:pt x="318" y="33"/>
                  <a:pt x="401" y="116"/>
                  <a:pt x="401" y="218"/>
                </a:cubicBezTo>
                <a:cubicBezTo>
                  <a:pt x="401" y="319"/>
                  <a:pt x="318" y="402"/>
                  <a:pt x="217" y="402"/>
                </a:cubicBezTo>
                <a:close/>
                <a:moveTo>
                  <a:pt x="530" y="505"/>
                </a:moveTo>
                <a:lnTo>
                  <a:pt x="530" y="505"/>
                </a:lnTo>
                <a:lnTo>
                  <a:pt x="530" y="505"/>
                </a:lnTo>
                <a:lnTo>
                  <a:pt x="383" y="358"/>
                </a:lnTo>
                <a:lnTo>
                  <a:pt x="383" y="358"/>
                </a:lnTo>
                <a:cubicBezTo>
                  <a:pt x="415" y="321"/>
                  <a:pt x="435" y="271"/>
                  <a:pt x="435" y="218"/>
                </a:cubicBezTo>
                <a:cubicBezTo>
                  <a:pt x="435" y="97"/>
                  <a:pt x="337" y="0"/>
                  <a:pt x="217" y="0"/>
                </a:cubicBezTo>
                <a:cubicBezTo>
                  <a:pt x="97" y="0"/>
                  <a:pt x="0" y="97"/>
                  <a:pt x="0" y="218"/>
                </a:cubicBezTo>
                <a:cubicBezTo>
                  <a:pt x="0" y="337"/>
                  <a:pt x="97" y="435"/>
                  <a:pt x="217" y="435"/>
                </a:cubicBezTo>
                <a:cubicBezTo>
                  <a:pt x="270" y="435"/>
                  <a:pt x="320" y="416"/>
                  <a:pt x="358" y="384"/>
                </a:cubicBezTo>
                <a:lnTo>
                  <a:pt x="358" y="384"/>
                </a:lnTo>
                <a:lnTo>
                  <a:pt x="504" y="530"/>
                </a:lnTo>
                <a:lnTo>
                  <a:pt x="504" y="530"/>
                </a:lnTo>
                <a:cubicBezTo>
                  <a:pt x="511" y="537"/>
                  <a:pt x="523" y="537"/>
                  <a:pt x="530" y="530"/>
                </a:cubicBezTo>
                <a:cubicBezTo>
                  <a:pt x="536" y="523"/>
                  <a:pt x="536" y="512"/>
                  <a:pt x="530" y="5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9" name="Freeform 97"/>
          <p:cNvSpPr>
            <a:spLocks noChangeArrowheads="1"/>
          </p:cNvSpPr>
          <p:nvPr/>
        </p:nvSpPr>
        <p:spPr bwMode="auto">
          <a:xfrm>
            <a:off x="8035527" y="761982"/>
            <a:ext cx="193675" cy="193675"/>
          </a:xfrm>
          <a:custGeom>
            <a:avLst/>
            <a:gdLst>
              <a:gd name="T0" fmla="*/ 134 w 536"/>
              <a:gd name="T1" fmla="*/ 33 h 536"/>
              <a:gd name="T2" fmla="*/ 134 w 536"/>
              <a:gd name="T3" fmla="*/ 33 h 536"/>
              <a:gd name="T4" fmla="*/ 134 w 536"/>
              <a:gd name="T5" fmla="*/ 33 h 536"/>
              <a:gd name="T6" fmla="*/ 401 w 536"/>
              <a:gd name="T7" fmla="*/ 33 h 536"/>
              <a:gd name="T8" fmla="*/ 401 w 536"/>
              <a:gd name="T9" fmla="*/ 33 h 536"/>
              <a:gd name="T10" fmla="*/ 418 w 536"/>
              <a:gd name="T11" fmla="*/ 16 h 536"/>
              <a:gd name="T12" fmla="*/ 401 w 536"/>
              <a:gd name="T13" fmla="*/ 0 h 536"/>
              <a:gd name="T14" fmla="*/ 401 w 536"/>
              <a:gd name="T15" fmla="*/ 0 h 536"/>
              <a:gd name="T16" fmla="*/ 134 w 536"/>
              <a:gd name="T17" fmla="*/ 0 h 536"/>
              <a:gd name="T18" fmla="*/ 134 w 536"/>
              <a:gd name="T19" fmla="*/ 0 h 536"/>
              <a:gd name="T20" fmla="*/ 117 w 536"/>
              <a:gd name="T21" fmla="*/ 16 h 536"/>
              <a:gd name="T22" fmla="*/ 134 w 536"/>
              <a:gd name="T23" fmla="*/ 33 h 536"/>
              <a:gd name="T24" fmla="*/ 502 w 536"/>
              <a:gd name="T25" fmla="*/ 468 h 536"/>
              <a:gd name="T26" fmla="*/ 502 w 536"/>
              <a:gd name="T27" fmla="*/ 468 h 536"/>
              <a:gd name="T28" fmla="*/ 502 w 536"/>
              <a:gd name="T29" fmla="*/ 468 h 536"/>
              <a:gd name="T30" fmla="*/ 502 w 536"/>
              <a:gd name="T31" fmla="*/ 468 h 536"/>
              <a:gd name="T32" fmla="*/ 469 w 536"/>
              <a:gd name="T33" fmla="*/ 502 h 536"/>
              <a:gd name="T34" fmla="*/ 469 w 536"/>
              <a:gd name="T35" fmla="*/ 502 h 536"/>
              <a:gd name="T36" fmla="*/ 67 w 536"/>
              <a:gd name="T37" fmla="*/ 502 h 536"/>
              <a:gd name="T38" fmla="*/ 67 w 536"/>
              <a:gd name="T39" fmla="*/ 502 h 536"/>
              <a:gd name="T40" fmla="*/ 33 w 536"/>
              <a:gd name="T41" fmla="*/ 468 h 536"/>
              <a:gd name="T42" fmla="*/ 33 w 536"/>
              <a:gd name="T43" fmla="*/ 468 h 536"/>
              <a:gd name="T44" fmla="*/ 33 w 536"/>
              <a:gd name="T45" fmla="*/ 201 h 536"/>
              <a:gd name="T46" fmla="*/ 33 w 536"/>
              <a:gd name="T47" fmla="*/ 201 h 536"/>
              <a:gd name="T48" fmla="*/ 67 w 536"/>
              <a:gd name="T49" fmla="*/ 167 h 536"/>
              <a:gd name="T50" fmla="*/ 67 w 536"/>
              <a:gd name="T51" fmla="*/ 167 h 536"/>
              <a:gd name="T52" fmla="*/ 469 w 536"/>
              <a:gd name="T53" fmla="*/ 167 h 536"/>
              <a:gd name="T54" fmla="*/ 469 w 536"/>
              <a:gd name="T55" fmla="*/ 167 h 536"/>
              <a:gd name="T56" fmla="*/ 502 w 536"/>
              <a:gd name="T57" fmla="*/ 201 h 536"/>
              <a:gd name="T58" fmla="*/ 502 w 536"/>
              <a:gd name="T59" fmla="*/ 201 h 536"/>
              <a:gd name="T60" fmla="*/ 502 w 536"/>
              <a:gd name="T61" fmla="*/ 468 h 536"/>
              <a:gd name="T62" fmla="*/ 485 w 536"/>
              <a:gd name="T63" fmla="*/ 134 h 536"/>
              <a:gd name="T64" fmla="*/ 485 w 536"/>
              <a:gd name="T65" fmla="*/ 134 h 536"/>
              <a:gd name="T66" fmla="*/ 485 w 536"/>
              <a:gd name="T67" fmla="*/ 134 h 536"/>
              <a:gd name="T68" fmla="*/ 50 w 536"/>
              <a:gd name="T69" fmla="*/ 134 h 536"/>
              <a:gd name="T70" fmla="*/ 50 w 536"/>
              <a:gd name="T71" fmla="*/ 134 h 536"/>
              <a:gd name="T72" fmla="*/ 0 w 536"/>
              <a:gd name="T73" fmla="*/ 184 h 536"/>
              <a:gd name="T74" fmla="*/ 0 w 536"/>
              <a:gd name="T75" fmla="*/ 184 h 536"/>
              <a:gd name="T76" fmla="*/ 0 w 536"/>
              <a:gd name="T77" fmla="*/ 485 h 536"/>
              <a:gd name="T78" fmla="*/ 0 w 536"/>
              <a:gd name="T79" fmla="*/ 485 h 536"/>
              <a:gd name="T80" fmla="*/ 50 w 536"/>
              <a:gd name="T81" fmla="*/ 535 h 536"/>
              <a:gd name="T82" fmla="*/ 50 w 536"/>
              <a:gd name="T83" fmla="*/ 535 h 536"/>
              <a:gd name="T84" fmla="*/ 485 w 536"/>
              <a:gd name="T85" fmla="*/ 535 h 536"/>
              <a:gd name="T86" fmla="*/ 485 w 536"/>
              <a:gd name="T87" fmla="*/ 535 h 536"/>
              <a:gd name="T88" fmla="*/ 535 w 536"/>
              <a:gd name="T89" fmla="*/ 485 h 536"/>
              <a:gd name="T90" fmla="*/ 535 w 536"/>
              <a:gd name="T91" fmla="*/ 485 h 536"/>
              <a:gd name="T92" fmla="*/ 535 w 536"/>
              <a:gd name="T93" fmla="*/ 184 h 536"/>
              <a:gd name="T94" fmla="*/ 535 w 536"/>
              <a:gd name="T95" fmla="*/ 184 h 536"/>
              <a:gd name="T96" fmla="*/ 485 w 536"/>
              <a:gd name="T97" fmla="*/ 134 h 536"/>
              <a:gd name="T98" fmla="*/ 84 w 536"/>
              <a:gd name="T99" fmla="*/ 100 h 536"/>
              <a:gd name="T100" fmla="*/ 84 w 536"/>
              <a:gd name="T101" fmla="*/ 100 h 536"/>
              <a:gd name="T102" fmla="*/ 84 w 536"/>
              <a:gd name="T103" fmla="*/ 100 h 536"/>
              <a:gd name="T104" fmla="*/ 452 w 536"/>
              <a:gd name="T105" fmla="*/ 100 h 536"/>
              <a:gd name="T106" fmla="*/ 452 w 536"/>
              <a:gd name="T107" fmla="*/ 100 h 536"/>
              <a:gd name="T108" fmla="*/ 469 w 536"/>
              <a:gd name="T109" fmla="*/ 83 h 536"/>
              <a:gd name="T110" fmla="*/ 452 w 536"/>
              <a:gd name="T111" fmla="*/ 67 h 536"/>
              <a:gd name="T112" fmla="*/ 452 w 536"/>
              <a:gd name="T113" fmla="*/ 67 h 536"/>
              <a:gd name="T114" fmla="*/ 84 w 536"/>
              <a:gd name="T115" fmla="*/ 67 h 536"/>
              <a:gd name="T116" fmla="*/ 84 w 536"/>
              <a:gd name="T117" fmla="*/ 67 h 536"/>
              <a:gd name="T118" fmla="*/ 67 w 536"/>
              <a:gd name="T119" fmla="*/ 83 h 536"/>
              <a:gd name="T120" fmla="*/ 84 w 536"/>
              <a:gd name="T121" fmla="*/ 10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6" h="536">
                <a:moveTo>
                  <a:pt x="134" y="33"/>
                </a:moveTo>
                <a:lnTo>
                  <a:pt x="134" y="33"/>
                </a:lnTo>
                <a:lnTo>
                  <a:pt x="134" y="33"/>
                </a:lnTo>
                <a:lnTo>
                  <a:pt x="401" y="33"/>
                </a:lnTo>
                <a:lnTo>
                  <a:pt x="401" y="33"/>
                </a:lnTo>
                <a:cubicBezTo>
                  <a:pt x="411" y="33"/>
                  <a:pt x="418" y="26"/>
                  <a:pt x="418" y="16"/>
                </a:cubicBezTo>
                <a:cubicBezTo>
                  <a:pt x="418" y="7"/>
                  <a:pt x="411" y="0"/>
                  <a:pt x="401" y="0"/>
                </a:cubicBezTo>
                <a:lnTo>
                  <a:pt x="401" y="0"/>
                </a:lnTo>
                <a:lnTo>
                  <a:pt x="134" y="0"/>
                </a:lnTo>
                <a:lnTo>
                  <a:pt x="134" y="0"/>
                </a:lnTo>
                <a:cubicBezTo>
                  <a:pt x="124" y="0"/>
                  <a:pt x="117" y="7"/>
                  <a:pt x="117" y="16"/>
                </a:cubicBezTo>
                <a:cubicBezTo>
                  <a:pt x="117" y="26"/>
                  <a:pt x="124" y="33"/>
                  <a:pt x="134" y="33"/>
                </a:cubicBez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9" y="502"/>
                </a:cubicBezTo>
                <a:lnTo>
                  <a:pt x="469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201"/>
                </a:lnTo>
                <a:lnTo>
                  <a:pt x="33" y="201"/>
                </a:lnTo>
                <a:cubicBezTo>
                  <a:pt x="33" y="183"/>
                  <a:pt x="48" y="167"/>
                  <a:pt x="67" y="167"/>
                </a:cubicBezTo>
                <a:lnTo>
                  <a:pt x="67" y="167"/>
                </a:lnTo>
                <a:lnTo>
                  <a:pt x="469" y="167"/>
                </a:lnTo>
                <a:lnTo>
                  <a:pt x="469" y="167"/>
                </a:lnTo>
                <a:cubicBezTo>
                  <a:pt x="487" y="167"/>
                  <a:pt x="502" y="183"/>
                  <a:pt x="502" y="201"/>
                </a:cubicBezTo>
                <a:lnTo>
                  <a:pt x="502" y="201"/>
                </a:lnTo>
                <a:lnTo>
                  <a:pt x="502" y="468"/>
                </a:lnTo>
                <a:close/>
                <a:moveTo>
                  <a:pt x="485" y="134"/>
                </a:moveTo>
                <a:lnTo>
                  <a:pt x="485" y="134"/>
                </a:lnTo>
                <a:lnTo>
                  <a:pt x="485" y="134"/>
                </a:lnTo>
                <a:lnTo>
                  <a:pt x="50" y="134"/>
                </a:lnTo>
                <a:lnTo>
                  <a:pt x="50" y="134"/>
                </a:lnTo>
                <a:cubicBezTo>
                  <a:pt x="23" y="134"/>
                  <a:pt x="0" y="157"/>
                  <a:pt x="0" y="184"/>
                </a:cubicBezTo>
                <a:lnTo>
                  <a:pt x="0" y="184"/>
                </a:lnTo>
                <a:lnTo>
                  <a:pt x="0" y="485"/>
                </a:lnTo>
                <a:lnTo>
                  <a:pt x="0" y="485"/>
                </a:lnTo>
                <a:cubicBezTo>
                  <a:pt x="0" y="514"/>
                  <a:pt x="23" y="535"/>
                  <a:pt x="50" y="535"/>
                </a:cubicBezTo>
                <a:lnTo>
                  <a:pt x="50" y="535"/>
                </a:lnTo>
                <a:lnTo>
                  <a:pt x="485" y="535"/>
                </a:lnTo>
                <a:lnTo>
                  <a:pt x="485" y="535"/>
                </a:lnTo>
                <a:cubicBezTo>
                  <a:pt x="513" y="535"/>
                  <a:pt x="535" y="514"/>
                  <a:pt x="535" y="485"/>
                </a:cubicBezTo>
                <a:lnTo>
                  <a:pt x="535" y="485"/>
                </a:lnTo>
                <a:lnTo>
                  <a:pt x="535" y="184"/>
                </a:lnTo>
                <a:lnTo>
                  <a:pt x="535" y="184"/>
                </a:lnTo>
                <a:cubicBezTo>
                  <a:pt x="535" y="157"/>
                  <a:pt x="513" y="134"/>
                  <a:pt x="485" y="134"/>
                </a:cubicBezTo>
                <a:close/>
                <a:moveTo>
                  <a:pt x="84" y="100"/>
                </a:moveTo>
                <a:lnTo>
                  <a:pt x="84" y="100"/>
                </a:lnTo>
                <a:lnTo>
                  <a:pt x="84" y="100"/>
                </a:lnTo>
                <a:lnTo>
                  <a:pt x="452" y="100"/>
                </a:lnTo>
                <a:lnTo>
                  <a:pt x="452" y="100"/>
                </a:lnTo>
                <a:cubicBezTo>
                  <a:pt x="461" y="100"/>
                  <a:pt x="469" y="93"/>
                  <a:pt x="469" y="83"/>
                </a:cubicBezTo>
                <a:cubicBezTo>
                  <a:pt x="469" y="74"/>
                  <a:pt x="461" y="67"/>
                  <a:pt x="452" y="67"/>
                </a:cubicBezTo>
                <a:lnTo>
                  <a:pt x="452" y="67"/>
                </a:lnTo>
                <a:lnTo>
                  <a:pt x="84" y="67"/>
                </a:lnTo>
                <a:lnTo>
                  <a:pt x="84" y="67"/>
                </a:lnTo>
                <a:cubicBezTo>
                  <a:pt x="74" y="67"/>
                  <a:pt x="67" y="74"/>
                  <a:pt x="67" y="83"/>
                </a:cubicBezTo>
                <a:cubicBezTo>
                  <a:pt x="67" y="93"/>
                  <a:pt x="74" y="100"/>
                  <a:pt x="84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0" name="Freeform 98"/>
          <p:cNvSpPr>
            <a:spLocks noChangeArrowheads="1"/>
          </p:cNvSpPr>
          <p:nvPr/>
        </p:nvSpPr>
        <p:spPr bwMode="auto">
          <a:xfrm>
            <a:off x="7529114" y="761982"/>
            <a:ext cx="133350" cy="193675"/>
          </a:xfrm>
          <a:custGeom>
            <a:avLst/>
            <a:gdLst>
              <a:gd name="T0" fmla="*/ 219 w 370"/>
              <a:gd name="T1" fmla="*/ 67 h 536"/>
              <a:gd name="T2" fmla="*/ 219 w 370"/>
              <a:gd name="T3" fmla="*/ 67 h 536"/>
              <a:gd name="T4" fmla="*/ 219 w 370"/>
              <a:gd name="T5" fmla="*/ 67 h 536"/>
              <a:gd name="T6" fmla="*/ 151 w 370"/>
              <a:gd name="T7" fmla="*/ 67 h 536"/>
              <a:gd name="T8" fmla="*/ 151 w 370"/>
              <a:gd name="T9" fmla="*/ 67 h 536"/>
              <a:gd name="T10" fmla="*/ 135 w 370"/>
              <a:gd name="T11" fmla="*/ 83 h 536"/>
              <a:gd name="T12" fmla="*/ 151 w 370"/>
              <a:gd name="T13" fmla="*/ 100 h 536"/>
              <a:gd name="T14" fmla="*/ 151 w 370"/>
              <a:gd name="T15" fmla="*/ 100 h 536"/>
              <a:gd name="T16" fmla="*/ 219 w 370"/>
              <a:gd name="T17" fmla="*/ 100 h 536"/>
              <a:gd name="T18" fmla="*/ 219 w 370"/>
              <a:gd name="T19" fmla="*/ 100 h 536"/>
              <a:gd name="T20" fmla="*/ 235 w 370"/>
              <a:gd name="T21" fmla="*/ 83 h 536"/>
              <a:gd name="T22" fmla="*/ 219 w 370"/>
              <a:gd name="T23" fmla="*/ 67 h 536"/>
              <a:gd name="T24" fmla="*/ 336 w 370"/>
              <a:gd name="T25" fmla="*/ 468 h 536"/>
              <a:gd name="T26" fmla="*/ 336 w 370"/>
              <a:gd name="T27" fmla="*/ 468 h 536"/>
              <a:gd name="T28" fmla="*/ 336 w 370"/>
              <a:gd name="T29" fmla="*/ 468 h 536"/>
              <a:gd name="T30" fmla="*/ 336 w 370"/>
              <a:gd name="T31" fmla="*/ 468 h 536"/>
              <a:gd name="T32" fmla="*/ 302 w 370"/>
              <a:gd name="T33" fmla="*/ 502 h 536"/>
              <a:gd name="T34" fmla="*/ 302 w 370"/>
              <a:gd name="T35" fmla="*/ 502 h 536"/>
              <a:gd name="T36" fmla="*/ 68 w 370"/>
              <a:gd name="T37" fmla="*/ 502 h 536"/>
              <a:gd name="T38" fmla="*/ 68 w 370"/>
              <a:gd name="T39" fmla="*/ 502 h 536"/>
              <a:gd name="T40" fmla="*/ 34 w 370"/>
              <a:gd name="T41" fmla="*/ 468 h 536"/>
              <a:gd name="T42" fmla="*/ 34 w 370"/>
              <a:gd name="T43" fmla="*/ 468 h 536"/>
              <a:gd name="T44" fmla="*/ 34 w 370"/>
              <a:gd name="T45" fmla="*/ 67 h 536"/>
              <a:gd name="T46" fmla="*/ 34 w 370"/>
              <a:gd name="T47" fmla="*/ 67 h 536"/>
              <a:gd name="T48" fmla="*/ 68 w 370"/>
              <a:gd name="T49" fmla="*/ 33 h 536"/>
              <a:gd name="T50" fmla="*/ 68 w 370"/>
              <a:gd name="T51" fmla="*/ 33 h 536"/>
              <a:gd name="T52" fmla="*/ 302 w 370"/>
              <a:gd name="T53" fmla="*/ 33 h 536"/>
              <a:gd name="T54" fmla="*/ 302 w 370"/>
              <a:gd name="T55" fmla="*/ 33 h 536"/>
              <a:gd name="T56" fmla="*/ 336 w 370"/>
              <a:gd name="T57" fmla="*/ 67 h 536"/>
              <a:gd name="T58" fmla="*/ 336 w 370"/>
              <a:gd name="T59" fmla="*/ 67 h 536"/>
              <a:gd name="T60" fmla="*/ 336 w 370"/>
              <a:gd name="T61" fmla="*/ 468 h 536"/>
              <a:gd name="T62" fmla="*/ 318 w 370"/>
              <a:gd name="T63" fmla="*/ 0 h 536"/>
              <a:gd name="T64" fmla="*/ 318 w 370"/>
              <a:gd name="T65" fmla="*/ 0 h 536"/>
              <a:gd name="T66" fmla="*/ 318 w 370"/>
              <a:gd name="T67" fmla="*/ 0 h 536"/>
              <a:gd name="T68" fmla="*/ 51 w 370"/>
              <a:gd name="T69" fmla="*/ 0 h 536"/>
              <a:gd name="T70" fmla="*/ 51 w 370"/>
              <a:gd name="T71" fmla="*/ 0 h 536"/>
              <a:gd name="T72" fmla="*/ 0 w 370"/>
              <a:gd name="T73" fmla="*/ 50 h 536"/>
              <a:gd name="T74" fmla="*/ 0 w 370"/>
              <a:gd name="T75" fmla="*/ 50 h 536"/>
              <a:gd name="T76" fmla="*/ 0 w 370"/>
              <a:gd name="T77" fmla="*/ 485 h 536"/>
              <a:gd name="T78" fmla="*/ 0 w 370"/>
              <a:gd name="T79" fmla="*/ 485 h 536"/>
              <a:gd name="T80" fmla="*/ 51 w 370"/>
              <a:gd name="T81" fmla="*/ 535 h 536"/>
              <a:gd name="T82" fmla="*/ 51 w 370"/>
              <a:gd name="T83" fmla="*/ 535 h 536"/>
              <a:gd name="T84" fmla="*/ 318 w 370"/>
              <a:gd name="T85" fmla="*/ 535 h 536"/>
              <a:gd name="T86" fmla="*/ 318 w 370"/>
              <a:gd name="T87" fmla="*/ 535 h 536"/>
              <a:gd name="T88" fmla="*/ 369 w 370"/>
              <a:gd name="T89" fmla="*/ 485 h 536"/>
              <a:gd name="T90" fmla="*/ 369 w 370"/>
              <a:gd name="T91" fmla="*/ 485 h 536"/>
              <a:gd name="T92" fmla="*/ 369 w 370"/>
              <a:gd name="T93" fmla="*/ 50 h 536"/>
              <a:gd name="T94" fmla="*/ 369 w 370"/>
              <a:gd name="T95" fmla="*/ 50 h 536"/>
              <a:gd name="T96" fmla="*/ 318 w 370"/>
              <a:gd name="T97" fmla="*/ 0 h 536"/>
              <a:gd name="T98" fmla="*/ 185 w 370"/>
              <a:gd name="T99" fmla="*/ 402 h 536"/>
              <a:gd name="T100" fmla="*/ 185 w 370"/>
              <a:gd name="T101" fmla="*/ 402 h 536"/>
              <a:gd name="T102" fmla="*/ 185 w 370"/>
              <a:gd name="T103" fmla="*/ 402 h 536"/>
              <a:gd name="T104" fmla="*/ 185 w 370"/>
              <a:gd name="T105" fmla="*/ 402 h 536"/>
              <a:gd name="T106" fmla="*/ 151 w 370"/>
              <a:gd name="T107" fmla="*/ 435 h 536"/>
              <a:gd name="T108" fmla="*/ 185 w 370"/>
              <a:gd name="T109" fmla="*/ 468 h 536"/>
              <a:gd name="T110" fmla="*/ 219 w 370"/>
              <a:gd name="T111" fmla="*/ 435 h 536"/>
              <a:gd name="T112" fmla="*/ 185 w 370"/>
              <a:gd name="T113" fmla="*/ 40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0" h="536">
                <a:moveTo>
                  <a:pt x="219" y="67"/>
                </a:moveTo>
                <a:lnTo>
                  <a:pt x="219" y="67"/>
                </a:lnTo>
                <a:lnTo>
                  <a:pt x="219" y="67"/>
                </a:lnTo>
                <a:lnTo>
                  <a:pt x="151" y="67"/>
                </a:lnTo>
                <a:lnTo>
                  <a:pt x="151" y="67"/>
                </a:lnTo>
                <a:cubicBezTo>
                  <a:pt x="142" y="67"/>
                  <a:pt x="135" y="74"/>
                  <a:pt x="135" y="83"/>
                </a:cubicBezTo>
                <a:cubicBezTo>
                  <a:pt x="135" y="93"/>
                  <a:pt x="142" y="100"/>
                  <a:pt x="151" y="100"/>
                </a:cubicBezTo>
                <a:lnTo>
                  <a:pt x="151" y="100"/>
                </a:lnTo>
                <a:lnTo>
                  <a:pt x="219" y="100"/>
                </a:lnTo>
                <a:lnTo>
                  <a:pt x="219" y="100"/>
                </a:lnTo>
                <a:cubicBezTo>
                  <a:pt x="228" y="100"/>
                  <a:pt x="235" y="93"/>
                  <a:pt x="235" y="83"/>
                </a:cubicBezTo>
                <a:cubicBezTo>
                  <a:pt x="235" y="74"/>
                  <a:pt x="228" y="67"/>
                  <a:pt x="219" y="67"/>
                </a:cubicBezTo>
                <a:close/>
                <a:moveTo>
                  <a:pt x="336" y="468"/>
                </a:move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cubicBezTo>
                  <a:pt x="336" y="487"/>
                  <a:pt x="321" y="502"/>
                  <a:pt x="302" y="502"/>
                </a:cubicBezTo>
                <a:lnTo>
                  <a:pt x="302" y="502"/>
                </a:lnTo>
                <a:lnTo>
                  <a:pt x="68" y="502"/>
                </a:lnTo>
                <a:lnTo>
                  <a:pt x="68" y="502"/>
                </a:lnTo>
                <a:cubicBezTo>
                  <a:pt x="49" y="502"/>
                  <a:pt x="34" y="487"/>
                  <a:pt x="34" y="468"/>
                </a:cubicBezTo>
                <a:lnTo>
                  <a:pt x="34" y="468"/>
                </a:lnTo>
                <a:lnTo>
                  <a:pt x="34" y="67"/>
                </a:lnTo>
                <a:lnTo>
                  <a:pt x="34" y="67"/>
                </a:lnTo>
                <a:cubicBezTo>
                  <a:pt x="34" y="48"/>
                  <a:pt x="49" y="33"/>
                  <a:pt x="68" y="33"/>
                </a:cubicBezTo>
                <a:lnTo>
                  <a:pt x="68" y="33"/>
                </a:lnTo>
                <a:lnTo>
                  <a:pt x="302" y="33"/>
                </a:lnTo>
                <a:lnTo>
                  <a:pt x="302" y="33"/>
                </a:lnTo>
                <a:cubicBezTo>
                  <a:pt x="321" y="33"/>
                  <a:pt x="336" y="48"/>
                  <a:pt x="336" y="67"/>
                </a:cubicBezTo>
                <a:lnTo>
                  <a:pt x="336" y="67"/>
                </a:lnTo>
                <a:lnTo>
                  <a:pt x="336" y="468"/>
                </a:lnTo>
                <a:close/>
                <a:moveTo>
                  <a:pt x="318" y="0"/>
                </a:moveTo>
                <a:lnTo>
                  <a:pt x="318" y="0"/>
                </a:lnTo>
                <a:lnTo>
                  <a:pt x="318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4"/>
                  <a:pt x="23" y="535"/>
                  <a:pt x="51" y="535"/>
                </a:cubicBezTo>
                <a:lnTo>
                  <a:pt x="51" y="535"/>
                </a:lnTo>
                <a:lnTo>
                  <a:pt x="318" y="535"/>
                </a:lnTo>
                <a:lnTo>
                  <a:pt x="318" y="535"/>
                </a:lnTo>
                <a:cubicBezTo>
                  <a:pt x="347" y="535"/>
                  <a:pt x="369" y="514"/>
                  <a:pt x="369" y="485"/>
                </a:cubicBezTo>
                <a:lnTo>
                  <a:pt x="369" y="485"/>
                </a:lnTo>
                <a:lnTo>
                  <a:pt x="369" y="50"/>
                </a:lnTo>
                <a:lnTo>
                  <a:pt x="369" y="50"/>
                </a:lnTo>
                <a:cubicBezTo>
                  <a:pt x="369" y="23"/>
                  <a:pt x="347" y="0"/>
                  <a:pt x="318" y="0"/>
                </a:cubicBezTo>
                <a:close/>
                <a:moveTo>
                  <a:pt x="185" y="402"/>
                </a:moveTo>
                <a:lnTo>
                  <a:pt x="185" y="402"/>
                </a:lnTo>
                <a:lnTo>
                  <a:pt x="185" y="402"/>
                </a:lnTo>
                <a:lnTo>
                  <a:pt x="185" y="402"/>
                </a:lnTo>
                <a:cubicBezTo>
                  <a:pt x="167" y="402"/>
                  <a:pt x="151" y="417"/>
                  <a:pt x="151" y="435"/>
                </a:cubicBezTo>
                <a:cubicBezTo>
                  <a:pt x="151" y="454"/>
                  <a:pt x="167" y="468"/>
                  <a:pt x="185" y="468"/>
                </a:cubicBezTo>
                <a:cubicBezTo>
                  <a:pt x="203" y="468"/>
                  <a:pt x="219" y="454"/>
                  <a:pt x="219" y="435"/>
                </a:cubicBezTo>
                <a:cubicBezTo>
                  <a:pt x="219" y="417"/>
                  <a:pt x="203" y="402"/>
                  <a:pt x="185" y="40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1" name="Freeform 99"/>
          <p:cNvSpPr>
            <a:spLocks noChangeArrowheads="1"/>
          </p:cNvSpPr>
          <p:nvPr/>
        </p:nvSpPr>
        <p:spPr bwMode="auto">
          <a:xfrm>
            <a:off x="6962377" y="761982"/>
            <a:ext cx="193675" cy="193675"/>
          </a:xfrm>
          <a:custGeom>
            <a:avLst/>
            <a:gdLst>
              <a:gd name="T0" fmla="*/ 503 w 537"/>
              <a:gd name="T1" fmla="*/ 318 h 536"/>
              <a:gd name="T2" fmla="*/ 34 w 537"/>
              <a:gd name="T3" fmla="*/ 318 h 536"/>
              <a:gd name="T4" fmla="*/ 34 w 537"/>
              <a:gd name="T5" fmla="*/ 67 h 536"/>
              <a:gd name="T6" fmla="*/ 67 w 537"/>
              <a:gd name="T7" fmla="*/ 33 h 536"/>
              <a:gd name="T8" fmla="*/ 469 w 537"/>
              <a:gd name="T9" fmla="*/ 33 h 536"/>
              <a:gd name="T10" fmla="*/ 503 w 537"/>
              <a:gd name="T11" fmla="*/ 67 h 536"/>
              <a:gd name="T12" fmla="*/ 503 w 537"/>
              <a:gd name="T13" fmla="*/ 368 h 536"/>
              <a:gd name="T14" fmla="*/ 503 w 537"/>
              <a:gd name="T15" fmla="*/ 368 h 536"/>
              <a:gd name="T16" fmla="*/ 469 w 537"/>
              <a:gd name="T17" fmla="*/ 402 h 536"/>
              <a:gd name="T18" fmla="*/ 67 w 537"/>
              <a:gd name="T19" fmla="*/ 402 h 536"/>
              <a:gd name="T20" fmla="*/ 34 w 537"/>
              <a:gd name="T21" fmla="*/ 368 h 536"/>
              <a:gd name="T22" fmla="*/ 34 w 537"/>
              <a:gd name="T23" fmla="*/ 352 h 536"/>
              <a:gd name="T24" fmla="*/ 503 w 537"/>
              <a:gd name="T25" fmla="*/ 368 h 536"/>
              <a:gd name="T26" fmla="*/ 218 w 537"/>
              <a:gd name="T27" fmla="*/ 435 h 536"/>
              <a:gd name="T28" fmla="*/ 318 w 537"/>
              <a:gd name="T29" fmla="*/ 435 h 536"/>
              <a:gd name="T30" fmla="*/ 218 w 537"/>
              <a:gd name="T31" fmla="*/ 502 h 536"/>
              <a:gd name="T32" fmla="*/ 486 w 537"/>
              <a:gd name="T33" fmla="*/ 0 h 536"/>
              <a:gd name="T34" fmla="*/ 486 w 537"/>
              <a:gd name="T35" fmla="*/ 0 h 536"/>
              <a:gd name="T36" fmla="*/ 51 w 537"/>
              <a:gd name="T37" fmla="*/ 0 h 536"/>
              <a:gd name="T38" fmla="*/ 0 w 537"/>
              <a:gd name="T39" fmla="*/ 50 h 536"/>
              <a:gd name="T40" fmla="*/ 0 w 537"/>
              <a:gd name="T41" fmla="*/ 385 h 536"/>
              <a:gd name="T42" fmla="*/ 51 w 537"/>
              <a:gd name="T43" fmla="*/ 435 h 536"/>
              <a:gd name="T44" fmla="*/ 185 w 537"/>
              <a:gd name="T45" fmla="*/ 502 h 536"/>
              <a:gd name="T46" fmla="*/ 168 w 537"/>
              <a:gd name="T47" fmla="*/ 502 h 536"/>
              <a:gd name="T48" fmla="*/ 168 w 537"/>
              <a:gd name="T49" fmla="*/ 535 h 536"/>
              <a:gd name="T50" fmla="*/ 368 w 537"/>
              <a:gd name="T51" fmla="*/ 535 h 536"/>
              <a:gd name="T52" fmla="*/ 385 w 537"/>
              <a:gd name="T53" fmla="*/ 519 h 536"/>
              <a:gd name="T54" fmla="*/ 368 w 537"/>
              <a:gd name="T55" fmla="*/ 502 h 536"/>
              <a:gd name="T56" fmla="*/ 352 w 537"/>
              <a:gd name="T57" fmla="*/ 435 h 536"/>
              <a:gd name="T58" fmla="*/ 486 w 537"/>
              <a:gd name="T59" fmla="*/ 435 h 536"/>
              <a:gd name="T60" fmla="*/ 536 w 537"/>
              <a:gd name="T61" fmla="*/ 385 h 536"/>
              <a:gd name="T62" fmla="*/ 536 w 537"/>
              <a:gd name="T63" fmla="*/ 5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7" h="536">
                <a:moveTo>
                  <a:pt x="503" y="318"/>
                </a:moveTo>
                <a:lnTo>
                  <a:pt x="503" y="318"/>
                </a:lnTo>
                <a:lnTo>
                  <a:pt x="503" y="318"/>
                </a:lnTo>
                <a:lnTo>
                  <a:pt x="34" y="318"/>
                </a:lnTo>
                <a:lnTo>
                  <a:pt x="34" y="67"/>
                </a:lnTo>
                <a:lnTo>
                  <a:pt x="34" y="67"/>
                </a:lnTo>
                <a:cubicBezTo>
                  <a:pt x="34" y="48"/>
                  <a:pt x="49" y="33"/>
                  <a:pt x="67" y="33"/>
                </a:cubicBezTo>
                <a:lnTo>
                  <a:pt x="67" y="33"/>
                </a:lnTo>
                <a:lnTo>
                  <a:pt x="469" y="33"/>
                </a:lnTo>
                <a:lnTo>
                  <a:pt x="469" y="33"/>
                </a:lnTo>
                <a:cubicBezTo>
                  <a:pt x="487" y="33"/>
                  <a:pt x="503" y="48"/>
                  <a:pt x="503" y="67"/>
                </a:cubicBezTo>
                <a:lnTo>
                  <a:pt x="503" y="67"/>
                </a:lnTo>
                <a:lnTo>
                  <a:pt x="503" y="318"/>
                </a:lnTo>
                <a:close/>
                <a:moveTo>
                  <a:pt x="503" y="368"/>
                </a:moveTo>
                <a:lnTo>
                  <a:pt x="503" y="368"/>
                </a:lnTo>
                <a:lnTo>
                  <a:pt x="503" y="368"/>
                </a:lnTo>
                <a:lnTo>
                  <a:pt x="503" y="368"/>
                </a:lnTo>
                <a:cubicBezTo>
                  <a:pt x="503" y="387"/>
                  <a:pt x="487" y="402"/>
                  <a:pt x="469" y="402"/>
                </a:cubicBezTo>
                <a:lnTo>
                  <a:pt x="469" y="402"/>
                </a:lnTo>
                <a:lnTo>
                  <a:pt x="67" y="402"/>
                </a:lnTo>
                <a:lnTo>
                  <a:pt x="67" y="402"/>
                </a:lnTo>
                <a:cubicBezTo>
                  <a:pt x="49" y="402"/>
                  <a:pt x="34" y="387"/>
                  <a:pt x="34" y="368"/>
                </a:cubicBezTo>
                <a:lnTo>
                  <a:pt x="34" y="368"/>
                </a:lnTo>
                <a:lnTo>
                  <a:pt x="34" y="352"/>
                </a:lnTo>
                <a:lnTo>
                  <a:pt x="503" y="352"/>
                </a:lnTo>
                <a:lnTo>
                  <a:pt x="503" y="368"/>
                </a:lnTo>
                <a:close/>
                <a:moveTo>
                  <a:pt x="218" y="435"/>
                </a:moveTo>
                <a:lnTo>
                  <a:pt x="218" y="435"/>
                </a:lnTo>
                <a:lnTo>
                  <a:pt x="218" y="435"/>
                </a:lnTo>
                <a:lnTo>
                  <a:pt x="318" y="435"/>
                </a:lnTo>
                <a:lnTo>
                  <a:pt x="318" y="502"/>
                </a:lnTo>
                <a:lnTo>
                  <a:pt x="218" y="502"/>
                </a:lnTo>
                <a:lnTo>
                  <a:pt x="218" y="435"/>
                </a:ln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385"/>
                </a:lnTo>
                <a:lnTo>
                  <a:pt x="0" y="385"/>
                </a:lnTo>
                <a:cubicBezTo>
                  <a:pt x="0" y="413"/>
                  <a:pt x="23" y="435"/>
                  <a:pt x="51" y="435"/>
                </a:cubicBezTo>
                <a:lnTo>
                  <a:pt x="51" y="435"/>
                </a:lnTo>
                <a:lnTo>
                  <a:pt x="185" y="435"/>
                </a:lnTo>
                <a:lnTo>
                  <a:pt x="185" y="502"/>
                </a:lnTo>
                <a:lnTo>
                  <a:pt x="168" y="502"/>
                </a:lnTo>
                <a:lnTo>
                  <a:pt x="168" y="502"/>
                </a:lnTo>
                <a:cubicBezTo>
                  <a:pt x="158" y="502"/>
                  <a:pt x="151" y="510"/>
                  <a:pt x="151" y="519"/>
                </a:cubicBezTo>
                <a:cubicBezTo>
                  <a:pt x="151" y="528"/>
                  <a:pt x="158" y="535"/>
                  <a:pt x="168" y="535"/>
                </a:cubicBezTo>
                <a:lnTo>
                  <a:pt x="168" y="535"/>
                </a:lnTo>
                <a:lnTo>
                  <a:pt x="368" y="535"/>
                </a:lnTo>
                <a:lnTo>
                  <a:pt x="368" y="535"/>
                </a:lnTo>
                <a:cubicBezTo>
                  <a:pt x="378" y="535"/>
                  <a:pt x="385" y="528"/>
                  <a:pt x="385" y="519"/>
                </a:cubicBezTo>
                <a:cubicBezTo>
                  <a:pt x="385" y="510"/>
                  <a:pt x="378" y="502"/>
                  <a:pt x="368" y="502"/>
                </a:cubicBezTo>
                <a:lnTo>
                  <a:pt x="368" y="502"/>
                </a:lnTo>
                <a:lnTo>
                  <a:pt x="352" y="502"/>
                </a:lnTo>
                <a:lnTo>
                  <a:pt x="352" y="435"/>
                </a:lnTo>
                <a:lnTo>
                  <a:pt x="486" y="435"/>
                </a:lnTo>
                <a:lnTo>
                  <a:pt x="486" y="435"/>
                </a:lnTo>
                <a:cubicBezTo>
                  <a:pt x="513" y="435"/>
                  <a:pt x="536" y="413"/>
                  <a:pt x="536" y="385"/>
                </a:cubicBezTo>
                <a:lnTo>
                  <a:pt x="536" y="385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3"/>
                  <a:pt x="513" y="0"/>
                  <a:pt x="48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2" name="Freeform 100"/>
          <p:cNvSpPr>
            <a:spLocks noChangeArrowheads="1"/>
          </p:cNvSpPr>
          <p:nvPr/>
        </p:nvSpPr>
        <p:spPr bwMode="auto">
          <a:xfrm>
            <a:off x="6427389" y="761982"/>
            <a:ext cx="193675" cy="193675"/>
          </a:xfrm>
          <a:custGeom>
            <a:avLst/>
            <a:gdLst>
              <a:gd name="T0" fmla="*/ 267 w 536"/>
              <a:gd name="T1" fmla="*/ 502 h 536"/>
              <a:gd name="T2" fmla="*/ 267 w 536"/>
              <a:gd name="T3" fmla="*/ 502 h 536"/>
              <a:gd name="T4" fmla="*/ 267 w 536"/>
              <a:gd name="T5" fmla="*/ 502 h 536"/>
              <a:gd name="T6" fmla="*/ 267 w 536"/>
              <a:gd name="T7" fmla="*/ 502 h 536"/>
              <a:gd name="T8" fmla="*/ 33 w 536"/>
              <a:gd name="T9" fmla="*/ 268 h 536"/>
              <a:gd name="T10" fmla="*/ 267 w 536"/>
              <a:gd name="T11" fmla="*/ 33 h 536"/>
              <a:gd name="T12" fmla="*/ 502 w 536"/>
              <a:gd name="T13" fmla="*/ 268 h 536"/>
              <a:gd name="T14" fmla="*/ 267 w 536"/>
              <a:gd name="T15" fmla="*/ 502 h 536"/>
              <a:gd name="T16" fmla="*/ 267 w 536"/>
              <a:gd name="T17" fmla="*/ 0 h 536"/>
              <a:gd name="T18" fmla="*/ 267 w 536"/>
              <a:gd name="T19" fmla="*/ 0 h 536"/>
              <a:gd name="T20" fmla="*/ 267 w 536"/>
              <a:gd name="T21" fmla="*/ 0 h 536"/>
              <a:gd name="T22" fmla="*/ 267 w 536"/>
              <a:gd name="T23" fmla="*/ 0 h 536"/>
              <a:gd name="T24" fmla="*/ 0 w 536"/>
              <a:gd name="T25" fmla="*/ 268 h 536"/>
              <a:gd name="T26" fmla="*/ 267 w 536"/>
              <a:gd name="T27" fmla="*/ 535 h 536"/>
              <a:gd name="T28" fmla="*/ 535 w 536"/>
              <a:gd name="T29" fmla="*/ 268 h 536"/>
              <a:gd name="T30" fmla="*/ 267 w 536"/>
              <a:gd name="T31" fmla="*/ 0 h 536"/>
              <a:gd name="T32" fmla="*/ 368 w 536"/>
              <a:gd name="T33" fmla="*/ 251 h 536"/>
              <a:gd name="T34" fmla="*/ 368 w 536"/>
              <a:gd name="T35" fmla="*/ 251 h 536"/>
              <a:gd name="T36" fmla="*/ 368 w 536"/>
              <a:gd name="T37" fmla="*/ 251 h 536"/>
              <a:gd name="T38" fmla="*/ 284 w 536"/>
              <a:gd name="T39" fmla="*/ 251 h 536"/>
              <a:gd name="T40" fmla="*/ 284 w 536"/>
              <a:gd name="T41" fmla="*/ 134 h 536"/>
              <a:gd name="T42" fmla="*/ 284 w 536"/>
              <a:gd name="T43" fmla="*/ 134 h 536"/>
              <a:gd name="T44" fmla="*/ 267 w 536"/>
              <a:gd name="T45" fmla="*/ 117 h 536"/>
              <a:gd name="T46" fmla="*/ 251 w 536"/>
              <a:gd name="T47" fmla="*/ 134 h 536"/>
              <a:gd name="T48" fmla="*/ 251 w 536"/>
              <a:gd name="T49" fmla="*/ 134 h 536"/>
              <a:gd name="T50" fmla="*/ 251 w 536"/>
              <a:gd name="T51" fmla="*/ 268 h 536"/>
              <a:gd name="T52" fmla="*/ 251 w 536"/>
              <a:gd name="T53" fmla="*/ 268 h 536"/>
              <a:gd name="T54" fmla="*/ 267 w 536"/>
              <a:gd name="T55" fmla="*/ 285 h 536"/>
              <a:gd name="T56" fmla="*/ 267 w 536"/>
              <a:gd name="T57" fmla="*/ 285 h 536"/>
              <a:gd name="T58" fmla="*/ 368 w 536"/>
              <a:gd name="T59" fmla="*/ 285 h 536"/>
              <a:gd name="T60" fmla="*/ 368 w 536"/>
              <a:gd name="T61" fmla="*/ 285 h 536"/>
              <a:gd name="T62" fmla="*/ 385 w 536"/>
              <a:gd name="T63" fmla="*/ 268 h 536"/>
              <a:gd name="T64" fmla="*/ 368 w 536"/>
              <a:gd name="T65" fmla="*/ 25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6" h="536"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7"/>
                  <a:pt x="33" y="268"/>
                </a:cubicBezTo>
                <a:cubicBezTo>
                  <a:pt x="33" y="138"/>
                  <a:pt x="138" y="33"/>
                  <a:pt x="267" y="33"/>
                </a:cubicBezTo>
                <a:cubicBezTo>
                  <a:pt x="396" y="33"/>
                  <a:pt x="502" y="138"/>
                  <a:pt x="502" y="268"/>
                </a:cubicBezTo>
                <a:cubicBezTo>
                  <a:pt x="502" y="397"/>
                  <a:pt x="396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5"/>
                  <a:pt x="267" y="535"/>
                </a:cubicBezTo>
                <a:cubicBezTo>
                  <a:pt x="416" y="535"/>
                  <a:pt x="535" y="416"/>
                  <a:pt x="535" y="268"/>
                </a:cubicBezTo>
                <a:cubicBezTo>
                  <a:pt x="535" y="120"/>
                  <a:pt x="416" y="0"/>
                  <a:pt x="267" y="0"/>
                </a:cubicBezTo>
                <a:close/>
                <a:moveTo>
                  <a:pt x="368" y="251"/>
                </a:moveTo>
                <a:lnTo>
                  <a:pt x="368" y="251"/>
                </a:lnTo>
                <a:lnTo>
                  <a:pt x="368" y="251"/>
                </a:lnTo>
                <a:lnTo>
                  <a:pt x="284" y="251"/>
                </a:lnTo>
                <a:lnTo>
                  <a:pt x="284" y="134"/>
                </a:lnTo>
                <a:lnTo>
                  <a:pt x="284" y="134"/>
                </a:lnTo>
                <a:cubicBezTo>
                  <a:pt x="284" y="125"/>
                  <a:pt x="277" y="117"/>
                  <a:pt x="267" y="117"/>
                </a:cubicBezTo>
                <a:cubicBezTo>
                  <a:pt x="258" y="117"/>
                  <a:pt x="251" y="125"/>
                  <a:pt x="251" y="134"/>
                </a:cubicBezTo>
                <a:lnTo>
                  <a:pt x="251" y="134"/>
                </a:lnTo>
                <a:lnTo>
                  <a:pt x="251" y="268"/>
                </a:lnTo>
                <a:lnTo>
                  <a:pt x="251" y="268"/>
                </a:lnTo>
                <a:cubicBezTo>
                  <a:pt x="251" y="277"/>
                  <a:pt x="258" y="285"/>
                  <a:pt x="267" y="285"/>
                </a:cubicBezTo>
                <a:lnTo>
                  <a:pt x="267" y="285"/>
                </a:lnTo>
                <a:lnTo>
                  <a:pt x="368" y="285"/>
                </a:lnTo>
                <a:lnTo>
                  <a:pt x="368" y="285"/>
                </a:lnTo>
                <a:cubicBezTo>
                  <a:pt x="377" y="285"/>
                  <a:pt x="385" y="277"/>
                  <a:pt x="385" y="268"/>
                </a:cubicBezTo>
                <a:cubicBezTo>
                  <a:pt x="385" y="259"/>
                  <a:pt x="377" y="251"/>
                  <a:pt x="368" y="2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3" name="Freeform 101"/>
          <p:cNvSpPr>
            <a:spLocks noChangeArrowheads="1"/>
          </p:cNvSpPr>
          <p:nvPr/>
        </p:nvSpPr>
        <p:spPr bwMode="auto">
          <a:xfrm>
            <a:off x="8572102" y="5051407"/>
            <a:ext cx="174625" cy="193675"/>
          </a:xfrm>
          <a:custGeom>
            <a:avLst/>
            <a:gdLst>
              <a:gd name="T0" fmla="*/ 376 w 486"/>
              <a:gd name="T1" fmla="*/ 184 h 537"/>
              <a:gd name="T2" fmla="*/ 376 w 486"/>
              <a:gd name="T3" fmla="*/ 184 h 537"/>
              <a:gd name="T4" fmla="*/ 376 w 486"/>
              <a:gd name="T5" fmla="*/ 184 h 537"/>
              <a:gd name="T6" fmla="*/ 376 w 486"/>
              <a:gd name="T7" fmla="*/ 184 h 537"/>
              <a:gd name="T8" fmla="*/ 343 w 486"/>
              <a:gd name="T9" fmla="*/ 176 h 537"/>
              <a:gd name="T10" fmla="*/ 343 w 486"/>
              <a:gd name="T11" fmla="*/ 176 h 537"/>
              <a:gd name="T12" fmla="*/ 396 w 486"/>
              <a:gd name="T13" fmla="*/ 112 h 537"/>
              <a:gd name="T14" fmla="*/ 396 w 486"/>
              <a:gd name="T15" fmla="*/ 112 h 537"/>
              <a:gd name="T16" fmla="*/ 400 w 486"/>
              <a:gd name="T17" fmla="*/ 94 h 537"/>
              <a:gd name="T18" fmla="*/ 384 w 486"/>
              <a:gd name="T19" fmla="*/ 84 h 537"/>
              <a:gd name="T20" fmla="*/ 384 w 486"/>
              <a:gd name="T21" fmla="*/ 84 h 537"/>
              <a:gd name="T22" fmla="*/ 306 w 486"/>
              <a:gd name="T23" fmla="*/ 84 h 537"/>
              <a:gd name="T24" fmla="*/ 306 w 486"/>
              <a:gd name="T25" fmla="*/ 84 h 537"/>
              <a:gd name="T26" fmla="*/ 376 w 486"/>
              <a:gd name="T27" fmla="*/ 33 h 537"/>
              <a:gd name="T28" fmla="*/ 451 w 486"/>
              <a:gd name="T29" fmla="*/ 109 h 537"/>
              <a:gd name="T30" fmla="*/ 376 w 486"/>
              <a:gd name="T31" fmla="*/ 184 h 537"/>
              <a:gd name="T32" fmla="*/ 201 w 486"/>
              <a:gd name="T33" fmla="*/ 295 h 537"/>
              <a:gd name="T34" fmla="*/ 201 w 486"/>
              <a:gd name="T35" fmla="*/ 295 h 537"/>
              <a:gd name="T36" fmla="*/ 201 w 486"/>
              <a:gd name="T37" fmla="*/ 295 h 537"/>
              <a:gd name="T38" fmla="*/ 57 w 486"/>
              <a:gd name="T39" fmla="*/ 117 h 537"/>
              <a:gd name="T40" fmla="*/ 345 w 486"/>
              <a:gd name="T41" fmla="*/ 117 h 537"/>
              <a:gd name="T42" fmla="*/ 201 w 486"/>
              <a:gd name="T43" fmla="*/ 295 h 537"/>
              <a:gd name="T44" fmla="*/ 377 w 486"/>
              <a:gd name="T45" fmla="*/ 0 h 537"/>
              <a:gd name="T46" fmla="*/ 377 w 486"/>
              <a:gd name="T47" fmla="*/ 0 h 537"/>
              <a:gd name="T48" fmla="*/ 377 w 486"/>
              <a:gd name="T49" fmla="*/ 0 h 537"/>
              <a:gd name="T50" fmla="*/ 377 w 486"/>
              <a:gd name="T51" fmla="*/ 0 h 537"/>
              <a:gd name="T52" fmla="*/ 271 w 486"/>
              <a:gd name="T53" fmla="*/ 84 h 537"/>
              <a:gd name="T54" fmla="*/ 271 w 486"/>
              <a:gd name="T55" fmla="*/ 84 h 537"/>
              <a:gd name="T56" fmla="*/ 18 w 486"/>
              <a:gd name="T57" fmla="*/ 84 h 537"/>
              <a:gd name="T58" fmla="*/ 18 w 486"/>
              <a:gd name="T59" fmla="*/ 84 h 537"/>
              <a:gd name="T60" fmla="*/ 2 w 486"/>
              <a:gd name="T61" fmla="*/ 94 h 537"/>
              <a:gd name="T62" fmla="*/ 6 w 486"/>
              <a:gd name="T63" fmla="*/ 112 h 537"/>
              <a:gd name="T64" fmla="*/ 6 w 486"/>
              <a:gd name="T65" fmla="*/ 112 h 537"/>
              <a:gd name="T66" fmla="*/ 184 w 486"/>
              <a:gd name="T67" fmla="*/ 324 h 537"/>
              <a:gd name="T68" fmla="*/ 184 w 486"/>
              <a:gd name="T69" fmla="*/ 502 h 537"/>
              <a:gd name="T70" fmla="*/ 134 w 486"/>
              <a:gd name="T71" fmla="*/ 502 h 537"/>
              <a:gd name="T72" fmla="*/ 134 w 486"/>
              <a:gd name="T73" fmla="*/ 502 h 537"/>
              <a:gd name="T74" fmla="*/ 117 w 486"/>
              <a:gd name="T75" fmla="*/ 519 h 537"/>
              <a:gd name="T76" fmla="*/ 134 w 486"/>
              <a:gd name="T77" fmla="*/ 535 h 537"/>
              <a:gd name="T78" fmla="*/ 134 w 486"/>
              <a:gd name="T79" fmla="*/ 535 h 537"/>
              <a:gd name="T80" fmla="*/ 201 w 486"/>
              <a:gd name="T81" fmla="*/ 535 h 537"/>
              <a:gd name="T82" fmla="*/ 201 w 486"/>
              <a:gd name="T83" fmla="*/ 535 h 537"/>
              <a:gd name="T84" fmla="*/ 201 w 486"/>
              <a:gd name="T85" fmla="*/ 536 h 537"/>
              <a:gd name="T86" fmla="*/ 201 w 486"/>
              <a:gd name="T87" fmla="*/ 536 h 537"/>
              <a:gd name="T88" fmla="*/ 201 w 486"/>
              <a:gd name="T89" fmla="*/ 535 h 537"/>
              <a:gd name="T90" fmla="*/ 268 w 486"/>
              <a:gd name="T91" fmla="*/ 535 h 537"/>
              <a:gd name="T92" fmla="*/ 268 w 486"/>
              <a:gd name="T93" fmla="*/ 535 h 537"/>
              <a:gd name="T94" fmla="*/ 284 w 486"/>
              <a:gd name="T95" fmla="*/ 519 h 537"/>
              <a:gd name="T96" fmla="*/ 268 w 486"/>
              <a:gd name="T97" fmla="*/ 502 h 537"/>
              <a:gd name="T98" fmla="*/ 268 w 486"/>
              <a:gd name="T99" fmla="*/ 502 h 537"/>
              <a:gd name="T100" fmla="*/ 218 w 486"/>
              <a:gd name="T101" fmla="*/ 502 h 537"/>
              <a:gd name="T102" fmla="*/ 218 w 486"/>
              <a:gd name="T103" fmla="*/ 324 h 537"/>
              <a:gd name="T104" fmla="*/ 321 w 486"/>
              <a:gd name="T105" fmla="*/ 201 h 537"/>
              <a:gd name="T106" fmla="*/ 321 w 486"/>
              <a:gd name="T107" fmla="*/ 201 h 537"/>
              <a:gd name="T108" fmla="*/ 377 w 486"/>
              <a:gd name="T109" fmla="*/ 218 h 537"/>
              <a:gd name="T110" fmla="*/ 485 w 486"/>
              <a:gd name="T111" fmla="*/ 109 h 537"/>
              <a:gd name="T112" fmla="*/ 377 w 486"/>
              <a:gd name="T113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6" h="537">
                <a:moveTo>
                  <a:pt x="376" y="184"/>
                </a:moveTo>
                <a:lnTo>
                  <a:pt x="376" y="184"/>
                </a:lnTo>
                <a:lnTo>
                  <a:pt x="376" y="184"/>
                </a:lnTo>
                <a:lnTo>
                  <a:pt x="376" y="184"/>
                </a:lnTo>
                <a:cubicBezTo>
                  <a:pt x="364" y="184"/>
                  <a:pt x="353" y="181"/>
                  <a:pt x="343" y="176"/>
                </a:cubicBezTo>
                <a:lnTo>
                  <a:pt x="343" y="176"/>
                </a:lnTo>
                <a:lnTo>
                  <a:pt x="396" y="112"/>
                </a:lnTo>
                <a:lnTo>
                  <a:pt x="396" y="112"/>
                </a:lnTo>
                <a:cubicBezTo>
                  <a:pt x="401" y="107"/>
                  <a:pt x="403" y="100"/>
                  <a:pt x="400" y="94"/>
                </a:cubicBezTo>
                <a:cubicBezTo>
                  <a:pt x="397" y="88"/>
                  <a:pt x="391" y="84"/>
                  <a:pt x="384" y="84"/>
                </a:cubicBezTo>
                <a:lnTo>
                  <a:pt x="384" y="84"/>
                </a:lnTo>
                <a:lnTo>
                  <a:pt x="306" y="84"/>
                </a:lnTo>
                <a:lnTo>
                  <a:pt x="306" y="84"/>
                </a:lnTo>
                <a:cubicBezTo>
                  <a:pt x="316" y="54"/>
                  <a:pt x="344" y="33"/>
                  <a:pt x="376" y="33"/>
                </a:cubicBezTo>
                <a:cubicBezTo>
                  <a:pt x="417" y="33"/>
                  <a:pt x="451" y="67"/>
                  <a:pt x="451" y="109"/>
                </a:cubicBezTo>
                <a:cubicBezTo>
                  <a:pt x="451" y="150"/>
                  <a:pt x="417" y="184"/>
                  <a:pt x="376" y="184"/>
                </a:cubicBezTo>
                <a:close/>
                <a:moveTo>
                  <a:pt x="201" y="295"/>
                </a:moveTo>
                <a:lnTo>
                  <a:pt x="201" y="295"/>
                </a:lnTo>
                <a:lnTo>
                  <a:pt x="201" y="295"/>
                </a:lnTo>
                <a:lnTo>
                  <a:pt x="57" y="117"/>
                </a:lnTo>
                <a:lnTo>
                  <a:pt x="345" y="117"/>
                </a:lnTo>
                <a:lnTo>
                  <a:pt x="201" y="295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77" y="0"/>
                </a:lnTo>
                <a:lnTo>
                  <a:pt x="377" y="0"/>
                </a:lnTo>
                <a:cubicBezTo>
                  <a:pt x="325" y="0"/>
                  <a:pt x="282" y="36"/>
                  <a:pt x="271" y="84"/>
                </a:cubicBezTo>
                <a:lnTo>
                  <a:pt x="271" y="84"/>
                </a:lnTo>
                <a:lnTo>
                  <a:pt x="18" y="84"/>
                </a:lnTo>
                <a:lnTo>
                  <a:pt x="18" y="84"/>
                </a:lnTo>
                <a:cubicBezTo>
                  <a:pt x="11" y="84"/>
                  <a:pt x="4" y="88"/>
                  <a:pt x="2" y="94"/>
                </a:cubicBezTo>
                <a:cubicBezTo>
                  <a:pt x="0" y="100"/>
                  <a:pt x="1" y="107"/>
                  <a:pt x="6" y="112"/>
                </a:cubicBezTo>
                <a:lnTo>
                  <a:pt x="6" y="112"/>
                </a:lnTo>
                <a:lnTo>
                  <a:pt x="184" y="324"/>
                </a:lnTo>
                <a:lnTo>
                  <a:pt x="184" y="502"/>
                </a:lnTo>
                <a:lnTo>
                  <a:pt x="134" y="502"/>
                </a:lnTo>
                <a:lnTo>
                  <a:pt x="134" y="502"/>
                </a:lnTo>
                <a:cubicBezTo>
                  <a:pt x="125" y="502"/>
                  <a:pt x="117" y="510"/>
                  <a:pt x="117" y="519"/>
                </a:cubicBezTo>
                <a:cubicBezTo>
                  <a:pt x="117" y="528"/>
                  <a:pt x="125" y="535"/>
                  <a:pt x="134" y="535"/>
                </a:cubicBezTo>
                <a:lnTo>
                  <a:pt x="134" y="535"/>
                </a:lnTo>
                <a:lnTo>
                  <a:pt x="201" y="535"/>
                </a:lnTo>
                <a:lnTo>
                  <a:pt x="201" y="535"/>
                </a:lnTo>
                <a:lnTo>
                  <a:pt x="201" y="536"/>
                </a:lnTo>
                <a:lnTo>
                  <a:pt x="201" y="536"/>
                </a:lnTo>
                <a:lnTo>
                  <a:pt x="201" y="535"/>
                </a:lnTo>
                <a:lnTo>
                  <a:pt x="268" y="535"/>
                </a:lnTo>
                <a:lnTo>
                  <a:pt x="268" y="535"/>
                </a:lnTo>
                <a:cubicBezTo>
                  <a:pt x="278" y="535"/>
                  <a:pt x="284" y="528"/>
                  <a:pt x="284" y="519"/>
                </a:cubicBezTo>
                <a:cubicBezTo>
                  <a:pt x="284" y="510"/>
                  <a:pt x="278" y="502"/>
                  <a:pt x="268" y="502"/>
                </a:cubicBezTo>
                <a:lnTo>
                  <a:pt x="268" y="502"/>
                </a:lnTo>
                <a:lnTo>
                  <a:pt x="218" y="502"/>
                </a:lnTo>
                <a:lnTo>
                  <a:pt x="218" y="324"/>
                </a:lnTo>
                <a:lnTo>
                  <a:pt x="321" y="201"/>
                </a:lnTo>
                <a:lnTo>
                  <a:pt x="321" y="201"/>
                </a:lnTo>
                <a:cubicBezTo>
                  <a:pt x="337" y="212"/>
                  <a:pt x="356" y="218"/>
                  <a:pt x="377" y="218"/>
                </a:cubicBezTo>
                <a:cubicBezTo>
                  <a:pt x="436" y="218"/>
                  <a:pt x="485" y="168"/>
                  <a:pt x="485" y="109"/>
                </a:cubicBezTo>
                <a:cubicBezTo>
                  <a:pt x="485" y="49"/>
                  <a:pt x="436" y="0"/>
                  <a:pt x="3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4" name="Freeform 102"/>
          <p:cNvSpPr>
            <a:spLocks noChangeArrowheads="1"/>
          </p:cNvSpPr>
          <p:nvPr/>
        </p:nvSpPr>
        <p:spPr bwMode="auto">
          <a:xfrm>
            <a:off x="8059339" y="5051407"/>
            <a:ext cx="133350" cy="193675"/>
          </a:xfrm>
          <a:custGeom>
            <a:avLst/>
            <a:gdLst>
              <a:gd name="T0" fmla="*/ 202 w 369"/>
              <a:gd name="T1" fmla="*/ 489 h 537"/>
              <a:gd name="T2" fmla="*/ 202 w 369"/>
              <a:gd name="T3" fmla="*/ 489 h 537"/>
              <a:gd name="T4" fmla="*/ 202 w 369"/>
              <a:gd name="T5" fmla="*/ 489 h 537"/>
              <a:gd name="T6" fmla="*/ 202 w 369"/>
              <a:gd name="T7" fmla="*/ 327 h 537"/>
              <a:gd name="T8" fmla="*/ 322 w 369"/>
              <a:gd name="T9" fmla="*/ 412 h 537"/>
              <a:gd name="T10" fmla="*/ 202 w 369"/>
              <a:gd name="T11" fmla="*/ 489 h 537"/>
              <a:gd name="T12" fmla="*/ 202 w 369"/>
              <a:gd name="T13" fmla="*/ 49 h 537"/>
              <a:gd name="T14" fmla="*/ 202 w 369"/>
              <a:gd name="T15" fmla="*/ 49 h 537"/>
              <a:gd name="T16" fmla="*/ 202 w 369"/>
              <a:gd name="T17" fmla="*/ 49 h 537"/>
              <a:gd name="T18" fmla="*/ 322 w 369"/>
              <a:gd name="T19" fmla="*/ 130 h 537"/>
              <a:gd name="T20" fmla="*/ 202 w 369"/>
              <a:gd name="T21" fmla="*/ 214 h 537"/>
              <a:gd name="T22" fmla="*/ 202 w 369"/>
              <a:gd name="T23" fmla="*/ 49 h 537"/>
              <a:gd name="T24" fmla="*/ 361 w 369"/>
              <a:gd name="T25" fmla="*/ 399 h 537"/>
              <a:gd name="T26" fmla="*/ 361 w 369"/>
              <a:gd name="T27" fmla="*/ 399 h 537"/>
              <a:gd name="T28" fmla="*/ 361 w 369"/>
              <a:gd name="T29" fmla="*/ 399 h 537"/>
              <a:gd name="T30" fmla="*/ 202 w 369"/>
              <a:gd name="T31" fmla="*/ 286 h 537"/>
              <a:gd name="T32" fmla="*/ 202 w 369"/>
              <a:gd name="T33" fmla="*/ 255 h 537"/>
              <a:gd name="T34" fmla="*/ 361 w 369"/>
              <a:gd name="T35" fmla="*/ 144 h 537"/>
              <a:gd name="T36" fmla="*/ 361 w 369"/>
              <a:gd name="T37" fmla="*/ 144 h 537"/>
              <a:gd name="T38" fmla="*/ 368 w 369"/>
              <a:gd name="T39" fmla="*/ 130 h 537"/>
              <a:gd name="T40" fmla="*/ 361 w 369"/>
              <a:gd name="T41" fmla="*/ 115 h 537"/>
              <a:gd name="T42" fmla="*/ 361 w 369"/>
              <a:gd name="T43" fmla="*/ 115 h 537"/>
              <a:gd name="T44" fmla="*/ 194 w 369"/>
              <a:gd name="T45" fmla="*/ 4 h 537"/>
              <a:gd name="T46" fmla="*/ 194 w 369"/>
              <a:gd name="T47" fmla="*/ 4 h 537"/>
              <a:gd name="T48" fmla="*/ 177 w 369"/>
              <a:gd name="T49" fmla="*/ 3 h 537"/>
              <a:gd name="T50" fmla="*/ 169 w 369"/>
              <a:gd name="T51" fmla="*/ 18 h 537"/>
              <a:gd name="T52" fmla="*/ 169 w 369"/>
              <a:gd name="T53" fmla="*/ 18 h 537"/>
              <a:gd name="T54" fmla="*/ 169 w 369"/>
              <a:gd name="T55" fmla="*/ 237 h 537"/>
              <a:gd name="T56" fmla="*/ 151 w 369"/>
              <a:gd name="T57" fmla="*/ 250 h 537"/>
              <a:gd name="T58" fmla="*/ 28 w 369"/>
              <a:gd name="T59" fmla="*/ 163 h 537"/>
              <a:gd name="T60" fmla="*/ 28 w 369"/>
              <a:gd name="T61" fmla="*/ 163 h 537"/>
              <a:gd name="T62" fmla="*/ 6 w 369"/>
              <a:gd name="T63" fmla="*/ 167 h 537"/>
              <a:gd name="T64" fmla="*/ 9 w 369"/>
              <a:gd name="T65" fmla="*/ 190 h 537"/>
              <a:gd name="T66" fmla="*/ 9 w 369"/>
              <a:gd name="T67" fmla="*/ 190 h 537"/>
              <a:gd name="T68" fmla="*/ 122 w 369"/>
              <a:gd name="T69" fmla="*/ 270 h 537"/>
              <a:gd name="T70" fmla="*/ 9 w 369"/>
              <a:gd name="T71" fmla="*/ 348 h 537"/>
              <a:gd name="T72" fmla="*/ 9 w 369"/>
              <a:gd name="T73" fmla="*/ 348 h 537"/>
              <a:gd name="T74" fmla="*/ 5 w 369"/>
              <a:gd name="T75" fmla="*/ 372 h 537"/>
              <a:gd name="T76" fmla="*/ 28 w 369"/>
              <a:gd name="T77" fmla="*/ 376 h 537"/>
              <a:gd name="T78" fmla="*/ 28 w 369"/>
              <a:gd name="T79" fmla="*/ 376 h 537"/>
              <a:gd name="T80" fmla="*/ 151 w 369"/>
              <a:gd name="T81" fmla="*/ 291 h 537"/>
              <a:gd name="T82" fmla="*/ 169 w 369"/>
              <a:gd name="T83" fmla="*/ 304 h 537"/>
              <a:gd name="T84" fmla="*/ 169 w 369"/>
              <a:gd name="T85" fmla="*/ 519 h 537"/>
              <a:gd name="T86" fmla="*/ 169 w 369"/>
              <a:gd name="T87" fmla="*/ 519 h 537"/>
              <a:gd name="T88" fmla="*/ 177 w 369"/>
              <a:gd name="T89" fmla="*/ 534 h 537"/>
              <a:gd name="T90" fmla="*/ 185 w 369"/>
              <a:gd name="T91" fmla="*/ 536 h 537"/>
              <a:gd name="T92" fmla="*/ 194 w 369"/>
              <a:gd name="T93" fmla="*/ 533 h 537"/>
              <a:gd name="T94" fmla="*/ 194 w 369"/>
              <a:gd name="T95" fmla="*/ 533 h 537"/>
              <a:gd name="T96" fmla="*/ 360 w 369"/>
              <a:gd name="T97" fmla="*/ 427 h 537"/>
              <a:gd name="T98" fmla="*/ 360 w 369"/>
              <a:gd name="T99" fmla="*/ 427 h 537"/>
              <a:gd name="T100" fmla="*/ 368 w 369"/>
              <a:gd name="T101" fmla="*/ 413 h 537"/>
              <a:gd name="T102" fmla="*/ 361 w 369"/>
              <a:gd name="T103" fmla="*/ 39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69" h="537">
                <a:moveTo>
                  <a:pt x="202" y="489"/>
                </a:moveTo>
                <a:lnTo>
                  <a:pt x="202" y="489"/>
                </a:lnTo>
                <a:lnTo>
                  <a:pt x="202" y="489"/>
                </a:lnTo>
                <a:lnTo>
                  <a:pt x="202" y="327"/>
                </a:lnTo>
                <a:lnTo>
                  <a:pt x="322" y="412"/>
                </a:lnTo>
                <a:lnTo>
                  <a:pt x="202" y="489"/>
                </a:lnTo>
                <a:close/>
                <a:moveTo>
                  <a:pt x="202" y="49"/>
                </a:moveTo>
                <a:lnTo>
                  <a:pt x="202" y="49"/>
                </a:lnTo>
                <a:lnTo>
                  <a:pt x="202" y="49"/>
                </a:lnTo>
                <a:lnTo>
                  <a:pt x="322" y="130"/>
                </a:lnTo>
                <a:lnTo>
                  <a:pt x="202" y="214"/>
                </a:lnTo>
                <a:lnTo>
                  <a:pt x="202" y="49"/>
                </a:lnTo>
                <a:close/>
                <a:moveTo>
                  <a:pt x="361" y="399"/>
                </a:moveTo>
                <a:lnTo>
                  <a:pt x="361" y="399"/>
                </a:lnTo>
                <a:lnTo>
                  <a:pt x="361" y="399"/>
                </a:lnTo>
                <a:lnTo>
                  <a:pt x="202" y="286"/>
                </a:lnTo>
                <a:lnTo>
                  <a:pt x="202" y="255"/>
                </a:lnTo>
                <a:lnTo>
                  <a:pt x="361" y="144"/>
                </a:lnTo>
                <a:lnTo>
                  <a:pt x="361" y="144"/>
                </a:lnTo>
                <a:cubicBezTo>
                  <a:pt x="366" y="140"/>
                  <a:pt x="368" y="135"/>
                  <a:pt x="368" y="130"/>
                </a:cubicBezTo>
                <a:cubicBezTo>
                  <a:pt x="368" y="124"/>
                  <a:pt x="365" y="119"/>
                  <a:pt x="361" y="115"/>
                </a:cubicBezTo>
                <a:lnTo>
                  <a:pt x="361" y="115"/>
                </a:lnTo>
                <a:lnTo>
                  <a:pt x="194" y="4"/>
                </a:lnTo>
                <a:lnTo>
                  <a:pt x="194" y="4"/>
                </a:lnTo>
                <a:cubicBezTo>
                  <a:pt x="189" y="0"/>
                  <a:pt x="183" y="0"/>
                  <a:pt x="177" y="3"/>
                </a:cubicBezTo>
                <a:cubicBezTo>
                  <a:pt x="172" y="6"/>
                  <a:pt x="169" y="11"/>
                  <a:pt x="169" y="18"/>
                </a:cubicBezTo>
                <a:lnTo>
                  <a:pt x="169" y="18"/>
                </a:lnTo>
                <a:lnTo>
                  <a:pt x="169" y="237"/>
                </a:lnTo>
                <a:lnTo>
                  <a:pt x="151" y="250"/>
                </a:lnTo>
                <a:lnTo>
                  <a:pt x="28" y="163"/>
                </a:lnTo>
                <a:lnTo>
                  <a:pt x="28" y="163"/>
                </a:lnTo>
                <a:cubicBezTo>
                  <a:pt x="21" y="158"/>
                  <a:pt x="11" y="159"/>
                  <a:pt x="6" y="167"/>
                </a:cubicBezTo>
                <a:cubicBezTo>
                  <a:pt x="0" y="175"/>
                  <a:pt x="2" y="185"/>
                  <a:pt x="9" y="190"/>
                </a:cubicBezTo>
                <a:lnTo>
                  <a:pt x="9" y="190"/>
                </a:lnTo>
                <a:lnTo>
                  <a:pt x="122" y="270"/>
                </a:lnTo>
                <a:lnTo>
                  <a:pt x="9" y="348"/>
                </a:lnTo>
                <a:lnTo>
                  <a:pt x="9" y="348"/>
                </a:lnTo>
                <a:cubicBezTo>
                  <a:pt x="2" y="354"/>
                  <a:pt x="0" y="364"/>
                  <a:pt x="5" y="372"/>
                </a:cubicBezTo>
                <a:cubicBezTo>
                  <a:pt x="11" y="379"/>
                  <a:pt x="21" y="381"/>
                  <a:pt x="28" y="376"/>
                </a:cubicBezTo>
                <a:lnTo>
                  <a:pt x="28" y="376"/>
                </a:lnTo>
                <a:lnTo>
                  <a:pt x="151" y="291"/>
                </a:lnTo>
                <a:lnTo>
                  <a:pt x="169" y="304"/>
                </a:lnTo>
                <a:lnTo>
                  <a:pt x="169" y="519"/>
                </a:lnTo>
                <a:lnTo>
                  <a:pt x="169" y="519"/>
                </a:lnTo>
                <a:cubicBezTo>
                  <a:pt x="169" y="525"/>
                  <a:pt x="172" y="530"/>
                  <a:pt x="177" y="534"/>
                </a:cubicBezTo>
                <a:cubicBezTo>
                  <a:pt x="179" y="535"/>
                  <a:pt x="182" y="536"/>
                  <a:pt x="185" y="536"/>
                </a:cubicBezTo>
                <a:cubicBezTo>
                  <a:pt x="189" y="536"/>
                  <a:pt x="191" y="534"/>
                  <a:pt x="194" y="533"/>
                </a:cubicBezTo>
                <a:lnTo>
                  <a:pt x="194" y="533"/>
                </a:lnTo>
                <a:lnTo>
                  <a:pt x="360" y="427"/>
                </a:lnTo>
                <a:lnTo>
                  <a:pt x="360" y="427"/>
                </a:lnTo>
                <a:cubicBezTo>
                  <a:pt x="365" y="424"/>
                  <a:pt x="368" y="419"/>
                  <a:pt x="368" y="413"/>
                </a:cubicBezTo>
                <a:cubicBezTo>
                  <a:pt x="368" y="408"/>
                  <a:pt x="366" y="402"/>
                  <a:pt x="361" y="3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5" name="Freeform 103"/>
          <p:cNvSpPr>
            <a:spLocks noChangeArrowheads="1"/>
          </p:cNvSpPr>
          <p:nvPr/>
        </p:nvSpPr>
        <p:spPr bwMode="auto">
          <a:xfrm>
            <a:off x="7494189" y="5051407"/>
            <a:ext cx="193675" cy="193675"/>
          </a:xfrm>
          <a:custGeom>
            <a:avLst/>
            <a:gdLst>
              <a:gd name="T0" fmla="*/ 518 w 536"/>
              <a:gd name="T1" fmla="*/ 0 h 537"/>
              <a:gd name="T2" fmla="*/ 518 w 536"/>
              <a:gd name="T3" fmla="*/ 0 h 537"/>
              <a:gd name="T4" fmla="*/ 518 w 536"/>
              <a:gd name="T5" fmla="*/ 0 h 537"/>
              <a:gd name="T6" fmla="*/ 351 w 536"/>
              <a:gd name="T7" fmla="*/ 0 h 537"/>
              <a:gd name="T8" fmla="*/ 351 w 536"/>
              <a:gd name="T9" fmla="*/ 0 h 537"/>
              <a:gd name="T10" fmla="*/ 334 w 536"/>
              <a:gd name="T11" fmla="*/ 16 h 537"/>
              <a:gd name="T12" fmla="*/ 351 w 536"/>
              <a:gd name="T13" fmla="*/ 33 h 537"/>
              <a:gd name="T14" fmla="*/ 351 w 536"/>
              <a:gd name="T15" fmla="*/ 33 h 537"/>
              <a:gd name="T16" fmla="*/ 476 w 536"/>
              <a:gd name="T17" fmla="*/ 33 h 537"/>
              <a:gd name="T18" fmla="*/ 255 w 536"/>
              <a:gd name="T19" fmla="*/ 254 h 537"/>
              <a:gd name="T20" fmla="*/ 255 w 536"/>
              <a:gd name="T21" fmla="*/ 254 h 537"/>
              <a:gd name="T22" fmla="*/ 255 w 536"/>
              <a:gd name="T23" fmla="*/ 279 h 537"/>
              <a:gd name="T24" fmla="*/ 280 w 536"/>
              <a:gd name="T25" fmla="*/ 279 h 537"/>
              <a:gd name="T26" fmla="*/ 280 w 536"/>
              <a:gd name="T27" fmla="*/ 279 h 537"/>
              <a:gd name="T28" fmla="*/ 501 w 536"/>
              <a:gd name="T29" fmla="*/ 58 h 537"/>
              <a:gd name="T30" fmla="*/ 501 w 536"/>
              <a:gd name="T31" fmla="*/ 167 h 537"/>
              <a:gd name="T32" fmla="*/ 501 w 536"/>
              <a:gd name="T33" fmla="*/ 167 h 537"/>
              <a:gd name="T34" fmla="*/ 518 w 536"/>
              <a:gd name="T35" fmla="*/ 184 h 537"/>
              <a:gd name="T36" fmla="*/ 535 w 536"/>
              <a:gd name="T37" fmla="*/ 167 h 537"/>
              <a:gd name="T38" fmla="*/ 535 w 536"/>
              <a:gd name="T39" fmla="*/ 167 h 537"/>
              <a:gd name="T40" fmla="*/ 535 w 536"/>
              <a:gd name="T41" fmla="*/ 16 h 537"/>
              <a:gd name="T42" fmla="*/ 535 w 536"/>
              <a:gd name="T43" fmla="*/ 16 h 537"/>
              <a:gd name="T44" fmla="*/ 518 w 536"/>
              <a:gd name="T45" fmla="*/ 0 h 537"/>
              <a:gd name="T46" fmla="*/ 451 w 536"/>
              <a:gd name="T47" fmla="*/ 284 h 537"/>
              <a:gd name="T48" fmla="*/ 451 w 536"/>
              <a:gd name="T49" fmla="*/ 284 h 537"/>
              <a:gd name="T50" fmla="*/ 451 w 536"/>
              <a:gd name="T51" fmla="*/ 284 h 537"/>
              <a:gd name="T52" fmla="*/ 451 w 536"/>
              <a:gd name="T53" fmla="*/ 284 h 537"/>
              <a:gd name="T54" fmla="*/ 435 w 536"/>
              <a:gd name="T55" fmla="*/ 301 h 537"/>
              <a:gd name="T56" fmla="*/ 435 w 536"/>
              <a:gd name="T57" fmla="*/ 314 h 537"/>
              <a:gd name="T58" fmla="*/ 435 w 536"/>
              <a:gd name="T59" fmla="*/ 314 h 537"/>
              <a:gd name="T60" fmla="*/ 435 w 536"/>
              <a:gd name="T61" fmla="*/ 468 h 537"/>
              <a:gd name="T62" fmla="*/ 435 w 536"/>
              <a:gd name="T63" fmla="*/ 468 h 537"/>
              <a:gd name="T64" fmla="*/ 401 w 536"/>
              <a:gd name="T65" fmla="*/ 502 h 537"/>
              <a:gd name="T66" fmla="*/ 401 w 536"/>
              <a:gd name="T67" fmla="*/ 502 h 537"/>
              <a:gd name="T68" fmla="*/ 66 w 536"/>
              <a:gd name="T69" fmla="*/ 502 h 537"/>
              <a:gd name="T70" fmla="*/ 66 w 536"/>
              <a:gd name="T71" fmla="*/ 502 h 537"/>
              <a:gd name="T72" fmla="*/ 33 w 536"/>
              <a:gd name="T73" fmla="*/ 468 h 537"/>
              <a:gd name="T74" fmla="*/ 33 w 536"/>
              <a:gd name="T75" fmla="*/ 468 h 537"/>
              <a:gd name="T76" fmla="*/ 33 w 536"/>
              <a:gd name="T77" fmla="*/ 134 h 537"/>
              <a:gd name="T78" fmla="*/ 33 w 536"/>
              <a:gd name="T79" fmla="*/ 134 h 537"/>
              <a:gd name="T80" fmla="*/ 66 w 536"/>
              <a:gd name="T81" fmla="*/ 100 h 537"/>
              <a:gd name="T82" fmla="*/ 66 w 536"/>
              <a:gd name="T83" fmla="*/ 100 h 537"/>
              <a:gd name="T84" fmla="*/ 204 w 536"/>
              <a:gd name="T85" fmla="*/ 100 h 537"/>
              <a:gd name="T86" fmla="*/ 204 w 536"/>
              <a:gd name="T87" fmla="*/ 100 h 537"/>
              <a:gd name="T88" fmla="*/ 217 w 536"/>
              <a:gd name="T89" fmla="*/ 100 h 537"/>
              <a:gd name="T90" fmla="*/ 234 w 536"/>
              <a:gd name="T91" fmla="*/ 84 h 537"/>
              <a:gd name="T92" fmla="*/ 217 w 536"/>
              <a:gd name="T93" fmla="*/ 67 h 537"/>
              <a:gd name="T94" fmla="*/ 217 w 536"/>
              <a:gd name="T95" fmla="*/ 67 h 537"/>
              <a:gd name="T96" fmla="*/ 50 w 536"/>
              <a:gd name="T97" fmla="*/ 67 h 537"/>
              <a:gd name="T98" fmla="*/ 50 w 536"/>
              <a:gd name="T99" fmla="*/ 67 h 537"/>
              <a:gd name="T100" fmla="*/ 0 w 536"/>
              <a:gd name="T101" fmla="*/ 117 h 537"/>
              <a:gd name="T102" fmla="*/ 0 w 536"/>
              <a:gd name="T103" fmla="*/ 117 h 537"/>
              <a:gd name="T104" fmla="*/ 0 w 536"/>
              <a:gd name="T105" fmla="*/ 485 h 537"/>
              <a:gd name="T106" fmla="*/ 0 w 536"/>
              <a:gd name="T107" fmla="*/ 485 h 537"/>
              <a:gd name="T108" fmla="*/ 50 w 536"/>
              <a:gd name="T109" fmla="*/ 536 h 537"/>
              <a:gd name="T110" fmla="*/ 50 w 536"/>
              <a:gd name="T111" fmla="*/ 536 h 537"/>
              <a:gd name="T112" fmla="*/ 417 w 536"/>
              <a:gd name="T113" fmla="*/ 536 h 537"/>
              <a:gd name="T114" fmla="*/ 417 w 536"/>
              <a:gd name="T115" fmla="*/ 536 h 537"/>
              <a:gd name="T116" fmla="*/ 468 w 536"/>
              <a:gd name="T117" fmla="*/ 485 h 537"/>
              <a:gd name="T118" fmla="*/ 468 w 536"/>
              <a:gd name="T119" fmla="*/ 485 h 537"/>
              <a:gd name="T120" fmla="*/ 468 w 536"/>
              <a:gd name="T121" fmla="*/ 301 h 537"/>
              <a:gd name="T122" fmla="*/ 468 w 536"/>
              <a:gd name="T123" fmla="*/ 301 h 537"/>
              <a:gd name="T124" fmla="*/ 451 w 536"/>
              <a:gd name="T125" fmla="*/ 28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518" y="0"/>
                </a:moveTo>
                <a:lnTo>
                  <a:pt x="518" y="0"/>
                </a:lnTo>
                <a:lnTo>
                  <a:pt x="518" y="0"/>
                </a:lnTo>
                <a:lnTo>
                  <a:pt x="351" y="0"/>
                </a:lnTo>
                <a:lnTo>
                  <a:pt x="351" y="0"/>
                </a:lnTo>
                <a:cubicBezTo>
                  <a:pt x="342" y="0"/>
                  <a:pt x="334" y="7"/>
                  <a:pt x="334" y="16"/>
                </a:cubicBezTo>
                <a:cubicBezTo>
                  <a:pt x="334" y="26"/>
                  <a:pt x="342" y="33"/>
                  <a:pt x="351" y="33"/>
                </a:cubicBezTo>
                <a:lnTo>
                  <a:pt x="351" y="33"/>
                </a:lnTo>
                <a:lnTo>
                  <a:pt x="476" y="33"/>
                </a:lnTo>
                <a:lnTo>
                  <a:pt x="255" y="254"/>
                </a:lnTo>
                <a:lnTo>
                  <a:pt x="255" y="254"/>
                </a:lnTo>
                <a:cubicBezTo>
                  <a:pt x="248" y="261"/>
                  <a:pt x="248" y="272"/>
                  <a:pt x="255" y="279"/>
                </a:cubicBezTo>
                <a:cubicBezTo>
                  <a:pt x="262" y="286"/>
                  <a:pt x="273" y="286"/>
                  <a:pt x="280" y="279"/>
                </a:cubicBezTo>
                <a:lnTo>
                  <a:pt x="280" y="279"/>
                </a:lnTo>
                <a:lnTo>
                  <a:pt x="501" y="58"/>
                </a:lnTo>
                <a:lnTo>
                  <a:pt x="501" y="167"/>
                </a:lnTo>
                <a:lnTo>
                  <a:pt x="501" y="167"/>
                </a:lnTo>
                <a:cubicBezTo>
                  <a:pt x="501" y="177"/>
                  <a:pt x="509" y="184"/>
                  <a:pt x="518" y="184"/>
                </a:cubicBezTo>
                <a:cubicBezTo>
                  <a:pt x="527" y="184"/>
                  <a:pt x="535" y="177"/>
                  <a:pt x="535" y="167"/>
                </a:cubicBezTo>
                <a:lnTo>
                  <a:pt x="535" y="167"/>
                </a:lnTo>
                <a:lnTo>
                  <a:pt x="535" y="16"/>
                </a:lnTo>
                <a:lnTo>
                  <a:pt x="535" y="16"/>
                </a:lnTo>
                <a:cubicBezTo>
                  <a:pt x="535" y="7"/>
                  <a:pt x="527" y="0"/>
                  <a:pt x="518" y="0"/>
                </a:cubicBezTo>
                <a:close/>
                <a:moveTo>
                  <a:pt x="451" y="284"/>
                </a:moveTo>
                <a:lnTo>
                  <a:pt x="451" y="284"/>
                </a:lnTo>
                <a:lnTo>
                  <a:pt x="451" y="284"/>
                </a:lnTo>
                <a:lnTo>
                  <a:pt x="451" y="284"/>
                </a:lnTo>
                <a:cubicBezTo>
                  <a:pt x="442" y="284"/>
                  <a:pt x="435" y="292"/>
                  <a:pt x="435" y="301"/>
                </a:cubicBezTo>
                <a:cubicBezTo>
                  <a:pt x="435" y="310"/>
                  <a:pt x="435" y="314"/>
                  <a:pt x="435" y="314"/>
                </a:cubicBezTo>
                <a:lnTo>
                  <a:pt x="435" y="314"/>
                </a:lnTo>
                <a:lnTo>
                  <a:pt x="435" y="468"/>
                </a:lnTo>
                <a:lnTo>
                  <a:pt x="435" y="468"/>
                </a:lnTo>
                <a:cubicBezTo>
                  <a:pt x="435" y="487"/>
                  <a:pt x="420" y="502"/>
                  <a:pt x="401" y="502"/>
                </a:cubicBezTo>
                <a:lnTo>
                  <a:pt x="401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134"/>
                </a:lnTo>
                <a:lnTo>
                  <a:pt x="33" y="134"/>
                </a:lnTo>
                <a:cubicBezTo>
                  <a:pt x="33" y="115"/>
                  <a:pt x="48" y="100"/>
                  <a:pt x="66" y="100"/>
                </a:cubicBezTo>
                <a:lnTo>
                  <a:pt x="66" y="100"/>
                </a:lnTo>
                <a:lnTo>
                  <a:pt x="204" y="100"/>
                </a:lnTo>
                <a:lnTo>
                  <a:pt x="204" y="100"/>
                </a:lnTo>
                <a:cubicBezTo>
                  <a:pt x="204" y="100"/>
                  <a:pt x="208" y="100"/>
                  <a:pt x="217" y="100"/>
                </a:cubicBezTo>
                <a:cubicBezTo>
                  <a:pt x="226" y="100"/>
                  <a:pt x="234" y="93"/>
                  <a:pt x="234" y="84"/>
                </a:cubicBezTo>
                <a:cubicBezTo>
                  <a:pt x="234" y="74"/>
                  <a:pt x="226" y="67"/>
                  <a:pt x="217" y="67"/>
                </a:cubicBezTo>
                <a:lnTo>
                  <a:pt x="217" y="67"/>
                </a:lnTo>
                <a:lnTo>
                  <a:pt x="50" y="67"/>
                </a:lnTo>
                <a:lnTo>
                  <a:pt x="50" y="67"/>
                </a:lnTo>
                <a:cubicBezTo>
                  <a:pt x="22" y="67"/>
                  <a:pt x="0" y="89"/>
                  <a:pt x="0" y="117"/>
                </a:cubicBezTo>
                <a:lnTo>
                  <a:pt x="0" y="117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17" y="536"/>
                </a:lnTo>
                <a:lnTo>
                  <a:pt x="417" y="536"/>
                </a:lnTo>
                <a:cubicBezTo>
                  <a:pt x="446" y="536"/>
                  <a:pt x="468" y="513"/>
                  <a:pt x="468" y="485"/>
                </a:cubicBezTo>
                <a:lnTo>
                  <a:pt x="468" y="485"/>
                </a:lnTo>
                <a:lnTo>
                  <a:pt x="468" y="301"/>
                </a:lnTo>
                <a:lnTo>
                  <a:pt x="468" y="301"/>
                </a:lnTo>
                <a:cubicBezTo>
                  <a:pt x="468" y="292"/>
                  <a:pt x="461" y="284"/>
                  <a:pt x="451" y="2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6" name="Freeform 104"/>
          <p:cNvSpPr>
            <a:spLocks noChangeArrowheads="1"/>
          </p:cNvSpPr>
          <p:nvPr/>
        </p:nvSpPr>
        <p:spPr bwMode="auto">
          <a:xfrm>
            <a:off x="6957614" y="5051407"/>
            <a:ext cx="193675" cy="193675"/>
          </a:xfrm>
          <a:custGeom>
            <a:avLst/>
            <a:gdLst>
              <a:gd name="T0" fmla="*/ 486 w 537"/>
              <a:gd name="T1" fmla="*/ 502 h 537"/>
              <a:gd name="T2" fmla="*/ 436 w 537"/>
              <a:gd name="T3" fmla="*/ 452 h 537"/>
              <a:gd name="T4" fmla="*/ 503 w 537"/>
              <a:gd name="T5" fmla="*/ 452 h 537"/>
              <a:gd name="T6" fmla="*/ 453 w 537"/>
              <a:gd name="T7" fmla="*/ 401 h 537"/>
              <a:gd name="T8" fmla="*/ 453 w 537"/>
              <a:gd name="T9" fmla="*/ 536 h 537"/>
              <a:gd name="T10" fmla="*/ 536 w 537"/>
              <a:gd name="T11" fmla="*/ 452 h 537"/>
              <a:gd name="T12" fmla="*/ 285 w 537"/>
              <a:gd name="T13" fmla="*/ 502 h 537"/>
              <a:gd name="T14" fmla="*/ 235 w 537"/>
              <a:gd name="T15" fmla="*/ 452 h 537"/>
              <a:gd name="T16" fmla="*/ 302 w 537"/>
              <a:gd name="T17" fmla="*/ 452 h 537"/>
              <a:gd name="T18" fmla="*/ 252 w 537"/>
              <a:gd name="T19" fmla="*/ 401 h 537"/>
              <a:gd name="T20" fmla="*/ 252 w 537"/>
              <a:gd name="T21" fmla="*/ 536 h 537"/>
              <a:gd name="T22" fmla="*/ 335 w 537"/>
              <a:gd name="T23" fmla="*/ 452 h 537"/>
              <a:gd name="T24" fmla="*/ 101 w 537"/>
              <a:gd name="T25" fmla="*/ 485 h 537"/>
              <a:gd name="T26" fmla="*/ 34 w 537"/>
              <a:gd name="T27" fmla="*/ 485 h 537"/>
              <a:gd name="T28" fmla="*/ 84 w 537"/>
              <a:gd name="T29" fmla="*/ 435 h 537"/>
              <a:gd name="T30" fmla="*/ 84 w 537"/>
              <a:gd name="T31" fmla="*/ 401 h 537"/>
              <a:gd name="T32" fmla="*/ 0 w 537"/>
              <a:gd name="T33" fmla="*/ 485 h 537"/>
              <a:gd name="T34" fmla="*/ 135 w 537"/>
              <a:gd name="T35" fmla="*/ 485 h 537"/>
              <a:gd name="T36" fmla="*/ 101 w 537"/>
              <a:gd name="T37" fmla="*/ 284 h 537"/>
              <a:gd name="T38" fmla="*/ 34 w 537"/>
              <a:gd name="T39" fmla="*/ 284 h 537"/>
              <a:gd name="T40" fmla="*/ 84 w 537"/>
              <a:gd name="T41" fmla="*/ 234 h 537"/>
              <a:gd name="T42" fmla="*/ 84 w 537"/>
              <a:gd name="T43" fmla="*/ 201 h 537"/>
              <a:gd name="T44" fmla="*/ 0 w 537"/>
              <a:gd name="T45" fmla="*/ 284 h 537"/>
              <a:gd name="T46" fmla="*/ 135 w 537"/>
              <a:gd name="T47" fmla="*/ 284 h 537"/>
              <a:gd name="T48" fmla="*/ 302 w 537"/>
              <a:gd name="T49" fmla="*/ 284 h 537"/>
              <a:gd name="T50" fmla="*/ 252 w 537"/>
              <a:gd name="T51" fmla="*/ 301 h 537"/>
              <a:gd name="T52" fmla="*/ 252 w 537"/>
              <a:gd name="T53" fmla="*/ 234 h 537"/>
              <a:gd name="T54" fmla="*/ 285 w 537"/>
              <a:gd name="T55" fmla="*/ 201 h 537"/>
              <a:gd name="T56" fmla="*/ 202 w 537"/>
              <a:gd name="T57" fmla="*/ 251 h 537"/>
              <a:gd name="T58" fmla="*/ 285 w 537"/>
              <a:gd name="T59" fmla="*/ 334 h 537"/>
              <a:gd name="T60" fmla="*/ 503 w 537"/>
              <a:gd name="T61" fmla="*/ 284 h 537"/>
              <a:gd name="T62" fmla="*/ 453 w 537"/>
              <a:gd name="T63" fmla="*/ 301 h 537"/>
              <a:gd name="T64" fmla="*/ 453 w 537"/>
              <a:gd name="T65" fmla="*/ 234 h 537"/>
              <a:gd name="T66" fmla="*/ 503 w 537"/>
              <a:gd name="T67" fmla="*/ 284 h 537"/>
              <a:gd name="T68" fmla="*/ 402 w 537"/>
              <a:gd name="T69" fmla="*/ 251 h 537"/>
              <a:gd name="T70" fmla="*/ 486 w 537"/>
              <a:gd name="T71" fmla="*/ 334 h 537"/>
              <a:gd name="T72" fmla="*/ 486 w 537"/>
              <a:gd name="T73" fmla="*/ 201 h 537"/>
              <a:gd name="T74" fmla="*/ 486 w 537"/>
              <a:gd name="T75" fmla="*/ 100 h 537"/>
              <a:gd name="T76" fmla="*/ 436 w 537"/>
              <a:gd name="T77" fmla="*/ 50 h 537"/>
              <a:gd name="T78" fmla="*/ 503 w 537"/>
              <a:gd name="T79" fmla="*/ 50 h 537"/>
              <a:gd name="T80" fmla="*/ 453 w 537"/>
              <a:gd name="T81" fmla="*/ 0 h 537"/>
              <a:gd name="T82" fmla="*/ 453 w 537"/>
              <a:gd name="T83" fmla="*/ 134 h 537"/>
              <a:gd name="T84" fmla="*/ 536 w 537"/>
              <a:gd name="T85" fmla="*/ 50 h 537"/>
              <a:gd name="T86" fmla="*/ 285 w 537"/>
              <a:gd name="T87" fmla="*/ 100 h 537"/>
              <a:gd name="T88" fmla="*/ 235 w 537"/>
              <a:gd name="T89" fmla="*/ 50 h 537"/>
              <a:gd name="T90" fmla="*/ 302 w 537"/>
              <a:gd name="T91" fmla="*/ 50 h 537"/>
              <a:gd name="T92" fmla="*/ 252 w 537"/>
              <a:gd name="T93" fmla="*/ 0 h 537"/>
              <a:gd name="T94" fmla="*/ 252 w 537"/>
              <a:gd name="T95" fmla="*/ 134 h 537"/>
              <a:gd name="T96" fmla="*/ 335 w 537"/>
              <a:gd name="T97" fmla="*/ 50 h 537"/>
              <a:gd name="T98" fmla="*/ 101 w 537"/>
              <a:gd name="T99" fmla="*/ 84 h 537"/>
              <a:gd name="T100" fmla="*/ 34 w 537"/>
              <a:gd name="T101" fmla="*/ 84 h 537"/>
              <a:gd name="T102" fmla="*/ 84 w 537"/>
              <a:gd name="T103" fmla="*/ 33 h 537"/>
              <a:gd name="T104" fmla="*/ 84 w 537"/>
              <a:gd name="T105" fmla="*/ 0 h 537"/>
              <a:gd name="T106" fmla="*/ 0 w 537"/>
              <a:gd name="T107" fmla="*/ 84 h 537"/>
              <a:gd name="T108" fmla="*/ 135 w 537"/>
              <a:gd name="T109" fmla="*/ 8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7" h="537">
                <a:moveTo>
                  <a:pt x="503" y="485"/>
                </a:moveTo>
                <a:lnTo>
                  <a:pt x="503" y="485"/>
                </a:lnTo>
                <a:lnTo>
                  <a:pt x="503" y="485"/>
                </a:lnTo>
                <a:lnTo>
                  <a:pt x="503" y="485"/>
                </a:lnTo>
                <a:cubicBezTo>
                  <a:pt x="503" y="494"/>
                  <a:pt x="495" y="502"/>
                  <a:pt x="486" y="502"/>
                </a:cubicBezTo>
                <a:lnTo>
                  <a:pt x="486" y="502"/>
                </a:lnTo>
                <a:lnTo>
                  <a:pt x="453" y="502"/>
                </a:lnTo>
                <a:lnTo>
                  <a:pt x="453" y="502"/>
                </a:lnTo>
                <a:cubicBezTo>
                  <a:pt x="443" y="502"/>
                  <a:pt x="436" y="494"/>
                  <a:pt x="436" y="485"/>
                </a:cubicBezTo>
                <a:lnTo>
                  <a:pt x="436" y="485"/>
                </a:lnTo>
                <a:lnTo>
                  <a:pt x="436" y="452"/>
                </a:lnTo>
                <a:lnTo>
                  <a:pt x="436" y="452"/>
                </a:lnTo>
                <a:cubicBezTo>
                  <a:pt x="436" y="442"/>
                  <a:pt x="443" y="435"/>
                  <a:pt x="453" y="435"/>
                </a:cubicBezTo>
                <a:lnTo>
                  <a:pt x="453" y="435"/>
                </a:lnTo>
                <a:lnTo>
                  <a:pt x="486" y="435"/>
                </a:lnTo>
                <a:lnTo>
                  <a:pt x="486" y="435"/>
                </a:lnTo>
                <a:cubicBezTo>
                  <a:pt x="495" y="435"/>
                  <a:pt x="503" y="442"/>
                  <a:pt x="503" y="452"/>
                </a:cubicBezTo>
                <a:lnTo>
                  <a:pt x="503" y="452"/>
                </a:lnTo>
                <a:lnTo>
                  <a:pt x="503" y="485"/>
                </a:lnTo>
                <a:close/>
                <a:moveTo>
                  <a:pt x="486" y="401"/>
                </a:moveTo>
                <a:lnTo>
                  <a:pt x="486" y="401"/>
                </a:lnTo>
                <a:lnTo>
                  <a:pt x="486" y="401"/>
                </a:lnTo>
                <a:lnTo>
                  <a:pt x="453" y="401"/>
                </a:lnTo>
                <a:lnTo>
                  <a:pt x="453" y="401"/>
                </a:lnTo>
                <a:cubicBezTo>
                  <a:pt x="425" y="401"/>
                  <a:pt x="402" y="424"/>
                  <a:pt x="402" y="452"/>
                </a:cubicBezTo>
                <a:lnTo>
                  <a:pt x="402" y="452"/>
                </a:lnTo>
                <a:lnTo>
                  <a:pt x="402" y="485"/>
                </a:lnTo>
                <a:lnTo>
                  <a:pt x="402" y="485"/>
                </a:lnTo>
                <a:cubicBezTo>
                  <a:pt x="402" y="513"/>
                  <a:pt x="425" y="536"/>
                  <a:pt x="453" y="536"/>
                </a:cubicBezTo>
                <a:lnTo>
                  <a:pt x="453" y="536"/>
                </a:lnTo>
                <a:lnTo>
                  <a:pt x="486" y="536"/>
                </a:lnTo>
                <a:lnTo>
                  <a:pt x="486" y="536"/>
                </a:lnTo>
                <a:cubicBezTo>
                  <a:pt x="513" y="536"/>
                  <a:pt x="536" y="513"/>
                  <a:pt x="536" y="485"/>
                </a:cubicBezTo>
                <a:lnTo>
                  <a:pt x="536" y="485"/>
                </a:lnTo>
                <a:lnTo>
                  <a:pt x="536" y="452"/>
                </a:lnTo>
                <a:lnTo>
                  <a:pt x="536" y="452"/>
                </a:lnTo>
                <a:cubicBezTo>
                  <a:pt x="536" y="424"/>
                  <a:pt x="513" y="401"/>
                  <a:pt x="486" y="401"/>
                </a:cubicBezTo>
                <a:close/>
                <a:moveTo>
                  <a:pt x="302" y="485"/>
                </a:moveTo>
                <a:lnTo>
                  <a:pt x="302" y="485"/>
                </a:lnTo>
                <a:lnTo>
                  <a:pt x="302" y="485"/>
                </a:lnTo>
                <a:lnTo>
                  <a:pt x="302" y="485"/>
                </a:lnTo>
                <a:cubicBezTo>
                  <a:pt x="302" y="494"/>
                  <a:pt x="294" y="502"/>
                  <a:pt x="285" y="502"/>
                </a:cubicBezTo>
                <a:lnTo>
                  <a:pt x="285" y="502"/>
                </a:lnTo>
                <a:lnTo>
                  <a:pt x="252" y="502"/>
                </a:lnTo>
                <a:lnTo>
                  <a:pt x="252" y="502"/>
                </a:lnTo>
                <a:cubicBezTo>
                  <a:pt x="242" y="502"/>
                  <a:pt x="235" y="494"/>
                  <a:pt x="235" y="485"/>
                </a:cubicBezTo>
                <a:lnTo>
                  <a:pt x="235" y="485"/>
                </a:lnTo>
                <a:lnTo>
                  <a:pt x="235" y="452"/>
                </a:lnTo>
                <a:lnTo>
                  <a:pt x="235" y="452"/>
                </a:lnTo>
                <a:cubicBezTo>
                  <a:pt x="235" y="442"/>
                  <a:pt x="242" y="435"/>
                  <a:pt x="252" y="435"/>
                </a:cubicBezTo>
                <a:lnTo>
                  <a:pt x="252" y="435"/>
                </a:lnTo>
                <a:lnTo>
                  <a:pt x="285" y="435"/>
                </a:lnTo>
                <a:lnTo>
                  <a:pt x="285" y="435"/>
                </a:lnTo>
                <a:cubicBezTo>
                  <a:pt x="294" y="435"/>
                  <a:pt x="302" y="442"/>
                  <a:pt x="302" y="452"/>
                </a:cubicBezTo>
                <a:lnTo>
                  <a:pt x="302" y="452"/>
                </a:lnTo>
                <a:lnTo>
                  <a:pt x="302" y="485"/>
                </a:lnTo>
                <a:close/>
                <a:moveTo>
                  <a:pt x="285" y="401"/>
                </a:moveTo>
                <a:lnTo>
                  <a:pt x="285" y="401"/>
                </a:lnTo>
                <a:lnTo>
                  <a:pt x="285" y="401"/>
                </a:lnTo>
                <a:lnTo>
                  <a:pt x="252" y="401"/>
                </a:lnTo>
                <a:lnTo>
                  <a:pt x="252" y="401"/>
                </a:lnTo>
                <a:cubicBezTo>
                  <a:pt x="224" y="401"/>
                  <a:pt x="202" y="424"/>
                  <a:pt x="202" y="452"/>
                </a:cubicBezTo>
                <a:lnTo>
                  <a:pt x="202" y="452"/>
                </a:lnTo>
                <a:lnTo>
                  <a:pt x="202" y="485"/>
                </a:lnTo>
                <a:lnTo>
                  <a:pt x="202" y="485"/>
                </a:lnTo>
                <a:cubicBezTo>
                  <a:pt x="202" y="513"/>
                  <a:pt x="224" y="536"/>
                  <a:pt x="252" y="536"/>
                </a:cubicBezTo>
                <a:lnTo>
                  <a:pt x="252" y="536"/>
                </a:lnTo>
                <a:lnTo>
                  <a:pt x="285" y="536"/>
                </a:lnTo>
                <a:lnTo>
                  <a:pt x="285" y="536"/>
                </a:lnTo>
                <a:cubicBezTo>
                  <a:pt x="313" y="536"/>
                  <a:pt x="335" y="513"/>
                  <a:pt x="335" y="485"/>
                </a:cubicBezTo>
                <a:lnTo>
                  <a:pt x="335" y="485"/>
                </a:lnTo>
                <a:lnTo>
                  <a:pt x="335" y="452"/>
                </a:lnTo>
                <a:lnTo>
                  <a:pt x="335" y="452"/>
                </a:lnTo>
                <a:cubicBezTo>
                  <a:pt x="335" y="424"/>
                  <a:pt x="313" y="401"/>
                  <a:pt x="285" y="401"/>
                </a:cubicBezTo>
                <a:close/>
                <a:moveTo>
                  <a:pt x="101" y="485"/>
                </a:moveTo>
                <a:lnTo>
                  <a:pt x="101" y="485"/>
                </a:lnTo>
                <a:lnTo>
                  <a:pt x="101" y="485"/>
                </a:lnTo>
                <a:lnTo>
                  <a:pt x="101" y="485"/>
                </a:lnTo>
                <a:cubicBezTo>
                  <a:pt x="101" y="494"/>
                  <a:pt x="93" y="502"/>
                  <a:pt x="84" y="502"/>
                </a:cubicBezTo>
                <a:lnTo>
                  <a:pt x="84" y="502"/>
                </a:lnTo>
                <a:lnTo>
                  <a:pt x="51" y="502"/>
                </a:lnTo>
                <a:lnTo>
                  <a:pt x="51" y="502"/>
                </a:lnTo>
                <a:cubicBezTo>
                  <a:pt x="42" y="502"/>
                  <a:pt x="34" y="494"/>
                  <a:pt x="34" y="485"/>
                </a:cubicBezTo>
                <a:lnTo>
                  <a:pt x="34" y="485"/>
                </a:lnTo>
                <a:lnTo>
                  <a:pt x="34" y="452"/>
                </a:lnTo>
                <a:lnTo>
                  <a:pt x="34" y="452"/>
                </a:lnTo>
                <a:cubicBezTo>
                  <a:pt x="34" y="442"/>
                  <a:pt x="42" y="435"/>
                  <a:pt x="51" y="435"/>
                </a:cubicBezTo>
                <a:lnTo>
                  <a:pt x="51" y="435"/>
                </a:lnTo>
                <a:lnTo>
                  <a:pt x="84" y="435"/>
                </a:lnTo>
                <a:lnTo>
                  <a:pt x="84" y="435"/>
                </a:lnTo>
                <a:cubicBezTo>
                  <a:pt x="93" y="435"/>
                  <a:pt x="101" y="442"/>
                  <a:pt x="101" y="452"/>
                </a:cubicBezTo>
                <a:lnTo>
                  <a:pt x="101" y="452"/>
                </a:lnTo>
                <a:lnTo>
                  <a:pt x="101" y="485"/>
                </a:lnTo>
                <a:close/>
                <a:moveTo>
                  <a:pt x="84" y="401"/>
                </a:moveTo>
                <a:lnTo>
                  <a:pt x="84" y="401"/>
                </a:lnTo>
                <a:lnTo>
                  <a:pt x="84" y="401"/>
                </a:lnTo>
                <a:lnTo>
                  <a:pt x="51" y="401"/>
                </a:lnTo>
                <a:lnTo>
                  <a:pt x="51" y="401"/>
                </a:lnTo>
                <a:cubicBezTo>
                  <a:pt x="23" y="401"/>
                  <a:pt x="0" y="424"/>
                  <a:pt x="0" y="452"/>
                </a:cubicBezTo>
                <a:lnTo>
                  <a:pt x="0" y="452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3" y="536"/>
                  <a:pt x="51" y="536"/>
                </a:cubicBezTo>
                <a:lnTo>
                  <a:pt x="51" y="536"/>
                </a:lnTo>
                <a:lnTo>
                  <a:pt x="84" y="536"/>
                </a:lnTo>
                <a:lnTo>
                  <a:pt x="84" y="536"/>
                </a:lnTo>
                <a:cubicBezTo>
                  <a:pt x="112" y="536"/>
                  <a:pt x="135" y="513"/>
                  <a:pt x="135" y="485"/>
                </a:cubicBezTo>
                <a:lnTo>
                  <a:pt x="135" y="485"/>
                </a:lnTo>
                <a:lnTo>
                  <a:pt x="135" y="452"/>
                </a:lnTo>
                <a:lnTo>
                  <a:pt x="135" y="452"/>
                </a:lnTo>
                <a:cubicBezTo>
                  <a:pt x="135" y="424"/>
                  <a:pt x="112" y="401"/>
                  <a:pt x="84" y="401"/>
                </a:cubicBezTo>
                <a:close/>
                <a:moveTo>
                  <a:pt x="101" y="284"/>
                </a:move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cubicBezTo>
                  <a:pt x="101" y="294"/>
                  <a:pt x="93" y="301"/>
                  <a:pt x="84" y="301"/>
                </a:cubicBezTo>
                <a:lnTo>
                  <a:pt x="84" y="301"/>
                </a:lnTo>
                <a:lnTo>
                  <a:pt x="51" y="301"/>
                </a:lnTo>
                <a:lnTo>
                  <a:pt x="51" y="301"/>
                </a:lnTo>
                <a:cubicBezTo>
                  <a:pt x="42" y="301"/>
                  <a:pt x="34" y="294"/>
                  <a:pt x="34" y="284"/>
                </a:cubicBezTo>
                <a:lnTo>
                  <a:pt x="34" y="284"/>
                </a:lnTo>
                <a:lnTo>
                  <a:pt x="34" y="251"/>
                </a:lnTo>
                <a:lnTo>
                  <a:pt x="34" y="251"/>
                </a:lnTo>
                <a:cubicBezTo>
                  <a:pt x="34" y="242"/>
                  <a:pt x="42" y="234"/>
                  <a:pt x="51" y="234"/>
                </a:cubicBezTo>
                <a:lnTo>
                  <a:pt x="51" y="234"/>
                </a:lnTo>
                <a:lnTo>
                  <a:pt x="84" y="234"/>
                </a:lnTo>
                <a:lnTo>
                  <a:pt x="84" y="234"/>
                </a:lnTo>
                <a:cubicBezTo>
                  <a:pt x="93" y="234"/>
                  <a:pt x="101" y="242"/>
                  <a:pt x="101" y="251"/>
                </a:cubicBezTo>
                <a:lnTo>
                  <a:pt x="101" y="251"/>
                </a:lnTo>
                <a:lnTo>
                  <a:pt x="101" y="284"/>
                </a:lnTo>
                <a:close/>
                <a:moveTo>
                  <a:pt x="84" y="201"/>
                </a:moveTo>
                <a:lnTo>
                  <a:pt x="84" y="201"/>
                </a:lnTo>
                <a:lnTo>
                  <a:pt x="84" y="201"/>
                </a:lnTo>
                <a:lnTo>
                  <a:pt x="51" y="201"/>
                </a:lnTo>
                <a:lnTo>
                  <a:pt x="51" y="201"/>
                </a:lnTo>
                <a:cubicBezTo>
                  <a:pt x="23" y="201"/>
                  <a:pt x="0" y="223"/>
                  <a:pt x="0" y="251"/>
                </a:cubicBezTo>
                <a:lnTo>
                  <a:pt x="0" y="251"/>
                </a:lnTo>
                <a:lnTo>
                  <a:pt x="0" y="284"/>
                </a:lnTo>
                <a:lnTo>
                  <a:pt x="0" y="284"/>
                </a:lnTo>
                <a:cubicBezTo>
                  <a:pt x="0" y="312"/>
                  <a:pt x="23" y="334"/>
                  <a:pt x="51" y="334"/>
                </a:cubicBezTo>
                <a:lnTo>
                  <a:pt x="51" y="334"/>
                </a:lnTo>
                <a:lnTo>
                  <a:pt x="84" y="334"/>
                </a:lnTo>
                <a:lnTo>
                  <a:pt x="84" y="334"/>
                </a:lnTo>
                <a:cubicBezTo>
                  <a:pt x="112" y="334"/>
                  <a:pt x="135" y="312"/>
                  <a:pt x="135" y="284"/>
                </a:cubicBezTo>
                <a:lnTo>
                  <a:pt x="135" y="284"/>
                </a:lnTo>
                <a:lnTo>
                  <a:pt x="135" y="251"/>
                </a:lnTo>
                <a:lnTo>
                  <a:pt x="135" y="251"/>
                </a:lnTo>
                <a:cubicBezTo>
                  <a:pt x="135" y="223"/>
                  <a:pt x="112" y="201"/>
                  <a:pt x="84" y="201"/>
                </a:cubicBezTo>
                <a:close/>
                <a:moveTo>
                  <a:pt x="302" y="284"/>
                </a:moveTo>
                <a:lnTo>
                  <a:pt x="302" y="284"/>
                </a:lnTo>
                <a:lnTo>
                  <a:pt x="302" y="284"/>
                </a:lnTo>
                <a:lnTo>
                  <a:pt x="302" y="284"/>
                </a:lnTo>
                <a:cubicBezTo>
                  <a:pt x="302" y="294"/>
                  <a:pt x="294" y="301"/>
                  <a:pt x="285" y="301"/>
                </a:cubicBezTo>
                <a:lnTo>
                  <a:pt x="285" y="301"/>
                </a:lnTo>
                <a:lnTo>
                  <a:pt x="252" y="301"/>
                </a:lnTo>
                <a:lnTo>
                  <a:pt x="252" y="301"/>
                </a:lnTo>
                <a:cubicBezTo>
                  <a:pt x="242" y="301"/>
                  <a:pt x="235" y="294"/>
                  <a:pt x="235" y="284"/>
                </a:cubicBezTo>
                <a:lnTo>
                  <a:pt x="235" y="284"/>
                </a:lnTo>
                <a:lnTo>
                  <a:pt x="235" y="251"/>
                </a:lnTo>
                <a:lnTo>
                  <a:pt x="235" y="251"/>
                </a:lnTo>
                <a:cubicBezTo>
                  <a:pt x="235" y="242"/>
                  <a:pt x="242" y="234"/>
                  <a:pt x="252" y="234"/>
                </a:cubicBezTo>
                <a:lnTo>
                  <a:pt x="252" y="234"/>
                </a:lnTo>
                <a:lnTo>
                  <a:pt x="285" y="234"/>
                </a:lnTo>
                <a:lnTo>
                  <a:pt x="285" y="234"/>
                </a:lnTo>
                <a:cubicBezTo>
                  <a:pt x="294" y="234"/>
                  <a:pt x="302" y="242"/>
                  <a:pt x="302" y="251"/>
                </a:cubicBezTo>
                <a:lnTo>
                  <a:pt x="302" y="251"/>
                </a:lnTo>
                <a:lnTo>
                  <a:pt x="302" y="284"/>
                </a:lnTo>
                <a:close/>
                <a:moveTo>
                  <a:pt x="285" y="201"/>
                </a:moveTo>
                <a:lnTo>
                  <a:pt x="285" y="201"/>
                </a:lnTo>
                <a:lnTo>
                  <a:pt x="285" y="201"/>
                </a:lnTo>
                <a:lnTo>
                  <a:pt x="252" y="201"/>
                </a:lnTo>
                <a:lnTo>
                  <a:pt x="252" y="201"/>
                </a:lnTo>
                <a:cubicBezTo>
                  <a:pt x="224" y="201"/>
                  <a:pt x="202" y="223"/>
                  <a:pt x="202" y="251"/>
                </a:cubicBezTo>
                <a:lnTo>
                  <a:pt x="202" y="251"/>
                </a:lnTo>
                <a:lnTo>
                  <a:pt x="202" y="284"/>
                </a:lnTo>
                <a:lnTo>
                  <a:pt x="202" y="284"/>
                </a:lnTo>
                <a:cubicBezTo>
                  <a:pt x="202" y="312"/>
                  <a:pt x="224" y="334"/>
                  <a:pt x="252" y="334"/>
                </a:cubicBezTo>
                <a:lnTo>
                  <a:pt x="252" y="334"/>
                </a:lnTo>
                <a:lnTo>
                  <a:pt x="285" y="334"/>
                </a:lnTo>
                <a:lnTo>
                  <a:pt x="285" y="334"/>
                </a:lnTo>
                <a:cubicBezTo>
                  <a:pt x="313" y="334"/>
                  <a:pt x="335" y="312"/>
                  <a:pt x="335" y="284"/>
                </a:cubicBezTo>
                <a:lnTo>
                  <a:pt x="335" y="284"/>
                </a:lnTo>
                <a:lnTo>
                  <a:pt x="335" y="251"/>
                </a:lnTo>
                <a:lnTo>
                  <a:pt x="335" y="251"/>
                </a:lnTo>
                <a:cubicBezTo>
                  <a:pt x="335" y="223"/>
                  <a:pt x="313" y="201"/>
                  <a:pt x="285" y="201"/>
                </a:cubicBezTo>
                <a:close/>
                <a:moveTo>
                  <a:pt x="503" y="284"/>
                </a:moveTo>
                <a:lnTo>
                  <a:pt x="503" y="284"/>
                </a:lnTo>
                <a:lnTo>
                  <a:pt x="503" y="284"/>
                </a:lnTo>
                <a:lnTo>
                  <a:pt x="503" y="284"/>
                </a:lnTo>
                <a:cubicBezTo>
                  <a:pt x="503" y="294"/>
                  <a:pt x="495" y="301"/>
                  <a:pt x="486" y="301"/>
                </a:cubicBezTo>
                <a:lnTo>
                  <a:pt x="486" y="301"/>
                </a:lnTo>
                <a:lnTo>
                  <a:pt x="453" y="301"/>
                </a:lnTo>
                <a:lnTo>
                  <a:pt x="453" y="301"/>
                </a:lnTo>
                <a:cubicBezTo>
                  <a:pt x="443" y="301"/>
                  <a:pt x="436" y="294"/>
                  <a:pt x="436" y="284"/>
                </a:cubicBezTo>
                <a:lnTo>
                  <a:pt x="436" y="284"/>
                </a:lnTo>
                <a:lnTo>
                  <a:pt x="436" y="251"/>
                </a:lnTo>
                <a:lnTo>
                  <a:pt x="436" y="251"/>
                </a:lnTo>
                <a:cubicBezTo>
                  <a:pt x="436" y="242"/>
                  <a:pt x="443" y="234"/>
                  <a:pt x="453" y="234"/>
                </a:cubicBezTo>
                <a:lnTo>
                  <a:pt x="453" y="234"/>
                </a:lnTo>
                <a:lnTo>
                  <a:pt x="486" y="234"/>
                </a:lnTo>
                <a:lnTo>
                  <a:pt x="486" y="234"/>
                </a:lnTo>
                <a:cubicBezTo>
                  <a:pt x="495" y="234"/>
                  <a:pt x="503" y="242"/>
                  <a:pt x="503" y="251"/>
                </a:cubicBezTo>
                <a:lnTo>
                  <a:pt x="503" y="251"/>
                </a:lnTo>
                <a:lnTo>
                  <a:pt x="503" y="284"/>
                </a:lnTo>
                <a:close/>
                <a:moveTo>
                  <a:pt x="486" y="201"/>
                </a:moveTo>
                <a:lnTo>
                  <a:pt x="486" y="201"/>
                </a:lnTo>
                <a:lnTo>
                  <a:pt x="486" y="201"/>
                </a:lnTo>
                <a:lnTo>
                  <a:pt x="453" y="201"/>
                </a:lnTo>
                <a:lnTo>
                  <a:pt x="453" y="201"/>
                </a:lnTo>
                <a:cubicBezTo>
                  <a:pt x="425" y="201"/>
                  <a:pt x="402" y="223"/>
                  <a:pt x="402" y="251"/>
                </a:cubicBezTo>
                <a:lnTo>
                  <a:pt x="402" y="251"/>
                </a:lnTo>
                <a:lnTo>
                  <a:pt x="402" y="284"/>
                </a:lnTo>
                <a:lnTo>
                  <a:pt x="402" y="284"/>
                </a:lnTo>
                <a:cubicBezTo>
                  <a:pt x="402" y="312"/>
                  <a:pt x="425" y="334"/>
                  <a:pt x="453" y="334"/>
                </a:cubicBezTo>
                <a:lnTo>
                  <a:pt x="453" y="334"/>
                </a:lnTo>
                <a:lnTo>
                  <a:pt x="486" y="334"/>
                </a:lnTo>
                <a:lnTo>
                  <a:pt x="486" y="334"/>
                </a:lnTo>
                <a:cubicBezTo>
                  <a:pt x="513" y="334"/>
                  <a:pt x="536" y="312"/>
                  <a:pt x="536" y="284"/>
                </a:cubicBezTo>
                <a:lnTo>
                  <a:pt x="536" y="284"/>
                </a:lnTo>
                <a:lnTo>
                  <a:pt x="536" y="251"/>
                </a:lnTo>
                <a:lnTo>
                  <a:pt x="536" y="251"/>
                </a:lnTo>
                <a:cubicBezTo>
                  <a:pt x="536" y="223"/>
                  <a:pt x="513" y="201"/>
                  <a:pt x="486" y="201"/>
                </a:cubicBezTo>
                <a:close/>
                <a:moveTo>
                  <a:pt x="503" y="84"/>
                </a:moveTo>
                <a:lnTo>
                  <a:pt x="503" y="84"/>
                </a:lnTo>
                <a:lnTo>
                  <a:pt x="503" y="84"/>
                </a:lnTo>
                <a:lnTo>
                  <a:pt x="503" y="84"/>
                </a:lnTo>
                <a:cubicBezTo>
                  <a:pt x="503" y="93"/>
                  <a:pt x="495" y="100"/>
                  <a:pt x="486" y="100"/>
                </a:cubicBezTo>
                <a:lnTo>
                  <a:pt x="486" y="100"/>
                </a:lnTo>
                <a:lnTo>
                  <a:pt x="453" y="100"/>
                </a:lnTo>
                <a:lnTo>
                  <a:pt x="453" y="100"/>
                </a:lnTo>
                <a:cubicBezTo>
                  <a:pt x="443" y="100"/>
                  <a:pt x="436" y="93"/>
                  <a:pt x="436" y="84"/>
                </a:cubicBezTo>
                <a:lnTo>
                  <a:pt x="436" y="84"/>
                </a:lnTo>
                <a:lnTo>
                  <a:pt x="436" y="50"/>
                </a:lnTo>
                <a:lnTo>
                  <a:pt x="436" y="50"/>
                </a:lnTo>
                <a:cubicBezTo>
                  <a:pt x="436" y="41"/>
                  <a:pt x="443" y="33"/>
                  <a:pt x="453" y="33"/>
                </a:cubicBezTo>
                <a:lnTo>
                  <a:pt x="453" y="33"/>
                </a:lnTo>
                <a:lnTo>
                  <a:pt x="486" y="33"/>
                </a:lnTo>
                <a:lnTo>
                  <a:pt x="486" y="33"/>
                </a:lnTo>
                <a:cubicBezTo>
                  <a:pt x="495" y="33"/>
                  <a:pt x="503" y="41"/>
                  <a:pt x="503" y="50"/>
                </a:cubicBezTo>
                <a:lnTo>
                  <a:pt x="503" y="50"/>
                </a:lnTo>
                <a:lnTo>
                  <a:pt x="503" y="84"/>
                </a:ln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453" y="0"/>
                </a:lnTo>
                <a:lnTo>
                  <a:pt x="453" y="0"/>
                </a:lnTo>
                <a:cubicBezTo>
                  <a:pt x="425" y="0"/>
                  <a:pt x="402" y="23"/>
                  <a:pt x="402" y="50"/>
                </a:cubicBezTo>
                <a:lnTo>
                  <a:pt x="402" y="50"/>
                </a:lnTo>
                <a:lnTo>
                  <a:pt x="402" y="84"/>
                </a:lnTo>
                <a:lnTo>
                  <a:pt x="402" y="84"/>
                </a:lnTo>
                <a:cubicBezTo>
                  <a:pt x="402" y="111"/>
                  <a:pt x="425" y="134"/>
                  <a:pt x="453" y="134"/>
                </a:cubicBezTo>
                <a:lnTo>
                  <a:pt x="453" y="134"/>
                </a:lnTo>
                <a:lnTo>
                  <a:pt x="486" y="134"/>
                </a:lnTo>
                <a:lnTo>
                  <a:pt x="486" y="134"/>
                </a:lnTo>
                <a:cubicBezTo>
                  <a:pt x="513" y="134"/>
                  <a:pt x="536" y="111"/>
                  <a:pt x="536" y="84"/>
                </a:cubicBezTo>
                <a:lnTo>
                  <a:pt x="536" y="84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3"/>
                  <a:pt x="513" y="0"/>
                  <a:pt x="486" y="0"/>
                </a:cubicBezTo>
                <a:close/>
                <a:moveTo>
                  <a:pt x="302" y="84"/>
                </a:moveTo>
                <a:lnTo>
                  <a:pt x="302" y="84"/>
                </a:lnTo>
                <a:lnTo>
                  <a:pt x="302" y="84"/>
                </a:lnTo>
                <a:lnTo>
                  <a:pt x="302" y="84"/>
                </a:lnTo>
                <a:cubicBezTo>
                  <a:pt x="302" y="93"/>
                  <a:pt x="294" y="100"/>
                  <a:pt x="285" y="100"/>
                </a:cubicBezTo>
                <a:lnTo>
                  <a:pt x="285" y="100"/>
                </a:lnTo>
                <a:lnTo>
                  <a:pt x="252" y="100"/>
                </a:lnTo>
                <a:lnTo>
                  <a:pt x="252" y="100"/>
                </a:lnTo>
                <a:cubicBezTo>
                  <a:pt x="242" y="100"/>
                  <a:pt x="235" y="93"/>
                  <a:pt x="235" y="84"/>
                </a:cubicBezTo>
                <a:lnTo>
                  <a:pt x="235" y="84"/>
                </a:lnTo>
                <a:lnTo>
                  <a:pt x="235" y="50"/>
                </a:lnTo>
                <a:lnTo>
                  <a:pt x="235" y="50"/>
                </a:lnTo>
                <a:cubicBezTo>
                  <a:pt x="235" y="41"/>
                  <a:pt x="242" y="33"/>
                  <a:pt x="252" y="33"/>
                </a:cubicBezTo>
                <a:lnTo>
                  <a:pt x="252" y="33"/>
                </a:lnTo>
                <a:lnTo>
                  <a:pt x="285" y="33"/>
                </a:lnTo>
                <a:lnTo>
                  <a:pt x="285" y="33"/>
                </a:lnTo>
                <a:cubicBezTo>
                  <a:pt x="294" y="33"/>
                  <a:pt x="302" y="41"/>
                  <a:pt x="302" y="50"/>
                </a:cubicBezTo>
                <a:lnTo>
                  <a:pt x="302" y="50"/>
                </a:lnTo>
                <a:lnTo>
                  <a:pt x="302" y="84"/>
                </a:lnTo>
                <a:close/>
                <a:moveTo>
                  <a:pt x="285" y="0"/>
                </a:moveTo>
                <a:lnTo>
                  <a:pt x="285" y="0"/>
                </a:lnTo>
                <a:lnTo>
                  <a:pt x="285" y="0"/>
                </a:lnTo>
                <a:lnTo>
                  <a:pt x="252" y="0"/>
                </a:lnTo>
                <a:lnTo>
                  <a:pt x="252" y="0"/>
                </a:lnTo>
                <a:cubicBezTo>
                  <a:pt x="224" y="0"/>
                  <a:pt x="202" y="23"/>
                  <a:pt x="202" y="50"/>
                </a:cubicBezTo>
                <a:lnTo>
                  <a:pt x="202" y="50"/>
                </a:lnTo>
                <a:lnTo>
                  <a:pt x="202" y="84"/>
                </a:lnTo>
                <a:lnTo>
                  <a:pt x="202" y="84"/>
                </a:lnTo>
                <a:cubicBezTo>
                  <a:pt x="202" y="111"/>
                  <a:pt x="224" y="134"/>
                  <a:pt x="252" y="134"/>
                </a:cubicBezTo>
                <a:lnTo>
                  <a:pt x="252" y="134"/>
                </a:lnTo>
                <a:lnTo>
                  <a:pt x="285" y="134"/>
                </a:lnTo>
                <a:lnTo>
                  <a:pt x="285" y="134"/>
                </a:lnTo>
                <a:cubicBezTo>
                  <a:pt x="313" y="134"/>
                  <a:pt x="335" y="111"/>
                  <a:pt x="335" y="84"/>
                </a:cubicBezTo>
                <a:lnTo>
                  <a:pt x="335" y="84"/>
                </a:lnTo>
                <a:lnTo>
                  <a:pt x="335" y="50"/>
                </a:lnTo>
                <a:lnTo>
                  <a:pt x="335" y="50"/>
                </a:lnTo>
                <a:cubicBezTo>
                  <a:pt x="335" y="23"/>
                  <a:pt x="313" y="0"/>
                  <a:pt x="285" y="0"/>
                </a:cubicBezTo>
                <a:close/>
                <a:moveTo>
                  <a:pt x="101" y="84"/>
                </a:moveTo>
                <a:lnTo>
                  <a:pt x="101" y="84"/>
                </a:lnTo>
                <a:lnTo>
                  <a:pt x="101" y="84"/>
                </a:lnTo>
                <a:lnTo>
                  <a:pt x="101" y="84"/>
                </a:lnTo>
                <a:cubicBezTo>
                  <a:pt x="101" y="93"/>
                  <a:pt x="93" y="100"/>
                  <a:pt x="84" y="100"/>
                </a:cubicBezTo>
                <a:lnTo>
                  <a:pt x="84" y="100"/>
                </a:lnTo>
                <a:lnTo>
                  <a:pt x="51" y="100"/>
                </a:lnTo>
                <a:lnTo>
                  <a:pt x="51" y="100"/>
                </a:lnTo>
                <a:cubicBezTo>
                  <a:pt x="42" y="100"/>
                  <a:pt x="34" y="93"/>
                  <a:pt x="34" y="84"/>
                </a:cubicBezTo>
                <a:lnTo>
                  <a:pt x="34" y="84"/>
                </a:lnTo>
                <a:lnTo>
                  <a:pt x="34" y="50"/>
                </a:lnTo>
                <a:lnTo>
                  <a:pt x="34" y="50"/>
                </a:lnTo>
                <a:cubicBezTo>
                  <a:pt x="34" y="41"/>
                  <a:pt x="42" y="33"/>
                  <a:pt x="51" y="33"/>
                </a:cubicBezTo>
                <a:lnTo>
                  <a:pt x="51" y="33"/>
                </a:lnTo>
                <a:lnTo>
                  <a:pt x="84" y="33"/>
                </a:lnTo>
                <a:lnTo>
                  <a:pt x="84" y="33"/>
                </a:lnTo>
                <a:cubicBezTo>
                  <a:pt x="93" y="33"/>
                  <a:pt x="101" y="41"/>
                  <a:pt x="101" y="50"/>
                </a:cubicBezTo>
                <a:lnTo>
                  <a:pt x="101" y="50"/>
                </a:lnTo>
                <a:lnTo>
                  <a:pt x="101" y="84"/>
                </a:lnTo>
                <a:close/>
                <a:moveTo>
                  <a:pt x="84" y="0"/>
                </a:moveTo>
                <a:lnTo>
                  <a:pt x="84" y="0"/>
                </a:lnTo>
                <a:lnTo>
                  <a:pt x="84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84"/>
                </a:lnTo>
                <a:lnTo>
                  <a:pt x="0" y="84"/>
                </a:lnTo>
                <a:cubicBezTo>
                  <a:pt x="0" y="111"/>
                  <a:pt x="23" y="134"/>
                  <a:pt x="51" y="134"/>
                </a:cubicBezTo>
                <a:lnTo>
                  <a:pt x="51" y="134"/>
                </a:lnTo>
                <a:lnTo>
                  <a:pt x="84" y="134"/>
                </a:lnTo>
                <a:lnTo>
                  <a:pt x="84" y="134"/>
                </a:lnTo>
                <a:cubicBezTo>
                  <a:pt x="112" y="134"/>
                  <a:pt x="135" y="111"/>
                  <a:pt x="135" y="84"/>
                </a:cubicBezTo>
                <a:lnTo>
                  <a:pt x="135" y="84"/>
                </a:lnTo>
                <a:lnTo>
                  <a:pt x="135" y="50"/>
                </a:lnTo>
                <a:lnTo>
                  <a:pt x="135" y="50"/>
                </a:lnTo>
                <a:cubicBezTo>
                  <a:pt x="135" y="23"/>
                  <a:pt x="112" y="0"/>
                  <a:pt x="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7" name="Freeform 105"/>
          <p:cNvSpPr>
            <a:spLocks noChangeArrowheads="1"/>
          </p:cNvSpPr>
          <p:nvPr/>
        </p:nvSpPr>
        <p:spPr bwMode="auto">
          <a:xfrm>
            <a:off x="6427389" y="5051407"/>
            <a:ext cx="193675" cy="193675"/>
          </a:xfrm>
          <a:custGeom>
            <a:avLst/>
            <a:gdLst>
              <a:gd name="T0" fmla="*/ 502 w 536"/>
              <a:gd name="T1" fmla="*/ 167 h 537"/>
              <a:gd name="T2" fmla="*/ 468 w 536"/>
              <a:gd name="T3" fmla="*/ 201 h 537"/>
              <a:gd name="T4" fmla="*/ 335 w 536"/>
              <a:gd name="T5" fmla="*/ 167 h 537"/>
              <a:gd name="T6" fmla="*/ 335 w 536"/>
              <a:gd name="T7" fmla="*/ 67 h 537"/>
              <a:gd name="T8" fmla="*/ 468 w 536"/>
              <a:gd name="T9" fmla="*/ 33 h 537"/>
              <a:gd name="T10" fmla="*/ 502 w 536"/>
              <a:gd name="T11" fmla="*/ 67 h 537"/>
              <a:gd name="T12" fmla="*/ 485 w 536"/>
              <a:gd name="T13" fmla="*/ 0 h 537"/>
              <a:gd name="T14" fmla="*/ 351 w 536"/>
              <a:gd name="T15" fmla="*/ 0 h 537"/>
              <a:gd name="T16" fmla="*/ 301 w 536"/>
              <a:gd name="T17" fmla="*/ 184 h 537"/>
              <a:gd name="T18" fmla="*/ 351 w 536"/>
              <a:gd name="T19" fmla="*/ 234 h 537"/>
              <a:gd name="T20" fmla="*/ 535 w 536"/>
              <a:gd name="T21" fmla="*/ 184 h 537"/>
              <a:gd name="T22" fmla="*/ 535 w 536"/>
              <a:gd name="T23" fmla="*/ 50 h 537"/>
              <a:gd name="T24" fmla="*/ 502 w 536"/>
              <a:gd name="T25" fmla="*/ 468 h 537"/>
              <a:gd name="T26" fmla="*/ 468 w 536"/>
              <a:gd name="T27" fmla="*/ 502 h 537"/>
              <a:gd name="T28" fmla="*/ 368 w 536"/>
              <a:gd name="T29" fmla="*/ 502 h 537"/>
              <a:gd name="T30" fmla="*/ 335 w 536"/>
              <a:gd name="T31" fmla="*/ 368 h 537"/>
              <a:gd name="T32" fmla="*/ 368 w 536"/>
              <a:gd name="T33" fmla="*/ 334 h 537"/>
              <a:gd name="T34" fmla="*/ 502 w 536"/>
              <a:gd name="T35" fmla="*/ 368 h 537"/>
              <a:gd name="T36" fmla="*/ 485 w 536"/>
              <a:gd name="T37" fmla="*/ 301 h 537"/>
              <a:gd name="T38" fmla="*/ 351 w 536"/>
              <a:gd name="T39" fmla="*/ 301 h 537"/>
              <a:gd name="T40" fmla="*/ 301 w 536"/>
              <a:gd name="T41" fmla="*/ 351 h 537"/>
              <a:gd name="T42" fmla="*/ 351 w 536"/>
              <a:gd name="T43" fmla="*/ 536 h 537"/>
              <a:gd name="T44" fmla="*/ 485 w 536"/>
              <a:gd name="T45" fmla="*/ 536 h 537"/>
              <a:gd name="T46" fmla="*/ 535 w 536"/>
              <a:gd name="T47" fmla="*/ 351 h 537"/>
              <a:gd name="T48" fmla="*/ 200 w 536"/>
              <a:gd name="T49" fmla="*/ 167 h 537"/>
              <a:gd name="T50" fmla="*/ 200 w 536"/>
              <a:gd name="T51" fmla="*/ 167 h 537"/>
              <a:gd name="T52" fmla="*/ 67 w 536"/>
              <a:gd name="T53" fmla="*/ 201 h 537"/>
              <a:gd name="T54" fmla="*/ 33 w 536"/>
              <a:gd name="T55" fmla="*/ 167 h 537"/>
              <a:gd name="T56" fmla="*/ 67 w 536"/>
              <a:gd name="T57" fmla="*/ 33 h 537"/>
              <a:gd name="T58" fmla="*/ 167 w 536"/>
              <a:gd name="T59" fmla="*/ 33 h 537"/>
              <a:gd name="T60" fmla="*/ 200 w 536"/>
              <a:gd name="T61" fmla="*/ 167 h 537"/>
              <a:gd name="T62" fmla="*/ 184 w 536"/>
              <a:gd name="T63" fmla="*/ 0 h 537"/>
              <a:gd name="T64" fmla="*/ 0 w 536"/>
              <a:gd name="T65" fmla="*/ 50 h 537"/>
              <a:gd name="T66" fmla="*/ 0 w 536"/>
              <a:gd name="T67" fmla="*/ 184 h 537"/>
              <a:gd name="T68" fmla="*/ 184 w 536"/>
              <a:gd name="T69" fmla="*/ 234 h 537"/>
              <a:gd name="T70" fmla="*/ 234 w 536"/>
              <a:gd name="T71" fmla="*/ 184 h 537"/>
              <a:gd name="T72" fmla="*/ 184 w 536"/>
              <a:gd name="T73" fmla="*/ 0 h 537"/>
              <a:gd name="T74" fmla="*/ 200 w 536"/>
              <a:gd name="T75" fmla="*/ 468 h 537"/>
              <a:gd name="T76" fmla="*/ 167 w 536"/>
              <a:gd name="T77" fmla="*/ 502 h 537"/>
              <a:gd name="T78" fmla="*/ 33 w 536"/>
              <a:gd name="T79" fmla="*/ 468 h 537"/>
              <a:gd name="T80" fmla="*/ 33 w 536"/>
              <a:gd name="T81" fmla="*/ 368 h 537"/>
              <a:gd name="T82" fmla="*/ 167 w 536"/>
              <a:gd name="T83" fmla="*/ 334 h 537"/>
              <a:gd name="T84" fmla="*/ 200 w 536"/>
              <a:gd name="T85" fmla="*/ 368 h 537"/>
              <a:gd name="T86" fmla="*/ 184 w 536"/>
              <a:gd name="T87" fmla="*/ 301 h 537"/>
              <a:gd name="T88" fmla="*/ 50 w 536"/>
              <a:gd name="T89" fmla="*/ 301 h 537"/>
              <a:gd name="T90" fmla="*/ 0 w 536"/>
              <a:gd name="T91" fmla="*/ 485 h 537"/>
              <a:gd name="T92" fmla="*/ 50 w 536"/>
              <a:gd name="T93" fmla="*/ 536 h 537"/>
              <a:gd name="T94" fmla="*/ 234 w 536"/>
              <a:gd name="T95" fmla="*/ 485 h 537"/>
              <a:gd name="T96" fmla="*/ 234 w 536"/>
              <a:gd name="T97" fmla="*/ 35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6" h="537">
                <a:moveTo>
                  <a:pt x="502" y="167"/>
                </a:moveTo>
                <a:lnTo>
                  <a:pt x="502" y="167"/>
                </a:lnTo>
                <a:lnTo>
                  <a:pt x="502" y="167"/>
                </a:lnTo>
                <a:lnTo>
                  <a:pt x="502" y="167"/>
                </a:lnTo>
                <a:cubicBezTo>
                  <a:pt x="502" y="186"/>
                  <a:pt x="487" y="201"/>
                  <a:pt x="468" y="201"/>
                </a:cubicBezTo>
                <a:lnTo>
                  <a:pt x="468" y="201"/>
                </a:lnTo>
                <a:lnTo>
                  <a:pt x="368" y="201"/>
                </a:lnTo>
                <a:lnTo>
                  <a:pt x="368" y="201"/>
                </a:lnTo>
                <a:cubicBezTo>
                  <a:pt x="349" y="201"/>
                  <a:pt x="335" y="186"/>
                  <a:pt x="335" y="167"/>
                </a:cubicBezTo>
                <a:lnTo>
                  <a:pt x="335" y="167"/>
                </a:lnTo>
                <a:lnTo>
                  <a:pt x="335" y="67"/>
                </a:lnTo>
                <a:lnTo>
                  <a:pt x="335" y="67"/>
                </a:lnTo>
                <a:cubicBezTo>
                  <a:pt x="335" y="48"/>
                  <a:pt x="349" y="33"/>
                  <a:pt x="368" y="33"/>
                </a:cubicBezTo>
                <a:lnTo>
                  <a:pt x="368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7"/>
                </a:cubicBezTo>
                <a:lnTo>
                  <a:pt x="502" y="67"/>
                </a:lnTo>
                <a:lnTo>
                  <a:pt x="502" y="167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351" y="0"/>
                </a:lnTo>
                <a:lnTo>
                  <a:pt x="351" y="0"/>
                </a:lnTo>
                <a:cubicBezTo>
                  <a:pt x="323" y="0"/>
                  <a:pt x="301" y="23"/>
                  <a:pt x="301" y="50"/>
                </a:cubicBezTo>
                <a:lnTo>
                  <a:pt x="301" y="50"/>
                </a:lnTo>
                <a:lnTo>
                  <a:pt x="301" y="184"/>
                </a:lnTo>
                <a:lnTo>
                  <a:pt x="301" y="184"/>
                </a:lnTo>
                <a:cubicBezTo>
                  <a:pt x="301" y="212"/>
                  <a:pt x="323" y="234"/>
                  <a:pt x="351" y="234"/>
                </a:cubicBezTo>
                <a:lnTo>
                  <a:pt x="351" y="234"/>
                </a:lnTo>
                <a:lnTo>
                  <a:pt x="485" y="234"/>
                </a:lnTo>
                <a:lnTo>
                  <a:pt x="485" y="234"/>
                </a:lnTo>
                <a:cubicBezTo>
                  <a:pt x="513" y="234"/>
                  <a:pt x="535" y="212"/>
                  <a:pt x="535" y="184"/>
                </a:cubicBezTo>
                <a:lnTo>
                  <a:pt x="535" y="184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8" y="502"/>
                </a:cubicBezTo>
                <a:lnTo>
                  <a:pt x="468" y="502"/>
                </a:lnTo>
                <a:lnTo>
                  <a:pt x="368" y="502"/>
                </a:lnTo>
                <a:lnTo>
                  <a:pt x="368" y="502"/>
                </a:lnTo>
                <a:cubicBezTo>
                  <a:pt x="349" y="502"/>
                  <a:pt x="335" y="487"/>
                  <a:pt x="335" y="468"/>
                </a:cubicBezTo>
                <a:lnTo>
                  <a:pt x="335" y="468"/>
                </a:lnTo>
                <a:lnTo>
                  <a:pt x="335" y="368"/>
                </a:lnTo>
                <a:lnTo>
                  <a:pt x="335" y="368"/>
                </a:lnTo>
                <a:cubicBezTo>
                  <a:pt x="335" y="349"/>
                  <a:pt x="349" y="334"/>
                  <a:pt x="368" y="334"/>
                </a:cubicBezTo>
                <a:lnTo>
                  <a:pt x="368" y="334"/>
                </a:lnTo>
                <a:lnTo>
                  <a:pt x="468" y="334"/>
                </a:lnTo>
                <a:lnTo>
                  <a:pt x="468" y="334"/>
                </a:lnTo>
                <a:cubicBezTo>
                  <a:pt x="487" y="334"/>
                  <a:pt x="502" y="349"/>
                  <a:pt x="502" y="368"/>
                </a:cubicBezTo>
                <a:lnTo>
                  <a:pt x="502" y="368"/>
                </a:lnTo>
                <a:lnTo>
                  <a:pt x="502" y="468"/>
                </a:lnTo>
                <a:close/>
                <a:moveTo>
                  <a:pt x="485" y="301"/>
                </a:moveTo>
                <a:lnTo>
                  <a:pt x="485" y="301"/>
                </a:lnTo>
                <a:lnTo>
                  <a:pt x="485" y="301"/>
                </a:lnTo>
                <a:lnTo>
                  <a:pt x="351" y="301"/>
                </a:lnTo>
                <a:lnTo>
                  <a:pt x="351" y="301"/>
                </a:lnTo>
                <a:cubicBezTo>
                  <a:pt x="323" y="301"/>
                  <a:pt x="301" y="324"/>
                  <a:pt x="301" y="351"/>
                </a:cubicBezTo>
                <a:lnTo>
                  <a:pt x="301" y="351"/>
                </a:lnTo>
                <a:lnTo>
                  <a:pt x="301" y="485"/>
                </a:lnTo>
                <a:lnTo>
                  <a:pt x="301" y="485"/>
                </a:lnTo>
                <a:cubicBezTo>
                  <a:pt x="301" y="513"/>
                  <a:pt x="323" y="536"/>
                  <a:pt x="351" y="536"/>
                </a:cubicBezTo>
                <a:lnTo>
                  <a:pt x="351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351"/>
                </a:lnTo>
                <a:lnTo>
                  <a:pt x="535" y="351"/>
                </a:lnTo>
                <a:cubicBezTo>
                  <a:pt x="535" y="324"/>
                  <a:pt x="513" y="301"/>
                  <a:pt x="485" y="301"/>
                </a:cubicBezTo>
                <a:close/>
                <a:moveTo>
                  <a:pt x="200" y="167"/>
                </a:moveTo>
                <a:lnTo>
                  <a:pt x="200" y="167"/>
                </a:lnTo>
                <a:lnTo>
                  <a:pt x="200" y="167"/>
                </a:lnTo>
                <a:lnTo>
                  <a:pt x="200" y="167"/>
                </a:lnTo>
                <a:cubicBezTo>
                  <a:pt x="200" y="186"/>
                  <a:pt x="185" y="201"/>
                  <a:pt x="167" y="201"/>
                </a:cubicBezTo>
                <a:lnTo>
                  <a:pt x="167" y="201"/>
                </a:lnTo>
                <a:lnTo>
                  <a:pt x="67" y="201"/>
                </a:lnTo>
                <a:lnTo>
                  <a:pt x="67" y="201"/>
                </a:lnTo>
                <a:cubicBezTo>
                  <a:pt x="48" y="201"/>
                  <a:pt x="33" y="186"/>
                  <a:pt x="33" y="167"/>
                </a:cubicBezTo>
                <a:lnTo>
                  <a:pt x="33" y="167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167" y="33"/>
                </a:lnTo>
                <a:lnTo>
                  <a:pt x="167" y="33"/>
                </a:lnTo>
                <a:cubicBezTo>
                  <a:pt x="185" y="33"/>
                  <a:pt x="200" y="48"/>
                  <a:pt x="200" y="67"/>
                </a:cubicBezTo>
                <a:lnTo>
                  <a:pt x="200" y="67"/>
                </a:lnTo>
                <a:lnTo>
                  <a:pt x="200" y="167"/>
                </a:lnTo>
                <a:close/>
                <a:moveTo>
                  <a:pt x="184" y="0"/>
                </a:moveTo>
                <a:lnTo>
                  <a:pt x="184" y="0"/>
                </a:lnTo>
                <a:lnTo>
                  <a:pt x="184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0"/>
                </a:cubicBezTo>
                <a:lnTo>
                  <a:pt x="0" y="50"/>
                </a:lnTo>
                <a:lnTo>
                  <a:pt x="0" y="184"/>
                </a:lnTo>
                <a:lnTo>
                  <a:pt x="0" y="184"/>
                </a:lnTo>
                <a:cubicBezTo>
                  <a:pt x="0" y="212"/>
                  <a:pt x="22" y="234"/>
                  <a:pt x="50" y="234"/>
                </a:cubicBezTo>
                <a:lnTo>
                  <a:pt x="50" y="234"/>
                </a:lnTo>
                <a:lnTo>
                  <a:pt x="184" y="234"/>
                </a:lnTo>
                <a:lnTo>
                  <a:pt x="184" y="234"/>
                </a:lnTo>
                <a:cubicBezTo>
                  <a:pt x="212" y="234"/>
                  <a:pt x="234" y="212"/>
                  <a:pt x="234" y="184"/>
                </a:cubicBezTo>
                <a:lnTo>
                  <a:pt x="234" y="184"/>
                </a:lnTo>
                <a:lnTo>
                  <a:pt x="234" y="50"/>
                </a:lnTo>
                <a:lnTo>
                  <a:pt x="234" y="50"/>
                </a:lnTo>
                <a:cubicBezTo>
                  <a:pt x="234" y="23"/>
                  <a:pt x="212" y="0"/>
                  <a:pt x="184" y="0"/>
                </a:cubicBezTo>
                <a:close/>
                <a:moveTo>
                  <a:pt x="200" y="468"/>
                </a:moveTo>
                <a:lnTo>
                  <a:pt x="200" y="468"/>
                </a:lnTo>
                <a:lnTo>
                  <a:pt x="200" y="468"/>
                </a:lnTo>
                <a:lnTo>
                  <a:pt x="200" y="468"/>
                </a:lnTo>
                <a:cubicBezTo>
                  <a:pt x="200" y="487"/>
                  <a:pt x="185" y="502"/>
                  <a:pt x="167" y="502"/>
                </a:cubicBezTo>
                <a:lnTo>
                  <a:pt x="167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368"/>
                </a:lnTo>
                <a:lnTo>
                  <a:pt x="33" y="368"/>
                </a:lnTo>
                <a:cubicBezTo>
                  <a:pt x="33" y="349"/>
                  <a:pt x="48" y="334"/>
                  <a:pt x="67" y="334"/>
                </a:cubicBezTo>
                <a:lnTo>
                  <a:pt x="67" y="334"/>
                </a:lnTo>
                <a:lnTo>
                  <a:pt x="167" y="334"/>
                </a:lnTo>
                <a:lnTo>
                  <a:pt x="167" y="334"/>
                </a:lnTo>
                <a:cubicBezTo>
                  <a:pt x="185" y="334"/>
                  <a:pt x="200" y="349"/>
                  <a:pt x="200" y="368"/>
                </a:cubicBezTo>
                <a:lnTo>
                  <a:pt x="200" y="368"/>
                </a:lnTo>
                <a:lnTo>
                  <a:pt x="200" y="468"/>
                </a:lnTo>
                <a:close/>
                <a:moveTo>
                  <a:pt x="184" y="301"/>
                </a:moveTo>
                <a:lnTo>
                  <a:pt x="184" y="301"/>
                </a:lnTo>
                <a:lnTo>
                  <a:pt x="184" y="301"/>
                </a:lnTo>
                <a:lnTo>
                  <a:pt x="50" y="301"/>
                </a:lnTo>
                <a:lnTo>
                  <a:pt x="50" y="301"/>
                </a:lnTo>
                <a:cubicBezTo>
                  <a:pt x="22" y="301"/>
                  <a:pt x="0" y="324"/>
                  <a:pt x="0" y="351"/>
                </a:cubicBezTo>
                <a:lnTo>
                  <a:pt x="0" y="351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184" y="536"/>
                </a:lnTo>
                <a:lnTo>
                  <a:pt x="184" y="536"/>
                </a:lnTo>
                <a:cubicBezTo>
                  <a:pt x="212" y="536"/>
                  <a:pt x="234" y="513"/>
                  <a:pt x="234" y="485"/>
                </a:cubicBezTo>
                <a:lnTo>
                  <a:pt x="234" y="485"/>
                </a:lnTo>
                <a:lnTo>
                  <a:pt x="234" y="351"/>
                </a:lnTo>
                <a:lnTo>
                  <a:pt x="234" y="351"/>
                </a:lnTo>
                <a:cubicBezTo>
                  <a:pt x="234" y="324"/>
                  <a:pt x="212" y="301"/>
                  <a:pt x="184" y="3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8" name="Freeform 106"/>
          <p:cNvSpPr>
            <a:spLocks noChangeArrowheads="1"/>
          </p:cNvSpPr>
          <p:nvPr/>
        </p:nvSpPr>
        <p:spPr bwMode="auto">
          <a:xfrm>
            <a:off x="8572102" y="4516419"/>
            <a:ext cx="193675" cy="193675"/>
          </a:xfrm>
          <a:custGeom>
            <a:avLst/>
            <a:gdLst>
              <a:gd name="T0" fmla="*/ 450 w 536"/>
              <a:gd name="T1" fmla="*/ 469 h 536"/>
              <a:gd name="T2" fmla="*/ 450 w 536"/>
              <a:gd name="T3" fmla="*/ 469 h 536"/>
              <a:gd name="T4" fmla="*/ 417 w 536"/>
              <a:gd name="T5" fmla="*/ 502 h 536"/>
              <a:gd name="T6" fmla="*/ 350 w 536"/>
              <a:gd name="T7" fmla="*/ 368 h 536"/>
              <a:gd name="T8" fmla="*/ 317 w 536"/>
              <a:gd name="T9" fmla="*/ 335 h 536"/>
              <a:gd name="T10" fmla="*/ 218 w 536"/>
              <a:gd name="T11" fmla="*/ 335 h 536"/>
              <a:gd name="T12" fmla="*/ 185 w 536"/>
              <a:gd name="T13" fmla="*/ 368 h 536"/>
              <a:gd name="T14" fmla="*/ 185 w 536"/>
              <a:gd name="T15" fmla="*/ 502 h 536"/>
              <a:gd name="T16" fmla="*/ 119 w 536"/>
              <a:gd name="T17" fmla="*/ 502 h 536"/>
              <a:gd name="T18" fmla="*/ 85 w 536"/>
              <a:gd name="T19" fmla="*/ 469 h 536"/>
              <a:gd name="T20" fmla="*/ 268 w 536"/>
              <a:gd name="T21" fmla="*/ 36 h 536"/>
              <a:gd name="T22" fmla="*/ 450 w 536"/>
              <a:gd name="T23" fmla="*/ 469 h 536"/>
              <a:gd name="T24" fmla="*/ 317 w 536"/>
              <a:gd name="T25" fmla="*/ 502 h 536"/>
              <a:gd name="T26" fmla="*/ 218 w 536"/>
              <a:gd name="T27" fmla="*/ 502 h 536"/>
              <a:gd name="T28" fmla="*/ 218 w 536"/>
              <a:gd name="T29" fmla="*/ 385 h 536"/>
              <a:gd name="T30" fmla="*/ 234 w 536"/>
              <a:gd name="T31" fmla="*/ 368 h 536"/>
              <a:gd name="T32" fmla="*/ 301 w 536"/>
              <a:gd name="T33" fmla="*/ 368 h 536"/>
              <a:gd name="T34" fmla="*/ 317 w 536"/>
              <a:gd name="T35" fmla="*/ 385 h 536"/>
              <a:gd name="T36" fmla="*/ 525 w 536"/>
              <a:gd name="T37" fmla="*/ 136 h 536"/>
              <a:gd name="T38" fmla="*/ 525 w 536"/>
              <a:gd name="T39" fmla="*/ 136 h 536"/>
              <a:gd name="T40" fmla="*/ 276 w 536"/>
              <a:gd name="T41" fmla="*/ 2 h 536"/>
              <a:gd name="T42" fmla="*/ 271 w 536"/>
              <a:gd name="T43" fmla="*/ 1 h 536"/>
              <a:gd name="T44" fmla="*/ 264 w 536"/>
              <a:gd name="T45" fmla="*/ 1 h 536"/>
              <a:gd name="T46" fmla="*/ 259 w 536"/>
              <a:gd name="T47" fmla="*/ 2 h 536"/>
              <a:gd name="T48" fmla="*/ 10 w 536"/>
              <a:gd name="T49" fmla="*/ 136 h 536"/>
              <a:gd name="T50" fmla="*/ 5 w 536"/>
              <a:gd name="T51" fmla="*/ 159 h 536"/>
              <a:gd name="T52" fmla="*/ 28 w 536"/>
              <a:gd name="T53" fmla="*/ 165 h 536"/>
              <a:gd name="T54" fmla="*/ 50 w 536"/>
              <a:gd name="T55" fmla="*/ 485 h 536"/>
              <a:gd name="T56" fmla="*/ 102 w 536"/>
              <a:gd name="T57" fmla="*/ 535 h 536"/>
              <a:gd name="T58" fmla="*/ 433 w 536"/>
              <a:gd name="T59" fmla="*/ 535 h 536"/>
              <a:gd name="T60" fmla="*/ 483 w 536"/>
              <a:gd name="T61" fmla="*/ 486 h 536"/>
              <a:gd name="T62" fmla="*/ 483 w 536"/>
              <a:gd name="T63" fmla="*/ 152 h 536"/>
              <a:gd name="T64" fmla="*/ 508 w 536"/>
              <a:gd name="T65" fmla="*/ 165 h 536"/>
              <a:gd name="T66" fmla="*/ 525 w 536"/>
              <a:gd name="T67" fmla="*/ 136 h 536"/>
              <a:gd name="T68" fmla="*/ 301 w 536"/>
              <a:gd name="T69" fmla="*/ 201 h 536"/>
              <a:gd name="T70" fmla="*/ 301 w 536"/>
              <a:gd name="T71" fmla="*/ 201 h 536"/>
              <a:gd name="T72" fmla="*/ 234 w 536"/>
              <a:gd name="T73" fmla="*/ 201 h 536"/>
              <a:gd name="T74" fmla="*/ 301 w 536"/>
              <a:gd name="T75" fmla="*/ 201 h 536"/>
              <a:gd name="T76" fmla="*/ 201 w 536"/>
              <a:gd name="T77" fmla="*/ 201 h 536"/>
              <a:gd name="T78" fmla="*/ 201 w 536"/>
              <a:gd name="T79" fmla="*/ 201 h 536"/>
              <a:gd name="T80" fmla="*/ 334 w 536"/>
              <a:gd name="T81" fmla="*/ 201 h 536"/>
              <a:gd name="T82" fmla="*/ 201 w 536"/>
              <a:gd name="T83" fmla="*/ 20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6">
                <a:moveTo>
                  <a:pt x="450" y="469"/>
                </a:moveTo>
                <a:lnTo>
                  <a:pt x="450" y="469"/>
                </a:lnTo>
                <a:lnTo>
                  <a:pt x="450" y="469"/>
                </a:lnTo>
                <a:lnTo>
                  <a:pt x="450" y="469"/>
                </a:lnTo>
                <a:cubicBezTo>
                  <a:pt x="450" y="487"/>
                  <a:pt x="436" y="502"/>
                  <a:pt x="417" y="502"/>
                </a:cubicBezTo>
                <a:lnTo>
                  <a:pt x="417" y="502"/>
                </a:lnTo>
                <a:lnTo>
                  <a:pt x="350" y="502"/>
                </a:lnTo>
                <a:lnTo>
                  <a:pt x="350" y="368"/>
                </a:lnTo>
                <a:lnTo>
                  <a:pt x="350" y="368"/>
                </a:lnTo>
                <a:cubicBezTo>
                  <a:pt x="350" y="350"/>
                  <a:pt x="335" y="335"/>
                  <a:pt x="317" y="335"/>
                </a:cubicBezTo>
                <a:lnTo>
                  <a:pt x="317" y="335"/>
                </a:lnTo>
                <a:lnTo>
                  <a:pt x="218" y="335"/>
                </a:lnTo>
                <a:lnTo>
                  <a:pt x="218" y="335"/>
                </a:lnTo>
                <a:cubicBezTo>
                  <a:pt x="200" y="335"/>
                  <a:pt x="185" y="350"/>
                  <a:pt x="185" y="368"/>
                </a:cubicBezTo>
                <a:lnTo>
                  <a:pt x="185" y="368"/>
                </a:lnTo>
                <a:lnTo>
                  <a:pt x="185" y="502"/>
                </a:lnTo>
                <a:lnTo>
                  <a:pt x="119" y="502"/>
                </a:lnTo>
                <a:lnTo>
                  <a:pt x="119" y="502"/>
                </a:lnTo>
                <a:cubicBezTo>
                  <a:pt x="100" y="502"/>
                  <a:pt x="85" y="487"/>
                  <a:pt x="85" y="469"/>
                </a:cubicBezTo>
                <a:lnTo>
                  <a:pt x="85" y="469"/>
                </a:lnTo>
                <a:lnTo>
                  <a:pt x="85" y="134"/>
                </a:lnTo>
                <a:lnTo>
                  <a:pt x="268" y="36"/>
                </a:lnTo>
                <a:lnTo>
                  <a:pt x="450" y="134"/>
                </a:lnTo>
                <a:lnTo>
                  <a:pt x="450" y="469"/>
                </a:lnTo>
                <a:close/>
                <a:moveTo>
                  <a:pt x="317" y="502"/>
                </a:moveTo>
                <a:lnTo>
                  <a:pt x="317" y="502"/>
                </a:lnTo>
                <a:lnTo>
                  <a:pt x="317" y="502"/>
                </a:lnTo>
                <a:lnTo>
                  <a:pt x="218" y="502"/>
                </a:lnTo>
                <a:lnTo>
                  <a:pt x="218" y="385"/>
                </a:lnTo>
                <a:lnTo>
                  <a:pt x="218" y="385"/>
                </a:lnTo>
                <a:cubicBezTo>
                  <a:pt x="218" y="376"/>
                  <a:pt x="226" y="368"/>
                  <a:pt x="234" y="368"/>
                </a:cubicBezTo>
                <a:lnTo>
                  <a:pt x="234" y="368"/>
                </a:lnTo>
                <a:lnTo>
                  <a:pt x="301" y="368"/>
                </a:lnTo>
                <a:lnTo>
                  <a:pt x="301" y="368"/>
                </a:lnTo>
                <a:cubicBezTo>
                  <a:pt x="310" y="368"/>
                  <a:pt x="317" y="376"/>
                  <a:pt x="317" y="385"/>
                </a:cubicBezTo>
                <a:lnTo>
                  <a:pt x="317" y="385"/>
                </a:lnTo>
                <a:lnTo>
                  <a:pt x="317" y="502"/>
                </a:lnTo>
                <a:close/>
                <a:moveTo>
                  <a:pt x="525" y="136"/>
                </a:moveTo>
                <a:lnTo>
                  <a:pt x="525" y="136"/>
                </a:lnTo>
                <a:lnTo>
                  <a:pt x="525" y="136"/>
                </a:lnTo>
                <a:lnTo>
                  <a:pt x="276" y="2"/>
                </a:lnTo>
                <a:lnTo>
                  <a:pt x="276" y="2"/>
                </a:lnTo>
                <a:cubicBezTo>
                  <a:pt x="276" y="2"/>
                  <a:pt x="274" y="1"/>
                  <a:pt x="273" y="1"/>
                </a:cubicBezTo>
                <a:cubicBezTo>
                  <a:pt x="273" y="1"/>
                  <a:pt x="272" y="1"/>
                  <a:pt x="271" y="1"/>
                </a:cubicBezTo>
                <a:cubicBezTo>
                  <a:pt x="270" y="0"/>
                  <a:pt x="269" y="0"/>
                  <a:pt x="268" y="0"/>
                </a:cubicBezTo>
                <a:cubicBezTo>
                  <a:pt x="267" y="0"/>
                  <a:pt x="265" y="0"/>
                  <a:pt x="264" y="1"/>
                </a:cubicBezTo>
                <a:lnTo>
                  <a:pt x="262" y="1"/>
                </a:lnTo>
                <a:cubicBezTo>
                  <a:pt x="261" y="1"/>
                  <a:pt x="260" y="2"/>
                  <a:pt x="259" y="2"/>
                </a:cubicBezTo>
                <a:lnTo>
                  <a:pt x="259" y="2"/>
                </a:lnTo>
                <a:lnTo>
                  <a:pt x="10" y="136"/>
                </a:lnTo>
                <a:lnTo>
                  <a:pt x="10" y="136"/>
                </a:lnTo>
                <a:cubicBezTo>
                  <a:pt x="2" y="141"/>
                  <a:pt x="0" y="151"/>
                  <a:pt x="5" y="159"/>
                </a:cubicBezTo>
                <a:cubicBezTo>
                  <a:pt x="9" y="167"/>
                  <a:pt x="19" y="170"/>
                  <a:pt x="28" y="165"/>
                </a:cubicBezTo>
                <a:lnTo>
                  <a:pt x="28" y="165"/>
                </a:lnTo>
                <a:lnTo>
                  <a:pt x="50" y="153"/>
                </a:lnTo>
                <a:lnTo>
                  <a:pt x="50" y="485"/>
                </a:lnTo>
                <a:lnTo>
                  <a:pt x="50" y="485"/>
                </a:lnTo>
                <a:cubicBezTo>
                  <a:pt x="52" y="513"/>
                  <a:pt x="74" y="535"/>
                  <a:pt x="102" y="535"/>
                </a:cubicBezTo>
                <a:lnTo>
                  <a:pt x="102" y="535"/>
                </a:lnTo>
                <a:lnTo>
                  <a:pt x="433" y="535"/>
                </a:lnTo>
                <a:lnTo>
                  <a:pt x="433" y="535"/>
                </a:lnTo>
                <a:cubicBezTo>
                  <a:pt x="461" y="535"/>
                  <a:pt x="483" y="513"/>
                  <a:pt x="483" y="486"/>
                </a:cubicBezTo>
                <a:lnTo>
                  <a:pt x="483" y="486"/>
                </a:lnTo>
                <a:lnTo>
                  <a:pt x="483" y="152"/>
                </a:lnTo>
                <a:lnTo>
                  <a:pt x="508" y="165"/>
                </a:lnTo>
                <a:lnTo>
                  <a:pt x="508" y="165"/>
                </a:lnTo>
                <a:cubicBezTo>
                  <a:pt x="516" y="170"/>
                  <a:pt x="526" y="167"/>
                  <a:pt x="531" y="159"/>
                </a:cubicBezTo>
                <a:cubicBezTo>
                  <a:pt x="535" y="151"/>
                  <a:pt x="533" y="141"/>
                  <a:pt x="525" y="136"/>
                </a:cubicBezTo>
                <a:close/>
                <a:moveTo>
                  <a:pt x="301" y="201"/>
                </a:moveTo>
                <a:lnTo>
                  <a:pt x="301" y="201"/>
                </a:lnTo>
                <a:lnTo>
                  <a:pt x="301" y="201"/>
                </a:lnTo>
                <a:lnTo>
                  <a:pt x="301" y="201"/>
                </a:lnTo>
                <a:cubicBezTo>
                  <a:pt x="301" y="219"/>
                  <a:pt x="286" y="234"/>
                  <a:pt x="268" y="234"/>
                </a:cubicBezTo>
                <a:cubicBezTo>
                  <a:pt x="250" y="234"/>
                  <a:pt x="234" y="219"/>
                  <a:pt x="234" y="201"/>
                </a:cubicBezTo>
                <a:cubicBezTo>
                  <a:pt x="234" y="182"/>
                  <a:pt x="250" y="167"/>
                  <a:pt x="268" y="167"/>
                </a:cubicBezTo>
                <a:cubicBezTo>
                  <a:pt x="286" y="167"/>
                  <a:pt x="301" y="182"/>
                  <a:pt x="301" y="201"/>
                </a:cubicBezTo>
                <a:close/>
                <a:moveTo>
                  <a:pt x="201" y="201"/>
                </a:moveTo>
                <a:lnTo>
                  <a:pt x="201" y="201"/>
                </a:lnTo>
                <a:lnTo>
                  <a:pt x="201" y="201"/>
                </a:lnTo>
                <a:lnTo>
                  <a:pt x="201" y="201"/>
                </a:lnTo>
                <a:cubicBezTo>
                  <a:pt x="201" y="238"/>
                  <a:pt x="231" y="268"/>
                  <a:pt x="268" y="268"/>
                </a:cubicBezTo>
                <a:cubicBezTo>
                  <a:pt x="305" y="268"/>
                  <a:pt x="334" y="238"/>
                  <a:pt x="334" y="201"/>
                </a:cubicBezTo>
                <a:cubicBezTo>
                  <a:pt x="334" y="164"/>
                  <a:pt x="305" y="134"/>
                  <a:pt x="268" y="134"/>
                </a:cubicBezTo>
                <a:cubicBezTo>
                  <a:pt x="231" y="134"/>
                  <a:pt x="201" y="164"/>
                  <a:pt x="201" y="2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9" name="Freeform 107"/>
          <p:cNvSpPr>
            <a:spLocks noChangeArrowheads="1"/>
          </p:cNvSpPr>
          <p:nvPr/>
        </p:nvSpPr>
        <p:spPr bwMode="auto">
          <a:xfrm>
            <a:off x="8059339" y="4516419"/>
            <a:ext cx="144463" cy="193675"/>
          </a:xfrm>
          <a:custGeom>
            <a:avLst/>
            <a:gdLst>
              <a:gd name="T0" fmla="*/ 200 w 403"/>
              <a:gd name="T1" fmla="*/ 419 h 536"/>
              <a:gd name="T2" fmla="*/ 200 w 403"/>
              <a:gd name="T3" fmla="*/ 419 h 536"/>
              <a:gd name="T4" fmla="*/ 200 w 403"/>
              <a:gd name="T5" fmla="*/ 285 h 536"/>
              <a:gd name="T6" fmla="*/ 200 w 403"/>
              <a:gd name="T7" fmla="*/ 419 h 536"/>
              <a:gd name="T8" fmla="*/ 200 w 403"/>
              <a:gd name="T9" fmla="*/ 251 h 536"/>
              <a:gd name="T10" fmla="*/ 200 w 403"/>
              <a:gd name="T11" fmla="*/ 251 h 536"/>
              <a:gd name="T12" fmla="*/ 200 w 403"/>
              <a:gd name="T13" fmla="*/ 452 h 536"/>
              <a:gd name="T14" fmla="*/ 200 w 403"/>
              <a:gd name="T15" fmla="*/ 251 h 536"/>
              <a:gd name="T16" fmla="*/ 368 w 403"/>
              <a:gd name="T17" fmla="*/ 469 h 536"/>
              <a:gd name="T18" fmla="*/ 368 w 403"/>
              <a:gd name="T19" fmla="*/ 469 h 536"/>
              <a:gd name="T20" fmla="*/ 334 w 403"/>
              <a:gd name="T21" fmla="*/ 502 h 536"/>
              <a:gd name="T22" fmla="*/ 67 w 403"/>
              <a:gd name="T23" fmla="*/ 502 h 536"/>
              <a:gd name="T24" fmla="*/ 33 w 403"/>
              <a:gd name="T25" fmla="*/ 469 h 536"/>
              <a:gd name="T26" fmla="*/ 33 w 403"/>
              <a:gd name="T27" fmla="*/ 67 h 536"/>
              <a:gd name="T28" fmla="*/ 67 w 403"/>
              <a:gd name="T29" fmla="*/ 34 h 536"/>
              <a:gd name="T30" fmla="*/ 334 w 403"/>
              <a:gd name="T31" fmla="*/ 34 h 536"/>
              <a:gd name="T32" fmla="*/ 368 w 403"/>
              <a:gd name="T33" fmla="*/ 67 h 536"/>
              <a:gd name="T34" fmla="*/ 351 w 403"/>
              <a:gd name="T35" fmla="*/ 0 h 536"/>
              <a:gd name="T36" fmla="*/ 351 w 403"/>
              <a:gd name="T37" fmla="*/ 0 h 536"/>
              <a:gd name="T38" fmla="*/ 50 w 403"/>
              <a:gd name="T39" fmla="*/ 0 h 536"/>
              <a:gd name="T40" fmla="*/ 0 w 403"/>
              <a:gd name="T41" fmla="*/ 50 h 536"/>
              <a:gd name="T42" fmla="*/ 0 w 403"/>
              <a:gd name="T43" fmla="*/ 486 h 536"/>
              <a:gd name="T44" fmla="*/ 50 w 403"/>
              <a:gd name="T45" fmla="*/ 535 h 536"/>
              <a:gd name="T46" fmla="*/ 351 w 403"/>
              <a:gd name="T47" fmla="*/ 535 h 536"/>
              <a:gd name="T48" fmla="*/ 402 w 403"/>
              <a:gd name="T49" fmla="*/ 486 h 536"/>
              <a:gd name="T50" fmla="*/ 402 w 403"/>
              <a:gd name="T51" fmla="*/ 50 h 536"/>
              <a:gd name="T52" fmla="*/ 200 w 403"/>
              <a:gd name="T53" fmla="*/ 117 h 536"/>
              <a:gd name="T54" fmla="*/ 200 w 403"/>
              <a:gd name="T55" fmla="*/ 117 h 536"/>
              <a:gd name="T56" fmla="*/ 234 w 403"/>
              <a:gd name="T57" fmla="*/ 150 h 536"/>
              <a:gd name="T58" fmla="*/ 167 w 403"/>
              <a:gd name="T59" fmla="*/ 150 h 536"/>
              <a:gd name="T60" fmla="*/ 200 w 403"/>
              <a:gd name="T61" fmla="*/ 217 h 536"/>
              <a:gd name="T62" fmla="*/ 200 w 403"/>
              <a:gd name="T63" fmla="*/ 217 h 536"/>
              <a:gd name="T64" fmla="*/ 267 w 403"/>
              <a:gd name="T65" fmla="*/ 150 h 536"/>
              <a:gd name="T66" fmla="*/ 134 w 403"/>
              <a:gd name="T67" fmla="*/ 150 h 536"/>
              <a:gd name="T68" fmla="*/ 200 w 403"/>
              <a:gd name="T69" fmla="*/ 318 h 536"/>
              <a:gd name="T70" fmla="*/ 200 w 403"/>
              <a:gd name="T71" fmla="*/ 318 h 536"/>
              <a:gd name="T72" fmla="*/ 167 w 403"/>
              <a:gd name="T73" fmla="*/ 352 h 536"/>
              <a:gd name="T74" fmla="*/ 234 w 403"/>
              <a:gd name="T75" fmla="*/ 35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3" h="536">
                <a:moveTo>
                  <a:pt x="200" y="419"/>
                </a:moveTo>
                <a:lnTo>
                  <a:pt x="200" y="419"/>
                </a:lnTo>
                <a:lnTo>
                  <a:pt x="200" y="419"/>
                </a:lnTo>
                <a:lnTo>
                  <a:pt x="200" y="419"/>
                </a:lnTo>
                <a:cubicBezTo>
                  <a:pt x="164" y="419"/>
                  <a:pt x="134" y="388"/>
                  <a:pt x="134" y="352"/>
                </a:cubicBezTo>
                <a:cubicBezTo>
                  <a:pt x="134" y="315"/>
                  <a:pt x="164" y="285"/>
                  <a:pt x="200" y="285"/>
                </a:cubicBezTo>
                <a:cubicBezTo>
                  <a:pt x="238" y="285"/>
                  <a:pt x="267" y="315"/>
                  <a:pt x="267" y="352"/>
                </a:cubicBezTo>
                <a:cubicBezTo>
                  <a:pt x="267" y="388"/>
                  <a:pt x="238" y="419"/>
                  <a:pt x="200" y="419"/>
                </a:cubicBezTo>
                <a:close/>
                <a:moveTo>
                  <a:pt x="200" y="251"/>
                </a:moveTo>
                <a:lnTo>
                  <a:pt x="200" y="251"/>
                </a:lnTo>
                <a:lnTo>
                  <a:pt x="200" y="251"/>
                </a:lnTo>
                <a:lnTo>
                  <a:pt x="200" y="251"/>
                </a:lnTo>
                <a:cubicBezTo>
                  <a:pt x="145" y="251"/>
                  <a:pt x="101" y="296"/>
                  <a:pt x="101" y="352"/>
                </a:cubicBezTo>
                <a:cubicBezTo>
                  <a:pt x="101" y="407"/>
                  <a:pt x="145" y="452"/>
                  <a:pt x="200" y="452"/>
                </a:cubicBezTo>
                <a:cubicBezTo>
                  <a:pt x="256" y="452"/>
                  <a:pt x="301" y="407"/>
                  <a:pt x="301" y="352"/>
                </a:cubicBezTo>
                <a:cubicBezTo>
                  <a:pt x="301" y="296"/>
                  <a:pt x="256" y="251"/>
                  <a:pt x="200" y="251"/>
                </a:cubicBezTo>
                <a:close/>
                <a:moveTo>
                  <a:pt x="368" y="469"/>
                </a:moveTo>
                <a:lnTo>
                  <a:pt x="368" y="469"/>
                </a:lnTo>
                <a:lnTo>
                  <a:pt x="368" y="469"/>
                </a:lnTo>
                <a:lnTo>
                  <a:pt x="368" y="469"/>
                </a:lnTo>
                <a:cubicBezTo>
                  <a:pt x="368" y="487"/>
                  <a:pt x="353" y="502"/>
                  <a:pt x="334" y="502"/>
                </a:cubicBezTo>
                <a:lnTo>
                  <a:pt x="334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4"/>
                  <a:pt x="67" y="34"/>
                </a:cubicBezTo>
                <a:lnTo>
                  <a:pt x="67" y="34"/>
                </a:lnTo>
                <a:lnTo>
                  <a:pt x="334" y="34"/>
                </a:lnTo>
                <a:lnTo>
                  <a:pt x="334" y="34"/>
                </a:lnTo>
                <a:cubicBezTo>
                  <a:pt x="353" y="34"/>
                  <a:pt x="368" y="48"/>
                  <a:pt x="368" y="67"/>
                </a:cubicBezTo>
                <a:lnTo>
                  <a:pt x="368" y="67"/>
                </a:lnTo>
                <a:lnTo>
                  <a:pt x="368" y="469"/>
                </a:lnTo>
                <a:close/>
                <a:moveTo>
                  <a:pt x="351" y="0"/>
                </a:moveTo>
                <a:lnTo>
                  <a:pt x="351" y="0"/>
                </a:lnTo>
                <a:lnTo>
                  <a:pt x="351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5"/>
                  <a:pt x="50" y="535"/>
                </a:cubicBezTo>
                <a:lnTo>
                  <a:pt x="50" y="535"/>
                </a:lnTo>
                <a:lnTo>
                  <a:pt x="351" y="535"/>
                </a:lnTo>
                <a:lnTo>
                  <a:pt x="351" y="535"/>
                </a:lnTo>
                <a:cubicBezTo>
                  <a:pt x="379" y="535"/>
                  <a:pt x="402" y="513"/>
                  <a:pt x="402" y="486"/>
                </a:cubicBezTo>
                <a:lnTo>
                  <a:pt x="402" y="486"/>
                </a:lnTo>
                <a:lnTo>
                  <a:pt x="402" y="50"/>
                </a:lnTo>
                <a:lnTo>
                  <a:pt x="402" y="50"/>
                </a:lnTo>
                <a:cubicBezTo>
                  <a:pt x="402" y="22"/>
                  <a:pt x="379" y="0"/>
                  <a:pt x="351" y="0"/>
                </a:cubicBezTo>
                <a:close/>
                <a:moveTo>
                  <a:pt x="200" y="117"/>
                </a:moveTo>
                <a:lnTo>
                  <a:pt x="200" y="117"/>
                </a:lnTo>
                <a:lnTo>
                  <a:pt x="200" y="117"/>
                </a:lnTo>
                <a:lnTo>
                  <a:pt x="200" y="117"/>
                </a:lnTo>
                <a:cubicBezTo>
                  <a:pt x="219" y="117"/>
                  <a:pt x="234" y="132"/>
                  <a:pt x="234" y="150"/>
                </a:cubicBezTo>
                <a:cubicBezTo>
                  <a:pt x="234" y="170"/>
                  <a:pt x="219" y="184"/>
                  <a:pt x="200" y="184"/>
                </a:cubicBezTo>
                <a:cubicBezTo>
                  <a:pt x="182" y="184"/>
                  <a:pt x="167" y="170"/>
                  <a:pt x="167" y="150"/>
                </a:cubicBezTo>
                <a:cubicBezTo>
                  <a:pt x="167" y="132"/>
                  <a:pt x="182" y="117"/>
                  <a:pt x="200" y="117"/>
                </a:cubicBezTo>
                <a:close/>
                <a:moveTo>
                  <a:pt x="200" y="217"/>
                </a:moveTo>
                <a:lnTo>
                  <a:pt x="200" y="217"/>
                </a:lnTo>
                <a:lnTo>
                  <a:pt x="200" y="217"/>
                </a:lnTo>
                <a:lnTo>
                  <a:pt x="200" y="217"/>
                </a:lnTo>
                <a:cubicBezTo>
                  <a:pt x="238" y="217"/>
                  <a:pt x="267" y="188"/>
                  <a:pt x="267" y="150"/>
                </a:cubicBezTo>
                <a:cubicBezTo>
                  <a:pt x="267" y="114"/>
                  <a:pt x="238" y="84"/>
                  <a:pt x="200" y="84"/>
                </a:cubicBezTo>
                <a:cubicBezTo>
                  <a:pt x="164" y="84"/>
                  <a:pt x="134" y="114"/>
                  <a:pt x="134" y="150"/>
                </a:cubicBezTo>
                <a:cubicBezTo>
                  <a:pt x="134" y="188"/>
                  <a:pt x="164" y="217"/>
                  <a:pt x="200" y="217"/>
                </a:cubicBezTo>
                <a:close/>
                <a:moveTo>
                  <a:pt x="200" y="318"/>
                </a:moveTo>
                <a:lnTo>
                  <a:pt x="200" y="318"/>
                </a:lnTo>
                <a:lnTo>
                  <a:pt x="200" y="318"/>
                </a:lnTo>
                <a:lnTo>
                  <a:pt x="200" y="318"/>
                </a:lnTo>
                <a:cubicBezTo>
                  <a:pt x="182" y="318"/>
                  <a:pt x="167" y="333"/>
                  <a:pt x="167" y="352"/>
                </a:cubicBezTo>
                <a:cubicBezTo>
                  <a:pt x="167" y="370"/>
                  <a:pt x="182" y="385"/>
                  <a:pt x="200" y="385"/>
                </a:cubicBezTo>
                <a:cubicBezTo>
                  <a:pt x="219" y="385"/>
                  <a:pt x="234" y="370"/>
                  <a:pt x="234" y="352"/>
                </a:cubicBezTo>
                <a:cubicBezTo>
                  <a:pt x="234" y="333"/>
                  <a:pt x="219" y="318"/>
                  <a:pt x="200" y="3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0" name="Freeform 108"/>
          <p:cNvSpPr>
            <a:spLocks noChangeArrowheads="1"/>
          </p:cNvSpPr>
          <p:nvPr/>
        </p:nvSpPr>
        <p:spPr bwMode="auto">
          <a:xfrm>
            <a:off x="7498952" y="4516419"/>
            <a:ext cx="193675" cy="193675"/>
          </a:xfrm>
          <a:custGeom>
            <a:avLst/>
            <a:gdLst>
              <a:gd name="T0" fmla="*/ 466 w 536"/>
              <a:gd name="T1" fmla="*/ 248 h 536"/>
              <a:gd name="T2" fmla="*/ 466 w 536"/>
              <a:gd name="T3" fmla="*/ 248 h 536"/>
              <a:gd name="T4" fmla="*/ 466 w 536"/>
              <a:gd name="T5" fmla="*/ 248 h 536"/>
              <a:gd name="T6" fmla="*/ 382 w 536"/>
              <a:gd name="T7" fmla="*/ 331 h 536"/>
              <a:gd name="T8" fmla="*/ 382 w 536"/>
              <a:gd name="T9" fmla="*/ 331 h 536"/>
              <a:gd name="T10" fmla="*/ 351 w 536"/>
              <a:gd name="T11" fmla="*/ 335 h 536"/>
              <a:gd name="T12" fmla="*/ 201 w 536"/>
              <a:gd name="T13" fmla="*/ 184 h 536"/>
              <a:gd name="T14" fmla="*/ 204 w 536"/>
              <a:gd name="T15" fmla="*/ 154 h 536"/>
              <a:gd name="T16" fmla="*/ 204 w 536"/>
              <a:gd name="T17" fmla="*/ 154 h 536"/>
              <a:gd name="T18" fmla="*/ 288 w 536"/>
              <a:gd name="T19" fmla="*/ 70 h 536"/>
              <a:gd name="T20" fmla="*/ 288 w 536"/>
              <a:gd name="T21" fmla="*/ 70 h 536"/>
              <a:gd name="T22" fmla="*/ 376 w 536"/>
              <a:gd name="T23" fmla="*/ 34 h 536"/>
              <a:gd name="T24" fmla="*/ 502 w 536"/>
              <a:gd name="T25" fmla="*/ 159 h 536"/>
              <a:gd name="T26" fmla="*/ 466 w 536"/>
              <a:gd name="T27" fmla="*/ 248 h 536"/>
              <a:gd name="T28" fmla="*/ 248 w 536"/>
              <a:gd name="T29" fmla="*/ 465 h 536"/>
              <a:gd name="T30" fmla="*/ 248 w 536"/>
              <a:gd name="T31" fmla="*/ 465 h 536"/>
              <a:gd name="T32" fmla="*/ 248 w 536"/>
              <a:gd name="T33" fmla="*/ 465 h 536"/>
              <a:gd name="T34" fmla="*/ 248 w 536"/>
              <a:gd name="T35" fmla="*/ 465 h 536"/>
              <a:gd name="T36" fmla="*/ 159 w 536"/>
              <a:gd name="T37" fmla="*/ 502 h 536"/>
              <a:gd name="T38" fmla="*/ 34 w 536"/>
              <a:gd name="T39" fmla="*/ 376 h 536"/>
              <a:gd name="T40" fmla="*/ 70 w 536"/>
              <a:gd name="T41" fmla="*/ 288 h 536"/>
              <a:gd name="T42" fmla="*/ 70 w 536"/>
              <a:gd name="T43" fmla="*/ 288 h 536"/>
              <a:gd name="T44" fmla="*/ 168 w 536"/>
              <a:gd name="T45" fmla="*/ 191 h 536"/>
              <a:gd name="T46" fmla="*/ 168 w 536"/>
              <a:gd name="T47" fmla="*/ 191 h 536"/>
              <a:gd name="T48" fmla="*/ 345 w 536"/>
              <a:gd name="T49" fmla="*/ 368 h 536"/>
              <a:gd name="T50" fmla="*/ 345 w 536"/>
              <a:gd name="T51" fmla="*/ 368 h 536"/>
              <a:gd name="T52" fmla="*/ 248 w 536"/>
              <a:gd name="T53" fmla="*/ 465 h 536"/>
              <a:gd name="T54" fmla="*/ 376 w 536"/>
              <a:gd name="T55" fmla="*/ 0 h 536"/>
              <a:gd name="T56" fmla="*/ 376 w 536"/>
              <a:gd name="T57" fmla="*/ 0 h 536"/>
              <a:gd name="T58" fmla="*/ 376 w 536"/>
              <a:gd name="T59" fmla="*/ 0 h 536"/>
              <a:gd name="T60" fmla="*/ 376 w 536"/>
              <a:gd name="T61" fmla="*/ 0 h 536"/>
              <a:gd name="T62" fmla="*/ 264 w 536"/>
              <a:gd name="T63" fmla="*/ 47 h 536"/>
              <a:gd name="T64" fmla="*/ 264 w 536"/>
              <a:gd name="T65" fmla="*/ 47 h 536"/>
              <a:gd name="T66" fmla="*/ 47 w 536"/>
              <a:gd name="T67" fmla="*/ 265 h 536"/>
              <a:gd name="T68" fmla="*/ 47 w 536"/>
              <a:gd name="T69" fmla="*/ 265 h 536"/>
              <a:gd name="T70" fmla="*/ 0 w 536"/>
              <a:gd name="T71" fmla="*/ 376 h 536"/>
              <a:gd name="T72" fmla="*/ 159 w 536"/>
              <a:gd name="T73" fmla="*/ 535 h 536"/>
              <a:gd name="T74" fmla="*/ 271 w 536"/>
              <a:gd name="T75" fmla="*/ 489 h 536"/>
              <a:gd name="T76" fmla="*/ 271 w 536"/>
              <a:gd name="T77" fmla="*/ 489 h 536"/>
              <a:gd name="T78" fmla="*/ 489 w 536"/>
              <a:gd name="T79" fmla="*/ 271 h 536"/>
              <a:gd name="T80" fmla="*/ 489 w 536"/>
              <a:gd name="T81" fmla="*/ 271 h 536"/>
              <a:gd name="T82" fmla="*/ 535 w 536"/>
              <a:gd name="T83" fmla="*/ 159 h 536"/>
              <a:gd name="T84" fmla="*/ 376 w 536"/>
              <a:gd name="T8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36">
                <a:moveTo>
                  <a:pt x="466" y="248"/>
                </a:moveTo>
                <a:lnTo>
                  <a:pt x="466" y="248"/>
                </a:lnTo>
                <a:lnTo>
                  <a:pt x="466" y="248"/>
                </a:lnTo>
                <a:lnTo>
                  <a:pt x="382" y="331"/>
                </a:lnTo>
                <a:lnTo>
                  <a:pt x="382" y="331"/>
                </a:lnTo>
                <a:cubicBezTo>
                  <a:pt x="372" y="333"/>
                  <a:pt x="362" y="335"/>
                  <a:pt x="351" y="335"/>
                </a:cubicBezTo>
                <a:cubicBezTo>
                  <a:pt x="268" y="335"/>
                  <a:pt x="201" y="267"/>
                  <a:pt x="201" y="184"/>
                </a:cubicBezTo>
                <a:cubicBezTo>
                  <a:pt x="201" y="174"/>
                  <a:pt x="202" y="164"/>
                  <a:pt x="204" y="154"/>
                </a:cubicBezTo>
                <a:lnTo>
                  <a:pt x="204" y="154"/>
                </a:lnTo>
                <a:lnTo>
                  <a:pt x="288" y="70"/>
                </a:lnTo>
                <a:lnTo>
                  <a:pt x="288" y="70"/>
                </a:lnTo>
                <a:cubicBezTo>
                  <a:pt x="312" y="47"/>
                  <a:pt x="343" y="34"/>
                  <a:pt x="376" y="34"/>
                </a:cubicBezTo>
                <a:cubicBezTo>
                  <a:pt x="446" y="34"/>
                  <a:pt x="502" y="90"/>
                  <a:pt x="502" y="159"/>
                </a:cubicBezTo>
                <a:cubicBezTo>
                  <a:pt x="502" y="193"/>
                  <a:pt x="489" y="224"/>
                  <a:pt x="466" y="248"/>
                </a:cubicBezTo>
                <a:close/>
                <a:moveTo>
                  <a:pt x="248" y="465"/>
                </a:moveTo>
                <a:lnTo>
                  <a:pt x="248" y="465"/>
                </a:lnTo>
                <a:lnTo>
                  <a:pt x="248" y="465"/>
                </a:lnTo>
                <a:lnTo>
                  <a:pt x="248" y="465"/>
                </a:lnTo>
                <a:cubicBezTo>
                  <a:pt x="224" y="489"/>
                  <a:pt x="193" y="502"/>
                  <a:pt x="159" y="502"/>
                </a:cubicBezTo>
                <a:cubicBezTo>
                  <a:pt x="90" y="502"/>
                  <a:pt x="34" y="446"/>
                  <a:pt x="34" y="376"/>
                </a:cubicBezTo>
                <a:cubicBezTo>
                  <a:pt x="34" y="343"/>
                  <a:pt x="47" y="312"/>
                  <a:pt x="70" y="288"/>
                </a:cubicBezTo>
                <a:lnTo>
                  <a:pt x="70" y="288"/>
                </a:lnTo>
                <a:lnTo>
                  <a:pt x="168" y="191"/>
                </a:lnTo>
                <a:lnTo>
                  <a:pt x="168" y="191"/>
                </a:lnTo>
                <a:cubicBezTo>
                  <a:pt x="171" y="287"/>
                  <a:pt x="249" y="364"/>
                  <a:pt x="345" y="368"/>
                </a:cubicBezTo>
                <a:lnTo>
                  <a:pt x="345" y="368"/>
                </a:lnTo>
                <a:lnTo>
                  <a:pt x="248" y="465"/>
                </a:lnTo>
                <a:close/>
                <a:moveTo>
                  <a:pt x="376" y="0"/>
                </a:moveTo>
                <a:lnTo>
                  <a:pt x="376" y="0"/>
                </a:lnTo>
                <a:lnTo>
                  <a:pt x="376" y="0"/>
                </a:lnTo>
                <a:lnTo>
                  <a:pt x="376" y="0"/>
                </a:lnTo>
                <a:cubicBezTo>
                  <a:pt x="334" y="0"/>
                  <a:pt x="294" y="17"/>
                  <a:pt x="264" y="47"/>
                </a:cubicBezTo>
                <a:lnTo>
                  <a:pt x="264" y="47"/>
                </a:lnTo>
                <a:lnTo>
                  <a:pt x="47" y="265"/>
                </a:lnTo>
                <a:lnTo>
                  <a:pt x="47" y="265"/>
                </a:lnTo>
                <a:cubicBezTo>
                  <a:pt x="17" y="294"/>
                  <a:pt x="0" y="334"/>
                  <a:pt x="0" y="376"/>
                </a:cubicBezTo>
                <a:cubicBezTo>
                  <a:pt x="0" y="464"/>
                  <a:pt x="71" y="535"/>
                  <a:pt x="159" y="535"/>
                </a:cubicBezTo>
                <a:cubicBezTo>
                  <a:pt x="202" y="535"/>
                  <a:pt x="241" y="519"/>
                  <a:pt x="271" y="489"/>
                </a:cubicBezTo>
                <a:lnTo>
                  <a:pt x="271" y="489"/>
                </a:lnTo>
                <a:lnTo>
                  <a:pt x="489" y="271"/>
                </a:lnTo>
                <a:lnTo>
                  <a:pt x="489" y="271"/>
                </a:lnTo>
                <a:cubicBezTo>
                  <a:pt x="519" y="241"/>
                  <a:pt x="535" y="202"/>
                  <a:pt x="535" y="159"/>
                </a:cubicBezTo>
                <a:cubicBezTo>
                  <a:pt x="535" y="72"/>
                  <a:pt x="464" y="0"/>
                  <a:pt x="3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1" name="Freeform 109"/>
          <p:cNvSpPr>
            <a:spLocks noChangeArrowheads="1"/>
          </p:cNvSpPr>
          <p:nvPr/>
        </p:nvSpPr>
        <p:spPr bwMode="auto">
          <a:xfrm>
            <a:off x="6992539" y="4516419"/>
            <a:ext cx="133350" cy="193675"/>
          </a:xfrm>
          <a:custGeom>
            <a:avLst/>
            <a:gdLst>
              <a:gd name="T0" fmla="*/ 184 w 369"/>
              <a:gd name="T1" fmla="*/ 117 h 536"/>
              <a:gd name="T2" fmla="*/ 184 w 369"/>
              <a:gd name="T3" fmla="*/ 117 h 536"/>
              <a:gd name="T4" fmla="*/ 184 w 369"/>
              <a:gd name="T5" fmla="*/ 117 h 536"/>
              <a:gd name="T6" fmla="*/ 184 w 369"/>
              <a:gd name="T7" fmla="*/ 117 h 536"/>
              <a:gd name="T8" fmla="*/ 167 w 369"/>
              <a:gd name="T9" fmla="*/ 134 h 536"/>
              <a:gd name="T10" fmla="*/ 167 w 369"/>
              <a:gd name="T11" fmla="*/ 134 h 536"/>
              <a:gd name="T12" fmla="*/ 167 w 369"/>
              <a:gd name="T13" fmla="*/ 201 h 536"/>
              <a:gd name="T14" fmla="*/ 167 w 369"/>
              <a:gd name="T15" fmla="*/ 201 h 536"/>
              <a:gd name="T16" fmla="*/ 184 w 369"/>
              <a:gd name="T17" fmla="*/ 217 h 536"/>
              <a:gd name="T18" fmla="*/ 201 w 369"/>
              <a:gd name="T19" fmla="*/ 201 h 536"/>
              <a:gd name="T20" fmla="*/ 201 w 369"/>
              <a:gd name="T21" fmla="*/ 201 h 536"/>
              <a:gd name="T22" fmla="*/ 201 w 369"/>
              <a:gd name="T23" fmla="*/ 134 h 536"/>
              <a:gd name="T24" fmla="*/ 201 w 369"/>
              <a:gd name="T25" fmla="*/ 134 h 536"/>
              <a:gd name="T26" fmla="*/ 184 w 369"/>
              <a:gd name="T27" fmla="*/ 117 h 536"/>
              <a:gd name="T28" fmla="*/ 335 w 369"/>
              <a:gd name="T29" fmla="*/ 352 h 536"/>
              <a:gd name="T30" fmla="*/ 335 w 369"/>
              <a:gd name="T31" fmla="*/ 352 h 536"/>
              <a:gd name="T32" fmla="*/ 335 w 369"/>
              <a:gd name="T33" fmla="*/ 352 h 536"/>
              <a:gd name="T34" fmla="*/ 335 w 369"/>
              <a:gd name="T35" fmla="*/ 352 h 536"/>
              <a:gd name="T36" fmla="*/ 184 w 369"/>
              <a:gd name="T37" fmla="*/ 502 h 536"/>
              <a:gd name="T38" fmla="*/ 34 w 369"/>
              <a:gd name="T39" fmla="*/ 352 h 536"/>
              <a:gd name="T40" fmla="*/ 34 w 369"/>
              <a:gd name="T41" fmla="*/ 352 h 536"/>
              <a:gd name="T42" fmla="*/ 34 w 369"/>
              <a:gd name="T43" fmla="*/ 184 h 536"/>
              <a:gd name="T44" fmla="*/ 34 w 369"/>
              <a:gd name="T45" fmla="*/ 184 h 536"/>
              <a:gd name="T46" fmla="*/ 184 w 369"/>
              <a:gd name="T47" fmla="*/ 34 h 536"/>
              <a:gd name="T48" fmla="*/ 335 w 369"/>
              <a:gd name="T49" fmla="*/ 184 h 536"/>
              <a:gd name="T50" fmla="*/ 335 w 369"/>
              <a:gd name="T51" fmla="*/ 184 h 536"/>
              <a:gd name="T52" fmla="*/ 335 w 369"/>
              <a:gd name="T53" fmla="*/ 352 h 536"/>
              <a:gd name="T54" fmla="*/ 184 w 369"/>
              <a:gd name="T55" fmla="*/ 0 h 536"/>
              <a:gd name="T56" fmla="*/ 184 w 369"/>
              <a:gd name="T57" fmla="*/ 0 h 536"/>
              <a:gd name="T58" fmla="*/ 184 w 369"/>
              <a:gd name="T59" fmla="*/ 0 h 536"/>
              <a:gd name="T60" fmla="*/ 184 w 369"/>
              <a:gd name="T61" fmla="*/ 0 h 536"/>
              <a:gd name="T62" fmla="*/ 0 w 369"/>
              <a:gd name="T63" fmla="*/ 184 h 536"/>
              <a:gd name="T64" fmla="*/ 0 w 369"/>
              <a:gd name="T65" fmla="*/ 184 h 536"/>
              <a:gd name="T66" fmla="*/ 0 w 369"/>
              <a:gd name="T67" fmla="*/ 352 h 536"/>
              <a:gd name="T68" fmla="*/ 0 w 369"/>
              <a:gd name="T69" fmla="*/ 352 h 536"/>
              <a:gd name="T70" fmla="*/ 184 w 369"/>
              <a:gd name="T71" fmla="*/ 535 h 536"/>
              <a:gd name="T72" fmla="*/ 368 w 369"/>
              <a:gd name="T73" fmla="*/ 352 h 536"/>
              <a:gd name="T74" fmla="*/ 368 w 369"/>
              <a:gd name="T75" fmla="*/ 352 h 536"/>
              <a:gd name="T76" fmla="*/ 368 w 369"/>
              <a:gd name="T77" fmla="*/ 184 h 536"/>
              <a:gd name="T78" fmla="*/ 368 w 369"/>
              <a:gd name="T79" fmla="*/ 184 h 536"/>
              <a:gd name="T80" fmla="*/ 184 w 369"/>
              <a:gd name="T81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9" h="536">
                <a:moveTo>
                  <a:pt x="184" y="117"/>
                </a:moveTo>
                <a:lnTo>
                  <a:pt x="184" y="117"/>
                </a:lnTo>
                <a:lnTo>
                  <a:pt x="184" y="117"/>
                </a:lnTo>
                <a:lnTo>
                  <a:pt x="184" y="117"/>
                </a:lnTo>
                <a:cubicBezTo>
                  <a:pt x="175" y="117"/>
                  <a:pt x="167" y="124"/>
                  <a:pt x="167" y="134"/>
                </a:cubicBezTo>
                <a:lnTo>
                  <a:pt x="167" y="134"/>
                </a:lnTo>
                <a:lnTo>
                  <a:pt x="167" y="201"/>
                </a:lnTo>
                <a:lnTo>
                  <a:pt x="167" y="201"/>
                </a:lnTo>
                <a:cubicBezTo>
                  <a:pt x="167" y="210"/>
                  <a:pt x="175" y="217"/>
                  <a:pt x="184" y="217"/>
                </a:cubicBezTo>
                <a:cubicBezTo>
                  <a:pt x="193" y="217"/>
                  <a:pt x="201" y="210"/>
                  <a:pt x="201" y="201"/>
                </a:cubicBezTo>
                <a:lnTo>
                  <a:pt x="201" y="201"/>
                </a:lnTo>
                <a:lnTo>
                  <a:pt x="201" y="134"/>
                </a:lnTo>
                <a:lnTo>
                  <a:pt x="201" y="134"/>
                </a:lnTo>
                <a:cubicBezTo>
                  <a:pt x="201" y="124"/>
                  <a:pt x="193" y="117"/>
                  <a:pt x="184" y="117"/>
                </a:cubicBezTo>
                <a:close/>
                <a:moveTo>
                  <a:pt x="335" y="352"/>
                </a:moveTo>
                <a:lnTo>
                  <a:pt x="335" y="352"/>
                </a:lnTo>
                <a:lnTo>
                  <a:pt x="335" y="352"/>
                </a:lnTo>
                <a:lnTo>
                  <a:pt x="335" y="352"/>
                </a:lnTo>
                <a:cubicBezTo>
                  <a:pt x="335" y="435"/>
                  <a:pt x="267" y="502"/>
                  <a:pt x="184" y="502"/>
                </a:cubicBezTo>
                <a:cubicBezTo>
                  <a:pt x="101" y="502"/>
                  <a:pt x="34" y="435"/>
                  <a:pt x="34" y="352"/>
                </a:cubicBezTo>
                <a:lnTo>
                  <a:pt x="34" y="352"/>
                </a:lnTo>
                <a:lnTo>
                  <a:pt x="34" y="184"/>
                </a:lnTo>
                <a:lnTo>
                  <a:pt x="34" y="184"/>
                </a:lnTo>
                <a:cubicBezTo>
                  <a:pt x="34" y="101"/>
                  <a:pt x="101" y="34"/>
                  <a:pt x="184" y="34"/>
                </a:cubicBezTo>
                <a:cubicBezTo>
                  <a:pt x="267" y="34"/>
                  <a:pt x="335" y="101"/>
                  <a:pt x="335" y="184"/>
                </a:cubicBezTo>
                <a:lnTo>
                  <a:pt x="335" y="184"/>
                </a:lnTo>
                <a:lnTo>
                  <a:pt x="335" y="352"/>
                </a:lnTo>
                <a:close/>
                <a:moveTo>
                  <a:pt x="184" y="0"/>
                </a:moveTo>
                <a:lnTo>
                  <a:pt x="184" y="0"/>
                </a:lnTo>
                <a:lnTo>
                  <a:pt x="184" y="0"/>
                </a:lnTo>
                <a:lnTo>
                  <a:pt x="184" y="0"/>
                </a:lnTo>
                <a:cubicBezTo>
                  <a:pt x="82" y="0"/>
                  <a:pt x="0" y="82"/>
                  <a:pt x="0" y="184"/>
                </a:cubicBezTo>
                <a:lnTo>
                  <a:pt x="0" y="184"/>
                </a:lnTo>
                <a:lnTo>
                  <a:pt x="0" y="352"/>
                </a:lnTo>
                <a:lnTo>
                  <a:pt x="0" y="352"/>
                </a:lnTo>
                <a:cubicBezTo>
                  <a:pt x="0" y="453"/>
                  <a:pt x="82" y="535"/>
                  <a:pt x="184" y="535"/>
                </a:cubicBezTo>
                <a:cubicBezTo>
                  <a:pt x="286" y="535"/>
                  <a:pt x="368" y="453"/>
                  <a:pt x="368" y="352"/>
                </a:cubicBezTo>
                <a:lnTo>
                  <a:pt x="368" y="352"/>
                </a:lnTo>
                <a:lnTo>
                  <a:pt x="368" y="184"/>
                </a:lnTo>
                <a:lnTo>
                  <a:pt x="368" y="184"/>
                </a:lnTo>
                <a:cubicBezTo>
                  <a:pt x="368" y="82"/>
                  <a:pt x="286" y="0"/>
                  <a:pt x="1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2" name="Freeform 110"/>
          <p:cNvSpPr>
            <a:spLocks noChangeArrowheads="1"/>
          </p:cNvSpPr>
          <p:nvPr/>
        </p:nvSpPr>
        <p:spPr bwMode="auto">
          <a:xfrm>
            <a:off x="6438502" y="4516419"/>
            <a:ext cx="157162" cy="193675"/>
          </a:xfrm>
          <a:custGeom>
            <a:avLst/>
            <a:gdLst>
              <a:gd name="T0" fmla="*/ 184 w 436"/>
              <a:gd name="T1" fmla="*/ 67 h 536"/>
              <a:gd name="T2" fmla="*/ 184 w 436"/>
              <a:gd name="T3" fmla="*/ 67 h 536"/>
              <a:gd name="T4" fmla="*/ 251 w 436"/>
              <a:gd name="T5" fmla="*/ 67 h 536"/>
              <a:gd name="T6" fmla="*/ 184 w 436"/>
              <a:gd name="T7" fmla="*/ 67 h 536"/>
              <a:gd name="T8" fmla="*/ 435 w 436"/>
              <a:gd name="T9" fmla="*/ 318 h 536"/>
              <a:gd name="T10" fmla="*/ 435 w 436"/>
              <a:gd name="T11" fmla="*/ 318 h 536"/>
              <a:gd name="T12" fmla="*/ 420 w 436"/>
              <a:gd name="T13" fmla="*/ 302 h 536"/>
              <a:gd name="T14" fmla="*/ 409 w 436"/>
              <a:gd name="T15" fmla="*/ 305 h 536"/>
              <a:gd name="T16" fmla="*/ 342 w 436"/>
              <a:gd name="T17" fmla="*/ 320 h 536"/>
              <a:gd name="T18" fmla="*/ 337 w 436"/>
              <a:gd name="T19" fmla="*/ 343 h 536"/>
              <a:gd name="T20" fmla="*/ 358 w 436"/>
              <a:gd name="T21" fmla="*/ 350 h 536"/>
              <a:gd name="T22" fmla="*/ 400 w 436"/>
              <a:gd name="T23" fmla="*/ 339 h 536"/>
              <a:gd name="T24" fmla="*/ 234 w 436"/>
              <a:gd name="T25" fmla="*/ 502 h 536"/>
              <a:gd name="T26" fmla="*/ 285 w 436"/>
              <a:gd name="T27" fmla="*/ 217 h 536"/>
              <a:gd name="T28" fmla="*/ 302 w 436"/>
              <a:gd name="T29" fmla="*/ 201 h 536"/>
              <a:gd name="T30" fmla="*/ 285 w 436"/>
              <a:gd name="T31" fmla="*/ 184 h 536"/>
              <a:gd name="T32" fmla="*/ 234 w 436"/>
              <a:gd name="T33" fmla="*/ 132 h 536"/>
              <a:gd name="T34" fmla="*/ 262 w 436"/>
              <a:gd name="T35" fmla="*/ 117 h 536"/>
              <a:gd name="T36" fmla="*/ 268 w 436"/>
              <a:gd name="T37" fmla="*/ 110 h 536"/>
              <a:gd name="T38" fmla="*/ 275 w 436"/>
              <a:gd name="T39" fmla="*/ 101 h 536"/>
              <a:gd name="T40" fmla="*/ 280 w 436"/>
              <a:gd name="T41" fmla="*/ 91 h 536"/>
              <a:gd name="T42" fmla="*/ 283 w 436"/>
              <a:gd name="T43" fmla="*/ 79 h 536"/>
              <a:gd name="T44" fmla="*/ 218 w 436"/>
              <a:gd name="T45" fmla="*/ 0 h 536"/>
              <a:gd name="T46" fmla="*/ 152 w 436"/>
              <a:gd name="T47" fmla="*/ 79 h 536"/>
              <a:gd name="T48" fmla="*/ 155 w 436"/>
              <a:gd name="T49" fmla="*/ 91 h 536"/>
              <a:gd name="T50" fmla="*/ 161 w 436"/>
              <a:gd name="T51" fmla="*/ 101 h 536"/>
              <a:gd name="T52" fmla="*/ 167 w 436"/>
              <a:gd name="T53" fmla="*/ 110 h 536"/>
              <a:gd name="T54" fmla="*/ 174 w 436"/>
              <a:gd name="T55" fmla="*/ 117 h 536"/>
              <a:gd name="T56" fmla="*/ 201 w 436"/>
              <a:gd name="T57" fmla="*/ 132 h 536"/>
              <a:gd name="T58" fmla="*/ 151 w 436"/>
              <a:gd name="T59" fmla="*/ 184 h 536"/>
              <a:gd name="T60" fmla="*/ 134 w 436"/>
              <a:gd name="T61" fmla="*/ 201 h 536"/>
              <a:gd name="T62" fmla="*/ 151 w 436"/>
              <a:gd name="T63" fmla="*/ 217 h 536"/>
              <a:gd name="T64" fmla="*/ 201 w 436"/>
              <a:gd name="T65" fmla="*/ 502 h 536"/>
              <a:gd name="T66" fmla="*/ 35 w 436"/>
              <a:gd name="T67" fmla="*/ 339 h 536"/>
              <a:gd name="T68" fmla="*/ 78 w 436"/>
              <a:gd name="T69" fmla="*/ 350 h 536"/>
              <a:gd name="T70" fmla="*/ 99 w 436"/>
              <a:gd name="T71" fmla="*/ 343 h 536"/>
              <a:gd name="T72" fmla="*/ 93 w 436"/>
              <a:gd name="T73" fmla="*/ 320 h 536"/>
              <a:gd name="T74" fmla="*/ 26 w 436"/>
              <a:gd name="T75" fmla="*/ 305 h 536"/>
              <a:gd name="T76" fmla="*/ 16 w 436"/>
              <a:gd name="T77" fmla="*/ 302 h 536"/>
              <a:gd name="T78" fmla="*/ 0 w 436"/>
              <a:gd name="T79" fmla="*/ 318 h 536"/>
              <a:gd name="T80" fmla="*/ 0 w 436"/>
              <a:gd name="T81" fmla="*/ 318 h 536"/>
              <a:gd name="T82" fmla="*/ 218 w 436"/>
              <a:gd name="T83" fmla="*/ 535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6" h="536">
                <a:moveTo>
                  <a:pt x="184" y="67"/>
                </a:moveTo>
                <a:lnTo>
                  <a:pt x="184" y="67"/>
                </a:lnTo>
                <a:lnTo>
                  <a:pt x="184" y="67"/>
                </a:lnTo>
                <a:lnTo>
                  <a:pt x="184" y="67"/>
                </a:lnTo>
                <a:cubicBezTo>
                  <a:pt x="184" y="48"/>
                  <a:pt x="199" y="34"/>
                  <a:pt x="218" y="34"/>
                </a:cubicBezTo>
                <a:cubicBezTo>
                  <a:pt x="236" y="34"/>
                  <a:pt x="251" y="48"/>
                  <a:pt x="251" y="67"/>
                </a:cubicBezTo>
                <a:cubicBezTo>
                  <a:pt x="251" y="86"/>
                  <a:pt x="236" y="100"/>
                  <a:pt x="218" y="100"/>
                </a:cubicBezTo>
                <a:cubicBezTo>
                  <a:pt x="199" y="100"/>
                  <a:pt x="184" y="86"/>
                  <a:pt x="184" y="67"/>
                </a:cubicBezTo>
                <a:close/>
                <a:moveTo>
                  <a:pt x="435" y="318"/>
                </a:moveTo>
                <a:lnTo>
                  <a:pt x="435" y="318"/>
                </a:lnTo>
                <a:lnTo>
                  <a:pt x="435" y="318"/>
                </a:lnTo>
                <a:lnTo>
                  <a:pt x="435" y="318"/>
                </a:lnTo>
                <a:cubicBezTo>
                  <a:pt x="435" y="315"/>
                  <a:pt x="435" y="312"/>
                  <a:pt x="433" y="310"/>
                </a:cubicBezTo>
                <a:cubicBezTo>
                  <a:pt x="431" y="305"/>
                  <a:pt x="425" y="302"/>
                  <a:pt x="420" y="302"/>
                </a:cubicBezTo>
                <a:cubicBezTo>
                  <a:pt x="419" y="302"/>
                  <a:pt x="419" y="301"/>
                  <a:pt x="419" y="301"/>
                </a:cubicBezTo>
                <a:cubicBezTo>
                  <a:pt x="415" y="301"/>
                  <a:pt x="412" y="303"/>
                  <a:pt x="409" y="305"/>
                </a:cubicBezTo>
                <a:lnTo>
                  <a:pt x="409" y="305"/>
                </a:lnTo>
                <a:lnTo>
                  <a:pt x="342" y="320"/>
                </a:lnTo>
                <a:lnTo>
                  <a:pt x="342" y="320"/>
                </a:lnTo>
                <a:cubicBezTo>
                  <a:pt x="335" y="325"/>
                  <a:pt x="333" y="336"/>
                  <a:pt x="337" y="343"/>
                </a:cubicBezTo>
                <a:cubicBezTo>
                  <a:pt x="341" y="351"/>
                  <a:pt x="350" y="354"/>
                  <a:pt x="358" y="350"/>
                </a:cubicBezTo>
                <a:lnTo>
                  <a:pt x="358" y="350"/>
                </a:lnTo>
                <a:lnTo>
                  <a:pt x="400" y="339"/>
                </a:lnTo>
                <a:lnTo>
                  <a:pt x="400" y="339"/>
                </a:lnTo>
                <a:cubicBezTo>
                  <a:pt x="390" y="426"/>
                  <a:pt x="321" y="493"/>
                  <a:pt x="234" y="502"/>
                </a:cubicBezTo>
                <a:lnTo>
                  <a:pt x="234" y="502"/>
                </a:lnTo>
                <a:lnTo>
                  <a:pt x="234" y="217"/>
                </a:lnTo>
                <a:lnTo>
                  <a:pt x="285" y="217"/>
                </a:lnTo>
                <a:lnTo>
                  <a:pt x="285" y="217"/>
                </a:lnTo>
                <a:cubicBezTo>
                  <a:pt x="294" y="217"/>
                  <a:pt x="302" y="210"/>
                  <a:pt x="302" y="201"/>
                </a:cubicBezTo>
                <a:cubicBezTo>
                  <a:pt x="302" y="192"/>
                  <a:pt x="294" y="184"/>
                  <a:pt x="285" y="184"/>
                </a:cubicBezTo>
                <a:lnTo>
                  <a:pt x="285" y="184"/>
                </a:lnTo>
                <a:lnTo>
                  <a:pt x="234" y="184"/>
                </a:lnTo>
                <a:lnTo>
                  <a:pt x="234" y="132"/>
                </a:lnTo>
                <a:lnTo>
                  <a:pt x="234" y="132"/>
                </a:lnTo>
                <a:cubicBezTo>
                  <a:pt x="245" y="129"/>
                  <a:pt x="254" y="124"/>
                  <a:pt x="262" y="117"/>
                </a:cubicBezTo>
                <a:lnTo>
                  <a:pt x="263" y="116"/>
                </a:lnTo>
                <a:cubicBezTo>
                  <a:pt x="265" y="114"/>
                  <a:pt x="266" y="112"/>
                  <a:pt x="268" y="110"/>
                </a:cubicBezTo>
                <a:cubicBezTo>
                  <a:pt x="269" y="109"/>
                  <a:pt x="271" y="108"/>
                  <a:pt x="271" y="107"/>
                </a:cubicBezTo>
                <a:cubicBezTo>
                  <a:pt x="273" y="105"/>
                  <a:pt x="274" y="103"/>
                  <a:pt x="275" y="101"/>
                </a:cubicBezTo>
                <a:cubicBezTo>
                  <a:pt x="276" y="100"/>
                  <a:pt x="277" y="98"/>
                  <a:pt x="278" y="96"/>
                </a:cubicBezTo>
                <a:cubicBezTo>
                  <a:pt x="278" y="94"/>
                  <a:pt x="279" y="93"/>
                  <a:pt x="280" y="91"/>
                </a:cubicBezTo>
                <a:cubicBezTo>
                  <a:pt x="281" y="88"/>
                  <a:pt x="281" y="86"/>
                  <a:pt x="282" y="84"/>
                </a:cubicBezTo>
                <a:cubicBezTo>
                  <a:pt x="283" y="82"/>
                  <a:pt x="283" y="81"/>
                  <a:pt x="283" y="79"/>
                </a:cubicBezTo>
                <a:cubicBezTo>
                  <a:pt x="284" y="75"/>
                  <a:pt x="285" y="72"/>
                  <a:pt x="285" y="67"/>
                </a:cubicBezTo>
                <a:cubicBezTo>
                  <a:pt x="285" y="30"/>
                  <a:pt x="254" y="0"/>
                  <a:pt x="218" y="0"/>
                </a:cubicBezTo>
                <a:cubicBezTo>
                  <a:pt x="181" y="0"/>
                  <a:pt x="151" y="30"/>
                  <a:pt x="151" y="67"/>
                </a:cubicBezTo>
                <a:cubicBezTo>
                  <a:pt x="151" y="72"/>
                  <a:pt x="151" y="75"/>
                  <a:pt x="152" y="79"/>
                </a:cubicBezTo>
                <a:cubicBezTo>
                  <a:pt x="152" y="81"/>
                  <a:pt x="152" y="82"/>
                  <a:pt x="153" y="84"/>
                </a:cubicBezTo>
                <a:cubicBezTo>
                  <a:pt x="154" y="86"/>
                  <a:pt x="155" y="88"/>
                  <a:pt x="155" y="91"/>
                </a:cubicBezTo>
                <a:cubicBezTo>
                  <a:pt x="156" y="93"/>
                  <a:pt x="157" y="94"/>
                  <a:pt x="157" y="96"/>
                </a:cubicBezTo>
                <a:cubicBezTo>
                  <a:pt x="159" y="98"/>
                  <a:pt x="159" y="100"/>
                  <a:pt x="161" y="101"/>
                </a:cubicBezTo>
                <a:cubicBezTo>
                  <a:pt x="162" y="103"/>
                  <a:pt x="163" y="105"/>
                  <a:pt x="164" y="107"/>
                </a:cubicBezTo>
                <a:cubicBezTo>
                  <a:pt x="165" y="108"/>
                  <a:pt x="166" y="109"/>
                  <a:pt x="167" y="110"/>
                </a:cubicBezTo>
                <a:cubicBezTo>
                  <a:pt x="169" y="112"/>
                  <a:pt x="170" y="114"/>
                  <a:pt x="172" y="116"/>
                </a:cubicBezTo>
                <a:cubicBezTo>
                  <a:pt x="173" y="116"/>
                  <a:pt x="173" y="117"/>
                  <a:pt x="174" y="117"/>
                </a:cubicBezTo>
                <a:cubicBezTo>
                  <a:pt x="181" y="124"/>
                  <a:pt x="191" y="129"/>
                  <a:pt x="201" y="132"/>
                </a:cubicBezTo>
                <a:lnTo>
                  <a:pt x="201" y="132"/>
                </a:lnTo>
                <a:lnTo>
                  <a:pt x="201" y="184"/>
                </a:lnTo>
                <a:lnTo>
                  <a:pt x="151" y="184"/>
                </a:lnTo>
                <a:lnTo>
                  <a:pt x="151" y="184"/>
                </a:lnTo>
                <a:cubicBezTo>
                  <a:pt x="141" y="184"/>
                  <a:pt x="134" y="192"/>
                  <a:pt x="134" y="201"/>
                </a:cubicBezTo>
                <a:cubicBezTo>
                  <a:pt x="134" y="210"/>
                  <a:pt x="141" y="217"/>
                  <a:pt x="151" y="217"/>
                </a:cubicBezTo>
                <a:lnTo>
                  <a:pt x="151" y="217"/>
                </a:lnTo>
                <a:lnTo>
                  <a:pt x="201" y="217"/>
                </a:lnTo>
                <a:lnTo>
                  <a:pt x="201" y="502"/>
                </a:lnTo>
                <a:lnTo>
                  <a:pt x="201" y="502"/>
                </a:lnTo>
                <a:cubicBezTo>
                  <a:pt x="114" y="493"/>
                  <a:pt x="45" y="426"/>
                  <a:pt x="35" y="339"/>
                </a:cubicBezTo>
                <a:lnTo>
                  <a:pt x="35" y="339"/>
                </a:lnTo>
                <a:lnTo>
                  <a:pt x="78" y="350"/>
                </a:lnTo>
                <a:lnTo>
                  <a:pt x="78" y="350"/>
                </a:lnTo>
                <a:cubicBezTo>
                  <a:pt x="85" y="354"/>
                  <a:pt x="95" y="351"/>
                  <a:pt x="99" y="343"/>
                </a:cubicBezTo>
                <a:cubicBezTo>
                  <a:pt x="103" y="336"/>
                  <a:pt x="100" y="325"/>
                  <a:pt x="93" y="320"/>
                </a:cubicBezTo>
                <a:lnTo>
                  <a:pt x="93" y="320"/>
                </a:lnTo>
                <a:lnTo>
                  <a:pt x="26" y="305"/>
                </a:lnTo>
                <a:lnTo>
                  <a:pt x="26" y="305"/>
                </a:lnTo>
                <a:cubicBezTo>
                  <a:pt x="23" y="303"/>
                  <a:pt x="20" y="301"/>
                  <a:pt x="17" y="301"/>
                </a:cubicBezTo>
                <a:lnTo>
                  <a:pt x="16" y="302"/>
                </a:lnTo>
                <a:cubicBezTo>
                  <a:pt x="10" y="302"/>
                  <a:pt x="5" y="305"/>
                  <a:pt x="2" y="310"/>
                </a:cubicBezTo>
                <a:cubicBezTo>
                  <a:pt x="0" y="312"/>
                  <a:pt x="0" y="315"/>
                  <a:pt x="0" y="318"/>
                </a:cubicBezTo>
                <a:lnTo>
                  <a:pt x="0" y="318"/>
                </a:lnTo>
                <a:lnTo>
                  <a:pt x="0" y="318"/>
                </a:lnTo>
                <a:lnTo>
                  <a:pt x="0" y="318"/>
                </a:lnTo>
                <a:cubicBezTo>
                  <a:pt x="0" y="438"/>
                  <a:pt x="97" y="535"/>
                  <a:pt x="218" y="535"/>
                </a:cubicBezTo>
                <a:cubicBezTo>
                  <a:pt x="338" y="535"/>
                  <a:pt x="435" y="438"/>
                  <a:pt x="435" y="3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3" name="Freeform 111"/>
          <p:cNvSpPr>
            <a:spLocks noChangeArrowheads="1"/>
          </p:cNvSpPr>
          <p:nvPr/>
        </p:nvSpPr>
        <p:spPr bwMode="auto">
          <a:xfrm>
            <a:off x="8572102" y="3979844"/>
            <a:ext cx="193675" cy="193675"/>
          </a:xfrm>
          <a:custGeom>
            <a:avLst/>
            <a:gdLst>
              <a:gd name="T0" fmla="*/ 409 w 536"/>
              <a:gd name="T1" fmla="*/ 318 h 537"/>
              <a:gd name="T2" fmla="*/ 409 w 536"/>
              <a:gd name="T3" fmla="*/ 318 h 537"/>
              <a:gd name="T4" fmla="*/ 405 w 536"/>
              <a:gd name="T5" fmla="*/ 207 h 537"/>
              <a:gd name="T6" fmla="*/ 477 w 536"/>
              <a:gd name="T7" fmla="*/ 165 h 537"/>
              <a:gd name="T8" fmla="*/ 501 w 536"/>
              <a:gd name="T9" fmla="*/ 268 h 537"/>
              <a:gd name="T10" fmla="*/ 483 w 536"/>
              <a:gd name="T11" fmla="*/ 360 h 537"/>
              <a:gd name="T12" fmla="*/ 408 w 536"/>
              <a:gd name="T13" fmla="*/ 456 h 537"/>
              <a:gd name="T14" fmla="*/ 408 w 536"/>
              <a:gd name="T15" fmla="*/ 456 h 537"/>
              <a:gd name="T16" fmla="*/ 365 w 536"/>
              <a:gd name="T17" fmla="*/ 383 h 537"/>
              <a:gd name="T18" fmla="*/ 395 w 536"/>
              <a:gd name="T19" fmla="*/ 347 h 537"/>
              <a:gd name="T20" fmla="*/ 467 w 536"/>
              <a:gd name="T21" fmla="*/ 389 h 537"/>
              <a:gd name="T22" fmla="*/ 267 w 536"/>
              <a:gd name="T23" fmla="*/ 502 h 537"/>
              <a:gd name="T24" fmla="*/ 267 w 536"/>
              <a:gd name="T25" fmla="*/ 502 h 537"/>
              <a:gd name="T26" fmla="*/ 166 w 536"/>
              <a:gd name="T27" fmla="*/ 479 h 537"/>
              <a:gd name="T28" fmla="*/ 208 w 536"/>
              <a:gd name="T29" fmla="*/ 406 h 537"/>
              <a:gd name="T30" fmla="*/ 267 w 536"/>
              <a:gd name="T31" fmla="*/ 419 h 537"/>
              <a:gd name="T32" fmla="*/ 339 w 536"/>
              <a:gd name="T33" fmla="*/ 401 h 537"/>
              <a:gd name="T34" fmla="*/ 380 w 536"/>
              <a:gd name="T35" fmla="*/ 473 h 537"/>
              <a:gd name="T36" fmla="*/ 73 w 536"/>
              <a:gd name="T37" fmla="*/ 399 h 537"/>
              <a:gd name="T38" fmla="*/ 73 w 536"/>
              <a:gd name="T39" fmla="*/ 399 h 537"/>
              <a:gd name="T40" fmla="*/ 146 w 536"/>
              <a:gd name="T41" fmla="*/ 356 h 537"/>
              <a:gd name="T42" fmla="*/ 179 w 536"/>
              <a:gd name="T43" fmla="*/ 389 h 537"/>
              <a:gd name="T44" fmla="*/ 137 w 536"/>
              <a:gd name="T45" fmla="*/ 463 h 537"/>
              <a:gd name="T46" fmla="*/ 33 w 536"/>
              <a:gd name="T47" fmla="*/ 268 h 537"/>
              <a:gd name="T48" fmla="*/ 33 w 536"/>
              <a:gd name="T49" fmla="*/ 268 h 537"/>
              <a:gd name="T50" fmla="*/ 62 w 536"/>
              <a:gd name="T51" fmla="*/ 155 h 537"/>
              <a:gd name="T52" fmla="*/ 135 w 536"/>
              <a:gd name="T53" fmla="*/ 197 h 537"/>
              <a:gd name="T54" fmla="*/ 116 w 536"/>
              <a:gd name="T55" fmla="*/ 268 h 537"/>
              <a:gd name="T56" fmla="*/ 129 w 536"/>
              <a:gd name="T57" fmla="*/ 327 h 537"/>
              <a:gd name="T58" fmla="*/ 56 w 536"/>
              <a:gd name="T59" fmla="*/ 370 h 537"/>
              <a:gd name="T60" fmla="*/ 147 w 536"/>
              <a:gd name="T61" fmla="*/ 68 h 537"/>
              <a:gd name="T62" fmla="*/ 147 w 536"/>
              <a:gd name="T63" fmla="*/ 68 h 537"/>
              <a:gd name="T64" fmla="*/ 188 w 536"/>
              <a:gd name="T65" fmla="*/ 140 h 537"/>
              <a:gd name="T66" fmla="*/ 153 w 536"/>
              <a:gd name="T67" fmla="*/ 170 h 537"/>
              <a:gd name="T68" fmla="*/ 80 w 536"/>
              <a:gd name="T69" fmla="*/ 128 h 537"/>
              <a:gd name="T70" fmla="*/ 267 w 536"/>
              <a:gd name="T71" fmla="*/ 34 h 537"/>
              <a:gd name="T72" fmla="*/ 267 w 536"/>
              <a:gd name="T73" fmla="*/ 34 h 537"/>
              <a:gd name="T74" fmla="*/ 370 w 536"/>
              <a:gd name="T75" fmla="*/ 58 h 537"/>
              <a:gd name="T76" fmla="*/ 328 w 536"/>
              <a:gd name="T77" fmla="*/ 131 h 537"/>
              <a:gd name="T78" fmla="*/ 267 w 536"/>
              <a:gd name="T79" fmla="*/ 118 h 537"/>
              <a:gd name="T80" fmla="*/ 218 w 536"/>
              <a:gd name="T81" fmla="*/ 126 h 537"/>
              <a:gd name="T82" fmla="*/ 175 w 536"/>
              <a:gd name="T83" fmla="*/ 53 h 537"/>
              <a:gd name="T84" fmla="*/ 384 w 536"/>
              <a:gd name="T85" fmla="*/ 268 h 537"/>
              <a:gd name="T86" fmla="*/ 384 w 536"/>
              <a:gd name="T87" fmla="*/ 268 h 537"/>
              <a:gd name="T88" fmla="*/ 267 w 536"/>
              <a:gd name="T89" fmla="*/ 385 h 537"/>
              <a:gd name="T90" fmla="*/ 267 w 536"/>
              <a:gd name="T91" fmla="*/ 151 h 537"/>
              <a:gd name="T92" fmla="*/ 461 w 536"/>
              <a:gd name="T93" fmla="*/ 136 h 537"/>
              <a:gd name="T94" fmla="*/ 461 w 536"/>
              <a:gd name="T95" fmla="*/ 136 h 537"/>
              <a:gd name="T96" fmla="*/ 388 w 536"/>
              <a:gd name="T97" fmla="*/ 178 h 537"/>
              <a:gd name="T98" fmla="*/ 357 w 536"/>
              <a:gd name="T99" fmla="*/ 147 h 537"/>
              <a:gd name="T100" fmla="*/ 399 w 536"/>
              <a:gd name="T101" fmla="*/ 75 h 537"/>
              <a:gd name="T102" fmla="*/ 267 w 536"/>
              <a:gd name="T103" fmla="*/ 0 h 537"/>
              <a:gd name="T104" fmla="*/ 267 w 536"/>
              <a:gd name="T105" fmla="*/ 0 h 537"/>
              <a:gd name="T106" fmla="*/ 0 w 536"/>
              <a:gd name="T107" fmla="*/ 268 h 537"/>
              <a:gd name="T108" fmla="*/ 535 w 536"/>
              <a:gd name="T109" fmla="*/ 2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6" h="537">
                <a:moveTo>
                  <a:pt x="409" y="318"/>
                </a:moveTo>
                <a:lnTo>
                  <a:pt x="409" y="318"/>
                </a:lnTo>
                <a:lnTo>
                  <a:pt x="409" y="318"/>
                </a:lnTo>
                <a:lnTo>
                  <a:pt x="409" y="318"/>
                </a:lnTo>
                <a:cubicBezTo>
                  <a:pt x="415" y="302"/>
                  <a:pt x="417" y="285"/>
                  <a:pt x="417" y="268"/>
                </a:cubicBezTo>
                <a:cubicBezTo>
                  <a:pt x="417" y="247"/>
                  <a:pt x="413" y="226"/>
                  <a:pt x="405" y="207"/>
                </a:cubicBezTo>
                <a:lnTo>
                  <a:pt x="405" y="207"/>
                </a:lnTo>
                <a:lnTo>
                  <a:pt x="477" y="165"/>
                </a:lnTo>
                <a:lnTo>
                  <a:pt x="477" y="165"/>
                </a:lnTo>
                <a:cubicBezTo>
                  <a:pt x="493" y="196"/>
                  <a:pt x="501" y="231"/>
                  <a:pt x="501" y="268"/>
                </a:cubicBezTo>
                <a:cubicBezTo>
                  <a:pt x="501" y="301"/>
                  <a:pt x="495" y="332"/>
                  <a:pt x="483" y="360"/>
                </a:cubicBezTo>
                <a:lnTo>
                  <a:pt x="483" y="360"/>
                </a:lnTo>
                <a:lnTo>
                  <a:pt x="409" y="318"/>
                </a:lnTo>
                <a:close/>
                <a:moveTo>
                  <a:pt x="408" y="456"/>
                </a:moveTo>
                <a:lnTo>
                  <a:pt x="408" y="456"/>
                </a:lnTo>
                <a:lnTo>
                  <a:pt x="408" y="456"/>
                </a:lnTo>
                <a:lnTo>
                  <a:pt x="365" y="383"/>
                </a:lnTo>
                <a:lnTo>
                  <a:pt x="365" y="383"/>
                </a:lnTo>
                <a:cubicBezTo>
                  <a:pt x="377" y="372"/>
                  <a:pt x="387" y="361"/>
                  <a:pt x="395" y="347"/>
                </a:cubicBezTo>
                <a:lnTo>
                  <a:pt x="395" y="347"/>
                </a:lnTo>
                <a:lnTo>
                  <a:pt x="467" y="389"/>
                </a:lnTo>
                <a:lnTo>
                  <a:pt x="467" y="389"/>
                </a:lnTo>
                <a:cubicBezTo>
                  <a:pt x="452" y="415"/>
                  <a:pt x="432" y="437"/>
                  <a:pt x="408" y="456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231" y="502"/>
                  <a:pt x="196" y="494"/>
                  <a:pt x="166" y="479"/>
                </a:cubicBezTo>
                <a:lnTo>
                  <a:pt x="166" y="479"/>
                </a:lnTo>
                <a:lnTo>
                  <a:pt x="208" y="406"/>
                </a:lnTo>
                <a:lnTo>
                  <a:pt x="208" y="406"/>
                </a:lnTo>
                <a:cubicBezTo>
                  <a:pt x="226" y="414"/>
                  <a:pt x="246" y="419"/>
                  <a:pt x="267" y="419"/>
                </a:cubicBezTo>
                <a:cubicBezTo>
                  <a:pt x="293" y="419"/>
                  <a:pt x="317" y="412"/>
                  <a:pt x="339" y="401"/>
                </a:cubicBezTo>
                <a:lnTo>
                  <a:pt x="339" y="401"/>
                </a:lnTo>
                <a:lnTo>
                  <a:pt x="380" y="473"/>
                </a:lnTo>
                <a:lnTo>
                  <a:pt x="380" y="473"/>
                </a:lnTo>
                <a:cubicBezTo>
                  <a:pt x="346" y="492"/>
                  <a:pt x="308" y="502"/>
                  <a:pt x="267" y="502"/>
                </a:cubicBezTo>
                <a:close/>
                <a:moveTo>
                  <a:pt x="73" y="399"/>
                </a:moveTo>
                <a:lnTo>
                  <a:pt x="73" y="399"/>
                </a:lnTo>
                <a:lnTo>
                  <a:pt x="73" y="399"/>
                </a:lnTo>
                <a:lnTo>
                  <a:pt x="146" y="356"/>
                </a:lnTo>
                <a:lnTo>
                  <a:pt x="146" y="356"/>
                </a:lnTo>
                <a:cubicBezTo>
                  <a:pt x="155" y="369"/>
                  <a:pt x="166" y="380"/>
                  <a:pt x="179" y="389"/>
                </a:cubicBezTo>
                <a:lnTo>
                  <a:pt x="179" y="389"/>
                </a:lnTo>
                <a:lnTo>
                  <a:pt x="137" y="463"/>
                </a:lnTo>
                <a:lnTo>
                  <a:pt x="137" y="463"/>
                </a:lnTo>
                <a:cubicBezTo>
                  <a:pt x="111" y="446"/>
                  <a:pt x="89" y="424"/>
                  <a:pt x="73" y="399"/>
                </a:cubicBezTo>
                <a:close/>
                <a:moveTo>
                  <a:pt x="33" y="268"/>
                </a:moveTo>
                <a:lnTo>
                  <a:pt x="33" y="268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27"/>
                  <a:pt x="44" y="189"/>
                  <a:pt x="62" y="155"/>
                </a:cubicBezTo>
                <a:lnTo>
                  <a:pt x="62" y="155"/>
                </a:lnTo>
                <a:lnTo>
                  <a:pt x="135" y="197"/>
                </a:lnTo>
                <a:lnTo>
                  <a:pt x="135" y="197"/>
                </a:lnTo>
                <a:cubicBezTo>
                  <a:pt x="123" y="218"/>
                  <a:pt x="116" y="242"/>
                  <a:pt x="116" y="268"/>
                </a:cubicBezTo>
                <a:cubicBezTo>
                  <a:pt x="116" y="290"/>
                  <a:pt x="121" y="309"/>
                  <a:pt x="129" y="327"/>
                </a:cubicBezTo>
                <a:lnTo>
                  <a:pt x="129" y="327"/>
                </a:lnTo>
                <a:lnTo>
                  <a:pt x="56" y="370"/>
                </a:lnTo>
                <a:lnTo>
                  <a:pt x="56" y="370"/>
                </a:lnTo>
                <a:cubicBezTo>
                  <a:pt x="41" y="339"/>
                  <a:pt x="33" y="304"/>
                  <a:pt x="33" y="268"/>
                </a:cubicBezTo>
                <a:close/>
                <a:moveTo>
                  <a:pt x="147" y="68"/>
                </a:moveTo>
                <a:lnTo>
                  <a:pt x="147" y="68"/>
                </a:lnTo>
                <a:lnTo>
                  <a:pt x="147" y="68"/>
                </a:lnTo>
                <a:lnTo>
                  <a:pt x="188" y="140"/>
                </a:lnTo>
                <a:lnTo>
                  <a:pt x="188" y="140"/>
                </a:lnTo>
                <a:cubicBezTo>
                  <a:pt x="175" y="148"/>
                  <a:pt x="163" y="158"/>
                  <a:pt x="153" y="170"/>
                </a:cubicBezTo>
                <a:lnTo>
                  <a:pt x="153" y="170"/>
                </a:lnTo>
                <a:lnTo>
                  <a:pt x="80" y="128"/>
                </a:lnTo>
                <a:lnTo>
                  <a:pt x="80" y="128"/>
                </a:lnTo>
                <a:cubicBezTo>
                  <a:pt x="98" y="104"/>
                  <a:pt x="121" y="83"/>
                  <a:pt x="147" y="68"/>
                </a:cubicBezTo>
                <a:close/>
                <a:moveTo>
                  <a:pt x="267" y="34"/>
                </a:moveTo>
                <a:lnTo>
                  <a:pt x="267" y="34"/>
                </a:lnTo>
                <a:lnTo>
                  <a:pt x="267" y="34"/>
                </a:lnTo>
                <a:lnTo>
                  <a:pt x="267" y="34"/>
                </a:lnTo>
                <a:cubicBezTo>
                  <a:pt x="304" y="34"/>
                  <a:pt x="339" y="43"/>
                  <a:pt x="370" y="58"/>
                </a:cubicBezTo>
                <a:lnTo>
                  <a:pt x="370" y="58"/>
                </a:lnTo>
                <a:lnTo>
                  <a:pt x="328" y="131"/>
                </a:lnTo>
                <a:lnTo>
                  <a:pt x="328" y="131"/>
                </a:lnTo>
                <a:cubicBezTo>
                  <a:pt x="310" y="122"/>
                  <a:pt x="289" y="118"/>
                  <a:pt x="267" y="118"/>
                </a:cubicBezTo>
                <a:cubicBezTo>
                  <a:pt x="250" y="118"/>
                  <a:pt x="233" y="121"/>
                  <a:pt x="218" y="126"/>
                </a:cubicBezTo>
                <a:lnTo>
                  <a:pt x="218" y="126"/>
                </a:lnTo>
                <a:lnTo>
                  <a:pt x="175" y="53"/>
                </a:lnTo>
                <a:lnTo>
                  <a:pt x="175" y="53"/>
                </a:lnTo>
                <a:cubicBezTo>
                  <a:pt x="204" y="41"/>
                  <a:pt x="234" y="34"/>
                  <a:pt x="267" y="34"/>
                </a:cubicBezTo>
                <a:close/>
                <a:moveTo>
                  <a:pt x="384" y="268"/>
                </a:moveTo>
                <a:lnTo>
                  <a:pt x="384" y="268"/>
                </a:lnTo>
                <a:lnTo>
                  <a:pt x="384" y="268"/>
                </a:lnTo>
                <a:lnTo>
                  <a:pt x="384" y="268"/>
                </a:lnTo>
                <a:cubicBezTo>
                  <a:pt x="384" y="333"/>
                  <a:pt x="332" y="385"/>
                  <a:pt x="267" y="385"/>
                </a:cubicBezTo>
                <a:cubicBezTo>
                  <a:pt x="202" y="385"/>
                  <a:pt x="150" y="333"/>
                  <a:pt x="150" y="268"/>
                </a:cubicBezTo>
                <a:cubicBezTo>
                  <a:pt x="150" y="204"/>
                  <a:pt x="202" y="151"/>
                  <a:pt x="267" y="151"/>
                </a:cubicBezTo>
                <a:cubicBezTo>
                  <a:pt x="332" y="151"/>
                  <a:pt x="384" y="204"/>
                  <a:pt x="384" y="268"/>
                </a:cubicBezTo>
                <a:close/>
                <a:moveTo>
                  <a:pt x="461" y="136"/>
                </a:moveTo>
                <a:lnTo>
                  <a:pt x="461" y="136"/>
                </a:lnTo>
                <a:lnTo>
                  <a:pt x="461" y="136"/>
                </a:lnTo>
                <a:lnTo>
                  <a:pt x="388" y="178"/>
                </a:lnTo>
                <a:lnTo>
                  <a:pt x="388" y="178"/>
                </a:lnTo>
                <a:cubicBezTo>
                  <a:pt x="379" y="167"/>
                  <a:pt x="369" y="156"/>
                  <a:pt x="357" y="147"/>
                </a:cubicBezTo>
                <a:lnTo>
                  <a:pt x="357" y="147"/>
                </a:lnTo>
                <a:lnTo>
                  <a:pt x="399" y="75"/>
                </a:lnTo>
                <a:lnTo>
                  <a:pt x="399" y="75"/>
                </a:lnTo>
                <a:cubicBezTo>
                  <a:pt x="423" y="91"/>
                  <a:pt x="444" y="112"/>
                  <a:pt x="461" y="136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4" name="Freeform 112"/>
          <p:cNvSpPr>
            <a:spLocks noChangeArrowheads="1"/>
          </p:cNvSpPr>
          <p:nvPr/>
        </p:nvSpPr>
        <p:spPr bwMode="auto">
          <a:xfrm>
            <a:off x="8059339" y="3979844"/>
            <a:ext cx="157163" cy="193675"/>
          </a:xfrm>
          <a:custGeom>
            <a:avLst/>
            <a:gdLst>
              <a:gd name="T0" fmla="*/ 217 w 436"/>
              <a:gd name="T1" fmla="*/ 285 h 537"/>
              <a:gd name="T2" fmla="*/ 217 w 436"/>
              <a:gd name="T3" fmla="*/ 285 h 537"/>
              <a:gd name="T4" fmla="*/ 217 w 436"/>
              <a:gd name="T5" fmla="*/ 285 h 537"/>
              <a:gd name="T6" fmla="*/ 217 w 436"/>
              <a:gd name="T7" fmla="*/ 285 h 537"/>
              <a:gd name="T8" fmla="*/ 134 w 436"/>
              <a:gd name="T9" fmla="*/ 201 h 537"/>
              <a:gd name="T10" fmla="*/ 217 w 436"/>
              <a:gd name="T11" fmla="*/ 118 h 537"/>
              <a:gd name="T12" fmla="*/ 301 w 436"/>
              <a:gd name="T13" fmla="*/ 201 h 537"/>
              <a:gd name="T14" fmla="*/ 217 w 436"/>
              <a:gd name="T15" fmla="*/ 285 h 537"/>
              <a:gd name="T16" fmla="*/ 217 w 436"/>
              <a:gd name="T17" fmla="*/ 84 h 537"/>
              <a:gd name="T18" fmla="*/ 217 w 436"/>
              <a:gd name="T19" fmla="*/ 84 h 537"/>
              <a:gd name="T20" fmla="*/ 217 w 436"/>
              <a:gd name="T21" fmla="*/ 84 h 537"/>
              <a:gd name="T22" fmla="*/ 217 w 436"/>
              <a:gd name="T23" fmla="*/ 84 h 537"/>
              <a:gd name="T24" fmla="*/ 100 w 436"/>
              <a:gd name="T25" fmla="*/ 201 h 537"/>
              <a:gd name="T26" fmla="*/ 217 w 436"/>
              <a:gd name="T27" fmla="*/ 318 h 537"/>
              <a:gd name="T28" fmla="*/ 335 w 436"/>
              <a:gd name="T29" fmla="*/ 201 h 537"/>
              <a:gd name="T30" fmla="*/ 217 w 436"/>
              <a:gd name="T31" fmla="*/ 84 h 537"/>
              <a:gd name="T32" fmla="*/ 326 w 436"/>
              <a:gd name="T33" fmla="*/ 430 h 537"/>
              <a:gd name="T34" fmla="*/ 326 w 436"/>
              <a:gd name="T35" fmla="*/ 430 h 537"/>
              <a:gd name="T36" fmla="*/ 326 w 436"/>
              <a:gd name="T37" fmla="*/ 430 h 537"/>
              <a:gd name="T38" fmla="*/ 300 w 436"/>
              <a:gd name="T39" fmla="*/ 485 h 537"/>
              <a:gd name="T40" fmla="*/ 300 w 436"/>
              <a:gd name="T41" fmla="*/ 485 h 537"/>
              <a:gd name="T42" fmla="*/ 252 w 436"/>
              <a:gd name="T43" fmla="*/ 399 h 537"/>
              <a:gd name="T44" fmla="*/ 344 w 436"/>
              <a:gd name="T45" fmla="*/ 357 h 537"/>
              <a:gd name="T46" fmla="*/ 386 w 436"/>
              <a:gd name="T47" fmla="*/ 433 h 537"/>
              <a:gd name="T48" fmla="*/ 386 w 436"/>
              <a:gd name="T49" fmla="*/ 433 h 537"/>
              <a:gd name="T50" fmla="*/ 326 w 436"/>
              <a:gd name="T51" fmla="*/ 430 h 537"/>
              <a:gd name="T52" fmla="*/ 50 w 436"/>
              <a:gd name="T53" fmla="*/ 201 h 537"/>
              <a:gd name="T54" fmla="*/ 50 w 436"/>
              <a:gd name="T55" fmla="*/ 201 h 537"/>
              <a:gd name="T56" fmla="*/ 50 w 436"/>
              <a:gd name="T57" fmla="*/ 201 h 537"/>
              <a:gd name="T58" fmla="*/ 50 w 436"/>
              <a:gd name="T59" fmla="*/ 201 h 537"/>
              <a:gd name="T60" fmla="*/ 217 w 436"/>
              <a:gd name="T61" fmla="*/ 34 h 537"/>
              <a:gd name="T62" fmla="*/ 385 w 436"/>
              <a:gd name="T63" fmla="*/ 201 h 537"/>
              <a:gd name="T64" fmla="*/ 217 w 436"/>
              <a:gd name="T65" fmla="*/ 368 h 537"/>
              <a:gd name="T66" fmla="*/ 50 w 436"/>
              <a:gd name="T67" fmla="*/ 201 h 537"/>
              <a:gd name="T68" fmla="*/ 135 w 436"/>
              <a:gd name="T69" fmla="*/ 485 h 537"/>
              <a:gd name="T70" fmla="*/ 135 w 436"/>
              <a:gd name="T71" fmla="*/ 485 h 537"/>
              <a:gd name="T72" fmla="*/ 135 w 436"/>
              <a:gd name="T73" fmla="*/ 485 h 537"/>
              <a:gd name="T74" fmla="*/ 108 w 436"/>
              <a:gd name="T75" fmla="*/ 430 h 537"/>
              <a:gd name="T76" fmla="*/ 48 w 436"/>
              <a:gd name="T77" fmla="*/ 433 h 537"/>
              <a:gd name="T78" fmla="*/ 48 w 436"/>
              <a:gd name="T79" fmla="*/ 433 h 537"/>
              <a:gd name="T80" fmla="*/ 91 w 436"/>
              <a:gd name="T81" fmla="*/ 357 h 537"/>
              <a:gd name="T82" fmla="*/ 183 w 436"/>
              <a:gd name="T83" fmla="*/ 399 h 537"/>
              <a:gd name="T84" fmla="*/ 135 w 436"/>
              <a:gd name="T85" fmla="*/ 485 h 537"/>
              <a:gd name="T86" fmla="*/ 367 w 436"/>
              <a:gd name="T87" fmla="*/ 335 h 537"/>
              <a:gd name="T88" fmla="*/ 367 w 436"/>
              <a:gd name="T89" fmla="*/ 335 h 537"/>
              <a:gd name="T90" fmla="*/ 367 w 436"/>
              <a:gd name="T91" fmla="*/ 335 h 537"/>
              <a:gd name="T92" fmla="*/ 367 w 436"/>
              <a:gd name="T93" fmla="*/ 335 h 537"/>
              <a:gd name="T94" fmla="*/ 419 w 436"/>
              <a:gd name="T95" fmla="*/ 201 h 537"/>
              <a:gd name="T96" fmla="*/ 217 w 436"/>
              <a:gd name="T97" fmla="*/ 0 h 537"/>
              <a:gd name="T98" fmla="*/ 16 w 436"/>
              <a:gd name="T99" fmla="*/ 201 h 537"/>
              <a:gd name="T100" fmla="*/ 67 w 436"/>
              <a:gd name="T101" fmla="*/ 335 h 537"/>
              <a:gd name="T102" fmla="*/ 0 w 436"/>
              <a:gd name="T103" fmla="*/ 453 h 537"/>
              <a:gd name="T104" fmla="*/ 0 w 436"/>
              <a:gd name="T105" fmla="*/ 453 h 537"/>
              <a:gd name="T106" fmla="*/ 88 w 436"/>
              <a:gd name="T107" fmla="*/ 466 h 537"/>
              <a:gd name="T108" fmla="*/ 143 w 436"/>
              <a:gd name="T109" fmla="*/ 536 h 537"/>
              <a:gd name="T110" fmla="*/ 143 w 436"/>
              <a:gd name="T111" fmla="*/ 536 h 537"/>
              <a:gd name="T112" fmla="*/ 217 w 436"/>
              <a:gd name="T113" fmla="*/ 406 h 537"/>
              <a:gd name="T114" fmla="*/ 292 w 436"/>
              <a:gd name="T115" fmla="*/ 536 h 537"/>
              <a:gd name="T116" fmla="*/ 292 w 436"/>
              <a:gd name="T117" fmla="*/ 536 h 537"/>
              <a:gd name="T118" fmla="*/ 347 w 436"/>
              <a:gd name="T119" fmla="*/ 466 h 537"/>
              <a:gd name="T120" fmla="*/ 435 w 436"/>
              <a:gd name="T121" fmla="*/ 453 h 537"/>
              <a:gd name="T122" fmla="*/ 435 w 436"/>
              <a:gd name="T123" fmla="*/ 453 h 537"/>
              <a:gd name="T124" fmla="*/ 367 w 436"/>
              <a:gd name="T125" fmla="*/ 33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6" h="537">
                <a:moveTo>
                  <a:pt x="217" y="285"/>
                </a:moveTo>
                <a:lnTo>
                  <a:pt x="217" y="285"/>
                </a:lnTo>
                <a:lnTo>
                  <a:pt x="217" y="285"/>
                </a:lnTo>
                <a:lnTo>
                  <a:pt x="217" y="285"/>
                </a:lnTo>
                <a:cubicBezTo>
                  <a:pt x="171" y="285"/>
                  <a:pt x="134" y="247"/>
                  <a:pt x="134" y="201"/>
                </a:cubicBezTo>
                <a:cubicBezTo>
                  <a:pt x="134" y="155"/>
                  <a:pt x="171" y="118"/>
                  <a:pt x="217" y="118"/>
                </a:cubicBezTo>
                <a:cubicBezTo>
                  <a:pt x="264" y="118"/>
                  <a:pt x="301" y="155"/>
                  <a:pt x="301" y="201"/>
                </a:cubicBezTo>
                <a:cubicBezTo>
                  <a:pt x="301" y="247"/>
                  <a:pt x="264" y="285"/>
                  <a:pt x="217" y="285"/>
                </a:cubicBezTo>
                <a:close/>
                <a:moveTo>
                  <a:pt x="217" y="84"/>
                </a:moveTo>
                <a:lnTo>
                  <a:pt x="217" y="84"/>
                </a:lnTo>
                <a:lnTo>
                  <a:pt x="217" y="84"/>
                </a:lnTo>
                <a:lnTo>
                  <a:pt x="217" y="84"/>
                </a:lnTo>
                <a:cubicBezTo>
                  <a:pt x="152" y="84"/>
                  <a:pt x="100" y="137"/>
                  <a:pt x="100" y="201"/>
                </a:cubicBezTo>
                <a:cubicBezTo>
                  <a:pt x="100" y="266"/>
                  <a:pt x="152" y="318"/>
                  <a:pt x="217" y="318"/>
                </a:cubicBezTo>
                <a:cubicBezTo>
                  <a:pt x="282" y="318"/>
                  <a:pt x="335" y="266"/>
                  <a:pt x="335" y="201"/>
                </a:cubicBezTo>
                <a:cubicBezTo>
                  <a:pt x="335" y="137"/>
                  <a:pt x="282" y="84"/>
                  <a:pt x="217" y="84"/>
                </a:cubicBezTo>
                <a:close/>
                <a:moveTo>
                  <a:pt x="326" y="430"/>
                </a:moveTo>
                <a:lnTo>
                  <a:pt x="326" y="430"/>
                </a:lnTo>
                <a:lnTo>
                  <a:pt x="326" y="430"/>
                </a:lnTo>
                <a:lnTo>
                  <a:pt x="300" y="485"/>
                </a:lnTo>
                <a:lnTo>
                  <a:pt x="300" y="485"/>
                </a:lnTo>
                <a:cubicBezTo>
                  <a:pt x="300" y="485"/>
                  <a:pt x="276" y="442"/>
                  <a:pt x="252" y="399"/>
                </a:cubicBezTo>
                <a:cubicBezTo>
                  <a:pt x="286" y="393"/>
                  <a:pt x="318" y="378"/>
                  <a:pt x="344" y="357"/>
                </a:cubicBezTo>
                <a:cubicBezTo>
                  <a:pt x="366" y="396"/>
                  <a:pt x="386" y="433"/>
                  <a:pt x="386" y="433"/>
                </a:cubicBezTo>
                <a:lnTo>
                  <a:pt x="386" y="433"/>
                </a:lnTo>
                <a:lnTo>
                  <a:pt x="326" y="430"/>
                </a:lnTo>
                <a:close/>
                <a:moveTo>
                  <a:pt x="50" y="201"/>
                </a:moveTo>
                <a:lnTo>
                  <a:pt x="50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50" y="109"/>
                  <a:pt x="124" y="34"/>
                  <a:pt x="217" y="34"/>
                </a:cubicBezTo>
                <a:cubicBezTo>
                  <a:pt x="309" y="34"/>
                  <a:pt x="385" y="109"/>
                  <a:pt x="385" y="201"/>
                </a:cubicBezTo>
                <a:cubicBezTo>
                  <a:pt x="385" y="294"/>
                  <a:pt x="309" y="368"/>
                  <a:pt x="217" y="368"/>
                </a:cubicBezTo>
                <a:cubicBezTo>
                  <a:pt x="124" y="368"/>
                  <a:pt x="50" y="294"/>
                  <a:pt x="50" y="201"/>
                </a:cubicBezTo>
                <a:close/>
                <a:moveTo>
                  <a:pt x="135" y="485"/>
                </a:moveTo>
                <a:lnTo>
                  <a:pt x="135" y="485"/>
                </a:lnTo>
                <a:lnTo>
                  <a:pt x="135" y="485"/>
                </a:lnTo>
                <a:lnTo>
                  <a:pt x="108" y="430"/>
                </a:lnTo>
                <a:lnTo>
                  <a:pt x="48" y="433"/>
                </a:lnTo>
                <a:lnTo>
                  <a:pt x="48" y="433"/>
                </a:lnTo>
                <a:cubicBezTo>
                  <a:pt x="48" y="433"/>
                  <a:pt x="69" y="396"/>
                  <a:pt x="91" y="357"/>
                </a:cubicBezTo>
                <a:cubicBezTo>
                  <a:pt x="116" y="378"/>
                  <a:pt x="148" y="393"/>
                  <a:pt x="183" y="399"/>
                </a:cubicBezTo>
                <a:cubicBezTo>
                  <a:pt x="159" y="442"/>
                  <a:pt x="135" y="485"/>
                  <a:pt x="135" y="485"/>
                </a:cubicBezTo>
                <a:close/>
                <a:moveTo>
                  <a:pt x="367" y="335"/>
                </a:moveTo>
                <a:lnTo>
                  <a:pt x="367" y="335"/>
                </a:lnTo>
                <a:lnTo>
                  <a:pt x="367" y="335"/>
                </a:lnTo>
                <a:lnTo>
                  <a:pt x="367" y="335"/>
                </a:lnTo>
                <a:cubicBezTo>
                  <a:pt x="399" y="300"/>
                  <a:pt x="419" y="252"/>
                  <a:pt x="419" y="201"/>
                </a:cubicBezTo>
                <a:cubicBezTo>
                  <a:pt x="419" y="90"/>
                  <a:pt x="329" y="0"/>
                  <a:pt x="217" y="0"/>
                </a:cubicBezTo>
                <a:cubicBezTo>
                  <a:pt x="106" y="0"/>
                  <a:pt x="16" y="90"/>
                  <a:pt x="16" y="201"/>
                </a:cubicBezTo>
                <a:cubicBezTo>
                  <a:pt x="16" y="252"/>
                  <a:pt x="36" y="300"/>
                  <a:pt x="67" y="335"/>
                </a:cubicBezTo>
                <a:cubicBezTo>
                  <a:pt x="36" y="390"/>
                  <a:pt x="0" y="453"/>
                  <a:pt x="0" y="453"/>
                </a:cubicBezTo>
                <a:lnTo>
                  <a:pt x="0" y="453"/>
                </a:lnTo>
                <a:lnTo>
                  <a:pt x="88" y="466"/>
                </a:lnTo>
                <a:lnTo>
                  <a:pt x="143" y="536"/>
                </a:lnTo>
                <a:lnTo>
                  <a:pt x="143" y="536"/>
                </a:lnTo>
                <a:cubicBezTo>
                  <a:pt x="143" y="536"/>
                  <a:pt x="184" y="464"/>
                  <a:pt x="217" y="406"/>
                </a:cubicBezTo>
                <a:cubicBezTo>
                  <a:pt x="250" y="464"/>
                  <a:pt x="292" y="536"/>
                  <a:pt x="292" y="536"/>
                </a:cubicBezTo>
                <a:lnTo>
                  <a:pt x="292" y="536"/>
                </a:lnTo>
                <a:lnTo>
                  <a:pt x="347" y="466"/>
                </a:lnTo>
                <a:lnTo>
                  <a:pt x="435" y="453"/>
                </a:lnTo>
                <a:lnTo>
                  <a:pt x="435" y="453"/>
                </a:lnTo>
                <a:cubicBezTo>
                  <a:pt x="435" y="453"/>
                  <a:pt x="399" y="390"/>
                  <a:pt x="367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5" name="Freeform 113"/>
          <p:cNvSpPr>
            <a:spLocks noChangeArrowheads="1"/>
          </p:cNvSpPr>
          <p:nvPr/>
        </p:nvSpPr>
        <p:spPr bwMode="auto">
          <a:xfrm>
            <a:off x="7511652" y="3979844"/>
            <a:ext cx="168275" cy="193675"/>
          </a:xfrm>
          <a:custGeom>
            <a:avLst/>
            <a:gdLst>
              <a:gd name="T0" fmla="*/ 251 w 469"/>
              <a:gd name="T1" fmla="*/ 254 h 537"/>
              <a:gd name="T2" fmla="*/ 251 w 469"/>
              <a:gd name="T3" fmla="*/ 254 h 537"/>
              <a:gd name="T4" fmla="*/ 251 w 469"/>
              <a:gd name="T5" fmla="*/ 254 h 537"/>
              <a:gd name="T6" fmla="*/ 251 w 469"/>
              <a:gd name="T7" fmla="*/ 168 h 537"/>
              <a:gd name="T8" fmla="*/ 251 w 469"/>
              <a:gd name="T9" fmla="*/ 168 h 537"/>
              <a:gd name="T10" fmla="*/ 234 w 469"/>
              <a:gd name="T11" fmla="*/ 151 h 537"/>
              <a:gd name="T12" fmla="*/ 217 w 469"/>
              <a:gd name="T13" fmla="*/ 168 h 537"/>
              <a:gd name="T14" fmla="*/ 217 w 469"/>
              <a:gd name="T15" fmla="*/ 168 h 537"/>
              <a:gd name="T16" fmla="*/ 217 w 469"/>
              <a:gd name="T17" fmla="*/ 254 h 537"/>
              <a:gd name="T18" fmla="*/ 217 w 469"/>
              <a:gd name="T19" fmla="*/ 254 h 537"/>
              <a:gd name="T20" fmla="*/ 184 w 469"/>
              <a:gd name="T21" fmla="*/ 302 h 537"/>
              <a:gd name="T22" fmla="*/ 234 w 469"/>
              <a:gd name="T23" fmla="*/ 351 h 537"/>
              <a:gd name="T24" fmla="*/ 284 w 469"/>
              <a:gd name="T25" fmla="*/ 302 h 537"/>
              <a:gd name="T26" fmla="*/ 251 w 469"/>
              <a:gd name="T27" fmla="*/ 254 h 537"/>
              <a:gd name="T28" fmla="*/ 234 w 469"/>
              <a:gd name="T29" fmla="*/ 502 h 537"/>
              <a:gd name="T30" fmla="*/ 234 w 469"/>
              <a:gd name="T31" fmla="*/ 502 h 537"/>
              <a:gd name="T32" fmla="*/ 234 w 469"/>
              <a:gd name="T33" fmla="*/ 502 h 537"/>
              <a:gd name="T34" fmla="*/ 234 w 469"/>
              <a:gd name="T35" fmla="*/ 502 h 537"/>
              <a:gd name="T36" fmla="*/ 33 w 469"/>
              <a:gd name="T37" fmla="*/ 302 h 537"/>
              <a:gd name="T38" fmla="*/ 234 w 469"/>
              <a:gd name="T39" fmla="*/ 101 h 537"/>
              <a:gd name="T40" fmla="*/ 435 w 469"/>
              <a:gd name="T41" fmla="*/ 302 h 537"/>
              <a:gd name="T42" fmla="*/ 234 w 469"/>
              <a:gd name="T43" fmla="*/ 502 h 537"/>
              <a:gd name="T44" fmla="*/ 251 w 469"/>
              <a:gd name="T45" fmla="*/ 68 h 537"/>
              <a:gd name="T46" fmla="*/ 251 w 469"/>
              <a:gd name="T47" fmla="*/ 68 h 537"/>
              <a:gd name="T48" fmla="*/ 251 w 469"/>
              <a:gd name="T49" fmla="*/ 68 h 537"/>
              <a:gd name="T50" fmla="*/ 251 w 469"/>
              <a:gd name="T51" fmla="*/ 34 h 537"/>
              <a:gd name="T52" fmla="*/ 301 w 469"/>
              <a:gd name="T53" fmla="*/ 34 h 537"/>
              <a:gd name="T54" fmla="*/ 301 w 469"/>
              <a:gd name="T55" fmla="*/ 34 h 537"/>
              <a:gd name="T56" fmla="*/ 317 w 469"/>
              <a:gd name="T57" fmla="*/ 17 h 537"/>
              <a:gd name="T58" fmla="*/ 301 w 469"/>
              <a:gd name="T59" fmla="*/ 0 h 537"/>
              <a:gd name="T60" fmla="*/ 301 w 469"/>
              <a:gd name="T61" fmla="*/ 0 h 537"/>
              <a:gd name="T62" fmla="*/ 167 w 469"/>
              <a:gd name="T63" fmla="*/ 0 h 537"/>
              <a:gd name="T64" fmla="*/ 167 w 469"/>
              <a:gd name="T65" fmla="*/ 0 h 537"/>
              <a:gd name="T66" fmla="*/ 150 w 469"/>
              <a:gd name="T67" fmla="*/ 17 h 537"/>
              <a:gd name="T68" fmla="*/ 167 w 469"/>
              <a:gd name="T69" fmla="*/ 34 h 537"/>
              <a:gd name="T70" fmla="*/ 167 w 469"/>
              <a:gd name="T71" fmla="*/ 34 h 537"/>
              <a:gd name="T72" fmla="*/ 217 w 469"/>
              <a:gd name="T73" fmla="*/ 34 h 537"/>
              <a:gd name="T74" fmla="*/ 217 w 469"/>
              <a:gd name="T75" fmla="*/ 68 h 537"/>
              <a:gd name="T76" fmla="*/ 217 w 469"/>
              <a:gd name="T77" fmla="*/ 68 h 537"/>
              <a:gd name="T78" fmla="*/ 0 w 469"/>
              <a:gd name="T79" fmla="*/ 302 h 537"/>
              <a:gd name="T80" fmla="*/ 234 w 469"/>
              <a:gd name="T81" fmla="*/ 536 h 537"/>
              <a:gd name="T82" fmla="*/ 468 w 469"/>
              <a:gd name="T83" fmla="*/ 302 h 537"/>
              <a:gd name="T84" fmla="*/ 251 w 469"/>
              <a:gd name="T85" fmla="*/ 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9" h="537">
                <a:moveTo>
                  <a:pt x="251" y="254"/>
                </a:moveTo>
                <a:lnTo>
                  <a:pt x="251" y="254"/>
                </a:lnTo>
                <a:lnTo>
                  <a:pt x="251" y="254"/>
                </a:lnTo>
                <a:lnTo>
                  <a:pt x="251" y="168"/>
                </a:lnTo>
                <a:lnTo>
                  <a:pt x="251" y="168"/>
                </a:lnTo>
                <a:cubicBezTo>
                  <a:pt x="251" y="159"/>
                  <a:pt x="243" y="151"/>
                  <a:pt x="234" y="151"/>
                </a:cubicBezTo>
                <a:cubicBezTo>
                  <a:pt x="225" y="151"/>
                  <a:pt x="217" y="159"/>
                  <a:pt x="217" y="168"/>
                </a:cubicBezTo>
                <a:lnTo>
                  <a:pt x="217" y="168"/>
                </a:lnTo>
                <a:lnTo>
                  <a:pt x="217" y="254"/>
                </a:lnTo>
                <a:lnTo>
                  <a:pt x="217" y="254"/>
                </a:lnTo>
                <a:cubicBezTo>
                  <a:pt x="197" y="261"/>
                  <a:pt x="184" y="280"/>
                  <a:pt x="184" y="302"/>
                </a:cubicBezTo>
                <a:cubicBezTo>
                  <a:pt x="184" y="330"/>
                  <a:pt x="206" y="351"/>
                  <a:pt x="234" y="351"/>
                </a:cubicBezTo>
                <a:cubicBezTo>
                  <a:pt x="261" y="351"/>
                  <a:pt x="284" y="330"/>
                  <a:pt x="284" y="302"/>
                </a:cubicBezTo>
                <a:cubicBezTo>
                  <a:pt x="284" y="280"/>
                  <a:pt x="270" y="261"/>
                  <a:pt x="251" y="254"/>
                </a:cubicBezTo>
                <a:close/>
                <a:moveTo>
                  <a:pt x="234" y="502"/>
                </a:moveTo>
                <a:lnTo>
                  <a:pt x="234" y="502"/>
                </a:lnTo>
                <a:lnTo>
                  <a:pt x="234" y="502"/>
                </a:lnTo>
                <a:lnTo>
                  <a:pt x="234" y="502"/>
                </a:lnTo>
                <a:cubicBezTo>
                  <a:pt x="123" y="502"/>
                  <a:pt x="33" y="413"/>
                  <a:pt x="33" y="302"/>
                </a:cubicBezTo>
                <a:cubicBezTo>
                  <a:pt x="33" y="191"/>
                  <a:pt x="123" y="101"/>
                  <a:pt x="234" y="101"/>
                </a:cubicBezTo>
                <a:cubicBezTo>
                  <a:pt x="345" y="101"/>
                  <a:pt x="435" y="191"/>
                  <a:pt x="435" y="302"/>
                </a:cubicBezTo>
                <a:cubicBezTo>
                  <a:pt x="435" y="413"/>
                  <a:pt x="345" y="502"/>
                  <a:pt x="234" y="502"/>
                </a:cubicBezTo>
                <a:close/>
                <a:moveTo>
                  <a:pt x="251" y="68"/>
                </a:moveTo>
                <a:lnTo>
                  <a:pt x="251" y="68"/>
                </a:lnTo>
                <a:lnTo>
                  <a:pt x="251" y="68"/>
                </a:lnTo>
                <a:lnTo>
                  <a:pt x="251" y="34"/>
                </a:lnTo>
                <a:lnTo>
                  <a:pt x="301" y="34"/>
                </a:lnTo>
                <a:lnTo>
                  <a:pt x="301" y="34"/>
                </a:lnTo>
                <a:cubicBezTo>
                  <a:pt x="310" y="34"/>
                  <a:pt x="317" y="26"/>
                  <a:pt x="317" y="17"/>
                </a:cubicBezTo>
                <a:cubicBezTo>
                  <a:pt x="317" y="8"/>
                  <a:pt x="310" y="0"/>
                  <a:pt x="301" y="0"/>
                </a:cubicBezTo>
                <a:lnTo>
                  <a:pt x="301" y="0"/>
                </a:lnTo>
                <a:lnTo>
                  <a:pt x="167" y="0"/>
                </a:lnTo>
                <a:lnTo>
                  <a:pt x="167" y="0"/>
                </a:lnTo>
                <a:cubicBezTo>
                  <a:pt x="158" y="0"/>
                  <a:pt x="150" y="8"/>
                  <a:pt x="150" y="17"/>
                </a:cubicBezTo>
                <a:cubicBezTo>
                  <a:pt x="150" y="26"/>
                  <a:pt x="158" y="34"/>
                  <a:pt x="167" y="34"/>
                </a:cubicBezTo>
                <a:lnTo>
                  <a:pt x="167" y="34"/>
                </a:lnTo>
                <a:lnTo>
                  <a:pt x="217" y="34"/>
                </a:lnTo>
                <a:lnTo>
                  <a:pt x="217" y="68"/>
                </a:lnTo>
                <a:lnTo>
                  <a:pt x="217" y="68"/>
                </a:lnTo>
                <a:cubicBezTo>
                  <a:pt x="95" y="77"/>
                  <a:pt x="0" y="178"/>
                  <a:pt x="0" y="302"/>
                </a:cubicBezTo>
                <a:cubicBezTo>
                  <a:pt x="0" y="431"/>
                  <a:pt x="104" y="536"/>
                  <a:pt x="234" y="536"/>
                </a:cubicBezTo>
                <a:cubicBezTo>
                  <a:pt x="363" y="536"/>
                  <a:pt x="468" y="431"/>
                  <a:pt x="468" y="302"/>
                </a:cubicBezTo>
                <a:cubicBezTo>
                  <a:pt x="468" y="178"/>
                  <a:pt x="372" y="77"/>
                  <a:pt x="251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6" name="Freeform 114"/>
          <p:cNvSpPr>
            <a:spLocks noChangeArrowheads="1"/>
          </p:cNvSpPr>
          <p:nvPr/>
        </p:nvSpPr>
        <p:spPr bwMode="auto">
          <a:xfrm>
            <a:off x="6962377" y="3979844"/>
            <a:ext cx="193675" cy="193675"/>
          </a:xfrm>
          <a:custGeom>
            <a:avLst/>
            <a:gdLst>
              <a:gd name="T0" fmla="*/ 469 w 537"/>
              <a:gd name="T1" fmla="*/ 502 h 537"/>
              <a:gd name="T2" fmla="*/ 469 w 537"/>
              <a:gd name="T3" fmla="*/ 502 h 537"/>
              <a:gd name="T4" fmla="*/ 469 w 537"/>
              <a:gd name="T5" fmla="*/ 435 h 537"/>
              <a:gd name="T6" fmla="*/ 469 w 537"/>
              <a:gd name="T7" fmla="*/ 502 h 537"/>
              <a:gd name="T8" fmla="*/ 404 w 537"/>
              <a:gd name="T9" fmla="*/ 452 h 537"/>
              <a:gd name="T10" fmla="*/ 132 w 537"/>
              <a:gd name="T11" fmla="*/ 452 h 537"/>
              <a:gd name="T12" fmla="*/ 84 w 537"/>
              <a:gd name="T13" fmla="*/ 404 h 537"/>
              <a:gd name="T14" fmla="*/ 84 w 537"/>
              <a:gd name="T15" fmla="*/ 132 h 537"/>
              <a:gd name="T16" fmla="*/ 132 w 537"/>
              <a:gd name="T17" fmla="*/ 84 h 537"/>
              <a:gd name="T18" fmla="*/ 404 w 537"/>
              <a:gd name="T19" fmla="*/ 84 h 537"/>
              <a:gd name="T20" fmla="*/ 452 w 537"/>
              <a:gd name="T21" fmla="*/ 132 h 537"/>
              <a:gd name="T22" fmla="*/ 452 w 537"/>
              <a:gd name="T23" fmla="*/ 404 h 537"/>
              <a:gd name="T24" fmla="*/ 404 w 537"/>
              <a:gd name="T25" fmla="*/ 452 h 537"/>
              <a:gd name="T26" fmla="*/ 67 w 537"/>
              <a:gd name="T27" fmla="*/ 502 h 537"/>
              <a:gd name="T28" fmla="*/ 67 w 537"/>
              <a:gd name="T29" fmla="*/ 502 h 537"/>
              <a:gd name="T30" fmla="*/ 67 w 537"/>
              <a:gd name="T31" fmla="*/ 435 h 537"/>
              <a:gd name="T32" fmla="*/ 67 w 537"/>
              <a:gd name="T33" fmla="*/ 502 h 537"/>
              <a:gd name="T34" fmla="*/ 34 w 537"/>
              <a:gd name="T35" fmla="*/ 67 h 537"/>
              <a:gd name="T36" fmla="*/ 34 w 537"/>
              <a:gd name="T37" fmla="*/ 67 h 537"/>
              <a:gd name="T38" fmla="*/ 101 w 537"/>
              <a:gd name="T39" fmla="*/ 67 h 537"/>
              <a:gd name="T40" fmla="*/ 34 w 537"/>
              <a:gd name="T41" fmla="*/ 67 h 537"/>
              <a:gd name="T42" fmla="*/ 469 w 537"/>
              <a:gd name="T43" fmla="*/ 34 h 537"/>
              <a:gd name="T44" fmla="*/ 469 w 537"/>
              <a:gd name="T45" fmla="*/ 34 h 537"/>
              <a:gd name="T46" fmla="*/ 469 w 537"/>
              <a:gd name="T47" fmla="*/ 101 h 537"/>
              <a:gd name="T48" fmla="*/ 469 w 537"/>
              <a:gd name="T49" fmla="*/ 34 h 537"/>
              <a:gd name="T50" fmla="*/ 486 w 537"/>
              <a:gd name="T51" fmla="*/ 404 h 537"/>
              <a:gd name="T52" fmla="*/ 486 w 537"/>
              <a:gd name="T53" fmla="*/ 132 h 537"/>
              <a:gd name="T54" fmla="*/ 536 w 537"/>
              <a:gd name="T55" fmla="*/ 67 h 537"/>
              <a:gd name="T56" fmla="*/ 404 w 537"/>
              <a:gd name="T57" fmla="*/ 50 h 537"/>
              <a:gd name="T58" fmla="*/ 132 w 537"/>
              <a:gd name="T59" fmla="*/ 50 h 537"/>
              <a:gd name="T60" fmla="*/ 67 w 537"/>
              <a:gd name="T61" fmla="*/ 0 h 537"/>
              <a:gd name="T62" fmla="*/ 51 w 537"/>
              <a:gd name="T63" fmla="*/ 132 h 537"/>
              <a:gd name="T64" fmla="*/ 51 w 537"/>
              <a:gd name="T65" fmla="*/ 404 h 537"/>
              <a:gd name="T66" fmla="*/ 0 w 537"/>
              <a:gd name="T67" fmla="*/ 469 h 537"/>
              <a:gd name="T68" fmla="*/ 132 w 537"/>
              <a:gd name="T69" fmla="*/ 486 h 537"/>
              <a:gd name="T70" fmla="*/ 404 w 537"/>
              <a:gd name="T71" fmla="*/ 486 h 537"/>
              <a:gd name="T72" fmla="*/ 469 w 537"/>
              <a:gd name="T73" fmla="*/ 536 h 537"/>
              <a:gd name="T74" fmla="*/ 486 w 537"/>
              <a:gd name="T75" fmla="*/ 40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7" h="537">
                <a:moveTo>
                  <a:pt x="469" y="502"/>
                </a:moveTo>
                <a:lnTo>
                  <a:pt x="469" y="502"/>
                </a:lnTo>
                <a:lnTo>
                  <a:pt x="469" y="502"/>
                </a:lnTo>
                <a:lnTo>
                  <a:pt x="469" y="502"/>
                </a:lnTo>
                <a:cubicBezTo>
                  <a:pt x="451" y="502"/>
                  <a:pt x="436" y="487"/>
                  <a:pt x="436" y="469"/>
                </a:cubicBezTo>
                <a:cubicBezTo>
                  <a:pt x="436" y="451"/>
                  <a:pt x="451" y="435"/>
                  <a:pt x="469" y="435"/>
                </a:cubicBezTo>
                <a:cubicBezTo>
                  <a:pt x="487" y="435"/>
                  <a:pt x="503" y="451"/>
                  <a:pt x="503" y="469"/>
                </a:cubicBezTo>
                <a:cubicBezTo>
                  <a:pt x="503" y="487"/>
                  <a:pt x="487" y="502"/>
                  <a:pt x="469" y="502"/>
                </a:cubicBezTo>
                <a:close/>
                <a:moveTo>
                  <a:pt x="404" y="452"/>
                </a:moveTo>
                <a:lnTo>
                  <a:pt x="404" y="452"/>
                </a:lnTo>
                <a:lnTo>
                  <a:pt x="404" y="452"/>
                </a:lnTo>
                <a:lnTo>
                  <a:pt x="132" y="452"/>
                </a:lnTo>
                <a:lnTo>
                  <a:pt x="132" y="452"/>
                </a:lnTo>
                <a:cubicBezTo>
                  <a:pt x="125" y="429"/>
                  <a:pt x="107" y="411"/>
                  <a:pt x="84" y="404"/>
                </a:cubicBezTo>
                <a:lnTo>
                  <a:pt x="84" y="404"/>
                </a:lnTo>
                <a:lnTo>
                  <a:pt x="84" y="132"/>
                </a:lnTo>
                <a:lnTo>
                  <a:pt x="84" y="132"/>
                </a:lnTo>
                <a:cubicBezTo>
                  <a:pt x="107" y="126"/>
                  <a:pt x="125" y="107"/>
                  <a:pt x="132" y="84"/>
                </a:cubicBezTo>
                <a:lnTo>
                  <a:pt x="132" y="84"/>
                </a:lnTo>
                <a:lnTo>
                  <a:pt x="404" y="84"/>
                </a:lnTo>
                <a:lnTo>
                  <a:pt x="404" y="84"/>
                </a:lnTo>
                <a:cubicBezTo>
                  <a:pt x="410" y="107"/>
                  <a:pt x="429" y="126"/>
                  <a:pt x="452" y="132"/>
                </a:cubicBezTo>
                <a:lnTo>
                  <a:pt x="452" y="132"/>
                </a:lnTo>
                <a:lnTo>
                  <a:pt x="452" y="404"/>
                </a:lnTo>
                <a:lnTo>
                  <a:pt x="452" y="404"/>
                </a:lnTo>
                <a:cubicBezTo>
                  <a:pt x="429" y="411"/>
                  <a:pt x="410" y="429"/>
                  <a:pt x="404" y="452"/>
                </a:cubicBezTo>
                <a:close/>
                <a:moveTo>
                  <a:pt x="67" y="502"/>
                </a:moveTo>
                <a:lnTo>
                  <a:pt x="67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9" y="502"/>
                  <a:pt x="34" y="487"/>
                  <a:pt x="34" y="469"/>
                </a:cubicBezTo>
                <a:cubicBezTo>
                  <a:pt x="34" y="451"/>
                  <a:pt x="49" y="435"/>
                  <a:pt x="67" y="435"/>
                </a:cubicBezTo>
                <a:cubicBezTo>
                  <a:pt x="86" y="435"/>
                  <a:pt x="101" y="451"/>
                  <a:pt x="101" y="469"/>
                </a:cubicBezTo>
                <a:cubicBezTo>
                  <a:pt x="101" y="487"/>
                  <a:pt x="86" y="502"/>
                  <a:pt x="67" y="502"/>
                </a:cubicBezTo>
                <a:close/>
                <a:moveTo>
                  <a:pt x="34" y="67"/>
                </a:moveTo>
                <a:lnTo>
                  <a:pt x="34" y="67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9" y="34"/>
                  <a:pt x="67" y="34"/>
                </a:cubicBezTo>
                <a:cubicBezTo>
                  <a:pt x="86" y="34"/>
                  <a:pt x="101" y="49"/>
                  <a:pt x="101" y="67"/>
                </a:cubicBezTo>
                <a:cubicBezTo>
                  <a:pt x="101" y="85"/>
                  <a:pt x="86" y="101"/>
                  <a:pt x="67" y="101"/>
                </a:cubicBezTo>
                <a:cubicBezTo>
                  <a:pt x="49" y="101"/>
                  <a:pt x="34" y="85"/>
                  <a:pt x="34" y="67"/>
                </a:cubicBezTo>
                <a:close/>
                <a:moveTo>
                  <a:pt x="469" y="34"/>
                </a:moveTo>
                <a:lnTo>
                  <a:pt x="469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3" y="49"/>
                  <a:pt x="503" y="67"/>
                </a:cubicBezTo>
                <a:cubicBezTo>
                  <a:pt x="503" y="85"/>
                  <a:pt x="487" y="101"/>
                  <a:pt x="469" y="101"/>
                </a:cubicBezTo>
                <a:cubicBezTo>
                  <a:pt x="451" y="101"/>
                  <a:pt x="436" y="85"/>
                  <a:pt x="436" y="67"/>
                </a:cubicBezTo>
                <a:cubicBezTo>
                  <a:pt x="436" y="49"/>
                  <a:pt x="451" y="34"/>
                  <a:pt x="469" y="34"/>
                </a:cubicBezTo>
                <a:close/>
                <a:moveTo>
                  <a:pt x="486" y="404"/>
                </a:moveTo>
                <a:lnTo>
                  <a:pt x="486" y="404"/>
                </a:lnTo>
                <a:lnTo>
                  <a:pt x="486" y="404"/>
                </a:lnTo>
                <a:lnTo>
                  <a:pt x="486" y="132"/>
                </a:lnTo>
                <a:lnTo>
                  <a:pt x="486" y="132"/>
                </a:lnTo>
                <a:cubicBezTo>
                  <a:pt x="515" y="124"/>
                  <a:pt x="536" y="98"/>
                  <a:pt x="536" y="67"/>
                </a:cubicBezTo>
                <a:cubicBezTo>
                  <a:pt x="536" y="31"/>
                  <a:pt x="506" y="0"/>
                  <a:pt x="469" y="0"/>
                </a:cubicBezTo>
                <a:cubicBezTo>
                  <a:pt x="438" y="0"/>
                  <a:pt x="412" y="21"/>
                  <a:pt x="404" y="50"/>
                </a:cubicBezTo>
                <a:lnTo>
                  <a:pt x="404" y="50"/>
                </a:lnTo>
                <a:lnTo>
                  <a:pt x="132" y="50"/>
                </a:lnTo>
                <a:lnTo>
                  <a:pt x="132" y="50"/>
                </a:lnTo>
                <a:cubicBezTo>
                  <a:pt x="125" y="21"/>
                  <a:pt x="99" y="0"/>
                  <a:pt x="67" y="0"/>
                </a:cubicBezTo>
                <a:cubicBezTo>
                  <a:pt x="30" y="0"/>
                  <a:pt x="0" y="31"/>
                  <a:pt x="0" y="67"/>
                </a:cubicBezTo>
                <a:cubicBezTo>
                  <a:pt x="0" y="98"/>
                  <a:pt x="22" y="124"/>
                  <a:pt x="51" y="132"/>
                </a:cubicBezTo>
                <a:lnTo>
                  <a:pt x="51" y="132"/>
                </a:lnTo>
                <a:lnTo>
                  <a:pt x="51" y="404"/>
                </a:lnTo>
                <a:lnTo>
                  <a:pt x="51" y="404"/>
                </a:lnTo>
                <a:cubicBezTo>
                  <a:pt x="22" y="412"/>
                  <a:pt x="0" y="438"/>
                  <a:pt x="0" y="469"/>
                </a:cubicBezTo>
                <a:cubicBezTo>
                  <a:pt x="0" y="506"/>
                  <a:pt x="30" y="536"/>
                  <a:pt x="67" y="536"/>
                </a:cubicBezTo>
                <a:cubicBezTo>
                  <a:pt x="99" y="536"/>
                  <a:pt x="125" y="515"/>
                  <a:pt x="132" y="486"/>
                </a:cubicBezTo>
                <a:lnTo>
                  <a:pt x="132" y="486"/>
                </a:lnTo>
                <a:lnTo>
                  <a:pt x="404" y="486"/>
                </a:lnTo>
                <a:lnTo>
                  <a:pt x="404" y="486"/>
                </a:lnTo>
                <a:cubicBezTo>
                  <a:pt x="412" y="515"/>
                  <a:pt x="438" y="536"/>
                  <a:pt x="469" y="536"/>
                </a:cubicBezTo>
                <a:cubicBezTo>
                  <a:pt x="506" y="536"/>
                  <a:pt x="536" y="506"/>
                  <a:pt x="536" y="469"/>
                </a:cubicBezTo>
                <a:cubicBezTo>
                  <a:pt x="536" y="438"/>
                  <a:pt x="515" y="412"/>
                  <a:pt x="486" y="4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7" name="Freeform 115"/>
          <p:cNvSpPr>
            <a:spLocks noChangeArrowheads="1"/>
          </p:cNvSpPr>
          <p:nvPr/>
        </p:nvSpPr>
        <p:spPr bwMode="auto">
          <a:xfrm>
            <a:off x="6421039" y="3979844"/>
            <a:ext cx="193675" cy="193675"/>
          </a:xfrm>
          <a:custGeom>
            <a:avLst/>
            <a:gdLst>
              <a:gd name="T0" fmla="*/ 452 w 536"/>
              <a:gd name="T1" fmla="*/ 285 h 537"/>
              <a:gd name="T2" fmla="*/ 468 w 536"/>
              <a:gd name="T3" fmla="*/ 285 h 537"/>
              <a:gd name="T4" fmla="*/ 284 w 536"/>
              <a:gd name="T5" fmla="*/ 468 h 537"/>
              <a:gd name="T6" fmla="*/ 284 w 536"/>
              <a:gd name="T7" fmla="*/ 452 h 537"/>
              <a:gd name="T8" fmla="*/ 268 w 536"/>
              <a:gd name="T9" fmla="*/ 435 h 537"/>
              <a:gd name="T10" fmla="*/ 251 w 536"/>
              <a:gd name="T11" fmla="*/ 452 h 537"/>
              <a:gd name="T12" fmla="*/ 251 w 536"/>
              <a:gd name="T13" fmla="*/ 468 h 537"/>
              <a:gd name="T14" fmla="*/ 68 w 536"/>
              <a:gd name="T15" fmla="*/ 285 h 537"/>
              <a:gd name="T16" fmla="*/ 84 w 536"/>
              <a:gd name="T17" fmla="*/ 285 h 537"/>
              <a:gd name="T18" fmla="*/ 84 w 536"/>
              <a:gd name="T19" fmla="*/ 252 h 537"/>
              <a:gd name="T20" fmla="*/ 68 w 536"/>
              <a:gd name="T21" fmla="*/ 252 h 537"/>
              <a:gd name="T22" fmla="*/ 251 w 536"/>
              <a:gd name="T23" fmla="*/ 68 h 537"/>
              <a:gd name="T24" fmla="*/ 251 w 536"/>
              <a:gd name="T25" fmla="*/ 84 h 537"/>
              <a:gd name="T26" fmla="*/ 268 w 536"/>
              <a:gd name="T27" fmla="*/ 101 h 537"/>
              <a:gd name="T28" fmla="*/ 284 w 536"/>
              <a:gd name="T29" fmla="*/ 84 h 537"/>
              <a:gd name="T30" fmla="*/ 284 w 536"/>
              <a:gd name="T31" fmla="*/ 68 h 537"/>
              <a:gd name="T32" fmla="*/ 468 w 536"/>
              <a:gd name="T33" fmla="*/ 252 h 537"/>
              <a:gd name="T34" fmla="*/ 452 w 536"/>
              <a:gd name="T35" fmla="*/ 252 h 537"/>
              <a:gd name="T36" fmla="*/ 452 w 536"/>
              <a:gd name="T37" fmla="*/ 285 h 537"/>
              <a:gd name="T38" fmla="*/ 519 w 536"/>
              <a:gd name="T39" fmla="*/ 252 h 537"/>
              <a:gd name="T40" fmla="*/ 501 w 536"/>
              <a:gd name="T41" fmla="*/ 252 h 537"/>
              <a:gd name="T42" fmla="*/ 284 w 536"/>
              <a:gd name="T43" fmla="*/ 35 h 537"/>
              <a:gd name="T44" fmla="*/ 284 w 536"/>
              <a:gd name="T45" fmla="*/ 17 h 537"/>
              <a:gd name="T46" fmla="*/ 268 w 536"/>
              <a:gd name="T47" fmla="*/ 0 h 537"/>
              <a:gd name="T48" fmla="*/ 251 w 536"/>
              <a:gd name="T49" fmla="*/ 17 h 537"/>
              <a:gd name="T50" fmla="*/ 251 w 536"/>
              <a:gd name="T51" fmla="*/ 35 h 537"/>
              <a:gd name="T52" fmla="*/ 34 w 536"/>
              <a:gd name="T53" fmla="*/ 252 h 537"/>
              <a:gd name="T54" fmla="*/ 17 w 536"/>
              <a:gd name="T55" fmla="*/ 252 h 537"/>
              <a:gd name="T56" fmla="*/ 17 w 536"/>
              <a:gd name="T57" fmla="*/ 285 h 537"/>
              <a:gd name="T58" fmla="*/ 34 w 536"/>
              <a:gd name="T59" fmla="*/ 285 h 537"/>
              <a:gd name="T60" fmla="*/ 251 w 536"/>
              <a:gd name="T61" fmla="*/ 501 h 537"/>
              <a:gd name="T62" fmla="*/ 251 w 536"/>
              <a:gd name="T63" fmla="*/ 519 h 537"/>
              <a:gd name="T64" fmla="*/ 268 w 536"/>
              <a:gd name="T65" fmla="*/ 536 h 537"/>
              <a:gd name="T66" fmla="*/ 284 w 536"/>
              <a:gd name="T67" fmla="*/ 519 h 537"/>
              <a:gd name="T68" fmla="*/ 284 w 536"/>
              <a:gd name="T69" fmla="*/ 501 h 537"/>
              <a:gd name="T70" fmla="*/ 501 w 536"/>
              <a:gd name="T71" fmla="*/ 285 h 537"/>
              <a:gd name="T72" fmla="*/ 519 w 536"/>
              <a:gd name="T73" fmla="*/ 285 h 537"/>
              <a:gd name="T74" fmla="*/ 519 w 536"/>
              <a:gd name="T75" fmla="*/ 25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6" h="537">
                <a:moveTo>
                  <a:pt x="452" y="285"/>
                </a:moveTo>
                <a:lnTo>
                  <a:pt x="452" y="285"/>
                </a:lnTo>
                <a:lnTo>
                  <a:pt x="452" y="285"/>
                </a:lnTo>
                <a:lnTo>
                  <a:pt x="468" y="285"/>
                </a:lnTo>
                <a:lnTo>
                  <a:pt x="468" y="285"/>
                </a:lnTo>
                <a:cubicBezTo>
                  <a:pt x="459" y="383"/>
                  <a:pt x="382" y="460"/>
                  <a:pt x="284" y="468"/>
                </a:cubicBezTo>
                <a:lnTo>
                  <a:pt x="284" y="468"/>
                </a:lnTo>
                <a:lnTo>
                  <a:pt x="284" y="452"/>
                </a:lnTo>
                <a:lnTo>
                  <a:pt x="284" y="452"/>
                </a:lnTo>
                <a:cubicBezTo>
                  <a:pt x="284" y="443"/>
                  <a:pt x="277" y="435"/>
                  <a:pt x="268" y="435"/>
                </a:cubicBezTo>
                <a:cubicBezTo>
                  <a:pt x="259" y="435"/>
                  <a:pt x="251" y="443"/>
                  <a:pt x="251" y="452"/>
                </a:cubicBezTo>
                <a:lnTo>
                  <a:pt x="251" y="452"/>
                </a:lnTo>
                <a:lnTo>
                  <a:pt x="251" y="468"/>
                </a:lnTo>
                <a:lnTo>
                  <a:pt x="251" y="468"/>
                </a:lnTo>
                <a:cubicBezTo>
                  <a:pt x="153" y="460"/>
                  <a:pt x="76" y="383"/>
                  <a:pt x="68" y="285"/>
                </a:cubicBezTo>
                <a:lnTo>
                  <a:pt x="68" y="285"/>
                </a:lnTo>
                <a:lnTo>
                  <a:pt x="84" y="285"/>
                </a:lnTo>
                <a:lnTo>
                  <a:pt x="84" y="285"/>
                </a:lnTo>
                <a:cubicBezTo>
                  <a:pt x="93" y="285"/>
                  <a:pt x="100" y="278"/>
                  <a:pt x="100" y="268"/>
                </a:cubicBezTo>
                <a:cubicBezTo>
                  <a:pt x="100" y="259"/>
                  <a:pt x="93" y="252"/>
                  <a:pt x="84" y="252"/>
                </a:cubicBezTo>
                <a:lnTo>
                  <a:pt x="84" y="252"/>
                </a:lnTo>
                <a:lnTo>
                  <a:pt x="68" y="252"/>
                </a:lnTo>
                <a:lnTo>
                  <a:pt x="68" y="252"/>
                </a:lnTo>
                <a:cubicBezTo>
                  <a:pt x="76" y="154"/>
                  <a:pt x="153" y="76"/>
                  <a:pt x="251" y="68"/>
                </a:cubicBezTo>
                <a:lnTo>
                  <a:pt x="251" y="68"/>
                </a:lnTo>
                <a:lnTo>
                  <a:pt x="251" y="84"/>
                </a:lnTo>
                <a:lnTo>
                  <a:pt x="251" y="84"/>
                </a:lnTo>
                <a:cubicBezTo>
                  <a:pt x="251" y="93"/>
                  <a:pt x="259" y="101"/>
                  <a:pt x="268" y="101"/>
                </a:cubicBezTo>
                <a:cubicBezTo>
                  <a:pt x="277" y="101"/>
                  <a:pt x="284" y="93"/>
                  <a:pt x="284" y="84"/>
                </a:cubicBezTo>
                <a:lnTo>
                  <a:pt x="284" y="84"/>
                </a:lnTo>
                <a:lnTo>
                  <a:pt x="284" y="68"/>
                </a:lnTo>
                <a:lnTo>
                  <a:pt x="284" y="68"/>
                </a:lnTo>
                <a:cubicBezTo>
                  <a:pt x="382" y="76"/>
                  <a:pt x="459" y="154"/>
                  <a:pt x="468" y="252"/>
                </a:cubicBezTo>
                <a:lnTo>
                  <a:pt x="468" y="252"/>
                </a:lnTo>
                <a:lnTo>
                  <a:pt x="452" y="252"/>
                </a:lnTo>
                <a:lnTo>
                  <a:pt x="452" y="252"/>
                </a:lnTo>
                <a:cubicBezTo>
                  <a:pt x="442" y="252"/>
                  <a:pt x="435" y="259"/>
                  <a:pt x="435" y="268"/>
                </a:cubicBezTo>
                <a:cubicBezTo>
                  <a:pt x="435" y="278"/>
                  <a:pt x="442" y="285"/>
                  <a:pt x="452" y="285"/>
                </a:cubicBezTo>
                <a:close/>
                <a:moveTo>
                  <a:pt x="519" y="252"/>
                </a:moveTo>
                <a:lnTo>
                  <a:pt x="519" y="252"/>
                </a:lnTo>
                <a:lnTo>
                  <a:pt x="519" y="252"/>
                </a:lnTo>
                <a:lnTo>
                  <a:pt x="501" y="252"/>
                </a:lnTo>
                <a:lnTo>
                  <a:pt x="501" y="252"/>
                </a:lnTo>
                <a:cubicBezTo>
                  <a:pt x="493" y="135"/>
                  <a:pt x="400" y="43"/>
                  <a:pt x="284" y="35"/>
                </a:cubicBezTo>
                <a:lnTo>
                  <a:pt x="284" y="35"/>
                </a:lnTo>
                <a:lnTo>
                  <a:pt x="284" y="17"/>
                </a:lnTo>
                <a:lnTo>
                  <a:pt x="284" y="17"/>
                </a:lnTo>
                <a:cubicBezTo>
                  <a:pt x="284" y="8"/>
                  <a:pt x="277" y="0"/>
                  <a:pt x="268" y="0"/>
                </a:cubicBezTo>
                <a:cubicBezTo>
                  <a:pt x="259" y="0"/>
                  <a:pt x="251" y="8"/>
                  <a:pt x="251" y="17"/>
                </a:cubicBezTo>
                <a:lnTo>
                  <a:pt x="251" y="17"/>
                </a:lnTo>
                <a:lnTo>
                  <a:pt x="251" y="35"/>
                </a:lnTo>
                <a:lnTo>
                  <a:pt x="251" y="35"/>
                </a:lnTo>
                <a:cubicBezTo>
                  <a:pt x="135" y="43"/>
                  <a:pt x="43" y="135"/>
                  <a:pt x="34" y="252"/>
                </a:cubicBezTo>
                <a:lnTo>
                  <a:pt x="34" y="252"/>
                </a:lnTo>
                <a:lnTo>
                  <a:pt x="17" y="252"/>
                </a:lnTo>
                <a:lnTo>
                  <a:pt x="17" y="252"/>
                </a:lnTo>
                <a:cubicBezTo>
                  <a:pt x="7" y="252"/>
                  <a:pt x="0" y="259"/>
                  <a:pt x="0" y="268"/>
                </a:cubicBezTo>
                <a:cubicBezTo>
                  <a:pt x="0" y="278"/>
                  <a:pt x="7" y="285"/>
                  <a:pt x="17" y="285"/>
                </a:cubicBezTo>
                <a:lnTo>
                  <a:pt x="17" y="285"/>
                </a:lnTo>
                <a:lnTo>
                  <a:pt x="34" y="285"/>
                </a:lnTo>
                <a:lnTo>
                  <a:pt x="34" y="285"/>
                </a:lnTo>
                <a:cubicBezTo>
                  <a:pt x="43" y="401"/>
                  <a:pt x="135" y="494"/>
                  <a:pt x="251" y="501"/>
                </a:cubicBezTo>
                <a:lnTo>
                  <a:pt x="251" y="501"/>
                </a:lnTo>
                <a:lnTo>
                  <a:pt x="251" y="519"/>
                </a:lnTo>
                <a:lnTo>
                  <a:pt x="251" y="519"/>
                </a:lnTo>
                <a:cubicBezTo>
                  <a:pt x="251" y="528"/>
                  <a:pt x="259" y="536"/>
                  <a:pt x="268" y="536"/>
                </a:cubicBezTo>
                <a:cubicBezTo>
                  <a:pt x="277" y="536"/>
                  <a:pt x="284" y="528"/>
                  <a:pt x="284" y="519"/>
                </a:cubicBezTo>
                <a:lnTo>
                  <a:pt x="284" y="519"/>
                </a:lnTo>
                <a:lnTo>
                  <a:pt x="284" y="501"/>
                </a:lnTo>
                <a:lnTo>
                  <a:pt x="284" y="501"/>
                </a:lnTo>
                <a:cubicBezTo>
                  <a:pt x="400" y="494"/>
                  <a:pt x="493" y="401"/>
                  <a:pt x="501" y="285"/>
                </a:cubicBezTo>
                <a:lnTo>
                  <a:pt x="501" y="285"/>
                </a:lnTo>
                <a:lnTo>
                  <a:pt x="519" y="285"/>
                </a:lnTo>
                <a:lnTo>
                  <a:pt x="519" y="285"/>
                </a:lnTo>
                <a:cubicBezTo>
                  <a:pt x="528" y="285"/>
                  <a:pt x="535" y="278"/>
                  <a:pt x="535" y="268"/>
                </a:cubicBezTo>
                <a:cubicBezTo>
                  <a:pt x="535" y="259"/>
                  <a:pt x="528" y="252"/>
                  <a:pt x="519" y="2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8" name="Freeform 116"/>
          <p:cNvSpPr>
            <a:spLocks noChangeArrowheads="1"/>
          </p:cNvSpPr>
          <p:nvPr/>
        </p:nvSpPr>
        <p:spPr bwMode="auto">
          <a:xfrm>
            <a:off x="8572102" y="3443269"/>
            <a:ext cx="193675" cy="192088"/>
          </a:xfrm>
          <a:custGeom>
            <a:avLst/>
            <a:gdLst>
              <a:gd name="T0" fmla="*/ 435 w 536"/>
              <a:gd name="T1" fmla="*/ 250 h 535"/>
              <a:gd name="T2" fmla="*/ 435 w 536"/>
              <a:gd name="T3" fmla="*/ 100 h 535"/>
              <a:gd name="T4" fmla="*/ 501 w 536"/>
              <a:gd name="T5" fmla="*/ 176 h 535"/>
              <a:gd name="T6" fmla="*/ 401 w 536"/>
              <a:gd name="T7" fmla="*/ 245 h 535"/>
              <a:gd name="T8" fmla="*/ 401 w 536"/>
              <a:gd name="T9" fmla="*/ 245 h 535"/>
              <a:gd name="T10" fmla="*/ 267 w 536"/>
              <a:gd name="T11" fmla="*/ 384 h 535"/>
              <a:gd name="T12" fmla="*/ 133 w 536"/>
              <a:gd name="T13" fmla="*/ 245 h 535"/>
              <a:gd name="T14" fmla="*/ 133 w 536"/>
              <a:gd name="T15" fmla="*/ 67 h 535"/>
              <a:gd name="T16" fmla="*/ 167 w 536"/>
              <a:gd name="T17" fmla="*/ 33 h 535"/>
              <a:gd name="T18" fmla="*/ 367 w 536"/>
              <a:gd name="T19" fmla="*/ 33 h 535"/>
              <a:gd name="T20" fmla="*/ 401 w 536"/>
              <a:gd name="T21" fmla="*/ 67 h 535"/>
              <a:gd name="T22" fmla="*/ 100 w 536"/>
              <a:gd name="T23" fmla="*/ 250 h 535"/>
              <a:gd name="T24" fmla="*/ 100 w 536"/>
              <a:gd name="T25" fmla="*/ 250 h 535"/>
              <a:gd name="T26" fmla="*/ 33 w 536"/>
              <a:gd name="T27" fmla="*/ 176 h 535"/>
              <a:gd name="T28" fmla="*/ 100 w 536"/>
              <a:gd name="T29" fmla="*/ 100 h 535"/>
              <a:gd name="T30" fmla="*/ 435 w 536"/>
              <a:gd name="T31" fmla="*/ 67 h 535"/>
              <a:gd name="T32" fmla="*/ 435 w 536"/>
              <a:gd name="T33" fmla="*/ 67 h 535"/>
              <a:gd name="T34" fmla="*/ 435 w 536"/>
              <a:gd name="T35" fmla="*/ 33 h 535"/>
              <a:gd name="T36" fmla="*/ 401 w 536"/>
              <a:gd name="T37" fmla="*/ 0 h 535"/>
              <a:gd name="T38" fmla="*/ 133 w 536"/>
              <a:gd name="T39" fmla="*/ 0 h 535"/>
              <a:gd name="T40" fmla="*/ 100 w 536"/>
              <a:gd name="T41" fmla="*/ 33 h 535"/>
              <a:gd name="T42" fmla="*/ 100 w 536"/>
              <a:gd name="T43" fmla="*/ 67 h 535"/>
              <a:gd name="T44" fmla="*/ 100 w 536"/>
              <a:gd name="T45" fmla="*/ 283 h 535"/>
              <a:gd name="T46" fmla="*/ 251 w 536"/>
              <a:gd name="T47" fmla="*/ 416 h 535"/>
              <a:gd name="T48" fmla="*/ 251 w 536"/>
              <a:gd name="T49" fmla="*/ 501 h 535"/>
              <a:gd name="T50" fmla="*/ 184 w 536"/>
              <a:gd name="T51" fmla="*/ 501 h 535"/>
              <a:gd name="T52" fmla="*/ 184 w 536"/>
              <a:gd name="T53" fmla="*/ 534 h 535"/>
              <a:gd name="T54" fmla="*/ 351 w 536"/>
              <a:gd name="T55" fmla="*/ 534 h 535"/>
              <a:gd name="T56" fmla="*/ 367 w 536"/>
              <a:gd name="T57" fmla="*/ 517 h 535"/>
              <a:gd name="T58" fmla="*/ 351 w 536"/>
              <a:gd name="T59" fmla="*/ 501 h 535"/>
              <a:gd name="T60" fmla="*/ 284 w 536"/>
              <a:gd name="T61" fmla="*/ 416 h 535"/>
              <a:gd name="T62" fmla="*/ 432 w 536"/>
              <a:gd name="T63" fmla="*/ 283 h 535"/>
              <a:gd name="T64" fmla="*/ 535 w 536"/>
              <a:gd name="T65" fmla="*/ 176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6" h="535">
                <a:moveTo>
                  <a:pt x="435" y="250"/>
                </a:moveTo>
                <a:lnTo>
                  <a:pt x="435" y="250"/>
                </a:lnTo>
                <a:lnTo>
                  <a:pt x="435" y="250"/>
                </a:lnTo>
                <a:lnTo>
                  <a:pt x="435" y="100"/>
                </a:lnTo>
                <a:lnTo>
                  <a:pt x="435" y="100"/>
                </a:lnTo>
                <a:cubicBezTo>
                  <a:pt x="472" y="100"/>
                  <a:pt x="501" y="133"/>
                  <a:pt x="501" y="176"/>
                </a:cubicBezTo>
                <a:cubicBezTo>
                  <a:pt x="501" y="216"/>
                  <a:pt x="472" y="250"/>
                  <a:pt x="435" y="250"/>
                </a:cubicBezTo>
                <a:close/>
                <a:moveTo>
                  <a:pt x="401" y="245"/>
                </a:moveTo>
                <a:lnTo>
                  <a:pt x="401" y="245"/>
                </a:lnTo>
                <a:lnTo>
                  <a:pt x="401" y="245"/>
                </a:lnTo>
                <a:lnTo>
                  <a:pt x="401" y="245"/>
                </a:lnTo>
                <a:cubicBezTo>
                  <a:pt x="401" y="322"/>
                  <a:pt x="341" y="384"/>
                  <a:pt x="267" y="384"/>
                </a:cubicBezTo>
                <a:cubicBezTo>
                  <a:pt x="193" y="384"/>
                  <a:pt x="133" y="322"/>
                  <a:pt x="133" y="245"/>
                </a:cubicBezTo>
                <a:lnTo>
                  <a:pt x="133" y="245"/>
                </a:lnTo>
                <a:lnTo>
                  <a:pt x="133" y="67"/>
                </a:lnTo>
                <a:lnTo>
                  <a:pt x="133" y="67"/>
                </a:lnTo>
                <a:cubicBezTo>
                  <a:pt x="133" y="48"/>
                  <a:pt x="149" y="33"/>
                  <a:pt x="167" y="33"/>
                </a:cubicBezTo>
                <a:lnTo>
                  <a:pt x="167" y="33"/>
                </a:lnTo>
                <a:lnTo>
                  <a:pt x="367" y="33"/>
                </a:lnTo>
                <a:lnTo>
                  <a:pt x="367" y="33"/>
                </a:lnTo>
                <a:cubicBezTo>
                  <a:pt x="386" y="33"/>
                  <a:pt x="401" y="48"/>
                  <a:pt x="401" y="67"/>
                </a:cubicBezTo>
                <a:lnTo>
                  <a:pt x="401" y="67"/>
                </a:lnTo>
                <a:lnTo>
                  <a:pt x="401" y="245"/>
                </a:lnTo>
                <a:close/>
                <a:moveTo>
                  <a:pt x="100" y="250"/>
                </a:moveTo>
                <a:lnTo>
                  <a:pt x="100" y="250"/>
                </a:lnTo>
                <a:lnTo>
                  <a:pt x="100" y="250"/>
                </a:lnTo>
                <a:lnTo>
                  <a:pt x="100" y="250"/>
                </a:lnTo>
                <a:cubicBezTo>
                  <a:pt x="63" y="250"/>
                  <a:pt x="33" y="216"/>
                  <a:pt x="33" y="176"/>
                </a:cubicBezTo>
                <a:cubicBezTo>
                  <a:pt x="33" y="133"/>
                  <a:pt x="63" y="100"/>
                  <a:pt x="100" y="100"/>
                </a:cubicBezTo>
                <a:lnTo>
                  <a:pt x="100" y="100"/>
                </a:lnTo>
                <a:lnTo>
                  <a:pt x="100" y="250"/>
                </a:lnTo>
                <a:close/>
                <a:moveTo>
                  <a:pt x="435" y="67"/>
                </a:moveTo>
                <a:lnTo>
                  <a:pt x="435" y="67"/>
                </a:lnTo>
                <a:lnTo>
                  <a:pt x="435" y="67"/>
                </a:lnTo>
                <a:lnTo>
                  <a:pt x="435" y="33"/>
                </a:lnTo>
                <a:lnTo>
                  <a:pt x="435" y="33"/>
                </a:lnTo>
                <a:cubicBezTo>
                  <a:pt x="435" y="15"/>
                  <a:pt x="420" y="0"/>
                  <a:pt x="401" y="0"/>
                </a:cubicBezTo>
                <a:lnTo>
                  <a:pt x="401" y="0"/>
                </a:lnTo>
                <a:lnTo>
                  <a:pt x="133" y="0"/>
                </a:lnTo>
                <a:lnTo>
                  <a:pt x="133" y="0"/>
                </a:lnTo>
                <a:cubicBezTo>
                  <a:pt x="115" y="0"/>
                  <a:pt x="100" y="15"/>
                  <a:pt x="100" y="33"/>
                </a:cubicBezTo>
                <a:lnTo>
                  <a:pt x="100" y="33"/>
                </a:lnTo>
                <a:lnTo>
                  <a:pt x="100" y="67"/>
                </a:lnTo>
                <a:lnTo>
                  <a:pt x="100" y="67"/>
                </a:lnTo>
                <a:cubicBezTo>
                  <a:pt x="44" y="67"/>
                  <a:pt x="0" y="115"/>
                  <a:pt x="0" y="176"/>
                </a:cubicBezTo>
                <a:cubicBezTo>
                  <a:pt x="0" y="235"/>
                  <a:pt x="44" y="283"/>
                  <a:pt x="100" y="283"/>
                </a:cubicBezTo>
                <a:cubicBezTo>
                  <a:pt x="101" y="283"/>
                  <a:pt x="102" y="283"/>
                  <a:pt x="103" y="283"/>
                </a:cubicBezTo>
                <a:cubicBezTo>
                  <a:pt x="118" y="354"/>
                  <a:pt x="177" y="409"/>
                  <a:pt x="251" y="416"/>
                </a:cubicBezTo>
                <a:lnTo>
                  <a:pt x="251" y="416"/>
                </a:lnTo>
                <a:lnTo>
                  <a:pt x="251" y="501"/>
                </a:lnTo>
                <a:lnTo>
                  <a:pt x="184" y="501"/>
                </a:lnTo>
                <a:lnTo>
                  <a:pt x="184" y="501"/>
                </a:lnTo>
                <a:cubicBezTo>
                  <a:pt x="174" y="501"/>
                  <a:pt x="167" y="508"/>
                  <a:pt x="167" y="517"/>
                </a:cubicBezTo>
                <a:cubicBezTo>
                  <a:pt x="167" y="527"/>
                  <a:pt x="174" y="534"/>
                  <a:pt x="184" y="534"/>
                </a:cubicBezTo>
                <a:lnTo>
                  <a:pt x="184" y="534"/>
                </a:lnTo>
                <a:lnTo>
                  <a:pt x="351" y="534"/>
                </a:lnTo>
                <a:lnTo>
                  <a:pt x="351" y="534"/>
                </a:lnTo>
                <a:cubicBezTo>
                  <a:pt x="360" y="534"/>
                  <a:pt x="367" y="527"/>
                  <a:pt x="367" y="517"/>
                </a:cubicBezTo>
                <a:cubicBezTo>
                  <a:pt x="367" y="508"/>
                  <a:pt x="360" y="501"/>
                  <a:pt x="351" y="501"/>
                </a:cubicBezTo>
                <a:lnTo>
                  <a:pt x="351" y="501"/>
                </a:lnTo>
                <a:lnTo>
                  <a:pt x="284" y="501"/>
                </a:lnTo>
                <a:lnTo>
                  <a:pt x="284" y="416"/>
                </a:lnTo>
                <a:lnTo>
                  <a:pt x="284" y="416"/>
                </a:lnTo>
                <a:cubicBezTo>
                  <a:pt x="358" y="409"/>
                  <a:pt x="417" y="354"/>
                  <a:pt x="432" y="283"/>
                </a:cubicBezTo>
                <a:cubicBezTo>
                  <a:pt x="432" y="283"/>
                  <a:pt x="434" y="283"/>
                  <a:pt x="435" y="283"/>
                </a:cubicBezTo>
                <a:cubicBezTo>
                  <a:pt x="490" y="283"/>
                  <a:pt x="535" y="235"/>
                  <a:pt x="535" y="176"/>
                </a:cubicBezTo>
                <a:cubicBezTo>
                  <a:pt x="535" y="115"/>
                  <a:pt x="490" y="67"/>
                  <a:pt x="435" y="6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9" name="Freeform 117"/>
          <p:cNvSpPr>
            <a:spLocks noChangeArrowheads="1"/>
          </p:cNvSpPr>
          <p:nvPr/>
        </p:nvSpPr>
        <p:spPr bwMode="auto">
          <a:xfrm>
            <a:off x="8065689" y="3443269"/>
            <a:ext cx="133350" cy="192088"/>
          </a:xfrm>
          <a:custGeom>
            <a:avLst/>
            <a:gdLst>
              <a:gd name="T0" fmla="*/ 99 w 369"/>
              <a:gd name="T1" fmla="*/ 117 h 535"/>
              <a:gd name="T2" fmla="*/ 99 w 369"/>
              <a:gd name="T3" fmla="*/ 117 h 535"/>
              <a:gd name="T4" fmla="*/ 99 w 369"/>
              <a:gd name="T5" fmla="*/ 117 h 535"/>
              <a:gd name="T6" fmla="*/ 99 w 369"/>
              <a:gd name="T7" fmla="*/ 117 h 535"/>
              <a:gd name="T8" fmla="*/ 183 w 369"/>
              <a:gd name="T9" fmla="*/ 33 h 535"/>
              <a:gd name="T10" fmla="*/ 267 w 369"/>
              <a:gd name="T11" fmla="*/ 117 h 535"/>
              <a:gd name="T12" fmla="*/ 267 w 369"/>
              <a:gd name="T13" fmla="*/ 117 h 535"/>
              <a:gd name="T14" fmla="*/ 267 w 369"/>
              <a:gd name="T15" fmla="*/ 283 h 535"/>
              <a:gd name="T16" fmla="*/ 267 w 369"/>
              <a:gd name="T17" fmla="*/ 283 h 535"/>
              <a:gd name="T18" fmla="*/ 183 w 369"/>
              <a:gd name="T19" fmla="*/ 367 h 535"/>
              <a:gd name="T20" fmla="*/ 99 w 369"/>
              <a:gd name="T21" fmla="*/ 283 h 535"/>
              <a:gd name="T22" fmla="*/ 99 w 369"/>
              <a:gd name="T23" fmla="*/ 283 h 535"/>
              <a:gd name="T24" fmla="*/ 99 w 369"/>
              <a:gd name="T25" fmla="*/ 117 h 535"/>
              <a:gd name="T26" fmla="*/ 183 w 369"/>
              <a:gd name="T27" fmla="*/ 401 h 535"/>
              <a:gd name="T28" fmla="*/ 183 w 369"/>
              <a:gd name="T29" fmla="*/ 401 h 535"/>
              <a:gd name="T30" fmla="*/ 183 w 369"/>
              <a:gd name="T31" fmla="*/ 401 h 535"/>
              <a:gd name="T32" fmla="*/ 183 w 369"/>
              <a:gd name="T33" fmla="*/ 401 h 535"/>
              <a:gd name="T34" fmla="*/ 301 w 369"/>
              <a:gd name="T35" fmla="*/ 283 h 535"/>
              <a:gd name="T36" fmla="*/ 301 w 369"/>
              <a:gd name="T37" fmla="*/ 283 h 535"/>
              <a:gd name="T38" fmla="*/ 301 w 369"/>
              <a:gd name="T39" fmla="*/ 117 h 535"/>
              <a:gd name="T40" fmla="*/ 301 w 369"/>
              <a:gd name="T41" fmla="*/ 117 h 535"/>
              <a:gd name="T42" fmla="*/ 183 w 369"/>
              <a:gd name="T43" fmla="*/ 0 h 535"/>
              <a:gd name="T44" fmla="*/ 66 w 369"/>
              <a:gd name="T45" fmla="*/ 117 h 535"/>
              <a:gd name="T46" fmla="*/ 66 w 369"/>
              <a:gd name="T47" fmla="*/ 117 h 535"/>
              <a:gd name="T48" fmla="*/ 66 w 369"/>
              <a:gd name="T49" fmla="*/ 283 h 535"/>
              <a:gd name="T50" fmla="*/ 66 w 369"/>
              <a:gd name="T51" fmla="*/ 283 h 535"/>
              <a:gd name="T52" fmla="*/ 183 w 369"/>
              <a:gd name="T53" fmla="*/ 401 h 535"/>
              <a:gd name="T54" fmla="*/ 368 w 369"/>
              <a:gd name="T55" fmla="*/ 317 h 535"/>
              <a:gd name="T56" fmla="*/ 368 w 369"/>
              <a:gd name="T57" fmla="*/ 317 h 535"/>
              <a:gd name="T58" fmla="*/ 368 w 369"/>
              <a:gd name="T59" fmla="*/ 317 h 535"/>
              <a:gd name="T60" fmla="*/ 368 w 369"/>
              <a:gd name="T61" fmla="*/ 317 h 535"/>
              <a:gd name="T62" fmla="*/ 351 w 369"/>
              <a:gd name="T63" fmla="*/ 300 h 535"/>
              <a:gd name="T64" fmla="*/ 334 w 369"/>
              <a:gd name="T65" fmla="*/ 317 h 535"/>
              <a:gd name="T66" fmla="*/ 183 w 369"/>
              <a:gd name="T67" fmla="*/ 434 h 535"/>
              <a:gd name="T68" fmla="*/ 33 w 369"/>
              <a:gd name="T69" fmla="*/ 317 h 535"/>
              <a:gd name="T70" fmla="*/ 16 w 369"/>
              <a:gd name="T71" fmla="*/ 300 h 535"/>
              <a:gd name="T72" fmla="*/ 0 w 369"/>
              <a:gd name="T73" fmla="*/ 317 h 535"/>
              <a:gd name="T74" fmla="*/ 167 w 369"/>
              <a:gd name="T75" fmla="*/ 467 h 535"/>
              <a:gd name="T76" fmla="*/ 167 w 369"/>
              <a:gd name="T77" fmla="*/ 467 h 535"/>
              <a:gd name="T78" fmla="*/ 167 w 369"/>
              <a:gd name="T79" fmla="*/ 501 h 535"/>
              <a:gd name="T80" fmla="*/ 150 w 369"/>
              <a:gd name="T81" fmla="*/ 501 h 535"/>
              <a:gd name="T82" fmla="*/ 150 w 369"/>
              <a:gd name="T83" fmla="*/ 501 h 535"/>
              <a:gd name="T84" fmla="*/ 133 w 369"/>
              <a:gd name="T85" fmla="*/ 517 h 535"/>
              <a:gd name="T86" fmla="*/ 150 w 369"/>
              <a:gd name="T87" fmla="*/ 534 h 535"/>
              <a:gd name="T88" fmla="*/ 150 w 369"/>
              <a:gd name="T89" fmla="*/ 534 h 535"/>
              <a:gd name="T90" fmla="*/ 217 w 369"/>
              <a:gd name="T91" fmla="*/ 534 h 535"/>
              <a:gd name="T92" fmla="*/ 217 w 369"/>
              <a:gd name="T93" fmla="*/ 534 h 535"/>
              <a:gd name="T94" fmla="*/ 234 w 369"/>
              <a:gd name="T95" fmla="*/ 517 h 535"/>
              <a:gd name="T96" fmla="*/ 217 w 369"/>
              <a:gd name="T97" fmla="*/ 501 h 535"/>
              <a:gd name="T98" fmla="*/ 217 w 369"/>
              <a:gd name="T99" fmla="*/ 501 h 535"/>
              <a:gd name="T100" fmla="*/ 200 w 369"/>
              <a:gd name="T101" fmla="*/ 501 h 535"/>
              <a:gd name="T102" fmla="*/ 200 w 369"/>
              <a:gd name="T103" fmla="*/ 467 h 535"/>
              <a:gd name="T104" fmla="*/ 200 w 369"/>
              <a:gd name="T105" fmla="*/ 467 h 535"/>
              <a:gd name="T106" fmla="*/ 368 w 369"/>
              <a:gd name="T107" fmla="*/ 31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9" h="535">
                <a:moveTo>
                  <a:pt x="99" y="117"/>
                </a:moveTo>
                <a:lnTo>
                  <a:pt x="99" y="117"/>
                </a:lnTo>
                <a:lnTo>
                  <a:pt x="99" y="117"/>
                </a:lnTo>
                <a:lnTo>
                  <a:pt x="99" y="117"/>
                </a:lnTo>
                <a:cubicBezTo>
                  <a:pt x="99" y="71"/>
                  <a:pt x="138" y="33"/>
                  <a:pt x="183" y="33"/>
                </a:cubicBezTo>
                <a:cubicBezTo>
                  <a:pt x="230" y="33"/>
                  <a:pt x="267" y="71"/>
                  <a:pt x="267" y="117"/>
                </a:cubicBezTo>
                <a:lnTo>
                  <a:pt x="267" y="117"/>
                </a:lnTo>
                <a:lnTo>
                  <a:pt x="267" y="283"/>
                </a:lnTo>
                <a:lnTo>
                  <a:pt x="267" y="283"/>
                </a:lnTo>
                <a:cubicBezTo>
                  <a:pt x="267" y="330"/>
                  <a:pt x="230" y="367"/>
                  <a:pt x="183" y="367"/>
                </a:cubicBezTo>
                <a:cubicBezTo>
                  <a:pt x="138" y="367"/>
                  <a:pt x="99" y="330"/>
                  <a:pt x="99" y="283"/>
                </a:cubicBezTo>
                <a:lnTo>
                  <a:pt x="99" y="283"/>
                </a:lnTo>
                <a:lnTo>
                  <a:pt x="99" y="117"/>
                </a:lnTo>
                <a:close/>
                <a:moveTo>
                  <a:pt x="183" y="401"/>
                </a:moveTo>
                <a:lnTo>
                  <a:pt x="183" y="401"/>
                </a:lnTo>
                <a:lnTo>
                  <a:pt x="183" y="401"/>
                </a:lnTo>
                <a:lnTo>
                  <a:pt x="183" y="401"/>
                </a:lnTo>
                <a:cubicBezTo>
                  <a:pt x="248" y="401"/>
                  <a:pt x="301" y="348"/>
                  <a:pt x="301" y="283"/>
                </a:cubicBezTo>
                <a:lnTo>
                  <a:pt x="301" y="283"/>
                </a:lnTo>
                <a:lnTo>
                  <a:pt x="301" y="117"/>
                </a:lnTo>
                <a:lnTo>
                  <a:pt x="301" y="117"/>
                </a:lnTo>
                <a:cubicBezTo>
                  <a:pt x="301" y="52"/>
                  <a:pt x="248" y="0"/>
                  <a:pt x="183" y="0"/>
                </a:cubicBezTo>
                <a:cubicBezTo>
                  <a:pt x="119" y="0"/>
                  <a:pt x="66" y="52"/>
                  <a:pt x="66" y="117"/>
                </a:cubicBezTo>
                <a:lnTo>
                  <a:pt x="66" y="117"/>
                </a:lnTo>
                <a:lnTo>
                  <a:pt x="66" y="283"/>
                </a:lnTo>
                <a:lnTo>
                  <a:pt x="66" y="283"/>
                </a:lnTo>
                <a:cubicBezTo>
                  <a:pt x="66" y="348"/>
                  <a:pt x="119" y="401"/>
                  <a:pt x="183" y="401"/>
                </a:cubicBezTo>
                <a:close/>
                <a:moveTo>
                  <a:pt x="368" y="317"/>
                </a:moveTo>
                <a:lnTo>
                  <a:pt x="368" y="317"/>
                </a:lnTo>
                <a:lnTo>
                  <a:pt x="368" y="317"/>
                </a:lnTo>
                <a:lnTo>
                  <a:pt x="368" y="317"/>
                </a:lnTo>
                <a:cubicBezTo>
                  <a:pt x="368" y="308"/>
                  <a:pt x="360" y="300"/>
                  <a:pt x="351" y="300"/>
                </a:cubicBezTo>
                <a:cubicBezTo>
                  <a:pt x="342" y="300"/>
                  <a:pt x="334" y="308"/>
                  <a:pt x="334" y="317"/>
                </a:cubicBezTo>
                <a:cubicBezTo>
                  <a:pt x="319" y="384"/>
                  <a:pt x="255" y="434"/>
                  <a:pt x="183" y="434"/>
                </a:cubicBezTo>
                <a:cubicBezTo>
                  <a:pt x="111" y="434"/>
                  <a:pt x="48" y="384"/>
                  <a:pt x="33" y="317"/>
                </a:cubicBezTo>
                <a:cubicBezTo>
                  <a:pt x="33" y="308"/>
                  <a:pt x="26" y="300"/>
                  <a:pt x="16" y="300"/>
                </a:cubicBezTo>
                <a:cubicBezTo>
                  <a:pt x="7" y="300"/>
                  <a:pt x="0" y="308"/>
                  <a:pt x="0" y="317"/>
                </a:cubicBezTo>
                <a:cubicBezTo>
                  <a:pt x="14" y="397"/>
                  <a:pt x="84" y="459"/>
                  <a:pt x="167" y="467"/>
                </a:cubicBezTo>
                <a:lnTo>
                  <a:pt x="167" y="467"/>
                </a:lnTo>
                <a:lnTo>
                  <a:pt x="167" y="501"/>
                </a:lnTo>
                <a:lnTo>
                  <a:pt x="150" y="501"/>
                </a:lnTo>
                <a:lnTo>
                  <a:pt x="150" y="501"/>
                </a:lnTo>
                <a:cubicBezTo>
                  <a:pt x="141" y="501"/>
                  <a:pt x="133" y="508"/>
                  <a:pt x="133" y="517"/>
                </a:cubicBezTo>
                <a:cubicBezTo>
                  <a:pt x="133" y="527"/>
                  <a:pt x="141" y="534"/>
                  <a:pt x="150" y="534"/>
                </a:cubicBezTo>
                <a:lnTo>
                  <a:pt x="150" y="534"/>
                </a:lnTo>
                <a:lnTo>
                  <a:pt x="217" y="534"/>
                </a:lnTo>
                <a:lnTo>
                  <a:pt x="217" y="534"/>
                </a:lnTo>
                <a:cubicBezTo>
                  <a:pt x="226" y="534"/>
                  <a:pt x="234" y="527"/>
                  <a:pt x="234" y="517"/>
                </a:cubicBezTo>
                <a:cubicBezTo>
                  <a:pt x="234" y="508"/>
                  <a:pt x="226" y="501"/>
                  <a:pt x="217" y="501"/>
                </a:cubicBezTo>
                <a:lnTo>
                  <a:pt x="217" y="501"/>
                </a:lnTo>
                <a:lnTo>
                  <a:pt x="200" y="501"/>
                </a:lnTo>
                <a:lnTo>
                  <a:pt x="200" y="467"/>
                </a:lnTo>
                <a:lnTo>
                  <a:pt x="200" y="467"/>
                </a:lnTo>
                <a:cubicBezTo>
                  <a:pt x="283" y="459"/>
                  <a:pt x="353" y="397"/>
                  <a:pt x="368" y="3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0" name="Freeform 118"/>
          <p:cNvSpPr>
            <a:spLocks noChangeArrowheads="1"/>
          </p:cNvSpPr>
          <p:nvPr/>
        </p:nvSpPr>
        <p:spPr bwMode="auto">
          <a:xfrm>
            <a:off x="7498952" y="3443269"/>
            <a:ext cx="193675" cy="193675"/>
          </a:xfrm>
          <a:custGeom>
            <a:avLst/>
            <a:gdLst>
              <a:gd name="T0" fmla="*/ 419 w 536"/>
              <a:gd name="T1" fmla="*/ 269 h 538"/>
              <a:gd name="T2" fmla="*/ 419 w 536"/>
              <a:gd name="T3" fmla="*/ 269 h 538"/>
              <a:gd name="T4" fmla="*/ 419 w 536"/>
              <a:gd name="T5" fmla="*/ 236 h 538"/>
              <a:gd name="T6" fmla="*/ 419 w 536"/>
              <a:gd name="T7" fmla="*/ 269 h 538"/>
              <a:gd name="T8" fmla="*/ 419 w 536"/>
              <a:gd name="T9" fmla="*/ 203 h 538"/>
              <a:gd name="T10" fmla="*/ 419 w 536"/>
              <a:gd name="T11" fmla="*/ 203 h 538"/>
              <a:gd name="T12" fmla="*/ 419 w 536"/>
              <a:gd name="T13" fmla="*/ 303 h 538"/>
              <a:gd name="T14" fmla="*/ 419 w 536"/>
              <a:gd name="T15" fmla="*/ 203 h 538"/>
              <a:gd name="T16" fmla="*/ 502 w 536"/>
              <a:gd name="T17" fmla="*/ 470 h 538"/>
              <a:gd name="T18" fmla="*/ 502 w 536"/>
              <a:gd name="T19" fmla="*/ 470 h 538"/>
              <a:gd name="T20" fmla="*/ 469 w 536"/>
              <a:gd name="T21" fmla="*/ 504 h 538"/>
              <a:gd name="T22" fmla="*/ 67 w 536"/>
              <a:gd name="T23" fmla="*/ 504 h 538"/>
              <a:gd name="T24" fmla="*/ 34 w 536"/>
              <a:gd name="T25" fmla="*/ 470 h 538"/>
              <a:gd name="T26" fmla="*/ 34 w 536"/>
              <a:gd name="T27" fmla="*/ 203 h 538"/>
              <a:gd name="T28" fmla="*/ 67 w 536"/>
              <a:gd name="T29" fmla="*/ 170 h 538"/>
              <a:gd name="T30" fmla="*/ 469 w 536"/>
              <a:gd name="T31" fmla="*/ 170 h 538"/>
              <a:gd name="T32" fmla="*/ 502 w 536"/>
              <a:gd name="T33" fmla="*/ 203 h 538"/>
              <a:gd name="T34" fmla="*/ 485 w 536"/>
              <a:gd name="T35" fmla="*/ 136 h 538"/>
              <a:gd name="T36" fmla="*/ 485 w 536"/>
              <a:gd name="T37" fmla="*/ 136 h 538"/>
              <a:gd name="T38" fmla="*/ 446 w 536"/>
              <a:gd name="T39" fmla="*/ 32 h 538"/>
              <a:gd name="T40" fmla="*/ 446 w 536"/>
              <a:gd name="T41" fmla="*/ 8 h 538"/>
              <a:gd name="T42" fmla="*/ 423 w 536"/>
              <a:gd name="T43" fmla="*/ 8 h 538"/>
              <a:gd name="T44" fmla="*/ 197 w 536"/>
              <a:gd name="T45" fmla="*/ 8 h 538"/>
              <a:gd name="T46" fmla="*/ 173 w 536"/>
              <a:gd name="T47" fmla="*/ 8 h 538"/>
              <a:gd name="T48" fmla="*/ 173 w 536"/>
              <a:gd name="T49" fmla="*/ 32 h 538"/>
              <a:gd name="T50" fmla="*/ 50 w 536"/>
              <a:gd name="T51" fmla="*/ 136 h 538"/>
              <a:gd name="T52" fmla="*/ 0 w 536"/>
              <a:gd name="T53" fmla="*/ 187 h 538"/>
              <a:gd name="T54" fmla="*/ 0 w 536"/>
              <a:gd name="T55" fmla="*/ 487 h 538"/>
              <a:gd name="T56" fmla="*/ 50 w 536"/>
              <a:gd name="T57" fmla="*/ 537 h 538"/>
              <a:gd name="T58" fmla="*/ 485 w 536"/>
              <a:gd name="T59" fmla="*/ 537 h 538"/>
              <a:gd name="T60" fmla="*/ 535 w 536"/>
              <a:gd name="T61" fmla="*/ 487 h 538"/>
              <a:gd name="T62" fmla="*/ 535 w 536"/>
              <a:gd name="T63" fmla="*/ 187 h 538"/>
              <a:gd name="T64" fmla="*/ 485 w 536"/>
              <a:gd name="T65" fmla="*/ 136 h 538"/>
              <a:gd name="T66" fmla="*/ 452 w 536"/>
              <a:gd name="T67" fmla="*/ 437 h 538"/>
              <a:gd name="T68" fmla="*/ 385 w 536"/>
              <a:gd name="T69" fmla="*/ 437 h 538"/>
              <a:gd name="T70" fmla="*/ 369 w 536"/>
              <a:gd name="T71" fmla="*/ 454 h 538"/>
              <a:gd name="T72" fmla="*/ 385 w 536"/>
              <a:gd name="T73" fmla="*/ 470 h 538"/>
              <a:gd name="T74" fmla="*/ 452 w 536"/>
              <a:gd name="T75" fmla="*/ 470 h 538"/>
              <a:gd name="T76" fmla="*/ 452 w 536"/>
              <a:gd name="T77" fmla="*/ 437 h 538"/>
              <a:gd name="T78" fmla="*/ 302 w 536"/>
              <a:gd name="T79" fmla="*/ 420 h 538"/>
              <a:gd name="T80" fmla="*/ 302 w 536"/>
              <a:gd name="T81" fmla="*/ 420 h 538"/>
              <a:gd name="T82" fmla="*/ 285 w 536"/>
              <a:gd name="T83" fmla="*/ 437 h 538"/>
              <a:gd name="T84" fmla="*/ 117 w 536"/>
              <a:gd name="T85" fmla="*/ 437 h 538"/>
              <a:gd name="T86" fmla="*/ 100 w 536"/>
              <a:gd name="T87" fmla="*/ 420 h 538"/>
              <a:gd name="T88" fmla="*/ 100 w 536"/>
              <a:gd name="T89" fmla="*/ 253 h 538"/>
              <a:gd name="T90" fmla="*/ 117 w 536"/>
              <a:gd name="T91" fmla="*/ 236 h 538"/>
              <a:gd name="T92" fmla="*/ 285 w 536"/>
              <a:gd name="T93" fmla="*/ 236 h 538"/>
              <a:gd name="T94" fmla="*/ 302 w 536"/>
              <a:gd name="T95" fmla="*/ 253 h 538"/>
              <a:gd name="T96" fmla="*/ 302 w 536"/>
              <a:gd name="T97" fmla="*/ 203 h 538"/>
              <a:gd name="T98" fmla="*/ 302 w 536"/>
              <a:gd name="T99" fmla="*/ 203 h 538"/>
              <a:gd name="T100" fmla="*/ 100 w 536"/>
              <a:gd name="T101" fmla="*/ 203 h 538"/>
              <a:gd name="T102" fmla="*/ 67 w 536"/>
              <a:gd name="T103" fmla="*/ 236 h 538"/>
              <a:gd name="T104" fmla="*/ 67 w 536"/>
              <a:gd name="T105" fmla="*/ 437 h 538"/>
              <a:gd name="T106" fmla="*/ 100 w 536"/>
              <a:gd name="T107" fmla="*/ 470 h 538"/>
              <a:gd name="T108" fmla="*/ 302 w 536"/>
              <a:gd name="T109" fmla="*/ 470 h 538"/>
              <a:gd name="T110" fmla="*/ 335 w 536"/>
              <a:gd name="T111" fmla="*/ 437 h 538"/>
              <a:gd name="T112" fmla="*/ 335 w 536"/>
              <a:gd name="T113" fmla="*/ 236 h 538"/>
              <a:gd name="T114" fmla="*/ 452 w 536"/>
              <a:gd name="T115" fmla="*/ 387 h 538"/>
              <a:gd name="T116" fmla="*/ 452 w 536"/>
              <a:gd name="T117" fmla="*/ 387 h 538"/>
              <a:gd name="T118" fmla="*/ 385 w 536"/>
              <a:gd name="T119" fmla="*/ 387 h 538"/>
              <a:gd name="T120" fmla="*/ 385 w 536"/>
              <a:gd name="T121" fmla="*/ 420 h 538"/>
              <a:gd name="T122" fmla="*/ 452 w 536"/>
              <a:gd name="T123" fmla="*/ 420 h 538"/>
              <a:gd name="T124" fmla="*/ 469 w 536"/>
              <a:gd name="T125" fmla="*/ 404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8">
                <a:moveTo>
                  <a:pt x="419" y="269"/>
                </a:moveTo>
                <a:lnTo>
                  <a:pt x="419" y="269"/>
                </a:lnTo>
                <a:lnTo>
                  <a:pt x="419" y="269"/>
                </a:lnTo>
                <a:lnTo>
                  <a:pt x="419" y="269"/>
                </a:lnTo>
                <a:cubicBezTo>
                  <a:pt x="409" y="269"/>
                  <a:pt x="401" y="262"/>
                  <a:pt x="401" y="253"/>
                </a:cubicBezTo>
                <a:cubicBezTo>
                  <a:pt x="401" y="243"/>
                  <a:pt x="409" y="236"/>
                  <a:pt x="419" y="236"/>
                </a:cubicBezTo>
                <a:cubicBezTo>
                  <a:pt x="428" y="236"/>
                  <a:pt x="435" y="243"/>
                  <a:pt x="435" y="253"/>
                </a:cubicBezTo>
                <a:cubicBezTo>
                  <a:pt x="435" y="262"/>
                  <a:pt x="428" y="269"/>
                  <a:pt x="419" y="269"/>
                </a:cubicBezTo>
                <a:close/>
                <a:moveTo>
                  <a:pt x="419" y="203"/>
                </a:moveTo>
                <a:lnTo>
                  <a:pt x="419" y="203"/>
                </a:lnTo>
                <a:lnTo>
                  <a:pt x="419" y="203"/>
                </a:lnTo>
                <a:lnTo>
                  <a:pt x="419" y="203"/>
                </a:lnTo>
                <a:cubicBezTo>
                  <a:pt x="391" y="203"/>
                  <a:pt x="369" y="225"/>
                  <a:pt x="369" y="253"/>
                </a:cubicBezTo>
                <a:cubicBezTo>
                  <a:pt x="369" y="280"/>
                  <a:pt x="391" y="303"/>
                  <a:pt x="419" y="303"/>
                </a:cubicBezTo>
                <a:cubicBezTo>
                  <a:pt x="446" y="303"/>
                  <a:pt x="469" y="280"/>
                  <a:pt x="469" y="253"/>
                </a:cubicBezTo>
                <a:cubicBezTo>
                  <a:pt x="469" y="225"/>
                  <a:pt x="446" y="203"/>
                  <a:pt x="419" y="203"/>
                </a:cubicBezTo>
                <a:close/>
                <a:moveTo>
                  <a:pt x="502" y="470"/>
                </a:move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cubicBezTo>
                  <a:pt x="502" y="489"/>
                  <a:pt x="487" y="504"/>
                  <a:pt x="469" y="504"/>
                </a:cubicBezTo>
                <a:lnTo>
                  <a:pt x="469" y="504"/>
                </a:lnTo>
                <a:lnTo>
                  <a:pt x="67" y="504"/>
                </a:lnTo>
                <a:lnTo>
                  <a:pt x="67" y="504"/>
                </a:lnTo>
                <a:cubicBezTo>
                  <a:pt x="48" y="504"/>
                  <a:pt x="34" y="489"/>
                  <a:pt x="34" y="470"/>
                </a:cubicBezTo>
                <a:lnTo>
                  <a:pt x="34" y="470"/>
                </a:lnTo>
                <a:lnTo>
                  <a:pt x="34" y="203"/>
                </a:lnTo>
                <a:lnTo>
                  <a:pt x="34" y="203"/>
                </a:lnTo>
                <a:cubicBezTo>
                  <a:pt x="34" y="185"/>
                  <a:pt x="48" y="170"/>
                  <a:pt x="67" y="170"/>
                </a:cubicBezTo>
                <a:lnTo>
                  <a:pt x="67" y="170"/>
                </a:lnTo>
                <a:lnTo>
                  <a:pt x="469" y="170"/>
                </a:lnTo>
                <a:lnTo>
                  <a:pt x="469" y="170"/>
                </a:lnTo>
                <a:cubicBezTo>
                  <a:pt x="487" y="170"/>
                  <a:pt x="502" y="185"/>
                  <a:pt x="502" y="203"/>
                </a:cubicBezTo>
                <a:lnTo>
                  <a:pt x="502" y="203"/>
                </a:lnTo>
                <a:lnTo>
                  <a:pt x="502" y="470"/>
                </a:lnTo>
                <a:close/>
                <a:moveTo>
                  <a:pt x="485" y="136"/>
                </a:moveTo>
                <a:lnTo>
                  <a:pt x="485" y="136"/>
                </a:lnTo>
                <a:lnTo>
                  <a:pt x="485" y="136"/>
                </a:lnTo>
                <a:lnTo>
                  <a:pt x="342" y="136"/>
                </a:lnTo>
                <a:lnTo>
                  <a:pt x="446" y="32"/>
                </a:lnTo>
                <a:lnTo>
                  <a:pt x="446" y="32"/>
                </a:lnTo>
                <a:cubicBezTo>
                  <a:pt x="453" y="26"/>
                  <a:pt x="453" y="15"/>
                  <a:pt x="446" y="8"/>
                </a:cubicBezTo>
                <a:cubicBezTo>
                  <a:pt x="440" y="2"/>
                  <a:pt x="429" y="2"/>
                  <a:pt x="423" y="8"/>
                </a:cubicBezTo>
                <a:lnTo>
                  <a:pt x="423" y="8"/>
                </a:lnTo>
                <a:lnTo>
                  <a:pt x="310" y="121"/>
                </a:lnTo>
                <a:lnTo>
                  <a:pt x="197" y="8"/>
                </a:lnTo>
                <a:lnTo>
                  <a:pt x="197" y="8"/>
                </a:lnTo>
                <a:cubicBezTo>
                  <a:pt x="190" y="0"/>
                  <a:pt x="179" y="0"/>
                  <a:pt x="173" y="8"/>
                </a:cubicBezTo>
                <a:cubicBezTo>
                  <a:pt x="166" y="14"/>
                  <a:pt x="166" y="24"/>
                  <a:pt x="173" y="32"/>
                </a:cubicBezTo>
                <a:lnTo>
                  <a:pt x="173" y="32"/>
                </a:lnTo>
                <a:lnTo>
                  <a:pt x="278" y="136"/>
                </a:lnTo>
                <a:lnTo>
                  <a:pt x="50" y="136"/>
                </a:lnTo>
                <a:lnTo>
                  <a:pt x="50" y="136"/>
                </a:lnTo>
                <a:cubicBezTo>
                  <a:pt x="22" y="136"/>
                  <a:pt x="0" y="159"/>
                  <a:pt x="0" y="187"/>
                </a:cubicBezTo>
                <a:lnTo>
                  <a:pt x="0" y="187"/>
                </a:lnTo>
                <a:lnTo>
                  <a:pt x="0" y="487"/>
                </a:lnTo>
                <a:lnTo>
                  <a:pt x="0" y="487"/>
                </a:lnTo>
                <a:cubicBezTo>
                  <a:pt x="0" y="515"/>
                  <a:pt x="22" y="537"/>
                  <a:pt x="50" y="537"/>
                </a:cubicBezTo>
                <a:lnTo>
                  <a:pt x="50" y="537"/>
                </a:lnTo>
                <a:lnTo>
                  <a:pt x="485" y="537"/>
                </a:lnTo>
                <a:lnTo>
                  <a:pt x="485" y="537"/>
                </a:lnTo>
                <a:cubicBezTo>
                  <a:pt x="513" y="537"/>
                  <a:pt x="535" y="515"/>
                  <a:pt x="535" y="487"/>
                </a:cubicBezTo>
                <a:lnTo>
                  <a:pt x="535" y="487"/>
                </a:lnTo>
                <a:lnTo>
                  <a:pt x="535" y="187"/>
                </a:lnTo>
                <a:lnTo>
                  <a:pt x="535" y="187"/>
                </a:lnTo>
                <a:cubicBezTo>
                  <a:pt x="535" y="159"/>
                  <a:pt x="513" y="136"/>
                  <a:pt x="485" y="136"/>
                </a:cubicBezTo>
                <a:close/>
                <a:moveTo>
                  <a:pt x="452" y="437"/>
                </a:moveTo>
                <a:lnTo>
                  <a:pt x="452" y="437"/>
                </a:lnTo>
                <a:lnTo>
                  <a:pt x="452" y="437"/>
                </a:lnTo>
                <a:lnTo>
                  <a:pt x="385" y="437"/>
                </a:lnTo>
                <a:lnTo>
                  <a:pt x="385" y="437"/>
                </a:lnTo>
                <a:cubicBezTo>
                  <a:pt x="375" y="437"/>
                  <a:pt x="369" y="445"/>
                  <a:pt x="369" y="454"/>
                </a:cubicBezTo>
                <a:cubicBezTo>
                  <a:pt x="369" y="463"/>
                  <a:pt x="375" y="470"/>
                  <a:pt x="385" y="470"/>
                </a:cubicBezTo>
                <a:lnTo>
                  <a:pt x="385" y="470"/>
                </a:lnTo>
                <a:lnTo>
                  <a:pt x="452" y="470"/>
                </a:lnTo>
                <a:lnTo>
                  <a:pt x="452" y="470"/>
                </a:lnTo>
                <a:cubicBezTo>
                  <a:pt x="461" y="470"/>
                  <a:pt x="469" y="463"/>
                  <a:pt x="469" y="454"/>
                </a:cubicBezTo>
                <a:cubicBezTo>
                  <a:pt x="469" y="445"/>
                  <a:pt x="461" y="437"/>
                  <a:pt x="452" y="437"/>
                </a:cubicBezTo>
                <a:close/>
                <a:moveTo>
                  <a:pt x="302" y="420"/>
                </a:moveTo>
                <a:lnTo>
                  <a:pt x="302" y="420"/>
                </a:lnTo>
                <a:lnTo>
                  <a:pt x="302" y="420"/>
                </a:lnTo>
                <a:lnTo>
                  <a:pt x="302" y="420"/>
                </a:lnTo>
                <a:cubicBezTo>
                  <a:pt x="302" y="430"/>
                  <a:pt x="294" y="437"/>
                  <a:pt x="285" y="437"/>
                </a:cubicBezTo>
                <a:lnTo>
                  <a:pt x="285" y="437"/>
                </a:lnTo>
                <a:lnTo>
                  <a:pt x="117" y="437"/>
                </a:lnTo>
                <a:lnTo>
                  <a:pt x="117" y="437"/>
                </a:lnTo>
                <a:cubicBezTo>
                  <a:pt x="108" y="437"/>
                  <a:pt x="100" y="430"/>
                  <a:pt x="100" y="420"/>
                </a:cubicBezTo>
                <a:lnTo>
                  <a:pt x="100" y="420"/>
                </a:lnTo>
                <a:lnTo>
                  <a:pt x="100" y="253"/>
                </a:lnTo>
                <a:lnTo>
                  <a:pt x="100" y="253"/>
                </a:lnTo>
                <a:cubicBezTo>
                  <a:pt x="100" y="244"/>
                  <a:pt x="108" y="236"/>
                  <a:pt x="117" y="236"/>
                </a:cubicBezTo>
                <a:lnTo>
                  <a:pt x="117" y="236"/>
                </a:lnTo>
                <a:lnTo>
                  <a:pt x="285" y="236"/>
                </a:lnTo>
                <a:lnTo>
                  <a:pt x="285" y="236"/>
                </a:lnTo>
                <a:cubicBezTo>
                  <a:pt x="294" y="236"/>
                  <a:pt x="302" y="244"/>
                  <a:pt x="302" y="253"/>
                </a:cubicBezTo>
                <a:lnTo>
                  <a:pt x="302" y="253"/>
                </a:lnTo>
                <a:lnTo>
                  <a:pt x="302" y="420"/>
                </a:lnTo>
                <a:close/>
                <a:moveTo>
                  <a:pt x="302" y="203"/>
                </a:moveTo>
                <a:lnTo>
                  <a:pt x="302" y="203"/>
                </a:lnTo>
                <a:lnTo>
                  <a:pt x="302" y="203"/>
                </a:lnTo>
                <a:lnTo>
                  <a:pt x="100" y="203"/>
                </a:lnTo>
                <a:lnTo>
                  <a:pt x="100" y="203"/>
                </a:lnTo>
                <a:cubicBezTo>
                  <a:pt x="82" y="203"/>
                  <a:pt x="67" y="218"/>
                  <a:pt x="67" y="236"/>
                </a:cubicBezTo>
                <a:lnTo>
                  <a:pt x="67" y="236"/>
                </a:lnTo>
                <a:lnTo>
                  <a:pt x="67" y="437"/>
                </a:lnTo>
                <a:lnTo>
                  <a:pt x="67" y="437"/>
                </a:lnTo>
                <a:cubicBezTo>
                  <a:pt x="67" y="456"/>
                  <a:pt x="82" y="470"/>
                  <a:pt x="100" y="470"/>
                </a:cubicBezTo>
                <a:lnTo>
                  <a:pt x="100" y="470"/>
                </a:lnTo>
                <a:lnTo>
                  <a:pt x="302" y="470"/>
                </a:lnTo>
                <a:lnTo>
                  <a:pt x="302" y="470"/>
                </a:lnTo>
                <a:cubicBezTo>
                  <a:pt x="320" y="470"/>
                  <a:pt x="335" y="456"/>
                  <a:pt x="335" y="437"/>
                </a:cubicBezTo>
                <a:lnTo>
                  <a:pt x="335" y="437"/>
                </a:lnTo>
                <a:lnTo>
                  <a:pt x="335" y="236"/>
                </a:lnTo>
                <a:lnTo>
                  <a:pt x="335" y="236"/>
                </a:lnTo>
                <a:cubicBezTo>
                  <a:pt x="335" y="218"/>
                  <a:pt x="320" y="203"/>
                  <a:pt x="302" y="203"/>
                </a:cubicBezTo>
                <a:close/>
                <a:moveTo>
                  <a:pt x="452" y="387"/>
                </a:moveTo>
                <a:lnTo>
                  <a:pt x="452" y="387"/>
                </a:lnTo>
                <a:lnTo>
                  <a:pt x="452" y="387"/>
                </a:lnTo>
                <a:lnTo>
                  <a:pt x="385" y="387"/>
                </a:lnTo>
                <a:lnTo>
                  <a:pt x="385" y="387"/>
                </a:lnTo>
                <a:cubicBezTo>
                  <a:pt x="375" y="387"/>
                  <a:pt x="369" y="395"/>
                  <a:pt x="369" y="404"/>
                </a:cubicBezTo>
                <a:cubicBezTo>
                  <a:pt x="369" y="413"/>
                  <a:pt x="375" y="420"/>
                  <a:pt x="385" y="420"/>
                </a:cubicBezTo>
                <a:lnTo>
                  <a:pt x="385" y="420"/>
                </a:lnTo>
                <a:lnTo>
                  <a:pt x="452" y="420"/>
                </a:lnTo>
                <a:lnTo>
                  <a:pt x="452" y="420"/>
                </a:lnTo>
                <a:cubicBezTo>
                  <a:pt x="461" y="420"/>
                  <a:pt x="469" y="413"/>
                  <a:pt x="469" y="404"/>
                </a:cubicBezTo>
                <a:cubicBezTo>
                  <a:pt x="469" y="395"/>
                  <a:pt x="461" y="387"/>
                  <a:pt x="452" y="38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1" name="Freeform 119"/>
          <p:cNvSpPr>
            <a:spLocks noChangeArrowheads="1"/>
          </p:cNvSpPr>
          <p:nvPr/>
        </p:nvSpPr>
        <p:spPr bwMode="auto">
          <a:xfrm>
            <a:off x="6981427" y="3443269"/>
            <a:ext cx="157162" cy="192088"/>
          </a:xfrm>
          <a:custGeom>
            <a:avLst/>
            <a:gdLst>
              <a:gd name="T0" fmla="*/ 401 w 436"/>
              <a:gd name="T1" fmla="*/ 467 h 535"/>
              <a:gd name="T2" fmla="*/ 401 w 436"/>
              <a:gd name="T3" fmla="*/ 467 h 535"/>
              <a:gd name="T4" fmla="*/ 368 w 436"/>
              <a:gd name="T5" fmla="*/ 501 h 535"/>
              <a:gd name="T6" fmla="*/ 67 w 436"/>
              <a:gd name="T7" fmla="*/ 501 h 535"/>
              <a:gd name="T8" fmla="*/ 33 w 436"/>
              <a:gd name="T9" fmla="*/ 467 h 535"/>
              <a:gd name="T10" fmla="*/ 33 w 436"/>
              <a:gd name="T11" fmla="*/ 150 h 535"/>
              <a:gd name="T12" fmla="*/ 67 w 436"/>
              <a:gd name="T13" fmla="*/ 117 h 535"/>
              <a:gd name="T14" fmla="*/ 83 w 436"/>
              <a:gd name="T15" fmla="*/ 133 h 535"/>
              <a:gd name="T16" fmla="*/ 117 w 436"/>
              <a:gd name="T17" fmla="*/ 167 h 535"/>
              <a:gd name="T18" fmla="*/ 317 w 436"/>
              <a:gd name="T19" fmla="*/ 167 h 535"/>
              <a:gd name="T20" fmla="*/ 350 w 436"/>
              <a:gd name="T21" fmla="*/ 133 h 535"/>
              <a:gd name="T22" fmla="*/ 351 w 436"/>
              <a:gd name="T23" fmla="*/ 117 h 535"/>
              <a:gd name="T24" fmla="*/ 368 w 436"/>
              <a:gd name="T25" fmla="*/ 117 h 535"/>
              <a:gd name="T26" fmla="*/ 401 w 436"/>
              <a:gd name="T27" fmla="*/ 150 h 535"/>
              <a:gd name="T28" fmla="*/ 142 w 436"/>
              <a:gd name="T29" fmla="*/ 83 h 535"/>
              <a:gd name="T30" fmla="*/ 142 w 436"/>
              <a:gd name="T31" fmla="*/ 83 h 535"/>
              <a:gd name="T32" fmla="*/ 167 w 436"/>
              <a:gd name="T33" fmla="*/ 67 h 535"/>
              <a:gd name="T34" fmla="*/ 200 w 436"/>
              <a:gd name="T35" fmla="*/ 33 h 535"/>
              <a:gd name="T36" fmla="*/ 234 w 436"/>
              <a:gd name="T37" fmla="*/ 33 h 535"/>
              <a:gd name="T38" fmla="*/ 267 w 436"/>
              <a:gd name="T39" fmla="*/ 67 h 535"/>
              <a:gd name="T40" fmla="*/ 267 w 436"/>
              <a:gd name="T41" fmla="*/ 83 h 535"/>
              <a:gd name="T42" fmla="*/ 293 w 436"/>
              <a:gd name="T43" fmla="*/ 83 h 535"/>
              <a:gd name="T44" fmla="*/ 293 w 436"/>
              <a:gd name="T45" fmla="*/ 133 h 535"/>
              <a:gd name="T46" fmla="*/ 142 w 436"/>
              <a:gd name="T47" fmla="*/ 133 h 535"/>
              <a:gd name="T48" fmla="*/ 117 w 436"/>
              <a:gd name="T49" fmla="*/ 108 h 535"/>
              <a:gd name="T50" fmla="*/ 385 w 436"/>
              <a:gd name="T51" fmla="*/ 83 h 535"/>
              <a:gd name="T52" fmla="*/ 385 w 436"/>
              <a:gd name="T53" fmla="*/ 83 h 535"/>
              <a:gd name="T54" fmla="*/ 351 w 436"/>
              <a:gd name="T55" fmla="*/ 83 h 535"/>
              <a:gd name="T56" fmla="*/ 317 w 436"/>
              <a:gd name="T57" fmla="*/ 50 h 535"/>
              <a:gd name="T58" fmla="*/ 301 w 436"/>
              <a:gd name="T59" fmla="*/ 33 h 535"/>
              <a:gd name="T60" fmla="*/ 267 w 436"/>
              <a:gd name="T61" fmla="*/ 0 h 535"/>
              <a:gd name="T62" fmla="*/ 167 w 436"/>
              <a:gd name="T63" fmla="*/ 0 h 535"/>
              <a:gd name="T64" fmla="*/ 134 w 436"/>
              <a:gd name="T65" fmla="*/ 33 h 535"/>
              <a:gd name="T66" fmla="*/ 134 w 436"/>
              <a:gd name="T67" fmla="*/ 50 h 535"/>
              <a:gd name="T68" fmla="*/ 117 w 436"/>
              <a:gd name="T69" fmla="*/ 50 h 535"/>
              <a:gd name="T70" fmla="*/ 83 w 436"/>
              <a:gd name="T71" fmla="*/ 83 h 535"/>
              <a:gd name="T72" fmla="*/ 50 w 436"/>
              <a:gd name="T73" fmla="*/ 83 h 535"/>
              <a:gd name="T74" fmla="*/ 0 w 436"/>
              <a:gd name="T75" fmla="*/ 133 h 535"/>
              <a:gd name="T76" fmla="*/ 0 w 436"/>
              <a:gd name="T77" fmla="*/ 484 h 535"/>
              <a:gd name="T78" fmla="*/ 50 w 436"/>
              <a:gd name="T79" fmla="*/ 534 h 535"/>
              <a:gd name="T80" fmla="*/ 385 w 436"/>
              <a:gd name="T81" fmla="*/ 534 h 535"/>
              <a:gd name="T82" fmla="*/ 435 w 436"/>
              <a:gd name="T83" fmla="*/ 484 h 535"/>
              <a:gd name="T84" fmla="*/ 435 w 436"/>
              <a:gd name="T85" fmla="*/ 133 h 535"/>
              <a:gd name="T86" fmla="*/ 317 w 436"/>
              <a:gd name="T87" fmla="*/ 317 h 535"/>
              <a:gd name="T88" fmla="*/ 317 w 436"/>
              <a:gd name="T89" fmla="*/ 317 h 535"/>
              <a:gd name="T90" fmla="*/ 117 w 436"/>
              <a:gd name="T91" fmla="*/ 317 h 535"/>
              <a:gd name="T92" fmla="*/ 117 w 436"/>
              <a:gd name="T93" fmla="*/ 350 h 535"/>
              <a:gd name="T94" fmla="*/ 317 w 436"/>
              <a:gd name="T95" fmla="*/ 350 h 535"/>
              <a:gd name="T96" fmla="*/ 334 w 436"/>
              <a:gd name="T97" fmla="*/ 333 h 535"/>
              <a:gd name="T98" fmla="*/ 317 w 436"/>
              <a:gd name="T99" fmla="*/ 233 h 535"/>
              <a:gd name="T100" fmla="*/ 317 w 436"/>
              <a:gd name="T101" fmla="*/ 233 h 535"/>
              <a:gd name="T102" fmla="*/ 117 w 436"/>
              <a:gd name="T103" fmla="*/ 233 h 535"/>
              <a:gd name="T104" fmla="*/ 117 w 436"/>
              <a:gd name="T105" fmla="*/ 266 h 535"/>
              <a:gd name="T106" fmla="*/ 317 w 436"/>
              <a:gd name="T107" fmla="*/ 266 h 535"/>
              <a:gd name="T108" fmla="*/ 334 w 436"/>
              <a:gd name="T109" fmla="*/ 250 h 535"/>
              <a:gd name="T110" fmla="*/ 317 w 436"/>
              <a:gd name="T111" fmla="*/ 401 h 535"/>
              <a:gd name="T112" fmla="*/ 317 w 436"/>
              <a:gd name="T113" fmla="*/ 401 h 535"/>
              <a:gd name="T114" fmla="*/ 117 w 436"/>
              <a:gd name="T115" fmla="*/ 401 h 535"/>
              <a:gd name="T116" fmla="*/ 117 w 436"/>
              <a:gd name="T117" fmla="*/ 434 h 535"/>
              <a:gd name="T118" fmla="*/ 317 w 436"/>
              <a:gd name="T119" fmla="*/ 434 h 535"/>
              <a:gd name="T120" fmla="*/ 334 w 436"/>
              <a:gd name="T121" fmla="*/ 41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6" h="535">
                <a:moveTo>
                  <a:pt x="401" y="467"/>
                </a:moveTo>
                <a:lnTo>
                  <a:pt x="401" y="467"/>
                </a:lnTo>
                <a:lnTo>
                  <a:pt x="401" y="467"/>
                </a:lnTo>
                <a:lnTo>
                  <a:pt x="401" y="467"/>
                </a:lnTo>
                <a:cubicBezTo>
                  <a:pt x="401" y="486"/>
                  <a:pt x="386" y="501"/>
                  <a:pt x="368" y="501"/>
                </a:cubicBezTo>
                <a:lnTo>
                  <a:pt x="368" y="501"/>
                </a:lnTo>
                <a:lnTo>
                  <a:pt x="67" y="501"/>
                </a:lnTo>
                <a:lnTo>
                  <a:pt x="67" y="501"/>
                </a:lnTo>
                <a:cubicBezTo>
                  <a:pt x="48" y="501"/>
                  <a:pt x="33" y="486"/>
                  <a:pt x="33" y="467"/>
                </a:cubicBezTo>
                <a:lnTo>
                  <a:pt x="33" y="467"/>
                </a:lnTo>
                <a:lnTo>
                  <a:pt x="33" y="150"/>
                </a:lnTo>
                <a:lnTo>
                  <a:pt x="33" y="150"/>
                </a:lnTo>
                <a:cubicBezTo>
                  <a:pt x="33" y="132"/>
                  <a:pt x="48" y="117"/>
                  <a:pt x="67" y="117"/>
                </a:cubicBezTo>
                <a:lnTo>
                  <a:pt x="67" y="117"/>
                </a:lnTo>
                <a:lnTo>
                  <a:pt x="83" y="117"/>
                </a:lnTo>
                <a:lnTo>
                  <a:pt x="83" y="133"/>
                </a:lnTo>
                <a:lnTo>
                  <a:pt x="83" y="133"/>
                </a:lnTo>
                <a:cubicBezTo>
                  <a:pt x="83" y="152"/>
                  <a:pt x="98" y="167"/>
                  <a:pt x="117" y="167"/>
                </a:cubicBezTo>
                <a:lnTo>
                  <a:pt x="117" y="167"/>
                </a:lnTo>
                <a:lnTo>
                  <a:pt x="317" y="167"/>
                </a:lnTo>
                <a:lnTo>
                  <a:pt x="317" y="167"/>
                </a:lnTo>
                <a:cubicBezTo>
                  <a:pt x="338" y="167"/>
                  <a:pt x="345" y="150"/>
                  <a:pt x="350" y="133"/>
                </a:cubicBezTo>
                <a:cubicBezTo>
                  <a:pt x="352" y="127"/>
                  <a:pt x="351" y="121"/>
                  <a:pt x="351" y="117"/>
                </a:cubicBezTo>
                <a:lnTo>
                  <a:pt x="351" y="117"/>
                </a:lnTo>
                <a:lnTo>
                  <a:pt x="368" y="117"/>
                </a:lnTo>
                <a:lnTo>
                  <a:pt x="368" y="117"/>
                </a:lnTo>
                <a:cubicBezTo>
                  <a:pt x="386" y="117"/>
                  <a:pt x="401" y="132"/>
                  <a:pt x="401" y="150"/>
                </a:cubicBezTo>
                <a:lnTo>
                  <a:pt x="401" y="150"/>
                </a:lnTo>
                <a:lnTo>
                  <a:pt x="401" y="467"/>
                </a:lnTo>
                <a:close/>
                <a:moveTo>
                  <a:pt x="142" y="83"/>
                </a:moveTo>
                <a:lnTo>
                  <a:pt x="142" y="83"/>
                </a:lnTo>
                <a:lnTo>
                  <a:pt x="142" y="83"/>
                </a:lnTo>
                <a:lnTo>
                  <a:pt x="167" y="83"/>
                </a:lnTo>
                <a:lnTo>
                  <a:pt x="167" y="67"/>
                </a:lnTo>
                <a:lnTo>
                  <a:pt x="167" y="67"/>
                </a:lnTo>
                <a:cubicBezTo>
                  <a:pt x="167" y="48"/>
                  <a:pt x="182" y="33"/>
                  <a:pt x="200" y="33"/>
                </a:cubicBezTo>
                <a:lnTo>
                  <a:pt x="200" y="33"/>
                </a:lnTo>
                <a:lnTo>
                  <a:pt x="234" y="33"/>
                </a:lnTo>
                <a:lnTo>
                  <a:pt x="234" y="33"/>
                </a:lnTo>
                <a:cubicBezTo>
                  <a:pt x="252" y="33"/>
                  <a:pt x="267" y="48"/>
                  <a:pt x="267" y="67"/>
                </a:cubicBezTo>
                <a:lnTo>
                  <a:pt x="267" y="67"/>
                </a:lnTo>
                <a:lnTo>
                  <a:pt x="267" y="83"/>
                </a:lnTo>
                <a:lnTo>
                  <a:pt x="293" y="83"/>
                </a:lnTo>
                <a:lnTo>
                  <a:pt x="293" y="83"/>
                </a:lnTo>
                <a:cubicBezTo>
                  <a:pt x="306" y="83"/>
                  <a:pt x="317" y="95"/>
                  <a:pt x="317" y="108"/>
                </a:cubicBezTo>
                <a:cubicBezTo>
                  <a:pt x="317" y="122"/>
                  <a:pt x="306" y="133"/>
                  <a:pt x="293" y="133"/>
                </a:cubicBezTo>
                <a:lnTo>
                  <a:pt x="293" y="133"/>
                </a:lnTo>
                <a:lnTo>
                  <a:pt x="142" y="133"/>
                </a:lnTo>
                <a:lnTo>
                  <a:pt x="142" y="133"/>
                </a:lnTo>
                <a:cubicBezTo>
                  <a:pt x="128" y="133"/>
                  <a:pt x="117" y="122"/>
                  <a:pt x="117" y="108"/>
                </a:cubicBezTo>
                <a:cubicBezTo>
                  <a:pt x="117" y="95"/>
                  <a:pt x="128" y="83"/>
                  <a:pt x="142" y="83"/>
                </a:cubicBezTo>
                <a:close/>
                <a:moveTo>
                  <a:pt x="385" y="83"/>
                </a:moveTo>
                <a:lnTo>
                  <a:pt x="385" y="83"/>
                </a:lnTo>
                <a:lnTo>
                  <a:pt x="385" y="83"/>
                </a:lnTo>
                <a:lnTo>
                  <a:pt x="351" y="83"/>
                </a:lnTo>
                <a:lnTo>
                  <a:pt x="351" y="83"/>
                </a:lnTo>
                <a:cubicBezTo>
                  <a:pt x="351" y="65"/>
                  <a:pt x="336" y="50"/>
                  <a:pt x="317" y="50"/>
                </a:cubicBezTo>
                <a:lnTo>
                  <a:pt x="317" y="50"/>
                </a:lnTo>
                <a:lnTo>
                  <a:pt x="301" y="50"/>
                </a:lnTo>
                <a:lnTo>
                  <a:pt x="301" y="33"/>
                </a:lnTo>
                <a:lnTo>
                  <a:pt x="301" y="33"/>
                </a:lnTo>
                <a:cubicBezTo>
                  <a:pt x="301" y="15"/>
                  <a:pt x="286" y="0"/>
                  <a:pt x="267" y="0"/>
                </a:cubicBezTo>
                <a:lnTo>
                  <a:pt x="267" y="0"/>
                </a:lnTo>
                <a:lnTo>
                  <a:pt x="167" y="0"/>
                </a:lnTo>
                <a:lnTo>
                  <a:pt x="167" y="0"/>
                </a:lnTo>
                <a:cubicBezTo>
                  <a:pt x="148" y="0"/>
                  <a:pt x="134" y="15"/>
                  <a:pt x="134" y="33"/>
                </a:cubicBezTo>
                <a:lnTo>
                  <a:pt x="134" y="33"/>
                </a:lnTo>
                <a:lnTo>
                  <a:pt x="134" y="50"/>
                </a:lnTo>
                <a:lnTo>
                  <a:pt x="117" y="50"/>
                </a:lnTo>
                <a:lnTo>
                  <a:pt x="117" y="50"/>
                </a:lnTo>
                <a:cubicBezTo>
                  <a:pt x="98" y="50"/>
                  <a:pt x="83" y="65"/>
                  <a:pt x="83" y="83"/>
                </a:cubicBezTo>
                <a:lnTo>
                  <a:pt x="83" y="83"/>
                </a:lnTo>
                <a:lnTo>
                  <a:pt x="50" y="83"/>
                </a:lnTo>
                <a:lnTo>
                  <a:pt x="50" y="83"/>
                </a:lnTo>
                <a:cubicBezTo>
                  <a:pt x="22" y="83"/>
                  <a:pt x="0" y="106"/>
                  <a:pt x="0" y="133"/>
                </a:cubicBezTo>
                <a:lnTo>
                  <a:pt x="0" y="133"/>
                </a:lnTo>
                <a:lnTo>
                  <a:pt x="0" y="484"/>
                </a:lnTo>
                <a:lnTo>
                  <a:pt x="0" y="484"/>
                </a:lnTo>
                <a:cubicBezTo>
                  <a:pt x="0" y="512"/>
                  <a:pt x="22" y="534"/>
                  <a:pt x="50" y="534"/>
                </a:cubicBezTo>
                <a:lnTo>
                  <a:pt x="50" y="534"/>
                </a:lnTo>
                <a:lnTo>
                  <a:pt x="385" y="534"/>
                </a:lnTo>
                <a:lnTo>
                  <a:pt x="385" y="534"/>
                </a:lnTo>
                <a:cubicBezTo>
                  <a:pt x="412" y="534"/>
                  <a:pt x="435" y="512"/>
                  <a:pt x="435" y="484"/>
                </a:cubicBezTo>
                <a:lnTo>
                  <a:pt x="435" y="484"/>
                </a:lnTo>
                <a:lnTo>
                  <a:pt x="435" y="133"/>
                </a:lnTo>
                <a:lnTo>
                  <a:pt x="435" y="133"/>
                </a:lnTo>
                <a:cubicBezTo>
                  <a:pt x="435" y="106"/>
                  <a:pt x="412" y="83"/>
                  <a:pt x="385" y="83"/>
                </a:cubicBezTo>
                <a:close/>
                <a:moveTo>
                  <a:pt x="317" y="317"/>
                </a:moveTo>
                <a:lnTo>
                  <a:pt x="317" y="317"/>
                </a:lnTo>
                <a:lnTo>
                  <a:pt x="317" y="317"/>
                </a:lnTo>
                <a:lnTo>
                  <a:pt x="117" y="317"/>
                </a:lnTo>
                <a:lnTo>
                  <a:pt x="117" y="317"/>
                </a:lnTo>
                <a:cubicBezTo>
                  <a:pt x="107" y="317"/>
                  <a:pt x="100" y="324"/>
                  <a:pt x="100" y="333"/>
                </a:cubicBezTo>
                <a:cubicBezTo>
                  <a:pt x="100" y="343"/>
                  <a:pt x="107" y="350"/>
                  <a:pt x="117" y="350"/>
                </a:cubicBezTo>
                <a:lnTo>
                  <a:pt x="117" y="350"/>
                </a:lnTo>
                <a:lnTo>
                  <a:pt x="317" y="350"/>
                </a:lnTo>
                <a:lnTo>
                  <a:pt x="317" y="350"/>
                </a:lnTo>
                <a:cubicBezTo>
                  <a:pt x="327" y="350"/>
                  <a:pt x="334" y="343"/>
                  <a:pt x="334" y="333"/>
                </a:cubicBezTo>
                <a:cubicBezTo>
                  <a:pt x="334" y="324"/>
                  <a:pt x="327" y="317"/>
                  <a:pt x="317" y="317"/>
                </a:cubicBezTo>
                <a:close/>
                <a:moveTo>
                  <a:pt x="317" y="233"/>
                </a:moveTo>
                <a:lnTo>
                  <a:pt x="317" y="233"/>
                </a:lnTo>
                <a:lnTo>
                  <a:pt x="317" y="233"/>
                </a:lnTo>
                <a:lnTo>
                  <a:pt x="117" y="233"/>
                </a:lnTo>
                <a:lnTo>
                  <a:pt x="117" y="233"/>
                </a:lnTo>
                <a:cubicBezTo>
                  <a:pt x="107" y="233"/>
                  <a:pt x="100" y="240"/>
                  <a:pt x="100" y="250"/>
                </a:cubicBezTo>
                <a:cubicBezTo>
                  <a:pt x="100" y="259"/>
                  <a:pt x="107" y="266"/>
                  <a:pt x="117" y="266"/>
                </a:cubicBezTo>
                <a:lnTo>
                  <a:pt x="117" y="266"/>
                </a:lnTo>
                <a:lnTo>
                  <a:pt x="317" y="266"/>
                </a:lnTo>
                <a:lnTo>
                  <a:pt x="317" y="266"/>
                </a:lnTo>
                <a:cubicBezTo>
                  <a:pt x="327" y="266"/>
                  <a:pt x="334" y="259"/>
                  <a:pt x="334" y="250"/>
                </a:cubicBezTo>
                <a:cubicBezTo>
                  <a:pt x="334" y="240"/>
                  <a:pt x="327" y="233"/>
                  <a:pt x="317" y="233"/>
                </a:cubicBezTo>
                <a:close/>
                <a:moveTo>
                  <a:pt x="317" y="401"/>
                </a:moveTo>
                <a:lnTo>
                  <a:pt x="317" y="401"/>
                </a:lnTo>
                <a:lnTo>
                  <a:pt x="317" y="401"/>
                </a:lnTo>
                <a:lnTo>
                  <a:pt x="117" y="401"/>
                </a:lnTo>
                <a:lnTo>
                  <a:pt x="117" y="401"/>
                </a:lnTo>
                <a:cubicBezTo>
                  <a:pt x="107" y="401"/>
                  <a:pt x="100" y="408"/>
                  <a:pt x="100" y="417"/>
                </a:cubicBezTo>
                <a:cubicBezTo>
                  <a:pt x="100" y="426"/>
                  <a:pt x="107" y="434"/>
                  <a:pt x="117" y="434"/>
                </a:cubicBezTo>
                <a:lnTo>
                  <a:pt x="117" y="434"/>
                </a:lnTo>
                <a:lnTo>
                  <a:pt x="317" y="434"/>
                </a:lnTo>
                <a:lnTo>
                  <a:pt x="317" y="434"/>
                </a:lnTo>
                <a:cubicBezTo>
                  <a:pt x="327" y="434"/>
                  <a:pt x="334" y="426"/>
                  <a:pt x="334" y="417"/>
                </a:cubicBezTo>
                <a:cubicBezTo>
                  <a:pt x="334" y="408"/>
                  <a:pt x="327" y="401"/>
                  <a:pt x="317" y="4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2" name="Freeform 120"/>
          <p:cNvSpPr>
            <a:spLocks noChangeArrowheads="1"/>
          </p:cNvSpPr>
          <p:nvPr/>
        </p:nvSpPr>
        <p:spPr bwMode="auto">
          <a:xfrm>
            <a:off x="6433739" y="3443269"/>
            <a:ext cx="187325" cy="192088"/>
          </a:xfrm>
          <a:custGeom>
            <a:avLst/>
            <a:gdLst>
              <a:gd name="T0" fmla="*/ 418 w 519"/>
              <a:gd name="T1" fmla="*/ 501 h 535"/>
              <a:gd name="T2" fmla="*/ 418 w 519"/>
              <a:gd name="T3" fmla="*/ 501 h 535"/>
              <a:gd name="T4" fmla="*/ 418 w 519"/>
              <a:gd name="T5" fmla="*/ 501 h 535"/>
              <a:gd name="T6" fmla="*/ 418 w 519"/>
              <a:gd name="T7" fmla="*/ 501 h 535"/>
              <a:gd name="T8" fmla="*/ 351 w 519"/>
              <a:gd name="T9" fmla="*/ 434 h 535"/>
              <a:gd name="T10" fmla="*/ 418 w 519"/>
              <a:gd name="T11" fmla="*/ 367 h 535"/>
              <a:gd name="T12" fmla="*/ 485 w 519"/>
              <a:gd name="T13" fmla="*/ 434 h 535"/>
              <a:gd name="T14" fmla="*/ 418 w 519"/>
              <a:gd name="T15" fmla="*/ 501 h 535"/>
              <a:gd name="T16" fmla="*/ 99 w 519"/>
              <a:gd name="T17" fmla="*/ 333 h 535"/>
              <a:gd name="T18" fmla="*/ 99 w 519"/>
              <a:gd name="T19" fmla="*/ 333 h 535"/>
              <a:gd name="T20" fmla="*/ 99 w 519"/>
              <a:gd name="T21" fmla="*/ 333 h 535"/>
              <a:gd name="T22" fmla="*/ 99 w 519"/>
              <a:gd name="T23" fmla="*/ 333 h 535"/>
              <a:gd name="T24" fmla="*/ 33 w 519"/>
              <a:gd name="T25" fmla="*/ 266 h 535"/>
              <a:gd name="T26" fmla="*/ 99 w 519"/>
              <a:gd name="T27" fmla="*/ 200 h 535"/>
              <a:gd name="T28" fmla="*/ 167 w 519"/>
              <a:gd name="T29" fmla="*/ 266 h 535"/>
              <a:gd name="T30" fmla="*/ 99 w 519"/>
              <a:gd name="T31" fmla="*/ 333 h 535"/>
              <a:gd name="T32" fmla="*/ 418 w 519"/>
              <a:gd name="T33" fmla="*/ 33 h 535"/>
              <a:gd name="T34" fmla="*/ 418 w 519"/>
              <a:gd name="T35" fmla="*/ 33 h 535"/>
              <a:gd name="T36" fmla="*/ 418 w 519"/>
              <a:gd name="T37" fmla="*/ 33 h 535"/>
              <a:gd name="T38" fmla="*/ 418 w 519"/>
              <a:gd name="T39" fmla="*/ 33 h 535"/>
              <a:gd name="T40" fmla="*/ 485 w 519"/>
              <a:gd name="T41" fmla="*/ 100 h 535"/>
              <a:gd name="T42" fmla="*/ 418 w 519"/>
              <a:gd name="T43" fmla="*/ 167 h 535"/>
              <a:gd name="T44" fmla="*/ 351 w 519"/>
              <a:gd name="T45" fmla="*/ 100 h 535"/>
              <a:gd name="T46" fmla="*/ 418 w 519"/>
              <a:gd name="T47" fmla="*/ 33 h 535"/>
              <a:gd name="T48" fmla="*/ 418 w 519"/>
              <a:gd name="T49" fmla="*/ 333 h 535"/>
              <a:gd name="T50" fmla="*/ 418 w 519"/>
              <a:gd name="T51" fmla="*/ 333 h 535"/>
              <a:gd name="T52" fmla="*/ 418 w 519"/>
              <a:gd name="T53" fmla="*/ 333 h 535"/>
              <a:gd name="T54" fmla="*/ 418 w 519"/>
              <a:gd name="T55" fmla="*/ 333 h 535"/>
              <a:gd name="T56" fmla="*/ 335 w 519"/>
              <a:gd name="T57" fmla="*/ 378 h 535"/>
              <a:gd name="T58" fmla="*/ 335 w 519"/>
              <a:gd name="T59" fmla="*/ 378 h 535"/>
              <a:gd name="T60" fmla="*/ 190 w 519"/>
              <a:gd name="T61" fmla="*/ 311 h 535"/>
              <a:gd name="T62" fmla="*/ 190 w 519"/>
              <a:gd name="T63" fmla="*/ 311 h 535"/>
              <a:gd name="T64" fmla="*/ 200 w 519"/>
              <a:gd name="T65" fmla="*/ 266 h 535"/>
              <a:gd name="T66" fmla="*/ 190 w 519"/>
              <a:gd name="T67" fmla="*/ 224 h 535"/>
              <a:gd name="T68" fmla="*/ 190 w 519"/>
              <a:gd name="T69" fmla="*/ 224 h 535"/>
              <a:gd name="T70" fmla="*/ 336 w 519"/>
              <a:gd name="T71" fmla="*/ 159 h 535"/>
              <a:gd name="T72" fmla="*/ 336 w 519"/>
              <a:gd name="T73" fmla="*/ 159 h 535"/>
              <a:gd name="T74" fmla="*/ 418 w 519"/>
              <a:gd name="T75" fmla="*/ 200 h 535"/>
              <a:gd name="T76" fmla="*/ 518 w 519"/>
              <a:gd name="T77" fmla="*/ 100 h 535"/>
              <a:gd name="T78" fmla="*/ 418 w 519"/>
              <a:gd name="T79" fmla="*/ 0 h 535"/>
              <a:gd name="T80" fmla="*/ 318 w 519"/>
              <a:gd name="T81" fmla="*/ 100 h 535"/>
              <a:gd name="T82" fmla="*/ 321 w 519"/>
              <a:gd name="T83" fmla="*/ 128 h 535"/>
              <a:gd name="T84" fmla="*/ 321 w 519"/>
              <a:gd name="T85" fmla="*/ 128 h 535"/>
              <a:gd name="T86" fmla="*/ 171 w 519"/>
              <a:gd name="T87" fmla="*/ 197 h 535"/>
              <a:gd name="T88" fmla="*/ 171 w 519"/>
              <a:gd name="T89" fmla="*/ 197 h 535"/>
              <a:gd name="T90" fmla="*/ 99 w 519"/>
              <a:gd name="T91" fmla="*/ 167 h 535"/>
              <a:gd name="T92" fmla="*/ 0 w 519"/>
              <a:gd name="T93" fmla="*/ 266 h 535"/>
              <a:gd name="T94" fmla="*/ 99 w 519"/>
              <a:gd name="T95" fmla="*/ 367 h 535"/>
              <a:gd name="T96" fmla="*/ 168 w 519"/>
              <a:gd name="T97" fmla="*/ 339 h 535"/>
              <a:gd name="T98" fmla="*/ 168 w 519"/>
              <a:gd name="T99" fmla="*/ 339 h 535"/>
              <a:gd name="T100" fmla="*/ 320 w 519"/>
              <a:gd name="T101" fmla="*/ 410 h 535"/>
              <a:gd name="T102" fmla="*/ 320 w 519"/>
              <a:gd name="T103" fmla="*/ 410 h 535"/>
              <a:gd name="T104" fmla="*/ 318 w 519"/>
              <a:gd name="T105" fmla="*/ 434 h 535"/>
              <a:gd name="T106" fmla="*/ 418 w 519"/>
              <a:gd name="T107" fmla="*/ 534 h 535"/>
              <a:gd name="T108" fmla="*/ 518 w 519"/>
              <a:gd name="T109" fmla="*/ 434 h 535"/>
              <a:gd name="T110" fmla="*/ 418 w 519"/>
              <a:gd name="T111" fmla="*/ 33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9" h="535">
                <a:moveTo>
                  <a:pt x="418" y="501"/>
                </a:moveTo>
                <a:lnTo>
                  <a:pt x="418" y="501"/>
                </a:lnTo>
                <a:lnTo>
                  <a:pt x="418" y="501"/>
                </a:lnTo>
                <a:lnTo>
                  <a:pt x="418" y="501"/>
                </a:lnTo>
                <a:cubicBezTo>
                  <a:pt x="381" y="501"/>
                  <a:pt x="351" y="471"/>
                  <a:pt x="351" y="434"/>
                </a:cubicBezTo>
                <a:cubicBezTo>
                  <a:pt x="351" y="397"/>
                  <a:pt x="381" y="367"/>
                  <a:pt x="418" y="367"/>
                </a:cubicBezTo>
                <a:cubicBezTo>
                  <a:pt x="455" y="367"/>
                  <a:pt x="485" y="397"/>
                  <a:pt x="485" y="434"/>
                </a:cubicBezTo>
                <a:cubicBezTo>
                  <a:pt x="485" y="471"/>
                  <a:pt x="455" y="501"/>
                  <a:pt x="418" y="501"/>
                </a:cubicBezTo>
                <a:close/>
                <a:moveTo>
                  <a:pt x="99" y="333"/>
                </a:moveTo>
                <a:lnTo>
                  <a:pt x="99" y="333"/>
                </a:lnTo>
                <a:lnTo>
                  <a:pt x="99" y="333"/>
                </a:lnTo>
                <a:lnTo>
                  <a:pt x="99" y="333"/>
                </a:lnTo>
                <a:cubicBezTo>
                  <a:pt x="63" y="333"/>
                  <a:pt x="33" y="304"/>
                  <a:pt x="33" y="266"/>
                </a:cubicBezTo>
                <a:cubicBezTo>
                  <a:pt x="33" y="230"/>
                  <a:pt x="63" y="200"/>
                  <a:pt x="99" y="200"/>
                </a:cubicBezTo>
                <a:cubicBezTo>
                  <a:pt x="137" y="200"/>
                  <a:pt x="167" y="230"/>
                  <a:pt x="167" y="266"/>
                </a:cubicBezTo>
                <a:cubicBezTo>
                  <a:pt x="167" y="304"/>
                  <a:pt x="137" y="333"/>
                  <a:pt x="99" y="333"/>
                </a:cubicBezTo>
                <a:close/>
                <a:moveTo>
                  <a:pt x="418" y="33"/>
                </a:moveTo>
                <a:lnTo>
                  <a:pt x="418" y="33"/>
                </a:lnTo>
                <a:lnTo>
                  <a:pt x="418" y="33"/>
                </a:lnTo>
                <a:lnTo>
                  <a:pt x="418" y="33"/>
                </a:lnTo>
                <a:cubicBezTo>
                  <a:pt x="455" y="33"/>
                  <a:pt x="485" y="63"/>
                  <a:pt x="485" y="100"/>
                </a:cubicBezTo>
                <a:cubicBezTo>
                  <a:pt x="485" y="137"/>
                  <a:pt x="455" y="167"/>
                  <a:pt x="418" y="167"/>
                </a:cubicBezTo>
                <a:cubicBezTo>
                  <a:pt x="381" y="167"/>
                  <a:pt x="351" y="137"/>
                  <a:pt x="351" y="100"/>
                </a:cubicBezTo>
                <a:cubicBezTo>
                  <a:pt x="351" y="63"/>
                  <a:pt x="381" y="33"/>
                  <a:pt x="418" y="33"/>
                </a:cubicBezTo>
                <a:close/>
                <a:moveTo>
                  <a:pt x="418" y="333"/>
                </a:moveTo>
                <a:lnTo>
                  <a:pt x="418" y="333"/>
                </a:lnTo>
                <a:lnTo>
                  <a:pt x="418" y="333"/>
                </a:lnTo>
                <a:lnTo>
                  <a:pt x="418" y="333"/>
                </a:lnTo>
                <a:cubicBezTo>
                  <a:pt x="383" y="333"/>
                  <a:pt x="352" y="351"/>
                  <a:pt x="335" y="378"/>
                </a:cubicBezTo>
                <a:lnTo>
                  <a:pt x="335" y="378"/>
                </a:lnTo>
                <a:lnTo>
                  <a:pt x="190" y="311"/>
                </a:lnTo>
                <a:lnTo>
                  <a:pt x="190" y="311"/>
                </a:lnTo>
                <a:cubicBezTo>
                  <a:pt x="197" y="298"/>
                  <a:pt x="200" y="282"/>
                  <a:pt x="200" y="266"/>
                </a:cubicBezTo>
                <a:cubicBezTo>
                  <a:pt x="200" y="251"/>
                  <a:pt x="197" y="237"/>
                  <a:pt x="190" y="224"/>
                </a:cubicBezTo>
                <a:lnTo>
                  <a:pt x="190" y="224"/>
                </a:lnTo>
                <a:lnTo>
                  <a:pt x="336" y="159"/>
                </a:lnTo>
                <a:lnTo>
                  <a:pt x="336" y="159"/>
                </a:lnTo>
                <a:cubicBezTo>
                  <a:pt x="354" y="184"/>
                  <a:pt x="384" y="200"/>
                  <a:pt x="418" y="200"/>
                </a:cubicBezTo>
                <a:cubicBezTo>
                  <a:pt x="473" y="200"/>
                  <a:pt x="518" y="155"/>
                  <a:pt x="518" y="100"/>
                </a:cubicBezTo>
                <a:cubicBezTo>
                  <a:pt x="518" y="45"/>
                  <a:pt x="473" y="0"/>
                  <a:pt x="418" y="0"/>
                </a:cubicBezTo>
                <a:cubicBezTo>
                  <a:pt x="362" y="0"/>
                  <a:pt x="318" y="45"/>
                  <a:pt x="318" y="100"/>
                </a:cubicBezTo>
                <a:cubicBezTo>
                  <a:pt x="318" y="110"/>
                  <a:pt x="319" y="119"/>
                  <a:pt x="321" y="128"/>
                </a:cubicBezTo>
                <a:lnTo>
                  <a:pt x="321" y="128"/>
                </a:lnTo>
                <a:lnTo>
                  <a:pt x="171" y="197"/>
                </a:lnTo>
                <a:lnTo>
                  <a:pt x="171" y="197"/>
                </a:lnTo>
                <a:cubicBezTo>
                  <a:pt x="153" y="178"/>
                  <a:pt x="128" y="167"/>
                  <a:pt x="99" y="167"/>
                </a:cubicBezTo>
                <a:cubicBezTo>
                  <a:pt x="45" y="167"/>
                  <a:pt x="0" y="211"/>
                  <a:pt x="0" y="266"/>
                </a:cubicBezTo>
                <a:cubicBezTo>
                  <a:pt x="0" y="322"/>
                  <a:pt x="45" y="367"/>
                  <a:pt x="99" y="367"/>
                </a:cubicBezTo>
                <a:cubicBezTo>
                  <a:pt x="126" y="367"/>
                  <a:pt x="150" y="356"/>
                  <a:pt x="168" y="339"/>
                </a:cubicBezTo>
                <a:lnTo>
                  <a:pt x="168" y="339"/>
                </a:lnTo>
                <a:lnTo>
                  <a:pt x="320" y="410"/>
                </a:lnTo>
                <a:lnTo>
                  <a:pt x="320" y="410"/>
                </a:lnTo>
                <a:cubicBezTo>
                  <a:pt x="318" y="418"/>
                  <a:pt x="318" y="425"/>
                  <a:pt x="318" y="434"/>
                </a:cubicBezTo>
                <a:cubicBezTo>
                  <a:pt x="318" y="489"/>
                  <a:pt x="362" y="534"/>
                  <a:pt x="418" y="534"/>
                </a:cubicBezTo>
                <a:cubicBezTo>
                  <a:pt x="473" y="534"/>
                  <a:pt x="518" y="489"/>
                  <a:pt x="518" y="434"/>
                </a:cubicBezTo>
                <a:cubicBezTo>
                  <a:pt x="518" y="378"/>
                  <a:pt x="473" y="333"/>
                  <a:pt x="418" y="33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3" name="Freeform 121"/>
          <p:cNvSpPr>
            <a:spLocks noChangeArrowheads="1"/>
          </p:cNvSpPr>
          <p:nvPr/>
        </p:nvSpPr>
        <p:spPr bwMode="auto">
          <a:xfrm>
            <a:off x="8572102" y="2906694"/>
            <a:ext cx="180975" cy="193675"/>
          </a:xfrm>
          <a:custGeom>
            <a:avLst/>
            <a:gdLst>
              <a:gd name="T0" fmla="*/ 252 w 501"/>
              <a:gd name="T1" fmla="*/ 471 h 537"/>
              <a:gd name="T2" fmla="*/ 252 w 501"/>
              <a:gd name="T3" fmla="*/ 471 h 537"/>
              <a:gd name="T4" fmla="*/ 252 w 501"/>
              <a:gd name="T5" fmla="*/ 471 h 537"/>
              <a:gd name="T6" fmla="*/ 252 w 501"/>
              <a:gd name="T7" fmla="*/ 471 h 537"/>
              <a:gd name="T8" fmla="*/ 166 w 501"/>
              <a:gd name="T9" fmla="*/ 506 h 537"/>
              <a:gd name="T10" fmla="*/ 80 w 501"/>
              <a:gd name="T11" fmla="*/ 471 h 537"/>
              <a:gd name="T12" fmla="*/ 45 w 501"/>
              <a:gd name="T13" fmla="*/ 386 h 537"/>
              <a:gd name="T14" fmla="*/ 80 w 501"/>
              <a:gd name="T15" fmla="*/ 301 h 537"/>
              <a:gd name="T16" fmla="*/ 80 w 501"/>
              <a:gd name="T17" fmla="*/ 301 h 537"/>
              <a:gd name="T18" fmla="*/ 331 w 501"/>
              <a:gd name="T19" fmla="*/ 52 h 537"/>
              <a:gd name="T20" fmla="*/ 332 w 501"/>
              <a:gd name="T21" fmla="*/ 52 h 537"/>
              <a:gd name="T22" fmla="*/ 332 w 501"/>
              <a:gd name="T23" fmla="*/ 52 h 537"/>
              <a:gd name="T24" fmla="*/ 388 w 501"/>
              <a:gd name="T25" fmla="*/ 30 h 537"/>
              <a:gd name="T26" fmla="*/ 446 w 501"/>
              <a:gd name="T27" fmla="*/ 54 h 537"/>
              <a:gd name="T28" fmla="*/ 471 w 501"/>
              <a:gd name="T29" fmla="*/ 111 h 537"/>
              <a:gd name="T30" fmla="*/ 449 w 501"/>
              <a:gd name="T31" fmla="*/ 166 h 537"/>
              <a:gd name="T32" fmla="*/ 449 w 501"/>
              <a:gd name="T33" fmla="*/ 166 h 537"/>
              <a:gd name="T34" fmla="*/ 449 w 501"/>
              <a:gd name="T35" fmla="*/ 167 h 537"/>
              <a:gd name="T36" fmla="*/ 449 w 501"/>
              <a:gd name="T37" fmla="*/ 167 h 537"/>
              <a:gd name="T38" fmla="*/ 446 w 501"/>
              <a:gd name="T39" fmla="*/ 169 h 537"/>
              <a:gd name="T40" fmla="*/ 446 w 501"/>
              <a:gd name="T41" fmla="*/ 169 h 537"/>
              <a:gd name="T42" fmla="*/ 445 w 501"/>
              <a:gd name="T43" fmla="*/ 170 h 537"/>
              <a:gd name="T44" fmla="*/ 203 w 501"/>
              <a:gd name="T45" fmla="*/ 409 h 537"/>
              <a:gd name="T46" fmla="*/ 203 w 501"/>
              <a:gd name="T47" fmla="*/ 409 h 537"/>
              <a:gd name="T48" fmla="*/ 142 w 501"/>
              <a:gd name="T49" fmla="*/ 409 h 537"/>
              <a:gd name="T50" fmla="*/ 129 w 501"/>
              <a:gd name="T51" fmla="*/ 380 h 537"/>
              <a:gd name="T52" fmla="*/ 142 w 501"/>
              <a:gd name="T53" fmla="*/ 350 h 537"/>
              <a:gd name="T54" fmla="*/ 142 w 501"/>
              <a:gd name="T55" fmla="*/ 350 h 537"/>
              <a:gd name="T56" fmla="*/ 302 w 501"/>
              <a:gd name="T57" fmla="*/ 192 h 537"/>
              <a:gd name="T58" fmla="*/ 281 w 501"/>
              <a:gd name="T59" fmla="*/ 172 h 537"/>
              <a:gd name="T60" fmla="*/ 121 w 501"/>
              <a:gd name="T61" fmla="*/ 329 h 537"/>
              <a:gd name="T62" fmla="*/ 121 w 501"/>
              <a:gd name="T63" fmla="*/ 329 h 537"/>
              <a:gd name="T64" fmla="*/ 122 w 501"/>
              <a:gd name="T65" fmla="*/ 430 h 537"/>
              <a:gd name="T66" fmla="*/ 173 w 501"/>
              <a:gd name="T67" fmla="*/ 450 h 537"/>
              <a:gd name="T68" fmla="*/ 224 w 501"/>
              <a:gd name="T69" fmla="*/ 430 h 537"/>
              <a:gd name="T70" fmla="*/ 224 w 501"/>
              <a:gd name="T71" fmla="*/ 430 h 537"/>
              <a:gd name="T72" fmla="*/ 227 w 501"/>
              <a:gd name="T73" fmla="*/ 427 h 537"/>
              <a:gd name="T74" fmla="*/ 227 w 501"/>
              <a:gd name="T75" fmla="*/ 428 h 537"/>
              <a:gd name="T76" fmla="*/ 467 w 501"/>
              <a:gd name="T77" fmla="*/ 191 h 537"/>
              <a:gd name="T78" fmla="*/ 467 w 501"/>
              <a:gd name="T79" fmla="*/ 191 h 537"/>
              <a:gd name="T80" fmla="*/ 500 w 501"/>
              <a:gd name="T81" fmla="*/ 112 h 537"/>
              <a:gd name="T82" fmla="*/ 467 w 501"/>
              <a:gd name="T83" fmla="*/ 33 h 537"/>
              <a:gd name="T84" fmla="*/ 387 w 501"/>
              <a:gd name="T85" fmla="*/ 0 h 537"/>
              <a:gd name="T86" fmla="*/ 307 w 501"/>
              <a:gd name="T87" fmla="*/ 33 h 537"/>
              <a:gd name="T88" fmla="*/ 307 w 501"/>
              <a:gd name="T89" fmla="*/ 33 h 537"/>
              <a:gd name="T90" fmla="*/ 61 w 501"/>
              <a:gd name="T91" fmla="*/ 278 h 537"/>
              <a:gd name="T92" fmla="*/ 59 w 501"/>
              <a:gd name="T93" fmla="*/ 280 h 537"/>
              <a:gd name="T94" fmla="*/ 59 w 501"/>
              <a:gd name="T95" fmla="*/ 280 h 537"/>
              <a:gd name="T96" fmla="*/ 60 w 501"/>
              <a:gd name="T97" fmla="*/ 491 h 537"/>
              <a:gd name="T98" fmla="*/ 167 w 501"/>
              <a:gd name="T99" fmla="*/ 536 h 537"/>
              <a:gd name="T100" fmla="*/ 274 w 501"/>
              <a:gd name="T101" fmla="*/ 492 h 537"/>
              <a:gd name="T102" fmla="*/ 274 w 501"/>
              <a:gd name="T103" fmla="*/ 492 h 537"/>
              <a:gd name="T104" fmla="*/ 277 w 501"/>
              <a:gd name="T105" fmla="*/ 489 h 537"/>
              <a:gd name="T106" fmla="*/ 277 w 501"/>
              <a:gd name="T107" fmla="*/ 489 h 537"/>
              <a:gd name="T108" fmla="*/ 492 w 501"/>
              <a:gd name="T109" fmla="*/ 276 h 537"/>
              <a:gd name="T110" fmla="*/ 470 w 501"/>
              <a:gd name="T111" fmla="*/ 255 h 537"/>
              <a:gd name="T112" fmla="*/ 252 w 501"/>
              <a:gd name="T113" fmla="*/ 47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1" h="537">
                <a:moveTo>
                  <a:pt x="252" y="471"/>
                </a:moveTo>
                <a:lnTo>
                  <a:pt x="252" y="471"/>
                </a:lnTo>
                <a:lnTo>
                  <a:pt x="252" y="471"/>
                </a:lnTo>
                <a:lnTo>
                  <a:pt x="252" y="471"/>
                </a:lnTo>
                <a:cubicBezTo>
                  <a:pt x="229" y="494"/>
                  <a:pt x="199" y="506"/>
                  <a:pt x="166" y="506"/>
                </a:cubicBezTo>
                <a:cubicBezTo>
                  <a:pt x="134" y="506"/>
                  <a:pt x="103" y="494"/>
                  <a:pt x="80" y="471"/>
                </a:cubicBezTo>
                <a:cubicBezTo>
                  <a:pt x="58" y="448"/>
                  <a:pt x="45" y="418"/>
                  <a:pt x="45" y="386"/>
                </a:cubicBezTo>
                <a:cubicBezTo>
                  <a:pt x="45" y="354"/>
                  <a:pt x="58" y="323"/>
                  <a:pt x="80" y="301"/>
                </a:cubicBezTo>
                <a:lnTo>
                  <a:pt x="80" y="301"/>
                </a:lnTo>
                <a:lnTo>
                  <a:pt x="331" y="52"/>
                </a:lnTo>
                <a:lnTo>
                  <a:pt x="332" y="52"/>
                </a:lnTo>
                <a:lnTo>
                  <a:pt x="332" y="52"/>
                </a:lnTo>
                <a:cubicBezTo>
                  <a:pt x="347" y="38"/>
                  <a:pt x="367" y="30"/>
                  <a:pt x="388" y="30"/>
                </a:cubicBezTo>
                <a:cubicBezTo>
                  <a:pt x="410" y="30"/>
                  <a:pt x="431" y="38"/>
                  <a:pt x="446" y="54"/>
                </a:cubicBezTo>
                <a:cubicBezTo>
                  <a:pt x="462" y="69"/>
                  <a:pt x="471" y="90"/>
                  <a:pt x="471" y="111"/>
                </a:cubicBezTo>
                <a:cubicBezTo>
                  <a:pt x="471" y="132"/>
                  <a:pt x="463" y="151"/>
                  <a:pt x="449" y="166"/>
                </a:cubicBezTo>
                <a:lnTo>
                  <a:pt x="449" y="166"/>
                </a:lnTo>
                <a:lnTo>
                  <a:pt x="449" y="167"/>
                </a:lnTo>
                <a:lnTo>
                  <a:pt x="449" y="167"/>
                </a:lnTo>
                <a:cubicBezTo>
                  <a:pt x="448" y="168"/>
                  <a:pt x="448" y="168"/>
                  <a:pt x="446" y="169"/>
                </a:cubicBezTo>
                <a:lnTo>
                  <a:pt x="446" y="169"/>
                </a:lnTo>
                <a:lnTo>
                  <a:pt x="445" y="170"/>
                </a:lnTo>
                <a:lnTo>
                  <a:pt x="203" y="409"/>
                </a:lnTo>
                <a:lnTo>
                  <a:pt x="203" y="409"/>
                </a:lnTo>
                <a:cubicBezTo>
                  <a:pt x="186" y="425"/>
                  <a:pt x="158" y="425"/>
                  <a:pt x="142" y="409"/>
                </a:cubicBezTo>
                <a:cubicBezTo>
                  <a:pt x="134" y="401"/>
                  <a:pt x="129" y="391"/>
                  <a:pt x="129" y="380"/>
                </a:cubicBezTo>
                <a:cubicBezTo>
                  <a:pt x="129" y="368"/>
                  <a:pt x="134" y="358"/>
                  <a:pt x="142" y="350"/>
                </a:cubicBezTo>
                <a:lnTo>
                  <a:pt x="142" y="350"/>
                </a:lnTo>
                <a:lnTo>
                  <a:pt x="302" y="192"/>
                </a:lnTo>
                <a:lnTo>
                  <a:pt x="281" y="172"/>
                </a:lnTo>
                <a:lnTo>
                  <a:pt x="121" y="329"/>
                </a:lnTo>
                <a:lnTo>
                  <a:pt x="121" y="329"/>
                </a:lnTo>
                <a:cubicBezTo>
                  <a:pt x="94" y="357"/>
                  <a:pt x="94" y="402"/>
                  <a:pt x="122" y="430"/>
                </a:cubicBezTo>
                <a:cubicBezTo>
                  <a:pt x="136" y="443"/>
                  <a:pt x="154" y="450"/>
                  <a:pt x="173" y="450"/>
                </a:cubicBezTo>
                <a:cubicBezTo>
                  <a:pt x="192" y="450"/>
                  <a:pt x="209" y="443"/>
                  <a:pt x="224" y="430"/>
                </a:cubicBezTo>
                <a:lnTo>
                  <a:pt x="224" y="430"/>
                </a:lnTo>
                <a:lnTo>
                  <a:pt x="227" y="427"/>
                </a:lnTo>
                <a:lnTo>
                  <a:pt x="227" y="428"/>
                </a:lnTo>
                <a:lnTo>
                  <a:pt x="467" y="191"/>
                </a:lnTo>
                <a:lnTo>
                  <a:pt x="467" y="191"/>
                </a:lnTo>
                <a:cubicBezTo>
                  <a:pt x="488" y="170"/>
                  <a:pt x="500" y="142"/>
                  <a:pt x="500" y="112"/>
                </a:cubicBezTo>
                <a:cubicBezTo>
                  <a:pt x="500" y="82"/>
                  <a:pt x="488" y="54"/>
                  <a:pt x="467" y="33"/>
                </a:cubicBezTo>
                <a:cubicBezTo>
                  <a:pt x="446" y="11"/>
                  <a:pt x="417" y="0"/>
                  <a:pt x="387" y="0"/>
                </a:cubicBezTo>
                <a:cubicBezTo>
                  <a:pt x="357" y="0"/>
                  <a:pt x="328" y="11"/>
                  <a:pt x="307" y="33"/>
                </a:cubicBezTo>
                <a:lnTo>
                  <a:pt x="307" y="33"/>
                </a:lnTo>
                <a:lnTo>
                  <a:pt x="61" y="278"/>
                </a:lnTo>
                <a:lnTo>
                  <a:pt x="59" y="280"/>
                </a:lnTo>
                <a:lnTo>
                  <a:pt x="59" y="280"/>
                </a:lnTo>
                <a:cubicBezTo>
                  <a:pt x="0" y="338"/>
                  <a:pt x="0" y="433"/>
                  <a:pt x="60" y="491"/>
                </a:cubicBezTo>
                <a:cubicBezTo>
                  <a:pt x="88" y="520"/>
                  <a:pt x="126" y="536"/>
                  <a:pt x="167" y="536"/>
                </a:cubicBezTo>
                <a:cubicBezTo>
                  <a:pt x="207" y="536"/>
                  <a:pt x="245" y="520"/>
                  <a:pt x="274" y="492"/>
                </a:cubicBezTo>
                <a:lnTo>
                  <a:pt x="274" y="492"/>
                </a:lnTo>
                <a:lnTo>
                  <a:pt x="277" y="489"/>
                </a:lnTo>
                <a:lnTo>
                  <a:pt x="277" y="489"/>
                </a:lnTo>
                <a:lnTo>
                  <a:pt x="492" y="276"/>
                </a:lnTo>
                <a:lnTo>
                  <a:pt x="470" y="255"/>
                </a:lnTo>
                <a:lnTo>
                  <a:pt x="252" y="471"/>
                </a:ln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4" name="Freeform 122"/>
          <p:cNvSpPr>
            <a:spLocks noChangeArrowheads="1"/>
          </p:cNvSpPr>
          <p:nvPr/>
        </p:nvSpPr>
        <p:spPr bwMode="auto">
          <a:xfrm>
            <a:off x="8035527" y="2905107"/>
            <a:ext cx="193675" cy="196850"/>
          </a:xfrm>
          <a:custGeom>
            <a:avLst/>
            <a:gdLst>
              <a:gd name="T0" fmla="*/ 410 w 536"/>
              <a:gd name="T1" fmla="*/ 342 h 545"/>
              <a:gd name="T2" fmla="*/ 410 w 536"/>
              <a:gd name="T3" fmla="*/ 342 h 545"/>
              <a:gd name="T4" fmla="*/ 410 w 536"/>
              <a:gd name="T5" fmla="*/ 393 h 545"/>
              <a:gd name="T6" fmla="*/ 410 w 536"/>
              <a:gd name="T7" fmla="*/ 342 h 545"/>
              <a:gd name="T8" fmla="*/ 502 w 536"/>
              <a:gd name="T9" fmla="*/ 476 h 545"/>
              <a:gd name="T10" fmla="*/ 502 w 536"/>
              <a:gd name="T11" fmla="*/ 476 h 545"/>
              <a:gd name="T12" fmla="*/ 469 w 536"/>
              <a:gd name="T13" fmla="*/ 510 h 545"/>
              <a:gd name="T14" fmla="*/ 67 w 536"/>
              <a:gd name="T15" fmla="*/ 510 h 545"/>
              <a:gd name="T16" fmla="*/ 33 w 536"/>
              <a:gd name="T17" fmla="*/ 476 h 545"/>
              <a:gd name="T18" fmla="*/ 33 w 536"/>
              <a:gd name="T19" fmla="*/ 309 h 545"/>
              <a:gd name="T20" fmla="*/ 67 w 536"/>
              <a:gd name="T21" fmla="*/ 276 h 545"/>
              <a:gd name="T22" fmla="*/ 469 w 536"/>
              <a:gd name="T23" fmla="*/ 276 h 545"/>
              <a:gd name="T24" fmla="*/ 502 w 536"/>
              <a:gd name="T25" fmla="*/ 309 h 545"/>
              <a:gd name="T26" fmla="*/ 485 w 536"/>
              <a:gd name="T27" fmla="*/ 242 h 545"/>
              <a:gd name="T28" fmla="*/ 485 w 536"/>
              <a:gd name="T29" fmla="*/ 242 h 545"/>
              <a:gd name="T30" fmla="*/ 217 w 536"/>
              <a:gd name="T31" fmla="*/ 242 h 545"/>
              <a:gd name="T32" fmla="*/ 398 w 536"/>
              <a:gd name="T33" fmla="*/ 24 h 545"/>
              <a:gd name="T34" fmla="*/ 284 w 536"/>
              <a:gd name="T35" fmla="*/ 119 h 545"/>
              <a:gd name="T36" fmla="*/ 184 w 536"/>
              <a:gd name="T37" fmla="*/ 242 h 545"/>
              <a:gd name="T38" fmla="*/ 50 w 536"/>
              <a:gd name="T39" fmla="*/ 242 h 545"/>
              <a:gd name="T40" fmla="*/ 0 w 536"/>
              <a:gd name="T41" fmla="*/ 292 h 545"/>
              <a:gd name="T42" fmla="*/ 0 w 536"/>
              <a:gd name="T43" fmla="*/ 493 h 545"/>
              <a:gd name="T44" fmla="*/ 50 w 536"/>
              <a:gd name="T45" fmla="*/ 544 h 545"/>
              <a:gd name="T46" fmla="*/ 485 w 536"/>
              <a:gd name="T47" fmla="*/ 544 h 545"/>
              <a:gd name="T48" fmla="*/ 535 w 536"/>
              <a:gd name="T49" fmla="*/ 493 h 545"/>
              <a:gd name="T50" fmla="*/ 535 w 536"/>
              <a:gd name="T51" fmla="*/ 292 h 545"/>
              <a:gd name="T52" fmla="*/ 343 w 536"/>
              <a:gd name="T53" fmla="*/ 393 h 545"/>
              <a:gd name="T54" fmla="*/ 343 w 536"/>
              <a:gd name="T55" fmla="*/ 393 h 545"/>
              <a:gd name="T56" fmla="*/ 318 w 536"/>
              <a:gd name="T57" fmla="*/ 418 h 545"/>
              <a:gd name="T58" fmla="*/ 368 w 536"/>
              <a:gd name="T59" fmla="*/ 418 h 545"/>
              <a:gd name="T60" fmla="*/ 217 w 536"/>
              <a:gd name="T61" fmla="*/ 376 h 545"/>
              <a:gd name="T62" fmla="*/ 217 w 536"/>
              <a:gd name="T63" fmla="*/ 376 h 545"/>
              <a:gd name="T64" fmla="*/ 183 w 536"/>
              <a:gd name="T65" fmla="*/ 342 h 545"/>
              <a:gd name="T66" fmla="*/ 168 w 536"/>
              <a:gd name="T67" fmla="*/ 326 h 545"/>
              <a:gd name="T68" fmla="*/ 150 w 536"/>
              <a:gd name="T69" fmla="*/ 342 h 545"/>
              <a:gd name="T70" fmla="*/ 117 w 536"/>
              <a:gd name="T71" fmla="*/ 376 h 545"/>
              <a:gd name="T72" fmla="*/ 100 w 536"/>
              <a:gd name="T73" fmla="*/ 392 h 545"/>
              <a:gd name="T74" fmla="*/ 117 w 536"/>
              <a:gd name="T75" fmla="*/ 409 h 545"/>
              <a:gd name="T76" fmla="*/ 150 w 536"/>
              <a:gd name="T77" fmla="*/ 443 h 545"/>
              <a:gd name="T78" fmla="*/ 168 w 536"/>
              <a:gd name="T79" fmla="*/ 460 h 545"/>
              <a:gd name="T80" fmla="*/ 183 w 536"/>
              <a:gd name="T81" fmla="*/ 443 h 545"/>
              <a:gd name="T82" fmla="*/ 217 w 536"/>
              <a:gd name="T83" fmla="*/ 409 h 545"/>
              <a:gd name="T84" fmla="*/ 234 w 536"/>
              <a:gd name="T85" fmla="*/ 392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45">
                <a:moveTo>
                  <a:pt x="410" y="342"/>
                </a:moveTo>
                <a:lnTo>
                  <a:pt x="410" y="342"/>
                </a:lnTo>
                <a:lnTo>
                  <a:pt x="410" y="342"/>
                </a:lnTo>
                <a:lnTo>
                  <a:pt x="410" y="342"/>
                </a:lnTo>
                <a:cubicBezTo>
                  <a:pt x="396" y="342"/>
                  <a:pt x="385" y="354"/>
                  <a:pt x="385" y="368"/>
                </a:cubicBezTo>
                <a:cubicBezTo>
                  <a:pt x="385" y="382"/>
                  <a:pt x="396" y="393"/>
                  <a:pt x="410" y="393"/>
                </a:cubicBezTo>
                <a:cubicBezTo>
                  <a:pt x="424" y="393"/>
                  <a:pt x="435" y="382"/>
                  <a:pt x="435" y="368"/>
                </a:cubicBezTo>
                <a:cubicBezTo>
                  <a:pt x="435" y="354"/>
                  <a:pt x="424" y="342"/>
                  <a:pt x="410" y="342"/>
                </a:cubicBezTo>
                <a:close/>
                <a:moveTo>
                  <a:pt x="502" y="476"/>
                </a:moveTo>
                <a:lnTo>
                  <a:pt x="502" y="476"/>
                </a:lnTo>
                <a:lnTo>
                  <a:pt x="502" y="476"/>
                </a:lnTo>
                <a:lnTo>
                  <a:pt x="502" y="476"/>
                </a:lnTo>
                <a:cubicBezTo>
                  <a:pt x="502" y="495"/>
                  <a:pt x="487" y="510"/>
                  <a:pt x="469" y="510"/>
                </a:cubicBezTo>
                <a:lnTo>
                  <a:pt x="469" y="510"/>
                </a:lnTo>
                <a:lnTo>
                  <a:pt x="67" y="510"/>
                </a:lnTo>
                <a:lnTo>
                  <a:pt x="67" y="510"/>
                </a:lnTo>
                <a:cubicBezTo>
                  <a:pt x="48" y="510"/>
                  <a:pt x="33" y="495"/>
                  <a:pt x="33" y="476"/>
                </a:cubicBezTo>
                <a:lnTo>
                  <a:pt x="33" y="476"/>
                </a:lnTo>
                <a:lnTo>
                  <a:pt x="33" y="309"/>
                </a:lnTo>
                <a:lnTo>
                  <a:pt x="33" y="309"/>
                </a:lnTo>
                <a:cubicBezTo>
                  <a:pt x="33" y="291"/>
                  <a:pt x="48" y="276"/>
                  <a:pt x="67" y="276"/>
                </a:cubicBezTo>
                <a:lnTo>
                  <a:pt x="67" y="276"/>
                </a:lnTo>
                <a:lnTo>
                  <a:pt x="469" y="276"/>
                </a:lnTo>
                <a:lnTo>
                  <a:pt x="469" y="276"/>
                </a:lnTo>
                <a:cubicBezTo>
                  <a:pt x="487" y="276"/>
                  <a:pt x="502" y="291"/>
                  <a:pt x="502" y="309"/>
                </a:cubicBezTo>
                <a:lnTo>
                  <a:pt x="502" y="309"/>
                </a:lnTo>
                <a:lnTo>
                  <a:pt x="502" y="476"/>
                </a:lnTo>
                <a:close/>
                <a:moveTo>
                  <a:pt x="485" y="242"/>
                </a:moveTo>
                <a:lnTo>
                  <a:pt x="485" y="242"/>
                </a:lnTo>
                <a:lnTo>
                  <a:pt x="485" y="242"/>
                </a:lnTo>
                <a:lnTo>
                  <a:pt x="217" y="242"/>
                </a:lnTo>
                <a:lnTo>
                  <a:pt x="217" y="242"/>
                </a:lnTo>
                <a:cubicBezTo>
                  <a:pt x="217" y="187"/>
                  <a:pt x="260" y="167"/>
                  <a:pt x="306" y="139"/>
                </a:cubicBezTo>
                <a:cubicBezTo>
                  <a:pt x="350" y="112"/>
                  <a:pt x="388" y="83"/>
                  <a:pt x="398" y="24"/>
                </a:cubicBezTo>
                <a:cubicBezTo>
                  <a:pt x="402" y="2"/>
                  <a:pt x="369" y="0"/>
                  <a:pt x="364" y="25"/>
                </a:cubicBezTo>
                <a:cubicBezTo>
                  <a:pt x="355" y="70"/>
                  <a:pt x="324" y="94"/>
                  <a:pt x="284" y="119"/>
                </a:cubicBezTo>
                <a:cubicBezTo>
                  <a:pt x="234" y="148"/>
                  <a:pt x="184" y="174"/>
                  <a:pt x="184" y="242"/>
                </a:cubicBezTo>
                <a:lnTo>
                  <a:pt x="184" y="242"/>
                </a:lnTo>
                <a:lnTo>
                  <a:pt x="50" y="242"/>
                </a:lnTo>
                <a:lnTo>
                  <a:pt x="50" y="242"/>
                </a:lnTo>
                <a:cubicBezTo>
                  <a:pt x="23" y="242"/>
                  <a:pt x="0" y="264"/>
                  <a:pt x="0" y="292"/>
                </a:cubicBezTo>
                <a:lnTo>
                  <a:pt x="0" y="292"/>
                </a:lnTo>
                <a:lnTo>
                  <a:pt x="0" y="493"/>
                </a:lnTo>
                <a:lnTo>
                  <a:pt x="0" y="493"/>
                </a:lnTo>
                <a:cubicBezTo>
                  <a:pt x="0" y="521"/>
                  <a:pt x="23" y="544"/>
                  <a:pt x="50" y="544"/>
                </a:cubicBezTo>
                <a:lnTo>
                  <a:pt x="50" y="544"/>
                </a:lnTo>
                <a:lnTo>
                  <a:pt x="485" y="544"/>
                </a:lnTo>
                <a:lnTo>
                  <a:pt x="485" y="544"/>
                </a:lnTo>
                <a:cubicBezTo>
                  <a:pt x="513" y="544"/>
                  <a:pt x="535" y="521"/>
                  <a:pt x="535" y="493"/>
                </a:cubicBezTo>
                <a:lnTo>
                  <a:pt x="535" y="493"/>
                </a:lnTo>
                <a:lnTo>
                  <a:pt x="535" y="292"/>
                </a:lnTo>
                <a:lnTo>
                  <a:pt x="535" y="292"/>
                </a:lnTo>
                <a:cubicBezTo>
                  <a:pt x="535" y="264"/>
                  <a:pt x="513" y="242"/>
                  <a:pt x="485" y="242"/>
                </a:cubicBezTo>
                <a:close/>
                <a:moveTo>
                  <a:pt x="343" y="393"/>
                </a:moveTo>
                <a:lnTo>
                  <a:pt x="343" y="393"/>
                </a:lnTo>
                <a:lnTo>
                  <a:pt x="343" y="393"/>
                </a:lnTo>
                <a:lnTo>
                  <a:pt x="343" y="393"/>
                </a:lnTo>
                <a:cubicBezTo>
                  <a:pt x="329" y="393"/>
                  <a:pt x="318" y="404"/>
                  <a:pt x="318" y="418"/>
                </a:cubicBezTo>
                <a:cubicBezTo>
                  <a:pt x="318" y="432"/>
                  <a:pt x="329" y="443"/>
                  <a:pt x="343" y="443"/>
                </a:cubicBezTo>
                <a:cubicBezTo>
                  <a:pt x="357" y="443"/>
                  <a:pt x="368" y="432"/>
                  <a:pt x="368" y="418"/>
                </a:cubicBezTo>
                <a:cubicBezTo>
                  <a:pt x="368" y="404"/>
                  <a:pt x="357" y="393"/>
                  <a:pt x="343" y="393"/>
                </a:cubicBezTo>
                <a:close/>
                <a:moveTo>
                  <a:pt x="217" y="376"/>
                </a:moveTo>
                <a:lnTo>
                  <a:pt x="217" y="376"/>
                </a:lnTo>
                <a:lnTo>
                  <a:pt x="217" y="376"/>
                </a:lnTo>
                <a:lnTo>
                  <a:pt x="183" y="376"/>
                </a:lnTo>
                <a:lnTo>
                  <a:pt x="183" y="342"/>
                </a:lnTo>
                <a:lnTo>
                  <a:pt x="183" y="342"/>
                </a:lnTo>
                <a:cubicBezTo>
                  <a:pt x="183" y="333"/>
                  <a:pt x="177" y="326"/>
                  <a:pt x="168" y="326"/>
                </a:cubicBezTo>
                <a:cubicBezTo>
                  <a:pt x="158" y="326"/>
                  <a:pt x="150" y="333"/>
                  <a:pt x="150" y="342"/>
                </a:cubicBezTo>
                <a:lnTo>
                  <a:pt x="150" y="342"/>
                </a:lnTo>
                <a:lnTo>
                  <a:pt x="150" y="376"/>
                </a:lnTo>
                <a:lnTo>
                  <a:pt x="117" y="376"/>
                </a:lnTo>
                <a:lnTo>
                  <a:pt x="117" y="376"/>
                </a:lnTo>
                <a:cubicBezTo>
                  <a:pt x="108" y="376"/>
                  <a:pt x="100" y="383"/>
                  <a:pt x="100" y="392"/>
                </a:cubicBezTo>
                <a:cubicBezTo>
                  <a:pt x="100" y="402"/>
                  <a:pt x="108" y="409"/>
                  <a:pt x="117" y="409"/>
                </a:cubicBezTo>
                <a:lnTo>
                  <a:pt x="117" y="409"/>
                </a:lnTo>
                <a:lnTo>
                  <a:pt x="150" y="409"/>
                </a:lnTo>
                <a:lnTo>
                  <a:pt x="150" y="443"/>
                </a:lnTo>
                <a:lnTo>
                  <a:pt x="150" y="443"/>
                </a:lnTo>
                <a:cubicBezTo>
                  <a:pt x="150" y="452"/>
                  <a:pt x="158" y="460"/>
                  <a:pt x="168" y="460"/>
                </a:cubicBezTo>
                <a:cubicBezTo>
                  <a:pt x="177" y="460"/>
                  <a:pt x="183" y="452"/>
                  <a:pt x="183" y="443"/>
                </a:cubicBezTo>
                <a:lnTo>
                  <a:pt x="183" y="443"/>
                </a:lnTo>
                <a:lnTo>
                  <a:pt x="183" y="409"/>
                </a:lnTo>
                <a:lnTo>
                  <a:pt x="217" y="409"/>
                </a:lnTo>
                <a:lnTo>
                  <a:pt x="217" y="409"/>
                </a:lnTo>
                <a:cubicBezTo>
                  <a:pt x="227" y="409"/>
                  <a:pt x="234" y="402"/>
                  <a:pt x="234" y="392"/>
                </a:cubicBezTo>
                <a:cubicBezTo>
                  <a:pt x="234" y="383"/>
                  <a:pt x="227" y="376"/>
                  <a:pt x="217" y="3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5" name="Freeform 123"/>
          <p:cNvSpPr>
            <a:spLocks noChangeArrowheads="1"/>
          </p:cNvSpPr>
          <p:nvPr/>
        </p:nvSpPr>
        <p:spPr bwMode="auto">
          <a:xfrm>
            <a:off x="7498952" y="2906694"/>
            <a:ext cx="193675" cy="193675"/>
          </a:xfrm>
          <a:custGeom>
            <a:avLst/>
            <a:gdLst>
              <a:gd name="T0" fmla="*/ 502 w 536"/>
              <a:gd name="T1" fmla="*/ 283 h 537"/>
              <a:gd name="T2" fmla="*/ 451 w 536"/>
              <a:gd name="T3" fmla="*/ 319 h 537"/>
              <a:gd name="T4" fmla="*/ 444 w 536"/>
              <a:gd name="T5" fmla="*/ 382 h 537"/>
              <a:gd name="T6" fmla="*/ 423 w 536"/>
              <a:gd name="T7" fmla="*/ 444 h 537"/>
              <a:gd name="T8" fmla="*/ 362 w 536"/>
              <a:gd name="T9" fmla="*/ 434 h 537"/>
              <a:gd name="T10" fmla="*/ 312 w 536"/>
              <a:gd name="T11" fmla="*/ 473 h 537"/>
              <a:gd name="T12" fmla="*/ 253 w 536"/>
              <a:gd name="T13" fmla="*/ 502 h 537"/>
              <a:gd name="T14" fmla="*/ 216 w 536"/>
              <a:gd name="T15" fmla="*/ 451 h 537"/>
              <a:gd name="T16" fmla="*/ 154 w 536"/>
              <a:gd name="T17" fmla="*/ 444 h 537"/>
              <a:gd name="T18" fmla="*/ 112 w 536"/>
              <a:gd name="T19" fmla="*/ 444 h 537"/>
              <a:gd name="T20" fmla="*/ 92 w 536"/>
              <a:gd name="T21" fmla="*/ 382 h 537"/>
              <a:gd name="T22" fmla="*/ 85 w 536"/>
              <a:gd name="T23" fmla="*/ 319 h 537"/>
              <a:gd name="T24" fmla="*/ 34 w 536"/>
              <a:gd name="T25" fmla="*/ 283 h 537"/>
              <a:gd name="T26" fmla="*/ 63 w 536"/>
              <a:gd name="T27" fmla="*/ 224 h 537"/>
              <a:gd name="T28" fmla="*/ 102 w 536"/>
              <a:gd name="T29" fmla="*/ 174 h 537"/>
              <a:gd name="T30" fmla="*/ 92 w 536"/>
              <a:gd name="T31" fmla="*/ 112 h 537"/>
              <a:gd name="T32" fmla="*/ 152 w 536"/>
              <a:gd name="T33" fmla="*/ 89 h 537"/>
              <a:gd name="T34" fmla="*/ 216 w 536"/>
              <a:gd name="T35" fmla="*/ 82 h 537"/>
              <a:gd name="T36" fmla="*/ 253 w 536"/>
              <a:gd name="T37" fmla="*/ 33 h 537"/>
              <a:gd name="T38" fmla="*/ 312 w 536"/>
              <a:gd name="T39" fmla="*/ 63 h 537"/>
              <a:gd name="T40" fmla="*/ 362 w 536"/>
              <a:gd name="T41" fmla="*/ 102 h 537"/>
              <a:gd name="T42" fmla="*/ 404 w 536"/>
              <a:gd name="T43" fmla="*/ 80 h 537"/>
              <a:gd name="T44" fmla="*/ 444 w 536"/>
              <a:gd name="T45" fmla="*/ 112 h 537"/>
              <a:gd name="T46" fmla="*/ 433 w 536"/>
              <a:gd name="T47" fmla="*/ 174 h 537"/>
              <a:gd name="T48" fmla="*/ 473 w 536"/>
              <a:gd name="T49" fmla="*/ 224 h 537"/>
              <a:gd name="T50" fmla="*/ 482 w 536"/>
              <a:gd name="T51" fmla="*/ 194 h 537"/>
              <a:gd name="T52" fmla="*/ 478 w 536"/>
              <a:gd name="T53" fmla="*/ 192 h 537"/>
              <a:gd name="T54" fmla="*/ 471 w 536"/>
              <a:gd name="T55" fmla="*/ 169 h 537"/>
              <a:gd name="T56" fmla="*/ 447 w 536"/>
              <a:gd name="T57" fmla="*/ 68 h 537"/>
              <a:gd name="T58" fmla="*/ 366 w 536"/>
              <a:gd name="T59" fmla="*/ 64 h 537"/>
              <a:gd name="T60" fmla="*/ 343 w 536"/>
              <a:gd name="T61" fmla="*/ 58 h 537"/>
              <a:gd name="T62" fmla="*/ 283 w 536"/>
              <a:gd name="T63" fmla="*/ 0 h 537"/>
              <a:gd name="T64" fmla="*/ 194 w 536"/>
              <a:gd name="T65" fmla="*/ 54 h 537"/>
              <a:gd name="T66" fmla="*/ 173 w 536"/>
              <a:gd name="T67" fmla="*/ 66 h 537"/>
              <a:gd name="T68" fmla="*/ 89 w 536"/>
              <a:gd name="T69" fmla="*/ 68 h 537"/>
              <a:gd name="T70" fmla="*/ 50 w 536"/>
              <a:gd name="T71" fmla="*/ 131 h 537"/>
              <a:gd name="T72" fmla="*/ 66 w 536"/>
              <a:gd name="T73" fmla="*/ 173 h 537"/>
              <a:gd name="T74" fmla="*/ 54 w 536"/>
              <a:gd name="T75" fmla="*/ 194 h 537"/>
              <a:gd name="T76" fmla="*/ 0 w 536"/>
              <a:gd name="T77" fmla="*/ 283 h 537"/>
              <a:gd name="T78" fmla="*/ 58 w 536"/>
              <a:gd name="T79" fmla="*/ 343 h 537"/>
              <a:gd name="T80" fmla="*/ 64 w 536"/>
              <a:gd name="T81" fmla="*/ 367 h 537"/>
              <a:gd name="T82" fmla="*/ 89 w 536"/>
              <a:gd name="T83" fmla="*/ 467 h 537"/>
              <a:gd name="T84" fmla="*/ 169 w 536"/>
              <a:gd name="T85" fmla="*/ 471 h 537"/>
              <a:gd name="T86" fmla="*/ 193 w 536"/>
              <a:gd name="T87" fmla="*/ 477 h 537"/>
              <a:gd name="T88" fmla="*/ 253 w 536"/>
              <a:gd name="T89" fmla="*/ 536 h 537"/>
              <a:gd name="T90" fmla="*/ 342 w 536"/>
              <a:gd name="T91" fmla="*/ 482 h 537"/>
              <a:gd name="T92" fmla="*/ 363 w 536"/>
              <a:gd name="T93" fmla="*/ 470 h 537"/>
              <a:gd name="T94" fmla="*/ 447 w 536"/>
              <a:gd name="T95" fmla="*/ 467 h 537"/>
              <a:gd name="T96" fmla="*/ 485 w 536"/>
              <a:gd name="T97" fmla="*/ 404 h 537"/>
              <a:gd name="T98" fmla="*/ 469 w 536"/>
              <a:gd name="T99" fmla="*/ 363 h 537"/>
              <a:gd name="T100" fmla="*/ 482 w 536"/>
              <a:gd name="T101" fmla="*/ 342 h 537"/>
              <a:gd name="T102" fmla="*/ 535 w 536"/>
              <a:gd name="T103" fmla="*/ 253 h 537"/>
              <a:gd name="T104" fmla="*/ 268 w 536"/>
              <a:gd name="T105" fmla="*/ 318 h 537"/>
              <a:gd name="T106" fmla="*/ 318 w 536"/>
              <a:gd name="T107" fmla="*/ 268 h 537"/>
              <a:gd name="T108" fmla="*/ 268 w 536"/>
              <a:gd name="T109" fmla="*/ 184 h 537"/>
              <a:gd name="T110" fmla="*/ 351 w 536"/>
              <a:gd name="T111" fmla="*/ 2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6" h="537">
                <a:moveTo>
                  <a:pt x="502" y="283"/>
                </a:moveTo>
                <a:lnTo>
                  <a:pt x="502" y="283"/>
                </a:lnTo>
                <a:lnTo>
                  <a:pt x="502" y="283"/>
                </a:lnTo>
                <a:lnTo>
                  <a:pt x="502" y="283"/>
                </a:lnTo>
                <a:cubicBezTo>
                  <a:pt x="502" y="299"/>
                  <a:pt x="489" y="311"/>
                  <a:pt x="473" y="311"/>
                </a:cubicBezTo>
                <a:lnTo>
                  <a:pt x="473" y="311"/>
                </a:lnTo>
                <a:lnTo>
                  <a:pt x="451" y="319"/>
                </a:lnTo>
                <a:lnTo>
                  <a:pt x="451" y="319"/>
                </a:lnTo>
                <a:cubicBezTo>
                  <a:pt x="447" y="334"/>
                  <a:pt x="441" y="348"/>
                  <a:pt x="433" y="361"/>
                </a:cubicBezTo>
                <a:lnTo>
                  <a:pt x="433" y="361"/>
                </a:lnTo>
                <a:lnTo>
                  <a:pt x="444" y="382"/>
                </a:lnTo>
                <a:lnTo>
                  <a:pt x="444" y="382"/>
                </a:lnTo>
                <a:cubicBezTo>
                  <a:pt x="455" y="393"/>
                  <a:pt x="455" y="412"/>
                  <a:pt x="444" y="423"/>
                </a:cubicBezTo>
                <a:lnTo>
                  <a:pt x="444" y="423"/>
                </a:lnTo>
                <a:lnTo>
                  <a:pt x="423" y="444"/>
                </a:lnTo>
                <a:lnTo>
                  <a:pt x="423" y="444"/>
                </a:lnTo>
                <a:cubicBezTo>
                  <a:pt x="418" y="449"/>
                  <a:pt x="410" y="452"/>
                  <a:pt x="402" y="452"/>
                </a:cubicBezTo>
                <a:cubicBezTo>
                  <a:pt x="395" y="452"/>
                  <a:pt x="387" y="449"/>
                  <a:pt x="382" y="444"/>
                </a:cubicBezTo>
                <a:lnTo>
                  <a:pt x="382" y="444"/>
                </a:lnTo>
                <a:lnTo>
                  <a:pt x="362" y="434"/>
                </a:lnTo>
                <a:lnTo>
                  <a:pt x="362" y="434"/>
                </a:lnTo>
                <a:cubicBezTo>
                  <a:pt x="348" y="441"/>
                  <a:pt x="334" y="446"/>
                  <a:pt x="319" y="451"/>
                </a:cubicBezTo>
                <a:lnTo>
                  <a:pt x="319" y="451"/>
                </a:lnTo>
                <a:lnTo>
                  <a:pt x="312" y="473"/>
                </a:lnTo>
                <a:lnTo>
                  <a:pt x="312" y="473"/>
                </a:lnTo>
                <a:cubicBezTo>
                  <a:pt x="312" y="489"/>
                  <a:pt x="299" y="502"/>
                  <a:pt x="283" y="502"/>
                </a:cubicBezTo>
                <a:lnTo>
                  <a:pt x="283" y="502"/>
                </a:lnTo>
                <a:lnTo>
                  <a:pt x="253" y="502"/>
                </a:lnTo>
                <a:lnTo>
                  <a:pt x="253" y="502"/>
                </a:lnTo>
                <a:cubicBezTo>
                  <a:pt x="237" y="502"/>
                  <a:pt x="224" y="489"/>
                  <a:pt x="224" y="473"/>
                </a:cubicBezTo>
                <a:lnTo>
                  <a:pt x="224" y="473"/>
                </a:lnTo>
                <a:lnTo>
                  <a:pt x="216" y="451"/>
                </a:lnTo>
                <a:lnTo>
                  <a:pt x="216" y="451"/>
                </a:lnTo>
                <a:cubicBezTo>
                  <a:pt x="202" y="447"/>
                  <a:pt x="188" y="441"/>
                  <a:pt x="174" y="434"/>
                </a:cubicBezTo>
                <a:lnTo>
                  <a:pt x="174" y="434"/>
                </a:lnTo>
                <a:lnTo>
                  <a:pt x="154" y="444"/>
                </a:lnTo>
                <a:lnTo>
                  <a:pt x="154" y="444"/>
                </a:lnTo>
                <a:cubicBezTo>
                  <a:pt x="148" y="449"/>
                  <a:pt x="140" y="452"/>
                  <a:pt x="133" y="452"/>
                </a:cubicBezTo>
                <a:cubicBezTo>
                  <a:pt x="126" y="452"/>
                  <a:pt x="118" y="449"/>
                  <a:pt x="112" y="444"/>
                </a:cubicBezTo>
                <a:lnTo>
                  <a:pt x="112" y="444"/>
                </a:lnTo>
                <a:lnTo>
                  <a:pt x="92" y="423"/>
                </a:lnTo>
                <a:lnTo>
                  <a:pt x="92" y="423"/>
                </a:lnTo>
                <a:cubicBezTo>
                  <a:pt x="81" y="412"/>
                  <a:pt x="81" y="393"/>
                  <a:pt x="92" y="382"/>
                </a:cubicBezTo>
                <a:lnTo>
                  <a:pt x="92" y="382"/>
                </a:lnTo>
                <a:lnTo>
                  <a:pt x="102" y="361"/>
                </a:lnTo>
                <a:lnTo>
                  <a:pt x="102" y="361"/>
                </a:lnTo>
                <a:cubicBezTo>
                  <a:pt x="95" y="348"/>
                  <a:pt x="89" y="334"/>
                  <a:pt x="85" y="319"/>
                </a:cubicBezTo>
                <a:lnTo>
                  <a:pt x="85" y="319"/>
                </a:lnTo>
                <a:lnTo>
                  <a:pt x="63" y="311"/>
                </a:lnTo>
                <a:lnTo>
                  <a:pt x="63" y="311"/>
                </a:lnTo>
                <a:cubicBezTo>
                  <a:pt x="47" y="311"/>
                  <a:pt x="34" y="299"/>
                  <a:pt x="34" y="283"/>
                </a:cubicBezTo>
                <a:lnTo>
                  <a:pt x="34" y="283"/>
                </a:lnTo>
                <a:lnTo>
                  <a:pt x="34" y="253"/>
                </a:lnTo>
                <a:lnTo>
                  <a:pt x="34" y="253"/>
                </a:lnTo>
                <a:cubicBezTo>
                  <a:pt x="34" y="237"/>
                  <a:pt x="47" y="224"/>
                  <a:pt x="63" y="224"/>
                </a:cubicBezTo>
                <a:lnTo>
                  <a:pt x="63" y="224"/>
                </a:lnTo>
                <a:lnTo>
                  <a:pt x="85" y="216"/>
                </a:lnTo>
                <a:lnTo>
                  <a:pt x="85" y="216"/>
                </a:lnTo>
                <a:cubicBezTo>
                  <a:pt x="89" y="201"/>
                  <a:pt x="95" y="187"/>
                  <a:pt x="102" y="174"/>
                </a:cubicBezTo>
                <a:lnTo>
                  <a:pt x="102" y="174"/>
                </a:lnTo>
                <a:lnTo>
                  <a:pt x="92" y="154"/>
                </a:lnTo>
                <a:lnTo>
                  <a:pt x="92" y="154"/>
                </a:lnTo>
                <a:cubicBezTo>
                  <a:pt x="81" y="142"/>
                  <a:pt x="81" y="124"/>
                  <a:pt x="92" y="112"/>
                </a:cubicBezTo>
                <a:lnTo>
                  <a:pt x="92" y="112"/>
                </a:lnTo>
                <a:lnTo>
                  <a:pt x="112" y="92"/>
                </a:lnTo>
                <a:lnTo>
                  <a:pt x="112" y="92"/>
                </a:lnTo>
                <a:cubicBezTo>
                  <a:pt x="118" y="86"/>
                  <a:pt x="126" y="83"/>
                  <a:pt x="133" y="83"/>
                </a:cubicBezTo>
                <a:cubicBezTo>
                  <a:pt x="140" y="83"/>
                  <a:pt x="146" y="83"/>
                  <a:pt x="152" y="89"/>
                </a:cubicBezTo>
                <a:lnTo>
                  <a:pt x="152" y="89"/>
                </a:lnTo>
                <a:lnTo>
                  <a:pt x="173" y="100"/>
                </a:lnTo>
                <a:lnTo>
                  <a:pt x="173" y="100"/>
                </a:lnTo>
                <a:cubicBezTo>
                  <a:pt x="186" y="92"/>
                  <a:pt x="201" y="86"/>
                  <a:pt x="216" y="82"/>
                </a:cubicBezTo>
                <a:lnTo>
                  <a:pt x="216" y="82"/>
                </a:lnTo>
                <a:lnTo>
                  <a:pt x="224" y="63"/>
                </a:lnTo>
                <a:lnTo>
                  <a:pt x="224" y="63"/>
                </a:lnTo>
                <a:cubicBezTo>
                  <a:pt x="224" y="47"/>
                  <a:pt x="237" y="33"/>
                  <a:pt x="253" y="33"/>
                </a:cubicBezTo>
                <a:lnTo>
                  <a:pt x="253" y="33"/>
                </a:lnTo>
                <a:lnTo>
                  <a:pt x="283" y="33"/>
                </a:lnTo>
                <a:lnTo>
                  <a:pt x="283" y="33"/>
                </a:lnTo>
                <a:cubicBezTo>
                  <a:pt x="299" y="33"/>
                  <a:pt x="312" y="47"/>
                  <a:pt x="312" y="63"/>
                </a:cubicBezTo>
                <a:lnTo>
                  <a:pt x="312" y="63"/>
                </a:lnTo>
                <a:lnTo>
                  <a:pt x="319" y="85"/>
                </a:lnTo>
                <a:lnTo>
                  <a:pt x="319" y="85"/>
                </a:lnTo>
                <a:cubicBezTo>
                  <a:pt x="334" y="89"/>
                  <a:pt x="348" y="94"/>
                  <a:pt x="362" y="102"/>
                </a:cubicBezTo>
                <a:lnTo>
                  <a:pt x="362" y="102"/>
                </a:lnTo>
                <a:lnTo>
                  <a:pt x="382" y="92"/>
                </a:lnTo>
                <a:lnTo>
                  <a:pt x="382" y="92"/>
                </a:lnTo>
                <a:cubicBezTo>
                  <a:pt x="387" y="86"/>
                  <a:pt x="397" y="80"/>
                  <a:pt x="404" y="80"/>
                </a:cubicBezTo>
                <a:cubicBezTo>
                  <a:pt x="412" y="80"/>
                  <a:pt x="418" y="86"/>
                  <a:pt x="423" y="92"/>
                </a:cubicBezTo>
                <a:lnTo>
                  <a:pt x="423" y="92"/>
                </a:lnTo>
                <a:lnTo>
                  <a:pt x="444" y="112"/>
                </a:lnTo>
                <a:lnTo>
                  <a:pt x="444" y="112"/>
                </a:lnTo>
                <a:cubicBezTo>
                  <a:pt x="455" y="124"/>
                  <a:pt x="455" y="142"/>
                  <a:pt x="444" y="154"/>
                </a:cubicBezTo>
                <a:lnTo>
                  <a:pt x="444" y="154"/>
                </a:lnTo>
                <a:lnTo>
                  <a:pt x="433" y="174"/>
                </a:lnTo>
                <a:lnTo>
                  <a:pt x="433" y="174"/>
                </a:lnTo>
                <a:cubicBezTo>
                  <a:pt x="441" y="187"/>
                  <a:pt x="447" y="201"/>
                  <a:pt x="451" y="217"/>
                </a:cubicBezTo>
                <a:lnTo>
                  <a:pt x="451" y="217"/>
                </a:lnTo>
                <a:lnTo>
                  <a:pt x="473" y="224"/>
                </a:lnTo>
                <a:lnTo>
                  <a:pt x="473" y="224"/>
                </a:lnTo>
                <a:cubicBezTo>
                  <a:pt x="489" y="224"/>
                  <a:pt x="502" y="237"/>
                  <a:pt x="502" y="253"/>
                </a:cubicBezTo>
                <a:lnTo>
                  <a:pt x="502" y="253"/>
                </a:lnTo>
                <a:lnTo>
                  <a:pt x="502" y="283"/>
                </a:lnTo>
                <a:close/>
                <a:moveTo>
                  <a:pt x="482" y="194"/>
                </a:moveTo>
                <a:lnTo>
                  <a:pt x="482" y="194"/>
                </a:lnTo>
                <a:lnTo>
                  <a:pt x="482" y="194"/>
                </a:lnTo>
                <a:lnTo>
                  <a:pt x="478" y="192"/>
                </a:lnTo>
                <a:lnTo>
                  <a:pt x="478" y="192"/>
                </a:lnTo>
                <a:cubicBezTo>
                  <a:pt x="475" y="185"/>
                  <a:pt x="473" y="179"/>
                  <a:pt x="470" y="173"/>
                </a:cubicBezTo>
                <a:lnTo>
                  <a:pt x="470" y="173"/>
                </a:lnTo>
                <a:lnTo>
                  <a:pt x="471" y="169"/>
                </a:lnTo>
                <a:lnTo>
                  <a:pt x="471" y="169"/>
                </a:lnTo>
                <a:cubicBezTo>
                  <a:pt x="481" y="159"/>
                  <a:pt x="485" y="145"/>
                  <a:pt x="485" y="131"/>
                </a:cubicBezTo>
                <a:cubicBezTo>
                  <a:pt x="485" y="115"/>
                  <a:pt x="479" y="100"/>
                  <a:pt x="468" y="89"/>
                </a:cubicBezTo>
                <a:lnTo>
                  <a:pt x="468" y="89"/>
                </a:lnTo>
                <a:lnTo>
                  <a:pt x="447" y="68"/>
                </a:lnTo>
                <a:lnTo>
                  <a:pt x="447" y="68"/>
                </a:lnTo>
                <a:cubicBezTo>
                  <a:pt x="435" y="56"/>
                  <a:pt x="421" y="50"/>
                  <a:pt x="404" y="50"/>
                </a:cubicBezTo>
                <a:cubicBezTo>
                  <a:pt x="390" y="50"/>
                  <a:pt x="377" y="55"/>
                  <a:pt x="366" y="64"/>
                </a:cubicBezTo>
                <a:lnTo>
                  <a:pt x="366" y="64"/>
                </a:lnTo>
                <a:lnTo>
                  <a:pt x="363" y="66"/>
                </a:lnTo>
                <a:lnTo>
                  <a:pt x="363" y="66"/>
                </a:lnTo>
                <a:cubicBezTo>
                  <a:pt x="357" y="63"/>
                  <a:pt x="350" y="60"/>
                  <a:pt x="343" y="58"/>
                </a:cubicBezTo>
                <a:lnTo>
                  <a:pt x="343" y="58"/>
                </a:lnTo>
                <a:lnTo>
                  <a:pt x="342" y="54"/>
                </a:lnTo>
                <a:lnTo>
                  <a:pt x="342" y="54"/>
                </a:lnTo>
                <a:cubicBezTo>
                  <a:pt x="339" y="23"/>
                  <a:pt x="314" y="0"/>
                  <a:pt x="283" y="0"/>
                </a:cubicBezTo>
                <a:lnTo>
                  <a:pt x="283" y="0"/>
                </a:lnTo>
                <a:lnTo>
                  <a:pt x="253" y="0"/>
                </a:lnTo>
                <a:lnTo>
                  <a:pt x="253" y="0"/>
                </a:lnTo>
                <a:cubicBezTo>
                  <a:pt x="222" y="0"/>
                  <a:pt x="197" y="23"/>
                  <a:pt x="194" y="54"/>
                </a:cubicBezTo>
                <a:lnTo>
                  <a:pt x="194" y="54"/>
                </a:lnTo>
                <a:lnTo>
                  <a:pt x="193" y="58"/>
                </a:lnTo>
                <a:lnTo>
                  <a:pt x="193" y="58"/>
                </a:lnTo>
                <a:cubicBezTo>
                  <a:pt x="185" y="60"/>
                  <a:pt x="179" y="63"/>
                  <a:pt x="173" y="66"/>
                </a:cubicBezTo>
                <a:lnTo>
                  <a:pt x="173" y="66"/>
                </a:lnTo>
                <a:lnTo>
                  <a:pt x="169" y="64"/>
                </a:lnTo>
                <a:lnTo>
                  <a:pt x="169" y="64"/>
                </a:lnTo>
                <a:cubicBezTo>
                  <a:pt x="158" y="55"/>
                  <a:pt x="145" y="50"/>
                  <a:pt x="131" y="50"/>
                </a:cubicBezTo>
                <a:cubicBezTo>
                  <a:pt x="115" y="50"/>
                  <a:pt x="100" y="56"/>
                  <a:pt x="89" y="68"/>
                </a:cubicBezTo>
                <a:lnTo>
                  <a:pt x="89" y="68"/>
                </a:lnTo>
                <a:lnTo>
                  <a:pt x="68" y="89"/>
                </a:lnTo>
                <a:lnTo>
                  <a:pt x="68" y="89"/>
                </a:lnTo>
                <a:cubicBezTo>
                  <a:pt x="57" y="100"/>
                  <a:pt x="50" y="115"/>
                  <a:pt x="50" y="131"/>
                </a:cubicBezTo>
                <a:cubicBezTo>
                  <a:pt x="50" y="145"/>
                  <a:pt x="55" y="159"/>
                  <a:pt x="64" y="169"/>
                </a:cubicBezTo>
                <a:lnTo>
                  <a:pt x="64" y="169"/>
                </a:lnTo>
                <a:lnTo>
                  <a:pt x="66" y="173"/>
                </a:lnTo>
                <a:lnTo>
                  <a:pt x="66" y="173"/>
                </a:lnTo>
                <a:cubicBezTo>
                  <a:pt x="63" y="179"/>
                  <a:pt x="60" y="185"/>
                  <a:pt x="58" y="192"/>
                </a:cubicBezTo>
                <a:lnTo>
                  <a:pt x="58" y="192"/>
                </a:lnTo>
                <a:lnTo>
                  <a:pt x="54" y="194"/>
                </a:lnTo>
                <a:lnTo>
                  <a:pt x="54" y="194"/>
                </a:lnTo>
                <a:cubicBezTo>
                  <a:pt x="23" y="197"/>
                  <a:pt x="0" y="222"/>
                  <a:pt x="0" y="253"/>
                </a:cubicBezTo>
                <a:lnTo>
                  <a:pt x="0" y="253"/>
                </a:lnTo>
                <a:lnTo>
                  <a:pt x="0" y="283"/>
                </a:lnTo>
                <a:lnTo>
                  <a:pt x="0" y="283"/>
                </a:lnTo>
                <a:cubicBezTo>
                  <a:pt x="0" y="313"/>
                  <a:pt x="23" y="339"/>
                  <a:pt x="54" y="342"/>
                </a:cubicBezTo>
                <a:lnTo>
                  <a:pt x="54" y="342"/>
                </a:lnTo>
                <a:lnTo>
                  <a:pt x="58" y="343"/>
                </a:lnTo>
                <a:lnTo>
                  <a:pt x="58" y="343"/>
                </a:lnTo>
                <a:cubicBezTo>
                  <a:pt x="60" y="350"/>
                  <a:pt x="63" y="356"/>
                  <a:pt x="66" y="363"/>
                </a:cubicBezTo>
                <a:lnTo>
                  <a:pt x="66" y="363"/>
                </a:lnTo>
                <a:lnTo>
                  <a:pt x="64" y="367"/>
                </a:lnTo>
                <a:lnTo>
                  <a:pt x="64" y="367"/>
                </a:lnTo>
                <a:cubicBezTo>
                  <a:pt x="55" y="378"/>
                  <a:pt x="50" y="390"/>
                  <a:pt x="50" y="404"/>
                </a:cubicBezTo>
                <a:cubicBezTo>
                  <a:pt x="50" y="420"/>
                  <a:pt x="57" y="435"/>
                  <a:pt x="68" y="446"/>
                </a:cubicBezTo>
                <a:lnTo>
                  <a:pt x="68" y="446"/>
                </a:lnTo>
                <a:lnTo>
                  <a:pt x="89" y="467"/>
                </a:lnTo>
                <a:lnTo>
                  <a:pt x="89" y="467"/>
                </a:lnTo>
                <a:cubicBezTo>
                  <a:pt x="100" y="479"/>
                  <a:pt x="115" y="485"/>
                  <a:pt x="131" y="485"/>
                </a:cubicBezTo>
                <a:cubicBezTo>
                  <a:pt x="145" y="485"/>
                  <a:pt x="158" y="480"/>
                  <a:pt x="169" y="471"/>
                </a:cubicBezTo>
                <a:lnTo>
                  <a:pt x="169" y="471"/>
                </a:lnTo>
                <a:lnTo>
                  <a:pt x="173" y="470"/>
                </a:lnTo>
                <a:lnTo>
                  <a:pt x="173" y="470"/>
                </a:lnTo>
                <a:cubicBezTo>
                  <a:pt x="179" y="473"/>
                  <a:pt x="185" y="475"/>
                  <a:pt x="193" y="477"/>
                </a:cubicBezTo>
                <a:lnTo>
                  <a:pt x="193" y="477"/>
                </a:lnTo>
                <a:lnTo>
                  <a:pt x="194" y="482"/>
                </a:lnTo>
                <a:lnTo>
                  <a:pt x="194" y="482"/>
                </a:lnTo>
                <a:cubicBezTo>
                  <a:pt x="197" y="512"/>
                  <a:pt x="222" y="536"/>
                  <a:pt x="253" y="536"/>
                </a:cubicBezTo>
                <a:lnTo>
                  <a:pt x="253" y="536"/>
                </a:lnTo>
                <a:lnTo>
                  <a:pt x="283" y="536"/>
                </a:lnTo>
                <a:lnTo>
                  <a:pt x="283" y="536"/>
                </a:lnTo>
                <a:cubicBezTo>
                  <a:pt x="314" y="536"/>
                  <a:pt x="339" y="512"/>
                  <a:pt x="342" y="482"/>
                </a:cubicBezTo>
                <a:lnTo>
                  <a:pt x="342" y="482"/>
                </a:lnTo>
                <a:lnTo>
                  <a:pt x="343" y="477"/>
                </a:lnTo>
                <a:lnTo>
                  <a:pt x="343" y="477"/>
                </a:lnTo>
                <a:cubicBezTo>
                  <a:pt x="350" y="475"/>
                  <a:pt x="357" y="473"/>
                  <a:pt x="363" y="470"/>
                </a:cubicBezTo>
                <a:lnTo>
                  <a:pt x="363" y="470"/>
                </a:lnTo>
                <a:lnTo>
                  <a:pt x="366" y="471"/>
                </a:lnTo>
                <a:lnTo>
                  <a:pt x="366" y="471"/>
                </a:lnTo>
                <a:cubicBezTo>
                  <a:pt x="377" y="480"/>
                  <a:pt x="390" y="485"/>
                  <a:pt x="404" y="485"/>
                </a:cubicBezTo>
                <a:cubicBezTo>
                  <a:pt x="421" y="485"/>
                  <a:pt x="435" y="479"/>
                  <a:pt x="447" y="467"/>
                </a:cubicBezTo>
                <a:lnTo>
                  <a:pt x="447" y="467"/>
                </a:lnTo>
                <a:lnTo>
                  <a:pt x="468" y="446"/>
                </a:lnTo>
                <a:lnTo>
                  <a:pt x="468" y="446"/>
                </a:lnTo>
                <a:cubicBezTo>
                  <a:pt x="479" y="435"/>
                  <a:pt x="485" y="420"/>
                  <a:pt x="485" y="404"/>
                </a:cubicBezTo>
                <a:cubicBezTo>
                  <a:pt x="485" y="390"/>
                  <a:pt x="481" y="377"/>
                  <a:pt x="471" y="366"/>
                </a:cubicBezTo>
                <a:lnTo>
                  <a:pt x="471" y="366"/>
                </a:lnTo>
                <a:lnTo>
                  <a:pt x="469" y="363"/>
                </a:lnTo>
                <a:lnTo>
                  <a:pt x="469" y="363"/>
                </a:lnTo>
                <a:cubicBezTo>
                  <a:pt x="473" y="356"/>
                  <a:pt x="475" y="350"/>
                  <a:pt x="478" y="343"/>
                </a:cubicBezTo>
                <a:lnTo>
                  <a:pt x="478" y="343"/>
                </a:lnTo>
                <a:lnTo>
                  <a:pt x="482" y="342"/>
                </a:lnTo>
                <a:lnTo>
                  <a:pt x="482" y="342"/>
                </a:lnTo>
                <a:cubicBezTo>
                  <a:pt x="512" y="339"/>
                  <a:pt x="535" y="313"/>
                  <a:pt x="535" y="283"/>
                </a:cubicBezTo>
                <a:lnTo>
                  <a:pt x="535" y="283"/>
                </a:lnTo>
                <a:lnTo>
                  <a:pt x="535" y="253"/>
                </a:lnTo>
                <a:lnTo>
                  <a:pt x="535" y="253"/>
                </a:lnTo>
                <a:cubicBezTo>
                  <a:pt x="535" y="222"/>
                  <a:pt x="512" y="197"/>
                  <a:pt x="482" y="194"/>
                </a:cubicBezTo>
                <a:close/>
                <a:moveTo>
                  <a:pt x="268" y="318"/>
                </a:moveTo>
                <a:lnTo>
                  <a:pt x="268" y="318"/>
                </a:lnTo>
                <a:lnTo>
                  <a:pt x="268" y="318"/>
                </a:lnTo>
                <a:lnTo>
                  <a:pt x="268" y="318"/>
                </a:lnTo>
                <a:cubicBezTo>
                  <a:pt x="240" y="318"/>
                  <a:pt x="218" y="295"/>
                  <a:pt x="218" y="268"/>
                </a:cubicBezTo>
                <a:cubicBezTo>
                  <a:pt x="218" y="240"/>
                  <a:pt x="240" y="218"/>
                  <a:pt x="268" y="218"/>
                </a:cubicBezTo>
                <a:cubicBezTo>
                  <a:pt x="295" y="218"/>
                  <a:pt x="318" y="240"/>
                  <a:pt x="318" y="268"/>
                </a:cubicBezTo>
                <a:cubicBezTo>
                  <a:pt x="318" y="295"/>
                  <a:pt x="295" y="318"/>
                  <a:pt x="268" y="318"/>
                </a:cubicBezTo>
                <a:close/>
                <a:moveTo>
                  <a:pt x="268" y="184"/>
                </a:moveTo>
                <a:lnTo>
                  <a:pt x="268" y="184"/>
                </a:lnTo>
                <a:lnTo>
                  <a:pt x="268" y="184"/>
                </a:lnTo>
                <a:lnTo>
                  <a:pt x="268" y="184"/>
                </a:lnTo>
                <a:cubicBezTo>
                  <a:pt x="221" y="184"/>
                  <a:pt x="184" y="221"/>
                  <a:pt x="184" y="268"/>
                </a:cubicBezTo>
                <a:cubicBezTo>
                  <a:pt x="184" y="314"/>
                  <a:pt x="221" y="351"/>
                  <a:pt x="268" y="351"/>
                </a:cubicBezTo>
                <a:cubicBezTo>
                  <a:pt x="314" y="351"/>
                  <a:pt x="351" y="314"/>
                  <a:pt x="351" y="268"/>
                </a:cubicBezTo>
                <a:cubicBezTo>
                  <a:pt x="351" y="221"/>
                  <a:pt x="314" y="184"/>
                  <a:pt x="268" y="1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6" name="Freeform 124"/>
          <p:cNvSpPr>
            <a:spLocks noChangeArrowheads="1"/>
          </p:cNvSpPr>
          <p:nvPr/>
        </p:nvSpPr>
        <p:spPr bwMode="auto">
          <a:xfrm>
            <a:off x="6962377" y="2906694"/>
            <a:ext cx="193675" cy="193675"/>
          </a:xfrm>
          <a:custGeom>
            <a:avLst/>
            <a:gdLst>
              <a:gd name="T0" fmla="*/ 290 w 537"/>
              <a:gd name="T1" fmla="*/ 254 h 537"/>
              <a:gd name="T2" fmla="*/ 290 w 537"/>
              <a:gd name="T3" fmla="*/ 254 h 537"/>
              <a:gd name="T4" fmla="*/ 265 w 537"/>
              <a:gd name="T5" fmla="*/ 212 h 537"/>
              <a:gd name="T6" fmla="*/ 292 w 537"/>
              <a:gd name="T7" fmla="*/ 227 h 537"/>
              <a:gd name="T8" fmla="*/ 299 w 537"/>
              <a:gd name="T9" fmla="*/ 235 h 537"/>
              <a:gd name="T10" fmla="*/ 323 w 537"/>
              <a:gd name="T11" fmla="*/ 235 h 537"/>
              <a:gd name="T12" fmla="*/ 285 w 537"/>
              <a:gd name="T13" fmla="*/ 180 h 537"/>
              <a:gd name="T14" fmla="*/ 285 w 537"/>
              <a:gd name="T15" fmla="*/ 159 h 537"/>
              <a:gd name="T16" fmla="*/ 278 w 537"/>
              <a:gd name="T17" fmla="*/ 151 h 537"/>
              <a:gd name="T18" fmla="*/ 258 w 537"/>
              <a:gd name="T19" fmla="*/ 151 h 537"/>
              <a:gd name="T20" fmla="*/ 251 w 537"/>
              <a:gd name="T21" fmla="*/ 159 h 537"/>
              <a:gd name="T22" fmla="*/ 251 w 537"/>
              <a:gd name="T23" fmla="*/ 178 h 537"/>
              <a:gd name="T24" fmla="*/ 204 w 537"/>
              <a:gd name="T25" fmla="*/ 230 h 537"/>
              <a:gd name="T26" fmla="*/ 295 w 537"/>
              <a:gd name="T27" fmla="*/ 304 h 537"/>
              <a:gd name="T28" fmla="*/ 247 w 537"/>
              <a:gd name="T29" fmla="*/ 313 h 537"/>
              <a:gd name="T30" fmla="*/ 232 w 537"/>
              <a:gd name="T31" fmla="*/ 295 h 537"/>
              <a:gd name="T32" fmla="*/ 208 w 537"/>
              <a:gd name="T33" fmla="*/ 295 h 537"/>
              <a:gd name="T34" fmla="*/ 201 w 537"/>
              <a:gd name="T35" fmla="*/ 302 h 537"/>
              <a:gd name="T36" fmla="*/ 251 w 537"/>
              <a:gd name="T37" fmla="*/ 356 h 537"/>
              <a:gd name="T38" fmla="*/ 251 w 537"/>
              <a:gd name="T39" fmla="*/ 377 h 537"/>
              <a:gd name="T40" fmla="*/ 258 w 537"/>
              <a:gd name="T41" fmla="*/ 384 h 537"/>
              <a:gd name="T42" fmla="*/ 278 w 537"/>
              <a:gd name="T43" fmla="*/ 384 h 537"/>
              <a:gd name="T44" fmla="*/ 285 w 537"/>
              <a:gd name="T45" fmla="*/ 377 h 537"/>
              <a:gd name="T46" fmla="*/ 285 w 537"/>
              <a:gd name="T47" fmla="*/ 357 h 537"/>
              <a:gd name="T48" fmla="*/ 290 w 537"/>
              <a:gd name="T49" fmla="*/ 254 h 537"/>
              <a:gd name="T50" fmla="*/ 268 w 537"/>
              <a:gd name="T51" fmla="*/ 502 h 537"/>
              <a:gd name="T52" fmla="*/ 268 w 537"/>
              <a:gd name="T53" fmla="*/ 502 h 537"/>
              <a:gd name="T54" fmla="*/ 268 w 537"/>
              <a:gd name="T55" fmla="*/ 33 h 537"/>
              <a:gd name="T56" fmla="*/ 268 w 537"/>
              <a:gd name="T57" fmla="*/ 502 h 537"/>
              <a:gd name="T58" fmla="*/ 268 w 537"/>
              <a:gd name="T59" fmla="*/ 0 h 537"/>
              <a:gd name="T60" fmla="*/ 268 w 537"/>
              <a:gd name="T61" fmla="*/ 0 h 537"/>
              <a:gd name="T62" fmla="*/ 268 w 537"/>
              <a:gd name="T63" fmla="*/ 536 h 537"/>
              <a:gd name="T64" fmla="*/ 268 w 537"/>
              <a:gd name="T6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7" h="537">
                <a:moveTo>
                  <a:pt x="290" y="254"/>
                </a:moveTo>
                <a:lnTo>
                  <a:pt x="290" y="254"/>
                </a:lnTo>
                <a:lnTo>
                  <a:pt x="290" y="254"/>
                </a:lnTo>
                <a:lnTo>
                  <a:pt x="290" y="254"/>
                </a:lnTo>
                <a:cubicBezTo>
                  <a:pt x="280" y="249"/>
                  <a:pt x="244" y="244"/>
                  <a:pt x="244" y="227"/>
                </a:cubicBezTo>
                <a:cubicBezTo>
                  <a:pt x="244" y="216"/>
                  <a:pt x="257" y="212"/>
                  <a:pt x="265" y="212"/>
                </a:cubicBezTo>
                <a:cubicBezTo>
                  <a:pt x="273" y="212"/>
                  <a:pt x="282" y="215"/>
                  <a:pt x="287" y="220"/>
                </a:cubicBezTo>
                <a:cubicBezTo>
                  <a:pt x="290" y="223"/>
                  <a:pt x="291" y="225"/>
                  <a:pt x="292" y="227"/>
                </a:cubicBezTo>
                <a:cubicBezTo>
                  <a:pt x="294" y="231"/>
                  <a:pt x="294" y="235"/>
                  <a:pt x="299" y="235"/>
                </a:cubicBezTo>
                <a:lnTo>
                  <a:pt x="299" y="235"/>
                </a:lnTo>
                <a:lnTo>
                  <a:pt x="323" y="235"/>
                </a:lnTo>
                <a:lnTo>
                  <a:pt x="323" y="235"/>
                </a:lnTo>
                <a:cubicBezTo>
                  <a:pt x="329" y="235"/>
                  <a:pt x="331" y="233"/>
                  <a:pt x="331" y="227"/>
                </a:cubicBezTo>
                <a:cubicBezTo>
                  <a:pt x="331" y="200"/>
                  <a:pt x="309" y="185"/>
                  <a:pt x="285" y="180"/>
                </a:cubicBezTo>
                <a:lnTo>
                  <a:pt x="285" y="180"/>
                </a:lnTo>
                <a:lnTo>
                  <a:pt x="285" y="159"/>
                </a:lnTo>
                <a:lnTo>
                  <a:pt x="285" y="159"/>
                </a:lnTo>
                <a:cubicBezTo>
                  <a:pt x="285" y="154"/>
                  <a:pt x="284" y="151"/>
                  <a:pt x="278" y="151"/>
                </a:cubicBezTo>
                <a:lnTo>
                  <a:pt x="278" y="151"/>
                </a:lnTo>
                <a:lnTo>
                  <a:pt x="258" y="151"/>
                </a:lnTo>
                <a:lnTo>
                  <a:pt x="258" y="151"/>
                </a:lnTo>
                <a:cubicBezTo>
                  <a:pt x="253" y="151"/>
                  <a:pt x="251" y="154"/>
                  <a:pt x="251" y="159"/>
                </a:cubicBezTo>
                <a:lnTo>
                  <a:pt x="251" y="159"/>
                </a:lnTo>
                <a:lnTo>
                  <a:pt x="251" y="178"/>
                </a:lnTo>
                <a:lnTo>
                  <a:pt x="251" y="178"/>
                </a:lnTo>
                <a:cubicBezTo>
                  <a:pt x="225" y="184"/>
                  <a:pt x="204" y="200"/>
                  <a:pt x="204" y="230"/>
                </a:cubicBezTo>
                <a:cubicBezTo>
                  <a:pt x="204" y="263"/>
                  <a:pt x="227" y="273"/>
                  <a:pt x="252" y="282"/>
                </a:cubicBezTo>
                <a:cubicBezTo>
                  <a:pt x="273" y="289"/>
                  <a:pt x="295" y="289"/>
                  <a:pt x="295" y="304"/>
                </a:cubicBezTo>
                <a:cubicBezTo>
                  <a:pt x="295" y="319"/>
                  <a:pt x="285" y="322"/>
                  <a:pt x="271" y="322"/>
                </a:cubicBezTo>
                <a:cubicBezTo>
                  <a:pt x="261" y="322"/>
                  <a:pt x="251" y="320"/>
                  <a:pt x="247" y="313"/>
                </a:cubicBezTo>
                <a:cubicBezTo>
                  <a:pt x="243" y="309"/>
                  <a:pt x="241" y="306"/>
                  <a:pt x="241" y="302"/>
                </a:cubicBezTo>
                <a:cubicBezTo>
                  <a:pt x="241" y="296"/>
                  <a:pt x="238" y="295"/>
                  <a:pt x="232" y="295"/>
                </a:cubicBezTo>
                <a:lnTo>
                  <a:pt x="232" y="295"/>
                </a:lnTo>
                <a:lnTo>
                  <a:pt x="208" y="295"/>
                </a:lnTo>
                <a:lnTo>
                  <a:pt x="208" y="295"/>
                </a:lnTo>
                <a:cubicBezTo>
                  <a:pt x="203" y="295"/>
                  <a:pt x="201" y="296"/>
                  <a:pt x="201" y="302"/>
                </a:cubicBezTo>
                <a:cubicBezTo>
                  <a:pt x="201" y="332"/>
                  <a:pt x="225" y="351"/>
                  <a:pt x="251" y="356"/>
                </a:cubicBezTo>
                <a:lnTo>
                  <a:pt x="251" y="356"/>
                </a:lnTo>
                <a:lnTo>
                  <a:pt x="251" y="377"/>
                </a:lnTo>
                <a:lnTo>
                  <a:pt x="251" y="377"/>
                </a:lnTo>
                <a:cubicBezTo>
                  <a:pt x="251" y="382"/>
                  <a:pt x="253" y="384"/>
                  <a:pt x="258" y="384"/>
                </a:cubicBezTo>
                <a:lnTo>
                  <a:pt x="258" y="384"/>
                </a:lnTo>
                <a:lnTo>
                  <a:pt x="278" y="384"/>
                </a:lnTo>
                <a:lnTo>
                  <a:pt x="278" y="384"/>
                </a:lnTo>
                <a:cubicBezTo>
                  <a:pt x="284" y="384"/>
                  <a:pt x="285" y="382"/>
                  <a:pt x="285" y="377"/>
                </a:cubicBezTo>
                <a:lnTo>
                  <a:pt x="285" y="377"/>
                </a:lnTo>
                <a:lnTo>
                  <a:pt x="285" y="357"/>
                </a:lnTo>
                <a:lnTo>
                  <a:pt x="285" y="357"/>
                </a:lnTo>
                <a:cubicBezTo>
                  <a:pt x="315" y="353"/>
                  <a:pt x="335" y="334"/>
                  <a:pt x="335" y="303"/>
                </a:cubicBezTo>
                <a:cubicBezTo>
                  <a:pt x="335" y="267"/>
                  <a:pt x="308" y="259"/>
                  <a:pt x="290" y="254"/>
                </a:cubicBezTo>
                <a:close/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9" y="502"/>
                  <a:pt x="34" y="397"/>
                  <a:pt x="34" y="268"/>
                </a:cubicBezTo>
                <a:cubicBezTo>
                  <a:pt x="34" y="138"/>
                  <a:pt x="139" y="33"/>
                  <a:pt x="268" y="33"/>
                </a:cubicBezTo>
                <a:cubicBezTo>
                  <a:pt x="398" y="33"/>
                  <a:pt x="503" y="138"/>
                  <a:pt x="503" y="268"/>
                </a:cubicBezTo>
                <a:cubicBezTo>
                  <a:pt x="503" y="397"/>
                  <a:pt x="398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8" y="536"/>
                </a:cubicBezTo>
                <a:cubicBezTo>
                  <a:pt x="416" y="536"/>
                  <a:pt x="536" y="416"/>
                  <a:pt x="536" y="268"/>
                </a:cubicBezTo>
                <a:cubicBezTo>
                  <a:pt x="536" y="120"/>
                  <a:pt x="416" y="0"/>
                  <a:pt x="26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7" name="Freeform 125"/>
          <p:cNvSpPr>
            <a:spLocks noChangeArrowheads="1"/>
          </p:cNvSpPr>
          <p:nvPr/>
        </p:nvSpPr>
        <p:spPr bwMode="auto">
          <a:xfrm>
            <a:off x="6427389" y="2906694"/>
            <a:ext cx="193675" cy="193675"/>
          </a:xfrm>
          <a:custGeom>
            <a:avLst/>
            <a:gdLst>
              <a:gd name="T0" fmla="*/ 349 w 536"/>
              <a:gd name="T1" fmla="*/ 401 h 537"/>
              <a:gd name="T2" fmla="*/ 349 w 536"/>
              <a:gd name="T3" fmla="*/ 401 h 537"/>
              <a:gd name="T4" fmla="*/ 385 w 536"/>
              <a:gd name="T5" fmla="*/ 301 h 537"/>
              <a:gd name="T6" fmla="*/ 349 w 536"/>
              <a:gd name="T7" fmla="*/ 217 h 537"/>
              <a:gd name="T8" fmla="*/ 307 w 536"/>
              <a:gd name="T9" fmla="*/ 276 h 537"/>
              <a:gd name="T10" fmla="*/ 368 w 536"/>
              <a:gd name="T11" fmla="*/ 268 h 537"/>
              <a:gd name="T12" fmla="*/ 375 w 536"/>
              <a:gd name="T13" fmla="*/ 344 h 537"/>
              <a:gd name="T14" fmla="*/ 305 w 536"/>
              <a:gd name="T15" fmla="*/ 337 h 537"/>
              <a:gd name="T16" fmla="*/ 349 w 536"/>
              <a:gd name="T17" fmla="*/ 401 h 537"/>
              <a:gd name="T18" fmla="*/ 502 w 536"/>
              <a:gd name="T19" fmla="*/ 83 h 537"/>
              <a:gd name="T20" fmla="*/ 33 w 536"/>
              <a:gd name="T21" fmla="*/ 83 h 537"/>
              <a:gd name="T22" fmla="*/ 33 w 536"/>
              <a:gd name="T23" fmla="*/ 67 h 537"/>
              <a:gd name="T24" fmla="*/ 67 w 536"/>
              <a:gd name="T25" fmla="*/ 33 h 537"/>
              <a:gd name="T26" fmla="*/ 468 w 536"/>
              <a:gd name="T27" fmla="*/ 33 h 537"/>
              <a:gd name="T28" fmla="*/ 502 w 536"/>
              <a:gd name="T29" fmla="*/ 67 h 537"/>
              <a:gd name="T30" fmla="*/ 502 w 536"/>
              <a:gd name="T31" fmla="*/ 468 h 537"/>
              <a:gd name="T32" fmla="*/ 502 w 536"/>
              <a:gd name="T33" fmla="*/ 468 h 537"/>
              <a:gd name="T34" fmla="*/ 468 w 536"/>
              <a:gd name="T35" fmla="*/ 502 h 537"/>
              <a:gd name="T36" fmla="*/ 67 w 536"/>
              <a:gd name="T37" fmla="*/ 502 h 537"/>
              <a:gd name="T38" fmla="*/ 33 w 536"/>
              <a:gd name="T39" fmla="*/ 468 h 537"/>
              <a:gd name="T40" fmla="*/ 33 w 536"/>
              <a:gd name="T41" fmla="*/ 117 h 537"/>
              <a:gd name="T42" fmla="*/ 502 w 536"/>
              <a:gd name="T43" fmla="*/ 468 h 537"/>
              <a:gd name="T44" fmla="*/ 485 w 536"/>
              <a:gd name="T45" fmla="*/ 0 h 537"/>
              <a:gd name="T46" fmla="*/ 50 w 536"/>
              <a:gd name="T47" fmla="*/ 0 h 537"/>
              <a:gd name="T48" fmla="*/ 0 w 536"/>
              <a:gd name="T49" fmla="*/ 50 h 537"/>
              <a:gd name="T50" fmla="*/ 0 w 536"/>
              <a:gd name="T51" fmla="*/ 485 h 537"/>
              <a:gd name="T52" fmla="*/ 50 w 536"/>
              <a:gd name="T53" fmla="*/ 536 h 537"/>
              <a:gd name="T54" fmla="*/ 485 w 536"/>
              <a:gd name="T55" fmla="*/ 536 h 537"/>
              <a:gd name="T56" fmla="*/ 535 w 536"/>
              <a:gd name="T57" fmla="*/ 485 h 537"/>
              <a:gd name="T58" fmla="*/ 535 w 536"/>
              <a:gd name="T59" fmla="*/ 50 h 537"/>
              <a:gd name="T60" fmla="*/ 485 w 536"/>
              <a:gd name="T61" fmla="*/ 0 h 537"/>
              <a:gd name="T62" fmla="*/ 124 w 536"/>
              <a:gd name="T63" fmla="*/ 372 h 537"/>
              <a:gd name="T64" fmla="*/ 124 w 536"/>
              <a:gd name="T65" fmla="*/ 372 h 537"/>
              <a:gd name="T66" fmla="*/ 138 w 536"/>
              <a:gd name="T67" fmla="*/ 401 h 537"/>
              <a:gd name="T68" fmla="*/ 230 w 536"/>
              <a:gd name="T69" fmla="*/ 401 h 537"/>
              <a:gd name="T70" fmla="*/ 251 w 536"/>
              <a:gd name="T71" fmla="*/ 384 h 537"/>
              <a:gd name="T72" fmla="*/ 229 w 536"/>
              <a:gd name="T73" fmla="*/ 368 h 537"/>
              <a:gd name="T74" fmla="*/ 178 w 536"/>
              <a:gd name="T75" fmla="*/ 368 h 537"/>
              <a:gd name="T76" fmla="*/ 183 w 536"/>
              <a:gd name="T77" fmla="*/ 218 h 537"/>
              <a:gd name="T78" fmla="*/ 139 w 536"/>
              <a:gd name="T79" fmla="*/ 294 h 537"/>
              <a:gd name="T80" fmla="*/ 202 w 536"/>
              <a:gd name="T81" fmla="*/ 272 h 537"/>
              <a:gd name="T82" fmla="*/ 124 w 536"/>
              <a:gd name="T83" fmla="*/ 372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349" y="401"/>
                </a:moveTo>
                <a:lnTo>
                  <a:pt x="349" y="401"/>
                </a:lnTo>
                <a:lnTo>
                  <a:pt x="349" y="401"/>
                </a:lnTo>
                <a:lnTo>
                  <a:pt x="349" y="401"/>
                </a:lnTo>
                <a:cubicBezTo>
                  <a:pt x="388" y="401"/>
                  <a:pt x="418" y="376"/>
                  <a:pt x="418" y="346"/>
                </a:cubicBezTo>
                <a:cubicBezTo>
                  <a:pt x="418" y="326"/>
                  <a:pt x="404" y="310"/>
                  <a:pt x="385" y="301"/>
                </a:cubicBezTo>
                <a:cubicBezTo>
                  <a:pt x="399" y="292"/>
                  <a:pt x="407" y="279"/>
                  <a:pt x="407" y="263"/>
                </a:cubicBezTo>
                <a:cubicBezTo>
                  <a:pt x="407" y="244"/>
                  <a:pt x="388" y="217"/>
                  <a:pt x="349" y="217"/>
                </a:cubicBezTo>
                <a:cubicBezTo>
                  <a:pt x="319" y="217"/>
                  <a:pt x="290" y="238"/>
                  <a:pt x="290" y="258"/>
                </a:cubicBezTo>
                <a:cubicBezTo>
                  <a:pt x="290" y="267"/>
                  <a:pt x="296" y="276"/>
                  <a:pt x="307" y="276"/>
                </a:cubicBezTo>
                <a:cubicBezTo>
                  <a:pt x="325" y="276"/>
                  <a:pt x="322" y="251"/>
                  <a:pt x="348" y="251"/>
                </a:cubicBezTo>
                <a:cubicBezTo>
                  <a:pt x="361" y="251"/>
                  <a:pt x="368" y="259"/>
                  <a:pt x="368" y="268"/>
                </a:cubicBezTo>
                <a:cubicBezTo>
                  <a:pt x="368" y="296"/>
                  <a:pt x="329" y="278"/>
                  <a:pt x="329" y="305"/>
                </a:cubicBezTo>
                <a:cubicBezTo>
                  <a:pt x="329" y="334"/>
                  <a:pt x="375" y="308"/>
                  <a:pt x="375" y="344"/>
                </a:cubicBezTo>
                <a:cubicBezTo>
                  <a:pt x="375" y="357"/>
                  <a:pt x="364" y="367"/>
                  <a:pt x="349" y="367"/>
                </a:cubicBezTo>
                <a:cubicBezTo>
                  <a:pt x="319" y="367"/>
                  <a:pt x="323" y="337"/>
                  <a:pt x="305" y="337"/>
                </a:cubicBezTo>
                <a:cubicBezTo>
                  <a:pt x="295" y="337"/>
                  <a:pt x="284" y="344"/>
                  <a:pt x="284" y="354"/>
                </a:cubicBezTo>
                <a:cubicBezTo>
                  <a:pt x="284" y="374"/>
                  <a:pt x="309" y="401"/>
                  <a:pt x="349" y="401"/>
                </a:cubicBezTo>
                <a:close/>
                <a:moveTo>
                  <a:pt x="502" y="83"/>
                </a:moveTo>
                <a:lnTo>
                  <a:pt x="502" y="83"/>
                </a:lnTo>
                <a:lnTo>
                  <a:pt x="502" y="83"/>
                </a:lnTo>
                <a:lnTo>
                  <a:pt x="33" y="83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7"/>
                </a:cubicBezTo>
                <a:lnTo>
                  <a:pt x="502" y="67"/>
                </a:lnTo>
                <a:lnTo>
                  <a:pt x="502" y="83"/>
                </a:ln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8" y="502"/>
                </a:cubicBezTo>
                <a:lnTo>
                  <a:pt x="468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117"/>
                </a:lnTo>
                <a:lnTo>
                  <a:pt x="502" y="117"/>
                </a:lnTo>
                <a:lnTo>
                  <a:pt x="502" y="468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124" y="372"/>
                </a:moveTo>
                <a:lnTo>
                  <a:pt x="124" y="372"/>
                </a:lnTo>
                <a:lnTo>
                  <a:pt x="124" y="372"/>
                </a:lnTo>
                <a:lnTo>
                  <a:pt x="124" y="372"/>
                </a:lnTo>
                <a:cubicBezTo>
                  <a:pt x="121" y="375"/>
                  <a:pt x="117" y="380"/>
                  <a:pt x="117" y="384"/>
                </a:cubicBezTo>
                <a:cubicBezTo>
                  <a:pt x="117" y="396"/>
                  <a:pt x="126" y="401"/>
                  <a:pt x="138" y="401"/>
                </a:cubicBezTo>
                <a:lnTo>
                  <a:pt x="138" y="401"/>
                </a:lnTo>
                <a:lnTo>
                  <a:pt x="230" y="401"/>
                </a:lnTo>
                <a:lnTo>
                  <a:pt x="230" y="401"/>
                </a:lnTo>
                <a:cubicBezTo>
                  <a:pt x="241" y="401"/>
                  <a:pt x="251" y="396"/>
                  <a:pt x="251" y="384"/>
                </a:cubicBezTo>
                <a:cubicBezTo>
                  <a:pt x="251" y="373"/>
                  <a:pt x="241" y="368"/>
                  <a:pt x="229" y="368"/>
                </a:cubicBezTo>
                <a:lnTo>
                  <a:pt x="229" y="368"/>
                </a:lnTo>
                <a:lnTo>
                  <a:pt x="178" y="368"/>
                </a:lnTo>
                <a:lnTo>
                  <a:pt x="178" y="368"/>
                </a:lnTo>
                <a:cubicBezTo>
                  <a:pt x="202" y="341"/>
                  <a:pt x="245" y="306"/>
                  <a:pt x="245" y="271"/>
                </a:cubicBezTo>
                <a:cubicBezTo>
                  <a:pt x="245" y="238"/>
                  <a:pt x="218" y="218"/>
                  <a:pt x="183" y="218"/>
                </a:cubicBezTo>
                <a:cubicBezTo>
                  <a:pt x="150" y="218"/>
                  <a:pt x="118" y="243"/>
                  <a:pt x="118" y="275"/>
                </a:cubicBezTo>
                <a:cubicBezTo>
                  <a:pt x="118" y="285"/>
                  <a:pt x="126" y="294"/>
                  <a:pt x="139" y="294"/>
                </a:cubicBezTo>
                <a:cubicBezTo>
                  <a:pt x="165" y="294"/>
                  <a:pt x="150" y="252"/>
                  <a:pt x="182" y="252"/>
                </a:cubicBezTo>
                <a:cubicBezTo>
                  <a:pt x="193" y="252"/>
                  <a:pt x="202" y="261"/>
                  <a:pt x="202" y="272"/>
                </a:cubicBezTo>
                <a:cubicBezTo>
                  <a:pt x="202" y="281"/>
                  <a:pt x="197" y="289"/>
                  <a:pt x="192" y="296"/>
                </a:cubicBezTo>
                <a:cubicBezTo>
                  <a:pt x="171" y="324"/>
                  <a:pt x="146" y="346"/>
                  <a:pt x="124" y="37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8" name="Freeform 126"/>
          <p:cNvSpPr>
            <a:spLocks noChangeArrowheads="1"/>
          </p:cNvSpPr>
          <p:nvPr/>
        </p:nvSpPr>
        <p:spPr bwMode="auto">
          <a:xfrm>
            <a:off x="8572102" y="2370119"/>
            <a:ext cx="193675" cy="193675"/>
          </a:xfrm>
          <a:custGeom>
            <a:avLst/>
            <a:gdLst>
              <a:gd name="T0" fmla="*/ 304 w 536"/>
              <a:gd name="T1" fmla="*/ 174 h 537"/>
              <a:gd name="T2" fmla="*/ 304 w 536"/>
              <a:gd name="T3" fmla="*/ 174 h 537"/>
              <a:gd name="T4" fmla="*/ 304 w 536"/>
              <a:gd name="T5" fmla="*/ 174 h 537"/>
              <a:gd name="T6" fmla="*/ 304 w 536"/>
              <a:gd name="T7" fmla="*/ 174 h 537"/>
              <a:gd name="T8" fmla="*/ 269 w 536"/>
              <a:gd name="T9" fmla="*/ 167 h 537"/>
              <a:gd name="T10" fmla="*/ 232 w 536"/>
              <a:gd name="T11" fmla="*/ 175 h 537"/>
              <a:gd name="T12" fmla="*/ 208 w 536"/>
              <a:gd name="T13" fmla="*/ 195 h 537"/>
              <a:gd name="T14" fmla="*/ 201 w 536"/>
              <a:gd name="T15" fmla="*/ 219 h 537"/>
              <a:gd name="T16" fmla="*/ 206 w 536"/>
              <a:gd name="T17" fmla="*/ 229 h 537"/>
              <a:gd name="T18" fmla="*/ 218 w 536"/>
              <a:gd name="T19" fmla="*/ 233 h 537"/>
              <a:gd name="T20" fmla="*/ 235 w 536"/>
              <a:gd name="T21" fmla="*/ 220 h 537"/>
              <a:gd name="T22" fmla="*/ 247 w 536"/>
              <a:gd name="T23" fmla="*/ 200 h 537"/>
              <a:gd name="T24" fmla="*/ 269 w 536"/>
              <a:gd name="T25" fmla="*/ 194 h 537"/>
              <a:gd name="T26" fmla="*/ 290 w 536"/>
              <a:gd name="T27" fmla="*/ 200 h 537"/>
              <a:gd name="T28" fmla="*/ 297 w 536"/>
              <a:gd name="T29" fmla="*/ 217 h 537"/>
              <a:gd name="T30" fmla="*/ 295 w 536"/>
              <a:gd name="T31" fmla="*/ 226 h 537"/>
              <a:gd name="T32" fmla="*/ 289 w 536"/>
              <a:gd name="T33" fmla="*/ 233 h 537"/>
              <a:gd name="T34" fmla="*/ 276 w 536"/>
              <a:gd name="T35" fmla="*/ 244 h 537"/>
              <a:gd name="T36" fmla="*/ 261 w 536"/>
              <a:gd name="T37" fmla="*/ 257 h 537"/>
              <a:gd name="T38" fmla="*/ 251 w 536"/>
              <a:gd name="T39" fmla="*/ 270 h 537"/>
              <a:gd name="T40" fmla="*/ 248 w 536"/>
              <a:gd name="T41" fmla="*/ 288 h 537"/>
              <a:gd name="T42" fmla="*/ 253 w 536"/>
              <a:gd name="T43" fmla="*/ 301 h 537"/>
              <a:gd name="T44" fmla="*/ 264 w 536"/>
              <a:gd name="T45" fmla="*/ 305 h 537"/>
              <a:gd name="T46" fmla="*/ 280 w 536"/>
              <a:gd name="T47" fmla="*/ 292 h 537"/>
              <a:gd name="T48" fmla="*/ 282 w 536"/>
              <a:gd name="T49" fmla="*/ 283 h 537"/>
              <a:gd name="T50" fmla="*/ 284 w 536"/>
              <a:gd name="T51" fmla="*/ 279 h 537"/>
              <a:gd name="T52" fmla="*/ 289 w 536"/>
              <a:gd name="T53" fmla="*/ 274 h 537"/>
              <a:gd name="T54" fmla="*/ 296 w 536"/>
              <a:gd name="T55" fmla="*/ 267 h 537"/>
              <a:gd name="T56" fmla="*/ 319 w 536"/>
              <a:gd name="T57" fmla="*/ 248 h 537"/>
              <a:gd name="T58" fmla="*/ 329 w 536"/>
              <a:gd name="T59" fmla="*/ 234 h 537"/>
              <a:gd name="T60" fmla="*/ 334 w 536"/>
              <a:gd name="T61" fmla="*/ 216 h 537"/>
              <a:gd name="T62" fmla="*/ 326 w 536"/>
              <a:gd name="T63" fmla="*/ 192 h 537"/>
              <a:gd name="T64" fmla="*/ 304 w 536"/>
              <a:gd name="T65" fmla="*/ 174 h 537"/>
              <a:gd name="T66" fmla="*/ 266 w 536"/>
              <a:gd name="T67" fmla="*/ 332 h 537"/>
              <a:gd name="T68" fmla="*/ 266 w 536"/>
              <a:gd name="T69" fmla="*/ 332 h 537"/>
              <a:gd name="T70" fmla="*/ 266 w 536"/>
              <a:gd name="T71" fmla="*/ 332 h 537"/>
              <a:gd name="T72" fmla="*/ 266 w 536"/>
              <a:gd name="T73" fmla="*/ 332 h 537"/>
              <a:gd name="T74" fmla="*/ 251 w 536"/>
              <a:gd name="T75" fmla="*/ 338 h 537"/>
              <a:gd name="T76" fmla="*/ 246 w 536"/>
              <a:gd name="T77" fmla="*/ 351 h 537"/>
              <a:gd name="T78" fmla="*/ 251 w 536"/>
              <a:gd name="T79" fmla="*/ 364 h 537"/>
              <a:gd name="T80" fmla="*/ 266 w 536"/>
              <a:gd name="T81" fmla="*/ 369 h 537"/>
              <a:gd name="T82" fmla="*/ 280 w 536"/>
              <a:gd name="T83" fmla="*/ 364 h 537"/>
              <a:gd name="T84" fmla="*/ 286 w 536"/>
              <a:gd name="T85" fmla="*/ 351 h 537"/>
              <a:gd name="T86" fmla="*/ 280 w 536"/>
              <a:gd name="T87" fmla="*/ 338 h 537"/>
              <a:gd name="T88" fmla="*/ 266 w 536"/>
              <a:gd name="T89" fmla="*/ 332 h 537"/>
              <a:gd name="T90" fmla="*/ 267 w 536"/>
              <a:gd name="T91" fmla="*/ 502 h 537"/>
              <a:gd name="T92" fmla="*/ 267 w 536"/>
              <a:gd name="T93" fmla="*/ 502 h 537"/>
              <a:gd name="T94" fmla="*/ 267 w 536"/>
              <a:gd name="T95" fmla="*/ 502 h 537"/>
              <a:gd name="T96" fmla="*/ 267 w 536"/>
              <a:gd name="T97" fmla="*/ 502 h 537"/>
              <a:gd name="T98" fmla="*/ 33 w 536"/>
              <a:gd name="T99" fmla="*/ 268 h 537"/>
              <a:gd name="T100" fmla="*/ 267 w 536"/>
              <a:gd name="T101" fmla="*/ 34 h 537"/>
              <a:gd name="T102" fmla="*/ 501 w 536"/>
              <a:gd name="T103" fmla="*/ 268 h 537"/>
              <a:gd name="T104" fmla="*/ 267 w 536"/>
              <a:gd name="T105" fmla="*/ 502 h 537"/>
              <a:gd name="T106" fmla="*/ 267 w 536"/>
              <a:gd name="T107" fmla="*/ 0 h 537"/>
              <a:gd name="T108" fmla="*/ 267 w 536"/>
              <a:gd name="T109" fmla="*/ 0 h 537"/>
              <a:gd name="T110" fmla="*/ 267 w 536"/>
              <a:gd name="T111" fmla="*/ 0 h 537"/>
              <a:gd name="T112" fmla="*/ 267 w 536"/>
              <a:gd name="T113" fmla="*/ 0 h 537"/>
              <a:gd name="T114" fmla="*/ 0 w 536"/>
              <a:gd name="T115" fmla="*/ 268 h 537"/>
              <a:gd name="T116" fmla="*/ 267 w 536"/>
              <a:gd name="T117" fmla="*/ 536 h 537"/>
              <a:gd name="T118" fmla="*/ 535 w 536"/>
              <a:gd name="T119" fmla="*/ 268 h 537"/>
              <a:gd name="T120" fmla="*/ 267 w 536"/>
              <a:gd name="T12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6" h="537">
                <a:moveTo>
                  <a:pt x="304" y="174"/>
                </a:moveTo>
                <a:lnTo>
                  <a:pt x="304" y="174"/>
                </a:lnTo>
                <a:lnTo>
                  <a:pt x="304" y="174"/>
                </a:lnTo>
                <a:lnTo>
                  <a:pt x="304" y="174"/>
                </a:lnTo>
                <a:cubicBezTo>
                  <a:pt x="294" y="170"/>
                  <a:pt x="282" y="167"/>
                  <a:pt x="269" y="167"/>
                </a:cubicBezTo>
                <a:cubicBezTo>
                  <a:pt x="255" y="167"/>
                  <a:pt x="243" y="170"/>
                  <a:pt x="232" y="175"/>
                </a:cubicBezTo>
                <a:cubicBezTo>
                  <a:pt x="222" y="181"/>
                  <a:pt x="214" y="187"/>
                  <a:pt x="208" y="195"/>
                </a:cubicBezTo>
                <a:cubicBezTo>
                  <a:pt x="204" y="203"/>
                  <a:pt x="201" y="211"/>
                  <a:pt x="201" y="219"/>
                </a:cubicBezTo>
                <a:cubicBezTo>
                  <a:pt x="201" y="222"/>
                  <a:pt x="202" y="226"/>
                  <a:pt x="206" y="229"/>
                </a:cubicBezTo>
                <a:cubicBezTo>
                  <a:pt x="209" y="232"/>
                  <a:pt x="213" y="233"/>
                  <a:pt x="218" y="233"/>
                </a:cubicBezTo>
                <a:cubicBezTo>
                  <a:pt x="227" y="233"/>
                  <a:pt x="232" y="229"/>
                  <a:pt x="235" y="220"/>
                </a:cubicBezTo>
                <a:cubicBezTo>
                  <a:pt x="239" y="211"/>
                  <a:pt x="243" y="205"/>
                  <a:pt x="247" y="200"/>
                </a:cubicBezTo>
                <a:cubicBezTo>
                  <a:pt x="252" y="196"/>
                  <a:pt x="259" y="194"/>
                  <a:pt x="269" y="194"/>
                </a:cubicBezTo>
                <a:cubicBezTo>
                  <a:pt x="278" y="194"/>
                  <a:pt x="284" y="196"/>
                  <a:pt x="290" y="200"/>
                </a:cubicBezTo>
                <a:cubicBezTo>
                  <a:pt x="295" y="205"/>
                  <a:pt x="297" y="210"/>
                  <a:pt x="297" y="217"/>
                </a:cubicBezTo>
                <a:cubicBezTo>
                  <a:pt x="297" y="220"/>
                  <a:pt x="296" y="223"/>
                  <a:pt x="295" y="226"/>
                </a:cubicBezTo>
                <a:cubicBezTo>
                  <a:pt x="293" y="229"/>
                  <a:pt x="291" y="231"/>
                  <a:pt x="289" y="233"/>
                </a:cubicBezTo>
                <a:cubicBezTo>
                  <a:pt x="286" y="236"/>
                  <a:pt x="282" y="239"/>
                  <a:pt x="276" y="244"/>
                </a:cubicBezTo>
                <a:cubicBezTo>
                  <a:pt x="270" y="249"/>
                  <a:pt x="264" y="253"/>
                  <a:pt x="261" y="257"/>
                </a:cubicBezTo>
                <a:cubicBezTo>
                  <a:pt x="257" y="261"/>
                  <a:pt x="254" y="265"/>
                  <a:pt x="251" y="270"/>
                </a:cubicBezTo>
                <a:cubicBezTo>
                  <a:pt x="249" y="275"/>
                  <a:pt x="248" y="281"/>
                  <a:pt x="248" y="288"/>
                </a:cubicBezTo>
                <a:cubicBezTo>
                  <a:pt x="248" y="293"/>
                  <a:pt x="249" y="298"/>
                  <a:pt x="253" y="301"/>
                </a:cubicBezTo>
                <a:cubicBezTo>
                  <a:pt x="256" y="303"/>
                  <a:pt x="260" y="305"/>
                  <a:pt x="264" y="305"/>
                </a:cubicBezTo>
                <a:cubicBezTo>
                  <a:pt x="273" y="305"/>
                  <a:pt x="279" y="301"/>
                  <a:pt x="280" y="292"/>
                </a:cubicBezTo>
                <a:cubicBezTo>
                  <a:pt x="281" y="288"/>
                  <a:pt x="282" y="285"/>
                  <a:pt x="282" y="283"/>
                </a:cubicBezTo>
                <a:cubicBezTo>
                  <a:pt x="283" y="282"/>
                  <a:pt x="284" y="280"/>
                  <a:pt x="284" y="279"/>
                </a:cubicBezTo>
                <a:cubicBezTo>
                  <a:pt x="285" y="277"/>
                  <a:pt x="287" y="275"/>
                  <a:pt x="289" y="274"/>
                </a:cubicBezTo>
                <a:cubicBezTo>
                  <a:pt x="290" y="272"/>
                  <a:pt x="293" y="269"/>
                  <a:pt x="296" y="267"/>
                </a:cubicBezTo>
                <a:cubicBezTo>
                  <a:pt x="307" y="258"/>
                  <a:pt x="315" y="252"/>
                  <a:pt x="319" y="248"/>
                </a:cubicBezTo>
                <a:cubicBezTo>
                  <a:pt x="323" y="244"/>
                  <a:pt x="327" y="239"/>
                  <a:pt x="329" y="234"/>
                </a:cubicBezTo>
                <a:cubicBezTo>
                  <a:pt x="333" y="229"/>
                  <a:pt x="334" y="223"/>
                  <a:pt x="334" y="216"/>
                </a:cubicBezTo>
                <a:cubicBezTo>
                  <a:pt x="334" y="208"/>
                  <a:pt x="332" y="199"/>
                  <a:pt x="326" y="192"/>
                </a:cubicBezTo>
                <a:cubicBezTo>
                  <a:pt x="321" y="184"/>
                  <a:pt x="313" y="179"/>
                  <a:pt x="304" y="174"/>
                </a:cubicBezTo>
                <a:close/>
                <a:moveTo>
                  <a:pt x="266" y="332"/>
                </a:moveTo>
                <a:lnTo>
                  <a:pt x="266" y="332"/>
                </a:lnTo>
                <a:lnTo>
                  <a:pt x="266" y="332"/>
                </a:lnTo>
                <a:lnTo>
                  <a:pt x="266" y="332"/>
                </a:lnTo>
                <a:cubicBezTo>
                  <a:pt x="260" y="332"/>
                  <a:pt x="255" y="334"/>
                  <a:pt x="251" y="338"/>
                </a:cubicBezTo>
                <a:cubicBezTo>
                  <a:pt x="247" y="341"/>
                  <a:pt x="246" y="345"/>
                  <a:pt x="246" y="351"/>
                </a:cubicBezTo>
                <a:cubicBezTo>
                  <a:pt x="246" y="356"/>
                  <a:pt x="247" y="360"/>
                  <a:pt x="251" y="364"/>
                </a:cubicBezTo>
                <a:cubicBezTo>
                  <a:pt x="256" y="367"/>
                  <a:pt x="261" y="369"/>
                  <a:pt x="266" y="369"/>
                </a:cubicBezTo>
                <a:cubicBezTo>
                  <a:pt x="271" y="369"/>
                  <a:pt x="275" y="367"/>
                  <a:pt x="280" y="364"/>
                </a:cubicBezTo>
                <a:cubicBezTo>
                  <a:pt x="284" y="360"/>
                  <a:pt x="286" y="356"/>
                  <a:pt x="286" y="351"/>
                </a:cubicBezTo>
                <a:cubicBezTo>
                  <a:pt x="286" y="345"/>
                  <a:pt x="284" y="341"/>
                  <a:pt x="280" y="338"/>
                </a:cubicBezTo>
                <a:cubicBezTo>
                  <a:pt x="276" y="334"/>
                  <a:pt x="271" y="332"/>
                  <a:pt x="266" y="332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8"/>
                  <a:pt x="33" y="268"/>
                </a:cubicBezTo>
                <a:cubicBezTo>
                  <a:pt x="33" y="138"/>
                  <a:pt x="138" y="34"/>
                  <a:pt x="267" y="34"/>
                </a:cubicBezTo>
                <a:cubicBezTo>
                  <a:pt x="396" y="34"/>
                  <a:pt x="501" y="138"/>
                  <a:pt x="501" y="268"/>
                </a:cubicBezTo>
                <a:cubicBezTo>
                  <a:pt x="501" y="398"/>
                  <a:pt x="396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9" name="Freeform 127"/>
          <p:cNvSpPr>
            <a:spLocks noChangeArrowheads="1"/>
          </p:cNvSpPr>
          <p:nvPr/>
        </p:nvSpPr>
        <p:spPr bwMode="auto">
          <a:xfrm>
            <a:off x="8035527" y="2370119"/>
            <a:ext cx="193675" cy="193675"/>
          </a:xfrm>
          <a:custGeom>
            <a:avLst/>
            <a:gdLst>
              <a:gd name="T0" fmla="*/ 267 w 536"/>
              <a:gd name="T1" fmla="*/ 301 h 537"/>
              <a:gd name="T2" fmla="*/ 267 w 536"/>
              <a:gd name="T3" fmla="*/ 301 h 537"/>
              <a:gd name="T4" fmla="*/ 267 w 536"/>
              <a:gd name="T5" fmla="*/ 301 h 537"/>
              <a:gd name="T6" fmla="*/ 267 w 536"/>
              <a:gd name="T7" fmla="*/ 301 h 537"/>
              <a:gd name="T8" fmla="*/ 284 w 536"/>
              <a:gd name="T9" fmla="*/ 285 h 537"/>
              <a:gd name="T10" fmla="*/ 284 w 536"/>
              <a:gd name="T11" fmla="*/ 285 h 537"/>
              <a:gd name="T12" fmla="*/ 284 w 536"/>
              <a:gd name="T13" fmla="*/ 184 h 537"/>
              <a:gd name="T14" fmla="*/ 284 w 536"/>
              <a:gd name="T15" fmla="*/ 184 h 537"/>
              <a:gd name="T16" fmla="*/ 267 w 536"/>
              <a:gd name="T17" fmla="*/ 167 h 537"/>
              <a:gd name="T18" fmla="*/ 251 w 536"/>
              <a:gd name="T19" fmla="*/ 184 h 537"/>
              <a:gd name="T20" fmla="*/ 251 w 536"/>
              <a:gd name="T21" fmla="*/ 184 h 537"/>
              <a:gd name="T22" fmla="*/ 251 w 536"/>
              <a:gd name="T23" fmla="*/ 285 h 537"/>
              <a:gd name="T24" fmla="*/ 251 w 536"/>
              <a:gd name="T25" fmla="*/ 285 h 537"/>
              <a:gd name="T26" fmla="*/ 267 w 536"/>
              <a:gd name="T27" fmla="*/ 301 h 537"/>
              <a:gd name="T28" fmla="*/ 267 w 536"/>
              <a:gd name="T29" fmla="*/ 502 h 537"/>
              <a:gd name="T30" fmla="*/ 267 w 536"/>
              <a:gd name="T31" fmla="*/ 502 h 537"/>
              <a:gd name="T32" fmla="*/ 267 w 536"/>
              <a:gd name="T33" fmla="*/ 502 h 537"/>
              <a:gd name="T34" fmla="*/ 267 w 536"/>
              <a:gd name="T35" fmla="*/ 502 h 537"/>
              <a:gd name="T36" fmla="*/ 33 w 536"/>
              <a:gd name="T37" fmla="*/ 268 h 537"/>
              <a:gd name="T38" fmla="*/ 267 w 536"/>
              <a:gd name="T39" fmla="*/ 34 h 537"/>
              <a:gd name="T40" fmla="*/ 502 w 536"/>
              <a:gd name="T41" fmla="*/ 268 h 537"/>
              <a:gd name="T42" fmla="*/ 267 w 536"/>
              <a:gd name="T43" fmla="*/ 502 h 537"/>
              <a:gd name="T44" fmla="*/ 267 w 536"/>
              <a:gd name="T45" fmla="*/ 0 h 537"/>
              <a:gd name="T46" fmla="*/ 267 w 536"/>
              <a:gd name="T47" fmla="*/ 0 h 537"/>
              <a:gd name="T48" fmla="*/ 267 w 536"/>
              <a:gd name="T49" fmla="*/ 0 h 537"/>
              <a:gd name="T50" fmla="*/ 267 w 536"/>
              <a:gd name="T51" fmla="*/ 0 h 537"/>
              <a:gd name="T52" fmla="*/ 0 w 536"/>
              <a:gd name="T53" fmla="*/ 268 h 537"/>
              <a:gd name="T54" fmla="*/ 267 w 536"/>
              <a:gd name="T55" fmla="*/ 536 h 537"/>
              <a:gd name="T56" fmla="*/ 535 w 536"/>
              <a:gd name="T57" fmla="*/ 268 h 537"/>
              <a:gd name="T58" fmla="*/ 267 w 536"/>
              <a:gd name="T59" fmla="*/ 0 h 537"/>
              <a:gd name="T60" fmla="*/ 268 w 536"/>
              <a:gd name="T61" fmla="*/ 335 h 537"/>
              <a:gd name="T62" fmla="*/ 268 w 536"/>
              <a:gd name="T63" fmla="*/ 335 h 537"/>
              <a:gd name="T64" fmla="*/ 268 w 536"/>
              <a:gd name="T65" fmla="*/ 335 h 537"/>
              <a:gd name="T66" fmla="*/ 268 w 536"/>
              <a:gd name="T67" fmla="*/ 335 h 537"/>
              <a:gd name="T68" fmla="*/ 256 w 536"/>
              <a:gd name="T69" fmla="*/ 340 h 537"/>
              <a:gd name="T70" fmla="*/ 251 w 536"/>
              <a:gd name="T71" fmla="*/ 352 h 537"/>
              <a:gd name="T72" fmla="*/ 256 w 536"/>
              <a:gd name="T73" fmla="*/ 364 h 537"/>
              <a:gd name="T74" fmla="*/ 268 w 536"/>
              <a:gd name="T75" fmla="*/ 369 h 537"/>
              <a:gd name="T76" fmla="*/ 279 w 536"/>
              <a:gd name="T77" fmla="*/ 364 h 537"/>
              <a:gd name="T78" fmla="*/ 284 w 536"/>
              <a:gd name="T79" fmla="*/ 352 h 537"/>
              <a:gd name="T80" fmla="*/ 279 w 536"/>
              <a:gd name="T81" fmla="*/ 340 h 537"/>
              <a:gd name="T82" fmla="*/ 268 w 536"/>
              <a:gd name="T83" fmla="*/ 33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537">
                <a:moveTo>
                  <a:pt x="267" y="301"/>
                </a:moveTo>
                <a:lnTo>
                  <a:pt x="267" y="301"/>
                </a:lnTo>
                <a:lnTo>
                  <a:pt x="267" y="301"/>
                </a:lnTo>
                <a:lnTo>
                  <a:pt x="267" y="301"/>
                </a:lnTo>
                <a:cubicBezTo>
                  <a:pt x="277" y="301"/>
                  <a:pt x="284" y="294"/>
                  <a:pt x="284" y="285"/>
                </a:cubicBezTo>
                <a:lnTo>
                  <a:pt x="284" y="285"/>
                </a:lnTo>
                <a:lnTo>
                  <a:pt x="284" y="184"/>
                </a:lnTo>
                <a:lnTo>
                  <a:pt x="284" y="184"/>
                </a:lnTo>
                <a:cubicBezTo>
                  <a:pt x="284" y="175"/>
                  <a:pt x="277" y="167"/>
                  <a:pt x="267" y="167"/>
                </a:cubicBezTo>
                <a:cubicBezTo>
                  <a:pt x="258" y="167"/>
                  <a:pt x="251" y="175"/>
                  <a:pt x="251" y="184"/>
                </a:cubicBezTo>
                <a:lnTo>
                  <a:pt x="251" y="184"/>
                </a:lnTo>
                <a:lnTo>
                  <a:pt x="251" y="285"/>
                </a:lnTo>
                <a:lnTo>
                  <a:pt x="251" y="285"/>
                </a:lnTo>
                <a:cubicBezTo>
                  <a:pt x="251" y="294"/>
                  <a:pt x="258" y="301"/>
                  <a:pt x="267" y="301"/>
                </a:cubicBezTo>
                <a:close/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8"/>
                  <a:pt x="33" y="268"/>
                </a:cubicBezTo>
                <a:cubicBezTo>
                  <a:pt x="33" y="138"/>
                  <a:pt x="138" y="34"/>
                  <a:pt x="267" y="34"/>
                </a:cubicBezTo>
                <a:cubicBezTo>
                  <a:pt x="397" y="34"/>
                  <a:pt x="502" y="138"/>
                  <a:pt x="502" y="268"/>
                </a:cubicBezTo>
                <a:cubicBezTo>
                  <a:pt x="502" y="398"/>
                  <a:pt x="397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120"/>
                  <a:pt x="0" y="268"/>
                </a:cubicBezTo>
                <a:cubicBezTo>
                  <a:pt x="0" y="416"/>
                  <a:pt x="120" y="536"/>
                  <a:pt x="267" y="536"/>
                </a:cubicBezTo>
                <a:cubicBezTo>
                  <a:pt x="415" y="536"/>
                  <a:pt x="535" y="416"/>
                  <a:pt x="535" y="268"/>
                </a:cubicBezTo>
                <a:cubicBezTo>
                  <a:pt x="535" y="120"/>
                  <a:pt x="415" y="0"/>
                  <a:pt x="267" y="0"/>
                </a:cubicBezTo>
                <a:close/>
                <a:moveTo>
                  <a:pt x="268" y="335"/>
                </a:moveTo>
                <a:lnTo>
                  <a:pt x="268" y="335"/>
                </a:lnTo>
                <a:lnTo>
                  <a:pt x="268" y="335"/>
                </a:lnTo>
                <a:lnTo>
                  <a:pt x="268" y="335"/>
                </a:lnTo>
                <a:cubicBezTo>
                  <a:pt x="263" y="335"/>
                  <a:pt x="259" y="336"/>
                  <a:pt x="256" y="340"/>
                </a:cubicBezTo>
                <a:cubicBezTo>
                  <a:pt x="253" y="343"/>
                  <a:pt x="251" y="347"/>
                  <a:pt x="251" y="352"/>
                </a:cubicBezTo>
                <a:cubicBezTo>
                  <a:pt x="251" y="357"/>
                  <a:pt x="253" y="361"/>
                  <a:pt x="256" y="364"/>
                </a:cubicBezTo>
                <a:cubicBezTo>
                  <a:pt x="260" y="367"/>
                  <a:pt x="263" y="369"/>
                  <a:pt x="268" y="369"/>
                </a:cubicBezTo>
                <a:cubicBezTo>
                  <a:pt x="272" y="369"/>
                  <a:pt x="276" y="367"/>
                  <a:pt x="279" y="364"/>
                </a:cubicBezTo>
                <a:cubicBezTo>
                  <a:pt x="283" y="361"/>
                  <a:pt x="284" y="357"/>
                  <a:pt x="284" y="352"/>
                </a:cubicBezTo>
                <a:cubicBezTo>
                  <a:pt x="284" y="347"/>
                  <a:pt x="283" y="343"/>
                  <a:pt x="279" y="340"/>
                </a:cubicBezTo>
                <a:cubicBezTo>
                  <a:pt x="277" y="336"/>
                  <a:pt x="272" y="335"/>
                  <a:pt x="268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0" name="Freeform 128"/>
          <p:cNvSpPr>
            <a:spLocks noChangeArrowheads="1"/>
          </p:cNvSpPr>
          <p:nvPr/>
        </p:nvSpPr>
        <p:spPr bwMode="auto">
          <a:xfrm>
            <a:off x="7498952" y="2370119"/>
            <a:ext cx="193675" cy="193675"/>
          </a:xfrm>
          <a:custGeom>
            <a:avLst/>
            <a:gdLst>
              <a:gd name="T0" fmla="*/ 419 w 536"/>
              <a:gd name="T1" fmla="*/ 385 h 537"/>
              <a:gd name="T2" fmla="*/ 318 w 536"/>
              <a:gd name="T3" fmla="*/ 385 h 537"/>
              <a:gd name="T4" fmla="*/ 302 w 536"/>
              <a:gd name="T5" fmla="*/ 402 h 537"/>
              <a:gd name="T6" fmla="*/ 318 w 536"/>
              <a:gd name="T7" fmla="*/ 419 h 537"/>
              <a:gd name="T8" fmla="*/ 419 w 536"/>
              <a:gd name="T9" fmla="*/ 419 h 537"/>
              <a:gd name="T10" fmla="*/ 419 w 536"/>
              <a:gd name="T11" fmla="*/ 385 h 537"/>
              <a:gd name="T12" fmla="*/ 502 w 536"/>
              <a:gd name="T13" fmla="*/ 469 h 537"/>
              <a:gd name="T14" fmla="*/ 502 w 536"/>
              <a:gd name="T15" fmla="*/ 469 h 537"/>
              <a:gd name="T16" fmla="*/ 469 w 536"/>
              <a:gd name="T17" fmla="*/ 502 h 537"/>
              <a:gd name="T18" fmla="*/ 67 w 536"/>
              <a:gd name="T19" fmla="*/ 502 h 537"/>
              <a:gd name="T20" fmla="*/ 34 w 536"/>
              <a:gd name="T21" fmla="*/ 469 h 537"/>
              <a:gd name="T22" fmla="*/ 34 w 536"/>
              <a:gd name="T23" fmla="*/ 67 h 537"/>
              <a:gd name="T24" fmla="*/ 67 w 536"/>
              <a:gd name="T25" fmla="*/ 34 h 537"/>
              <a:gd name="T26" fmla="*/ 469 w 536"/>
              <a:gd name="T27" fmla="*/ 34 h 537"/>
              <a:gd name="T28" fmla="*/ 502 w 536"/>
              <a:gd name="T29" fmla="*/ 67 h 537"/>
              <a:gd name="T30" fmla="*/ 485 w 536"/>
              <a:gd name="T31" fmla="*/ 0 h 537"/>
              <a:gd name="T32" fmla="*/ 485 w 536"/>
              <a:gd name="T33" fmla="*/ 0 h 537"/>
              <a:gd name="T34" fmla="*/ 50 w 536"/>
              <a:gd name="T35" fmla="*/ 0 h 537"/>
              <a:gd name="T36" fmla="*/ 0 w 536"/>
              <a:gd name="T37" fmla="*/ 51 h 537"/>
              <a:gd name="T38" fmla="*/ 0 w 536"/>
              <a:gd name="T39" fmla="*/ 486 h 537"/>
              <a:gd name="T40" fmla="*/ 50 w 536"/>
              <a:gd name="T41" fmla="*/ 536 h 537"/>
              <a:gd name="T42" fmla="*/ 485 w 536"/>
              <a:gd name="T43" fmla="*/ 536 h 537"/>
              <a:gd name="T44" fmla="*/ 535 w 536"/>
              <a:gd name="T45" fmla="*/ 486 h 537"/>
              <a:gd name="T46" fmla="*/ 535 w 536"/>
              <a:gd name="T47" fmla="*/ 51 h 537"/>
              <a:gd name="T48" fmla="*/ 419 w 536"/>
              <a:gd name="T49" fmla="*/ 318 h 537"/>
              <a:gd name="T50" fmla="*/ 419 w 536"/>
              <a:gd name="T51" fmla="*/ 318 h 537"/>
              <a:gd name="T52" fmla="*/ 318 w 536"/>
              <a:gd name="T53" fmla="*/ 318 h 537"/>
              <a:gd name="T54" fmla="*/ 318 w 536"/>
              <a:gd name="T55" fmla="*/ 352 h 537"/>
              <a:gd name="T56" fmla="*/ 419 w 536"/>
              <a:gd name="T57" fmla="*/ 352 h 537"/>
              <a:gd name="T58" fmla="*/ 435 w 536"/>
              <a:gd name="T59" fmla="*/ 335 h 537"/>
              <a:gd name="T60" fmla="*/ 419 w 536"/>
              <a:gd name="T61" fmla="*/ 150 h 537"/>
              <a:gd name="T62" fmla="*/ 419 w 536"/>
              <a:gd name="T63" fmla="*/ 150 h 537"/>
              <a:gd name="T64" fmla="*/ 318 w 536"/>
              <a:gd name="T65" fmla="*/ 150 h 537"/>
              <a:gd name="T66" fmla="*/ 318 w 536"/>
              <a:gd name="T67" fmla="*/ 184 h 537"/>
              <a:gd name="T68" fmla="*/ 419 w 536"/>
              <a:gd name="T69" fmla="*/ 184 h 537"/>
              <a:gd name="T70" fmla="*/ 435 w 536"/>
              <a:gd name="T71" fmla="*/ 167 h 537"/>
              <a:gd name="T72" fmla="*/ 218 w 536"/>
              <a:gd name="T73" fmla="*/ 150 h 537"/>
              <a:gd name="T74" fmla="*/ 218 w 536"/>
              <a:gd name="T75" fmla="*/ 150 h 537"/>
              <a:gd name="T76" fmla="*/ 184 w 536"/>
              <a:gd name="T77" fmla="*/ 117 h 537"/>
              <a:gd name="T78" fmla="*/ 167 w 536"/>
              <a:gd name="T79" fmla="*/ 100 h 537"/>
              <a:gd name="T80" fmla="*/ 151 w 536"/>
              <a:gd name="T81" fmla="*/ 117 h 537"/>
              <a:gd name="T82" fmla="*/ 117 w 536"/>
              <a:gd name="T83" fmla="*/ 150 h 537"/>
              <a:gd name="T84" fmla="*/ 100 w 536"/>
              <a:gd name="T85" fmla="*/ 167 h 537"/>
              <a:gd name="T86" fmla="*/ 117 w 536"/>
              <a:gd name="T87" fmla="*/ 184 h 537"/>
              <a:gd name="T88" fmla="*/ 151 w 536"/>
              <a:gd name="T89" fmla="*/ 218 h 537"/>
              <a:gd name="T90" fmla="*/ 167 w 536"/>
              <a:gd name="T91" fmla="*/ 234 h 537"/>
              <a:gd name="T92" fmla="*/ 184 w 536"/>
              <a:gd name="T93" fmla="*/ 218 h 537"/>
              <a:gd name="T94" fmla="*/ 218 w 536"/>
              <a:gd name="T95" fmla="*/ 184 h 537"/>
              <a:gd name="T96" fmla="*/ 234 w 536"/>
              <a:gd name="T97" fmla="*/ 167 h 537"/>
              <a:gd name="T98" fmla="*/ 213 w 536"/>
              <a:gd name="T99" fmla="*/ 323 h 537"/>
              <a:gd name="T100" fmla="*/ 213 w 536"/>
              <a:gd name="T101" fmla="*/ 323 h 537"/>
              <a:gd name="T102" fmla="*/ 191 w 536"/>
              <a:gd name="T103" fmla="*/ 323 h 537"/>
              <a:gd name="T104" fmla="*/ 167 w 536"/>
              <a:gd name="T105" fmla="*/ 345 h 537"/>
              <a:gd name="T106" fmla="*/ 145 w 536"/>
              <a:gd name="T107" fmla="*/ 323 h 537"/>
              <a:gd name="T108" fmla="*/ 122 w 536"/>
              <a:gd name="T109" fmla="*/ 345 h 537"/>
              <a:gd name="T110" fmla="*/ 145 w 536"/>
              <a:gd name="T111" fmla="*/ 368 h 537"/>
              <a:gd name="T112" fmla="*/ 122 w 536"/>
              <a:gd name="T113" fmla="*/ 391 h 537"/>
              <a:gd name="T114" fmla="*/ 145 w 536"/>
              <a:gd name="T115" fmla="*/ 414 h 537"/>
              <a:gd name="T116" fmla="*/ 167 w 536"/>
              <a:gd name="T117" fmla="*/ 391 h 537"/>
              <a:gd name="T118" fmla="*/ 191 w 536"/>
              <a:gd name="T119" fmla="*/ 414 h 537"/>
              <a:gd name="T120" fmla="*/ 213 w 536"/>
              <a:gd name="T121" fmla="*/ 391 h 537"/>
              <a:gd name="T122" fmla="*/ 191 w 536"/>
              <a:gd name="T123" fmla="*/ 368 h 537"/>
              <a:gd name="T124" fmla="*/ 213 w 536"/>
              <a:gd name="T125" fmla="*/ 34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6" h="537">
                <a:moveTo>
                  <a:pt x="419" y="385"/>
                </a:moveTo>
                <a:lnTo>
                  <a:pt x="419" y="385"/>
                </a:lnTo>
                <a:lnTo>
                  <a:pt x="419" y="385"/>
                </a:lnTo>
                <a:lnTo>
                  <a:pt x="318" y="385"/>
                </a:lnTo>
                <a:lnTo>
                  <a:pt x="318" y="385"/>
                </a:lnTo>
                <a:cubicBezTo>
                  <a:pt x="309" y="385"/>
                  <a:pt x="302" y="393"/>
                  <a:pt x="302" y="402"/>
                </a:cubicBezTo>
                <a:cubicBezTo>
                  <a:pt x="302" y="411"/>
                  <a:pt x="309" y="419"/>
                  <a:pt x="318" y="419"/>
                </a:cubicBezTo>
                <a:lnTo>
                  <a:pt x="318" y="419"/>
                </a:lnTo>
                <a:lnTo>
                  <a:pt x="419" y="419"/>
                </a:lnTo>
                <a:lnTo>
                  <a:pt x="419" y="419"/>
                </a:lnTo>
                <a:cubicBezTo>
                  <a:pt x="428" y="419"/>
                  <a:pt x="435" y="411"/>
                  <a:pt x="435" y="402"/>
                </a:cubicBezTo>
                <a:cubicBezTo>
                  <a:pt x="435" y="393"/>
                  <a:pt x="428" y="385"/>
                  <a:pt x="419" y="385"/>
                </a:cubicBezTo>
                <a:close/>
                <a:moveTo>
                  <a:pt x="502" y="469"/>
                </a:moveTo>
                <a:lnTo>
                  <a:pt x="502" y="469"/>
                </a:lnTo>
                <a:lnTo>
                  <a:pt x="502" y="469"/>
                </a:lnTo>
                <a:lnTo>
                  <a:pt x="502" y="469"/>
                </a:lnTo>
                <a:cubicBezTo>
                  <a:pt x="502" y="487"/>
                  <a:pt x="487" y="502"/>
                  <a:pt x="469" y="502"/>
                </a:cubicBezTo>
                <a:lnTo>
                  <a:pt x="469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4" y="487"/>
                  <a:pt x="34" y="469"/>
                </a:cubicBezTo>
                <a:lnTo>
                  <a:pt x="34" y="469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8" y="34"/>
                  <a:pt x="67" y="34"/>
                </a:cubicBezTo>
                <a:lnTo>
                  <a:pt x="67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469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3"/>
                  <a:pt x="0" y="51"/>
                </a:cubicBezTo>
                <a:lnTo>
                  <a:pt x="0" y="51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3" y="536"/>
                  <a:pt x="535" y="513"/>
                  <a:pt x="535" y="486"/>
                </a:cubicBezTo>
                <a:lnTo>
                  <a:pt x="535" y="486"/>
                </a:lnTo>
                <a:lnTo>
                  <a:pt x="535" y="51"/>
                </a:lnTo>
                <a:lnTo>
                  <a:pt x="535" y="51"/>
                </a:lnTo>
                <a:cubicBezTo>
                  <a:pt x="535" y="23"/>
                  <a:pt x="513" y="0"/>
                  <a:pt x="485" y="0"/>
                </a:cubicBezTo>
                <a:close/>
                <a:moveTo>
                  <a:pt x="419" y="318"/>
                </a:moveTo>
                <a:lnTo>
                  <a:pt x="419" y="318"/>
                </a:lnTo>
                <a:lnTo>
                  <a:pt x="419" y="318"/>
                </a:lnTo>
                <a:lnTo>
                  <a:pt x="318" y="318"/>
                </a:lnTo>
                <a:lnTo>
                  <a:pt x="318" y="318"/>
                </a:lnTo>
                <a:cubicBezTo>
                  <a:pt x="309" y="318"/>
                  <a:pt x="302" y="326"/>
                  <a:pt x="302" y="335"/>
                </a:cubicBezTo>
                <a:cubicBezTo>
                  <a:pt x="302" y="344"/>
                  <a:pt x="309" y="352"/>
                  <a:pt x="318" y="352"/>
                </a:cubicBezTo>
                <a:lnTo>
                  <a:pt x="318" y="352"/>
                </a:lnTo>
                <a:lnTo>
                  <a:pt x="419" y="352"/>
                </a:lnTo>
                <a:lnTo>
                  <a:pt x="419" y="352"/>
                </a:lnTo>
                <a:cubicBezTo>
                  <a:pt x="428" y="352"/>
                  <a:pt x="435" y="344"/>
                  <a:pt x="435" y="335"/>
                </a:cubicBezTo>
                <a:cubicBezTo>
                  <a:pt x="435" y="326"/>
                  <a:pt x="428" y="318"/>
                  <a:pt x="419" y="318"/>
                </a:cubicBezTo>
                <a:close/>
                <a:moveTo>
                  <a:pt x="419" y="150"/>
                </a:moveTo>
                <a:lnTo>
                  <a:pt x="419" y="150"/>
                </a:lnTo>
                <a:lnTo>
                  <a:pt x="419" y="150"/>
                </a:lnTo>
                <a:lnTo>
                  <a:pt x="318" y="150"/>
                </a:lnTo>
                <a:lnTo>
                  <a:pt x="318" y="150"/>
                </a:lnTo>
                <a:cubicBezTo>
                  <a:pt x="309" y="150"/>
                  <a:pt x="302" y="158"/>
                  <a:pt x="302" y="167"/>
                </a:cubicBezTo>
                <a:cubicBezTo>
                  <a:pt x="302" y="177"/>
                  <a:pt x="309" y="184"/>
                  <a:pt x="318" y="184"/>
                </a:cubicBezTo>
                <a:lnTo>
                  <a:pt x="318" y="184"/>
                </a:lnTo>
                <a:lnTo>
                  <a:pt x="419" y="184"/>
                </a:lnTo>
                <a:lnTo>
                  <a:pt x="419" y="184"/>
                </a:lnTo>
                <a:cubicBezTo>
                  <a:pt x="428" y="184"/>
                  <a:pt x="435" y="177"/>
                  <a:pt x="435" y="167"/>
                </a:cubicBezTo>
                <a:cubicBezTo>
                  <a:pt x="435" y="158"/>
                  <a:pt x="428" y="150"/>
                  <a:pt x="419" y="150"/>
                </a:cubicBezTo>
                <a:close/>
                <a:moveTo>
                  <a:pt x="218" y="150"/>
                </a:moveTo>
                <a:lnTo>
                  <a:pt x="218" y="150"/>
                </a:lnTo>
                <a:lnTo>
                  <a:pt x="218" y="150"/>
                </a:lnTo>
                <a:lnTo>
                  <a:pt x="184" y="150"/>
                </a:lnTo>
                <a:lnTo>
                  <a:pt x="184" y="117"/>
                </a:lnTo>
                <a:lnTo>
                  <a:pt x="184" y="117"/>
                </a:lnTo>
                <a:cubicBezTo>
                  <a:pt x="184" y="108"/>
                  <a:pt x="176" y="100"/>
                  <a:pt x="167" y="100"/>
                </a:cubicBezTo>
                <a:cubicBezTo>
                  <a:pt x="158" y="100"/>
                  <a:pt x="151" y="108"/>
                  <a:pt x="151" y="117"/>
                </a:cubicBezTo>
                <a:lnTo>
                  <a:pt x="151" y="117"/>
                </a:lnTo>
                <a:lnTo>
                  <a:pt x="151" y="150"/>
                </a:lnTo>
                <a:lnTo>
                  <a:pt x="117" y="150"/>
                </a:lnTo>
                <a:lnTo>
                  <a:pt x="117" y="150"/>
                </a:lnTo>
                <a:cubicBezTo>
                  <a:pt x="108" y="150"/>
                  <a:pt x="100" y="158"/>
                  <a:pt x="100" y="167"/>
                </a:cubicBezTo>
                <a:cubicBezTo>
                  <a:pt x="100" y="177"/>
                  <a:pt x="108" y="184"/>
                  <a:pt x="117" y="184"/>
                </a:cubicBezTo>
                <a:lnTo>
                  <a:pt x="117" y="184"/>
                </a:lnTo>
                <a:lnTo>
                  <a:pt x="151" y="184"/>
                </a:lnTo>
                <a:lnTo>
                  <a:pt x="151" y="218"/>
                </a:lnTo>
                <a:lnTo>
                  <a:pt x="151" y="218"/>
                </a:lnTo>
                <a:cubicBezTo>
                  <a:pt x="151" y="227"/>
                  <a:pt x="158" y="234"/>
                  <a:pt x="167" y="234"/>
                </a:cubicBezTo>
                <a:cubicBezTo>
                  <a:pt x="176" y="234"/>
                  <a:pt x="184" y="227"/>
                  <a:pt x="184" y="218"/>
                </a:cubicBezTo>
                <a:lnTo>
                  <a:pt x="184" y="218"/>
                </a:lnTo>
                <a:lnTo>
                  <a:pt x="184" y="184"/>
                </a:lnTo>
                <a:lnTo>
                  <a:pt x="218" y="184"/>
                </a:lnTo>
                <a:lnTo>
                  <a:pt x="218" y="184"/>
                </a:lnTo>
                <a:cubicBezTo>
                  <a:pt x="227" y="184"/>
                  <a:pt x="234" y="177"/>
                  <a:pt x="234" y="167"/>
                </a:cubicBezTo>
                <a:cubicBezTo>
                  <a:pt x="234" y="158"/>
                  <a:pt x="227" y="150"/>
                  <a:pt x="218" y="150"/>
                </a:cubicBezTo>
                <a:close/>
                <a:moveTo>
                  <a:pt x="213" y="323"/>
                </a:moveTo>
                <a:lnTo>
                  <a:pt x="213" y="323"/>
                </a:lnTo>
                <a:lnTo>
                  <a:pt x="213" y="323"/>
                </a:lnTo>
                <a:lnTo>
                  <a:pt x="213" y="323"/>
                </a:lnTo>
                <a:cubicBezTo>
                  <a:pt x="206" y="317"/>
                  <a:pt x="196" y="317"/>
                  <a:pt x="191" y="323"/>
                </a:cubicBezTo>
                <a:lnTo>
                  <a:pt x="191" y="323"/>
                </a:lnTo>
                <a:lnTo>
                  <a:pt x="167" y="345"/>
                </a:lnTo>
                <a:lnTo>
                  <a:pt x="145" y="323"/>
                </a:lnTo>
                <a:lnTo>
                  <a:pt x="145" y="323"/>
                </a:lnTo>
                <a:cubicBezTo>
                  <a:pt x="138" y="317"/>
                  <a:pt x="129" y="317"/>
                  <a:pt x="122" y="323"/>
                </a:cubicBezTo>
                <a:cubicBezTo>
                  <a:pt x="116" y="329"/>
                  <a:pt x="116" y="339"/>
                  <a:pt x="122" y="345"/>
                </a:cubicBezTo>
                <a:lnTo>
                  <a:pt x="122" y="345"/>
                </a:lnTo>
                <a:lnTo>
                  <a:pt x="145" y="368"/>
                </a:lnTo>
                <a:lnTo>
                  <a:pt x="122" y="391"/>
                </a:lnTo>
                <a:lnTo>
                  <a:pt x="122" y="391"/>
                </a:lnTo>
                <a:cubicBezTo>
                  <a:pt x="116" y="398"/>
                  <a:pt x="116" y="407"/>
                  <a:pt x="122" y="414"/>
                </a:cubicBezTo>
                <a:cubicBezTo>
                  <a:pt x="129" y="420"/>
                  <a:pt x="138" y="420"/>
                  <a:pt x="145" y="414"/>
                </a:cubicBezTo>
                <a:lnTo>
                  <a:pt x="145" y="414"/>
                </a:lnTo>
                <a:lnTo>
                  <a:pt x="167" y="391"/>
                </a:lnTo>
                <a:lnTo>
                  <a:pt x="191" y="414"/>
                </a:lnTo>
                <a:lnTo>
                  <a:pt x="191" y="414"/>
                </a:lnTo>
                <a:cubicBezTo>
                  <a:pt x="196" y="420"/>
                  <a:pt x="206" y="420"/>
                  <a:pt x="213" y="414"/>
                </a:cubicBezTo>
                <a:cubicBezTo>
                  <a:pt x="219" y="407"/>
                  <a:pt x="219" y="398"/>
                  <a:pt x="213" y="391"/>
                </a:cubicBezTo>
                <a:lnTo>
                  <a:pt x="213" y="391"/>
                </a:lnTo>
                <a:lnTo>
                  <a:pt x="191" y="368"/>
                </a:lnTo>
                <a:lnTo>
                  <a:pt x="213" y="345"/>
                </a:lnTo>
                <a:lnTo>
                  <a:pt x="213" y="345"/>
                </a:lnTo>
                <a:cubicBezTo>
                  <a:pt x="219" y="339"/>
                  <a:pt x="219" y="329"/>
                  <a:pt x="213" y="32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1" name="Freeform 129"/>
          <p:cNvSpPr>
            <a:spLocks noChangeArrowheads="1"/>
          </p:cNvSpPr>
          <p:nvPr/>
        </p:nvSpPr>
        <p:spPr bwMode="auto">
          <a:xfrm>
            <a:off x="6962377" y="2389169"/>
            <a:ext cx="193675" cy="180975"/>
          </a:xfrm>
          <a:custGeom>
            <a:avLst/>
            <a:gdLst>
              <a:gd name="T0" fmla="*/ 385 w 537"/>
              <a:gd name="T1" fmla="*/ 351 h 502"/>
              <a:gd name="T2" fmla="*/ 385 w 537"/>
              <a:gd name="T3" fmla="*/ 351 h 502"/>
              <a:gd name="T4" fmla="*/ 352 w 537"/>
              <a:gd name="T5" fmla="*/ 385 h 502"/>
              <a:gd name="T6" fmla="*/ 204 w 537"/>
              <a:gd name="T7" fmla="*/ 385 h 502"/>
              <a:gd name="T8" fmla="*/ 132 w 537"/>
              <a:gd name="T9" fmla="*/ 450 h 502"/>
              <a:gd name="T10" fmla="*/ 118 w 537"/>
              <a:gd name="T11" fmla="*/ 435 h 502"/>
              <a:gd name="T12" fmla="*/ 118 w 537"/>
              <a:gd name="T13" fmla="*/ 410 h 502"/>
              <a:gd name="T14" fmla="*/ 102 w 537"/>
              <a:gd name="T15" fmla="*/ 385 h 502"/>
              <a:gd name="T16" fmla="*/ 67 w 537"/>
              <a:gd name="T17" fmla="*/ 385 h 502"/>
              <a:gd name="T18" fmla="*/ 34 w 537"/>
              <a:gd name="T19" fmla="*/ 351 h 502"/>
              <a:gd name="T20" fmla="*/ 34 w 537"/>
              <a:gd name="T21" fmla="*/ 183 h 502"/>
              <a:gd name="T22" fmla="*/ 67 w 537"/>
              <a:gd name="T23" fmla="*/ 149 h 502"/>
              <a:gd name="T24" fmla="*/ 352 w 537"/>
              <a:gd name="T25" fmla="*/ 149 h 502"/>
              <a:gd name="T26" fmla="*/ 385 w 537"/>
              <a:gd name="T27" fmla="*/ 183 h 502"/>
              <a:gd name="T28" fmla="*/ 385 w 537"/>
              <a:gd name="T29" fmla="*/ 351 h 502"/>
              <a:gd name="T30" fmla="*/ 368 w 537"/>
              <a:gd name="T31" fmla="*/ 117 h 502"/>
              <a:gd name="T32" fmla="*/ 51 w 537"/>
              <a:gd name="T33" fmla="*/ 117 h 502"/>
              <a:gd name="T34" fmla="*/ 0 w 537"/>
              <a:gd name="T35" fmla="*/ 167 h 502"/>
              <a:gd name="T36" fmla="*/ 0 w 537"/>
              <a:gd name="T37" fmla="*/ 368 h 502"/>
              <a:gd name="T38" fmla="*/ 51 w 537"/>
              <a:gd name="T39" fmla="*/ 419 h 502"/>
              <a:gd name="T40" fmla="*/ 84 w 537"/>
              <a:gd name="T41" fmla="*/ 419 h 502"/>
              <a:gd name="T42" fmla="*/ 84 w 537"/>
              <a:gd name="T43" fmla="*/ 456 h 502"/>
              <a:gd name="T44" fmla="*/ 153 w 537"/>
              <a:gd name="T45" fmla="*/ 475 h 502"/>
              <a:gd name="T46" fmla="*/ 368 w 537"/>
              <a:gd name="T47" fmla="*/ 419 h 502"/>
              <a:gd name="T48" fmla="*/ 419 w 537"/>
              <a:gd name="T49" fmla="*/ 368 h 502"/>
              <a:gd name="T50" fmla="*/ 419 w 537"/>
              <a:gd name="T51" fmla="*/ 167 h 502"/>
              <a:gd name="T52" fmla="*/ 368 w 537"/>
              <a:gd name="T53" fmla="*/ 117 h 502"/>
              <a:gd name="T54" fmla="*/ 486 w 537"/>
              <a:gd name="T55" fmla="*/ 0 h 502"/>
              <a:gd name="T56" fmla="*/ 185 w 537"/>
              <a:gd name="T57" fmla="*/ 0 h 502"/>
              <a:gd name="T58" fmla="*/ 134 w 537"/>
              <a:gd name="T59" fmla="*/ 49 h 502"/>
              <a:gd name="T60" fmla="*/ 134 w 537"/>
              <a:gd name="T61" fmla="*/ 83 h 502"/>
              <a:gd name="T62" fmla="*/ 168 w 537"/>
              <a:gd name="T63" fmla="*/ 66 h 502"/>
              <a:gd name="T64" fmla="*/ 202 w 537"/>
              <a:gd name="T65" fmla="*/ 33 h 502"/>
              <a:gd name="T66" fmla="*/ 469 w 537"/>
              <a:gd name="T67" fmla="*/ 33 h 502"/>
              <a:gd name="T68" fmla="*/ 503 w 537"/>
              <a:gd name="T69" fmla="*/ 66 h 502"/>
              <a:gd name="T70" fmla="*/ 503 w 537"/>
              <a:gd name="T71" fmla="*/ 233 h 502"/>
              <a:gd name="T72" fmla="*/ 469 w 537"/>
              <a:gd name="T73" fmla="*/ 267 h 502"/>
              <a:gd name="T74" fmla="*/ 452 w 537"/>
              <a:gd name="T75" fmla="*/ 267 h 502"/>
              <a:gd name="T76" fmla="*/ 486 w 537"/>
              <a:gd name="T77" fmla="*/ 300 h 502"/>
              <a:gd name="T78" fmla="*/ 536 w 537"/>
              <a:gd name="T79" fmla="*/ 250 h 502"/>
              <a:gd name="T80" fmla="*/ 536 w 537"/>
              <a:gd name="T81" fmla="*/ 49 h 502"/>
              <a:gd name="T82" fmla="*/ 486 w 537"/>
              <a:gd name="T83" fmla="*/ 0 h 502"/>
              <a:gd name="T84" fmla="*/ 301 w 537"/>
              <a:gd name="T85" fmla="*/ 218 h 502"/>
              <a:gd name="T86" fmla="*/ 118 w 537"/>
              <a:gd name="T87" fmla="*/ 218 h 502"/>
              <a:gd name="T88" fmla="*/ 101 w 537"/>
              <a:gd name="T89" fmla="*/ 234 h 502"/>
              <a:gd name="T90" fmla="*/ 118 w 537"/>
              <a:gd name="T91" fmla="*/ 251 h 502"/>
              <a:gd name="T92" fmla="*/ 301 w 537"/>
              <a:gd name="T93" fmla="*/ 251 h 502"/>
              <a:gd name="T94" fmla="*/ 301 w 537"/>
              <a:gd name="T95" fmla="*/ 218 h 502"/>
              <a:gd name="T96" fmla="*/ 268 w 537"/>
              <a:gd name="T97" fmla="*/ 285 h 502"/>
              <a:gd name="T98" fmla="*/ 118 w 537"/>
              <a:gd name="T99" fmla="*/ 285 h 502"/>
              <a:gd name="T100" fmla="*/ 101 w 537"/>
              <a:gd name="T101" fmla="*/ 302 h 502"/>
              <a:gd name="T102" fmla="*/ 118 w 537"/>
              <a:gd name="T103" fmla="*/ 318 h 502"/>
              <a:gd name="T104" fmla="*/ 268 w 537"/>
              <a:gd name="T105" fmla="*/ 318 h 502"/>
              <a:gd name="T106" fmla="*/ 268 w 537"/>
              <a:gd name="T107" fmla="*/ 285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37" h="502">
                <a:moveTo>
                  <a:pt x="385" y="351"/>
                </a:moveTo>
                <a:lnTo>
                  <a:pt x="385" y="351"/>
                </a:lnTo>
                <a:lnTo>
                  <a:pt x="385" y="351"/>
                </a:lnTo>
                <a:lnTo>
                  <a:pt x="385" y="351"/>
                </a:lnTo>
                <a:cubicBezTo>
                  <a:pt x="385" y="369"/>
                  <a:pt x="370" y="385"/>
                  <a:pt x="352" y="385"/>
                </a:cubicBezTo>
                <a:lnTo>
                  <a:pt x="352" y="385"/>
                </a:lnTo>
                <a:lnTo>
                  <a:pt x="242" y="385"/>
                </a:lnTo>
                <a:lnTo>
                  <a:pt x="204" y="385"/>
                </a:lnTo>
                <a:lnTo>
                  <a:pt x="132" y="450"/>
                </a:lnTo>
                <a:lnTo>
                  <a:pt x="132" y="450"/>
                </a:lnTo>
                <a:cubicBezTo>
                  <a:pt x="116" y="459"/>
                  <a:pt x="118" y="435"/>
                  <a:pt x="118" y="435"/>
                </a:cubicBezTo>
                <a:lnTo>
                  <a:pt x="118" y="435"/>
                </a:lnTo>
                <a:lnTo>
                  <a:pt x="118" y="410"/>
                </a:lnTo>
                <a:lnTo>
                  <a:pt x="118" y="410"/>
                </a:lnTo>
                <a:cubicBezTo>
                  <a:pt x="118" y="399"/>
                  <a:pt x="117" y="385"/>
                  <a:pt x="117" y="385"/>
                </a:cubicBezTo>
                <a:cubicBezTo>
                  <a:pt x="117" y="385"/>
                  <a:pt x="107" y="385"/>
                  <a:pt x="102" y="385"/>
                </a:cubicBezTo>
                <a:lnTo>
                  <a:pt x="102" y="385"/>
                </a:lnTo>
                <a:lnTo>
                  <a:pt x="67" y="385"/>
                </a:lnTo>
                <a:lnTo>
                  <a:pt x="67" y="385"/>
                </a:lnTo>
                <a:cubicBezTo>
                  <a:pt x="49" y="385"/>
                  <a:pt x="34" y="369"/>
                  <a:pt x="34" y="351"/>
                </a:cubicBezTo>
                <a:lnTo>
                  <a:pt x="34" y="351"/>
                </a:lnTo>
                <a:lnTo>
                  <a:pt x="34" y="183"/>
                </a:lnTo>
                <a:lnTo>
                  <a:pt x="34" y="183"/>
                </a:lnTo>
                <a:cubicBezTo>
                  <a:pt x="34" y="165"/>
                  <a:pt x="49" y="149"/>
                  <a:pt x="67" y="149"/>
                </a:cubicBezTo>
                <a:lnTo>
                  <a:pt x="67" y="149"/>
                </a:lnTo>
                <a:lnTo>
                  <a:pt x="352" y="149"/>
                </a:lnTo>
                <a:lnTo>
                  <a:pt x="352" y="149"/>
                </a:lnTo>
                <a:cubicBezTo>
                  <a:pt x="370" y="149"/>
                  <a:pt x="385" y="165"/>
                  <a:pt x="385" y="183"/>
                </a:cubicBezTo>
                <a:lnTo>
                  <a:pt x="385" y="183"/>
                </a:lnTo>
                <a:lnTo>
                  <a:pt x="385" y="351"/>
                </a:lnTo>
                <a:close/>
                <a:moveTo>
                  <a:pt x="368" y="117"/>
                </a:moveTo>
                <a:lnTo>
                  <a:pt x="368" y="117"/>
                </a:lnTo>
                <a:lnTo>
                  <a:pt x="368" y="117"/>
                </a:lnTo>
                <a:lnTo>
                  <a:pt x="51" y="117"/>
                </a:lnTo>
                <a:lnTo>
                  <a:pt x="51" y="117"/>
                </a:lnTo>
                <a:cubicBezTo>
                  <a:pt x="23" y="117"/>
                  <a:pt x="0" y="140"/>
                  <a:pt x="0" y="167"/>
                </a:cubicBezTo>
                <a:lnTo>
                  <a:pt x="0" y="167"/>
                </a:lnTo>
                <a:lnTo>
                  <a:pt x="0" y="368"/>
                </a:lnTo>
                <a:lnTo>
                  <a:pt x="0" y="368"/>
                </a:lnTo>
                <a:cubicBezTo>
                  <a:pt x="0" y="397"/>
                  <a:pt x="23" y="419"/>
                  <a:pt x="51" y="419"/>
                </a:cubicBezTo>
                <a:lnTo>
                  <a:pt x="51" y="419"/>
                </a:lnTo>
                <a:lnTo>
                  <a:pt x="84" y="419"/>
                </a:lnTo>
                <a:lnTo>
                  <a:pt x="84" y="456"/>
                </a:lnTo>
                <a:lnTo>
                  <a:pt x="84" y="456"/>
                </a:lnTo>
                <a:cubicBezTo>
                  <a:pt x="90" y="476"/>
                  <a:pt x="113" y="501"/>
                  <a:pt x="153" y="475"/>
                </a:cubicBezTo>
                <a:lnTo>
                  <a:pt x="153" y="475"/>
                </a:lnTo>
                <a:lnTo>
                  <a:pt x="216" y="419"/>
                </a:lnTo>
                <a:lnTo>
                  <a:pt x="368" y="419"/>
                </a:lnTo>
                <a:lnTo>
                  <a:pt x="368" y="419"/>
                </a:lnTo>
                <a:cubicBezTo>
                  <a:pt x="396" y="419"/>
                  <a:pt x="419" y="397"/>
                  <a:pt x="419" y="368"/>
                </a:cubicBezTo>
                <a:lnTo>
                  <a:pt x="419" y="368"/>
                </a:lnTo>
                <a:lnTo>
                  <a:pt x="419" y="167"/>
                </a:lnTo>
                <a:lnTo>
                  <a:pt x="419" y="167"/>
                </a:lnTo>
                <a:cubicBezTo>
                  <a:pt x="419" y="140"/>
                  <a:pt x="396" y="117"/>
                  <a:pt x="368" y="117"/>
                </a:cubicBez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185" y="0"/>
                </a:lnTo>
                <a:lnTo>
                  <a:pt x="185" y="0"/>
                </a:lnTo>
                <a:cubicBezTo>
                  <a:pt x="156" y="0"/>
                  <a:pt x="134" y="22"/>
                  <a:pt x="134" y="49"/>
                </a:cubicBezTo>
                <a:lnTo>
                  <a:pt x="134" y="49"/>
                </a:lnTo>
                <a:lnTo>
                  <a:pt x="134" y="83"/>
                </a:lnTo>
                <a:lnTo>
                  <a:pt x="168" y="83"/>
                </a:lnTo>
                <a:lnTo>
                  <a:pt x="168" y="66"/>
                </a:lnTo>
                <a:lnTo>
                  <a:pt x="168" y="66"/>
                </a:lnTo>
                <a:cubicBezTo>
                  <a:pt x="168" y="48"/>
                  <a:pt x="182" y="33"/>
                  <a:pt x="202" y="33"/>
                </a:cubicBezTo>
                <a:lnTo>
                  <a:pt x="202" y="33"/>
                </a:lnTo>
                <a:lnTo>
                  <a:pt x="469" y="33"/>
                </a:lnTo>
                <a:lnTo>
                  <a:pt x="469" y="33"/>
                </a:lnTo>
                <a:cubicBezTo>
                  <a:pt x="487" y="33"/>
                  <a:pt x="503" y="48"/>
                  <a:pt x="503" y="66"/>
                </a:cubicBezTo>
                <a:lnTo>
                  <a:pt x="503" y="66"/>
                </a:lnTo>
                <a:lnTo>
                  <a:pt x="503" y="233"/>
                </a:lnTo>
                <a:lnTo>
                  <a:pt x="503" y="233"/>
                </a:lnTo>
                <a:cubicBezTo>
                  <a:pt x="503" y="252"/>
                  <a:pt x="487" y="267"/>
                  <a:pt x="469" y="267"/>
                </a:cubicBezTo>
                <a:lnTo>
                  <a:pt x="469" y="267"/>
                </a:lnTo>
                <a:lnTo>
                  <a:pt x="452" y="267"/>
                </a:lnTo>
                <a:lnTo>
                  <a:pt x="452" y="300"/>
                </a:lnTo>
                <a:lnTo>
                  <a:pt x="486" y="300"/>
                </a:lnTo>
                <a:lnTo>
                  <a:pt x="486" y="300"/>
                </a:lnTo>
                <a:cubicBezTo>
                  <a:pt x="513" y="300"/>
                  <a:pt x="536" y="278"/>
                  <a:pt x="536" y="250"/>
                </a:cubicBezTo>
                <a:lnTo>
                  <a:pt x="536" y="250"/>
                </a:lnTo>
                <a:lnTo>
                  <a:pt x="536" y="49"/>
                </a:lnTo>
                <a:lnTo>
                  <a:pt x="536" y="49"/>
                </a:lnTo>
                <a:cubicBezTo>
                  <a:pt x="536" y="22"/>
                  <a:pt x="513" y="0"/>
                  <a:pt x="486" y="0"/>
                </a:cubicBezTo>
                <a:close/>
                <a:moveTo>
                  <a:pt x="301" y="218"/>
                </a:moveTo>
                <a:lnTo>
                  <a:pt x="301" y="218"/>
                </a:lnTo>
                <a:lnTo>
                  <a:pt x="301" y="218"/>
                </a:lnTo>
                <a:lnTo>
                  <a:pt x="118" y="218"/>
                </a:lnTo>
                <a:lnTo>
                  <a:pt x="118" y="218"/>
                </a:lnTo>
                <a:cubicBezTo>
                  <a:pt x="108" y="218"/>
                  <a:pt x="101" y="225"/>
                  <a:pt x="101" y="234"/>
                </a:cubicBezTo>
                <a:cubicBezTo>
                  <a:pt x="101" y="244"/>
                  <a:pt x="108" y="251"/>
                  <a:pt x="118" y="251"/>
                </a:cubicBezTo>
                <a:lnTo>
                  <a:pt x="118" y="251"/>
                </a:lnTo>
                <a:lnTo>
                  <a:pt x="301" y="251"/>
                </a:lnTo>
                <a:lnTo>
                  <a:pt x="301" y="251"/>
                </a:lnTo>
                <a:cubicBezTo>
                  <a:pt x="311" y="251"/>
                  <a:pt x="318" y="244"/>
                  <a:pt x="318" y="234"/>
                </a:cubicBezTo>
                <a:cubicBezTo>
                  <a:pt x="318" y="225"/>
                  <a:pt x="311" y="218"/>
                  <a:pt x="301" y="218"/>
                </a:cubicBezTo>
                <a:close/>
                <a:moveTo>
                  <a:pt x="268" y="285"/>
                </a:moveTo>
                <a:lnTo>
                  <a:pt x="268" y="285"/>
                </a:lnTo>
                <a:lnTo>
                  <a:pt x="268" y="285"/>
                </a:lnTo>
                <a:lnTo>
                  <a:pt x="118" y="285"/>
                </a:lnTo>
                <a:lnTo>
                  <a:pt x="118" y="285"/>
                </a:lnTo>
                <a:cubicBezTo>
                  <a:pt x="108" y="285"/>
                  <a:pt x="101" y="292"/>
                  <a:pt x="101" y="302"/>
                </a:cubicBezTo>
                <a:cubicBezTo>
                  <a:pt x="101" y="311"/>
                  <a:pt x="108" y="318"/>
                  <a:pt x="118" y="318"/>
                </a:cubicBezTo>
                <a:lnTo>
                  <a:pt x="118" y="318"/>
                </a:lnTo>
                <a:lnTo>
                  <a:pt x="268" y="318"/>
                </a:lnTo>
                <a:lnTo>
                  <a:pt x="268" y="318"/>
                </a:lnTo>
                <a:cubicBezTo>
                  <a:pt x="277" y="318"/>
                  <a:pt x="285" y="311"/>
                  <a:pt x="285" y="302"/>
                </a:cubicBezTo>
                <a:cubicBezTo>
                  <a:pt x="285" y="292"/>
                  <a:pt x="277" y="285"/>
                  <a:pt x="268" y="28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2" name="Freeform 130"/>
          <p:cNvSpPr>
            <a:spLocks noChangeArrowheads="1"/>
          </p:cNvSpPr>
          <p:nvPr/>
        </p:nvSpPr>
        <p:spPr bwMode="auto">
          <a:xfrm>
            <a:off x="6427389" y="2389169"/>
            <a:ext cx="193675" cy="180975"/>
          </a:xfrm>
          <a:custGeom>
            <a:avLst/>
            <a:gdLst>
              <a:gd name="T0" fmla="*/ 418 w 536"/>
              <a:gd name="T1" fmla="*/ 100 h 502"/>
              <a:gd name="T2" fmla="*/ 116 w 536"/>
              <a:gd name="T3" fmla="*/ 100 h 502"/>
              <a:gd name="T4" fmla="*/ 100 w 536"/>
              <a:gd name="T5" fmla="*/ 117 h 502"/>
              <a:gd name="T6" fmla="*/ 116 w 536"/>
              <a:gd name="T7" fmla="*/ 133 h 502"/>
              <a:gd name="T8" fmla="*/ 418 w 536"/>
              <a:gd name="T9" fmla="*/ 133 h 502"/>
              <a:gd name="T10" fmla="*/ 418 w 536"/>
              <a:gd name="T11" fmla="*/ 100 h 502"/>
              <a:gd name="T12" fmla="*/ 502 w 536"/>
              <a:gd name="T13" fmla="*/ 317 h 502"/>
              <a:gd name="T14" fmla="*/ 502 w 536"/>
              <a:gd name="T15" fmla="*/ 317 h 502"/>
              <a:gd name="T16" fmla="*/ 468 w 536"/>
              <a:gd name="T17" fmla="*/ 351 h 502"/>
              <a:gd name="T18" fmla="*/ 164 w 536"/>
              <a:gd name="T19" fmla="*/ 450 h 502"/>
              <a:gd name="T20" fmla="*/ 150 w 536"/>
              <a:gd name="T21" fmla="*/ 385 h 502"/>
              <a:gd name="T22" fmla="*/ 150 w 536"/>
              <a:gd name="T23" fmla="*/ 385 h 502"/>
              <a:gd name="T24" fmla="*/ 67 w 536"/>
              <a:gd name="T25" fmla="*/ 351 h 502"/>
              <a:gd name="T26" fmla="*/ 33 w 536"/>
              <a:gd name="T27" fmla="*/ 317 h 502"/>
              <a:gd name="T28" fmla="*/ 33 w 536"/>
              <a:gd name="T29" fmla="*/ 66 h 502"/>
              <a:gd name="T30" fmla="*/ 67 w 536"/>
              <a:gd name="T31" fmla="*/ 33 h 502"/>
              <a:gd name="T32" fmla="*/ 468 w 536"/>
              <a:gd name="T33" fmla="*/ 33 h 502"/>
              <a:gd name="T34" fmla="*/ 502 w 536"/>
              <a:gd name="T35" fmla="*/ 66 h 502"/>
              <a:gd name="T36" fmla="*/ 502 w 536"/>
              <a:gd name="T37" fmla="*/ 317 h 502"/>
              <a:gd name="T38" fmla="*/ 485 w 536"/>
              <a:gd name="T39" fmla="*/ 0 h 502"/>
              <a:gd name="T40" fmla="*/ 50 w 536"/>
              <a:gd name="T41" fmla="*/ 0 h 502"/>
              <a:gd name="T42" fmla="*/ 0 w 536"/>
              <a:gd name="T43" fmla="*/ 49 h 502"/>
              <a:gd name="T44" fmla="*/ 0 w 536"/>
              <a:gd name="T45" fmla="*/ 334 h 502"/>
              <a:gd name="T46" fmla="*/ 50 w 536"/>
              <a:gd name="T47" fmla="*/ 385 h 502"/>
              <a:gd name="T48" fmla="*/ 116 w 536"/>
              <a:gd name="T49" fmla="*/ 385 h 502"/>
              <a:gd name="T50" fmla="*/ 116 w 536"/>
              <a:gd name="T51" fmla="*/ 456 h 502"/>
              <a:gd name="T52" fmla="*/ 185 w 536"/>
              <a:gd name="T53" fmla="*/ 475 h 502"/>
              <a:gd name="T54" fmla="*/ 485 w 536"/>
              <a:gd name="T55" fmla="*/ 385 h 502"/>
              <a:gd name="T56" fmla="*/ 535 w 536"/>
              <a:gd name="T57" fmla="*/ 334 h 502"/>
              <a:gd name="T58" fmla="*/ 535 w 536"/>
              <a:gd name="T59" fmla="*/ 49 h 502"/>
              <a:gd name="T60" fmla="*/ 485 w 536"/>
              <a:gd name="T61" fmla="*/ 0 h 502"/>
              <a:gd name="T62" fmla="*/ 301 w 536"/>
              <a:gd name="T63" fmla="*/ 234 h 502"/>
              <a:gd name="T64" fmla="*/ 116 w 536"/>
              <a:gd name="T65" fmla="*/ 234 h 502"/>
              <a:gd name="T66" fmla="*/ 100 w 536"/>
              <a:gd name="T67" fmla="*/ 251 h 502"/>
              <a:gd name="T68" fmla="*/ 116 w 536"/>
              <a:gd name="T69" fmla="*/ 268 h 502"/>
              <a:gd name="T70" fmla="*/ 301 w 536"/>
              <a:gd name="T71" fmla="*/ 268 h 502"/>
              <a:gd name="T72" fmla="*/ 301 w 536"/>
              <a:gd name="T73" fmla="*/ 234 h 502"/>
              <a:gd name="T74" fmla="*/ 418 w 536"/>
              <a:gd name="T75" fmla="*/ 167 h 502"/>
              <a:gd name="T76" fmla="*/ 116 w 536"/>
              <a:gd name="T77" fmla="*/ 167 h 502"/>
              <a:gd name="T78" fmla="*/ 100 w 536"/>
              <a:gd name="T79" fmla="*/ 184 h 502"/>
              <a:gd name="T80" fmla="*/ 116 w 536"/>
              <a:gd name="T81" fmla="*/ 201 h 502"/>
              <a:gd name="T82" fmla="*/ 418 w 536"/>
              <a:gd name="T83" fmla="*/ 201 h 502"/>
              <a:gd name="T84" fmla="*/ 418 w 536"/>
              <a:gd name="T85" fmla="*/ 167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6" h="502">
                <a:moveTo>
                  <a:pt x="418" y="100"/>
                </a:moveTo>
                <a:lnTo>
                  <a:pt x="418" y="100"/>
                </a:lnTo>
                <a:lnTo>
                  <a:pt x="418" y="100"/>
                </a:lnTo>
                <a:lnTo>
                  <a:pt x="116" y="100"/>
                </a:lnTo>
                <a:lnTo>
                  <a:pt x="116" y="100"/>
                </a:lnTo>
                <a:cubicBezTo>
                  <a:pt x="107" y="100"/>
                  <a:pt x="100" y="107"/>
                  <a:pt x="100" y="117"/>
                </a:cubicBezTo>
                <a:cubicBezTo>
                  <a:pt x="100" y="126"/>
                  <a:pt x="107" y="133"/>
                  <a:pt x="116" y="133"/>
                </a:cubicBezTo>
                <a:lnTo>
                  <a:pt x="116" y="133"/>
                </a:lnTo>
                <a:lnTo>
                  <a:pt x="418" y="133"/>
                </a:lnTo>
                <a:lnTo>
                  <a:pt x="418" y="133"/>
                </a:lnTo>
                <a:cubicBezTo>
                  <a:pt x="428" y="133"/>
                  <a:pt x="435" y="126"/>
                  <a:pt x="435" y="117"/>
                </a:cubicBezTo>
                <a:cubicBezTo>
                  <a:pt x="435" y="107"/>
                  <a:pt x="428" y="100"/>
                  <a:pt x="418" y="100"/>
                </a:cubicBezTo>
                <a:close/>
                <a:moveTo>
                  <a:pt x="502" y="317"/>
                </a:moveTo>
                <a:lnTo>
                  <a:pt x="502" y="317"/>
                </a:lnTo>
                <a:lnTo>
                  <a:pt x="502" y="317"/>
                </a:lnTo>
                <a:lnTo>
                  <a:pt x="502" y="317"/>
                </a:lnTo>
                <a:cubicBezTo>
                  <a:pt x="502" y="336"/>
                  <a:pt x="487" y="351"/>
                  <a:pt x="468" y="351"/>
                </a:cubicBezTo>
                <a:lnTo>
                  <a:pt x="468" y="351"/>
                </a:lnTo>
                <a:lnTo>
                  <a:pt x="275" y="351"/>
                </a:lnTo>
                <a:lnTo>
                  <a:pt x="164" y="450"/>
                </a:lnTo>
                <a:lnTo>
                  <a:pt x="164" y="450"/>
                </a:lnTo>
                <a:cubicBezTo>
                  <a:pt x="145" y="473"/>
                  <a:pt x="150" y="412"/>
                  <a:pt x="150" y="385"/>
                </a:cubicBezTo>
                <a:lnTo>
                  <a:pt x="150" y="385"/>
                </a:lnTo>
                <a:lnTo>
                  <a:pt x="150" y="385"/>
                </a:lnTo>
                <a:lnTo>
                  <a:pt x="150" y="351"/>
                </a:lnTo>
                <a:lnTo>
                  <a:pt x="67" y="351"/>
                </a:lnTo>
                <a:lnTo>
                  <a:pt x="67" y="351"/>
                </a:lnTo>
                <a:cubicBezTo>
                  <a:pt x="48" y="351"/>
                  <a:pt x="33" y="336"/>
                  <a:pt x="33" y="317"/>
                </a:cubicBezTo>
                <a:lnTo>
                  <a:pt x="33" y="317"/>
                </a:lnTo>
                <a:lnTo>
                  <a:pt x="33" y="66"/>
                </a:lnTo>
                <a:lnTo>
                  <a:pt x="33" y="66"/>
                </a:lnTo>
                <a:cubicBezTo>
                  <a:pt x="33" y="48"/>
                  <a:pt x="48" y="33"/>
                  <a:pt x="67" y="33"/>
                </a:cubicBez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7" y="33"/>
                  <a:pt x="502" y="48"/>
                  <a:pt x="502" y="66"/>
                </a:cubicBezTo>
                <a:lnTo>
                  <a:pt x="502" y="66"/>
                </a:lnTo>
                <a:lnTo>
                  <a:pt x="502" y="317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49"/>
                </a:cubicBezTo>
                <a:lnTo>
                  <a:pt x="0" y="49"/>
                </a:lnTo>
                <a:lnTo>
                  <a:pt x="0" y="334"/>
                </a:lnTo>
                <a:lnTo>
                  <a:pt x="0" y="334"/>
                </a:lnTo>
                <a:cubicBezTo>
                  <a:pt x="0" y="362"/>
                  <a:pt x="22" y="385"/>
                  <a:pt x="50" y="385"/>
                </a:cubicBezTo>
                <a:lnTo>
                  <a:pt x="50" y="385"/>
                </a:lnTo>
                <a:lnTo>
                  <a:pt x="116" y="385"/>
                </a:lnTo>
                <a:lnTo>
                  <a:pt x="116" y="456"/>
                </a:lnTo>
                <a:lnTo>
                  <a:pt x="116" y="456"/>
                </a:lnTo>
                <a:cubicBezTo>
                  <a:pt x="121" y="476"/>
                  <a:pt x="146" y="501"/>
                  <a:pt x="185" y="475"/>
                </a:cubicBezTo>
                <a:lnTo>
                  <a:pt x="185" y="475"/>
                </a:lnTo>
                <a:lnTo>
                  <a:pt x="286" y="385"/>
                </a:lnTo>
                <a:lnTo>
                  <a:pt x="485" y="385"/>
                </a:lnTo>
                <a:lnTo>
                  <a:pt x="485" y="385"/>
                </a:lnTo>
                <a:cubicBezTo>
                  <a:pt x="513" y="385"/>
                  <a:pt x="535" y="362"/>
                  <a:pt x="535" y="334"/>
                </a:cubicBezTo>
                <a:lnTo>
                  <a:pt x="535" y="334"/>
                </a:lnTo>
                <a:lnTo>
                  <a:pt x="535" y="49"/>
                </a:lnTo>
                <a:lnTo>
                  <a:pt x="535" y="49"/>
                </a:lnTo>
                <a:cubicBezTo>
                  <a:pt x="535" y="22"/>
                  <a:pt x="513" y="0"/>
                  <a:pt x="485" y="0"/>
                </a:cubicBezTo>
                <a:close/>
                <a:moveTo>
                  <a:pt x="301" y="234"/>
                </a:moveTo>
                <a:lnTo>
                  <a:pt x="301" y="234"/>
                </a:lnTo>
                <a:lnTo>
                  <a:pt x="301" y="234"/>
                </a:lnTo>
                <a:lnTo>
                  <a:pt x="116" y="234"/>
                </a:lnTo>
                <a:lnTo>
                  <a:pt x="116" y="234"/>
                </a:lnTo>
                <a:cubicBezTo>
                  <a:pt x="107" y="234"/>
                  <a:pt x="100" y="242"/>
                  <a:pt x="100" y="251"/>
                </a:cubicBezTo>
                <a:cubicBezTo>
                  <a:pt x="100" y="261"/>
                  <a:pt x="107" y="268"/>
                  <a:pt x="116" y="268"/>
                </a:cubicBezTo>
                <a:lnTo>
                  <a:pt x="116" y="268"/>
                </a:lnTo>
                <a:lnTo>
                  <a:pt x="301" y="268"/>
                </a:lnTo>
                <a:lnTo>
                  <a:pt x="301" y="268"/>
                </a:lnTo>
                <a:cubicBezTo>
                  <a:pt x="310" y="268"/>
                  <a:pt x="318" y="261"/>
                  <a:pt x="318" y="251"/>
                </a:cubicBezTo>
                <a:cubicBezTo>
                  <a:pt x="318" y="242"/>
                  <a:pt x="310" y="234"/>
                  <a:pt x="301" y="234"/>
                </a:cubicBezTo>
                <a:close/>
                <a:moveTo>
                  <a:pt x="418" y="167"/>
                </a:moveTo>
                <a:lnTo>
                  <a:pt x="418" y="167"/>
                </a:lnTo>
                <a:lnTo>
                  <a:pt x="418" y="167"/>
                </a:lnTo>
                <a:lnTo>
                  <a:pt x="116" y="167"/>
                </a:lnTo>
                <a:lnTo>
                  <a:pt x="116" y="167"/>
                </a:lnTo>
                <a:cubicBezTo>
                  <a:pt x="107" y="167"/>
                  <a:pt x="100" y="175"/>
                  <a:pt x="100" y="184"/>
                </a:cubicBezTo>
                <a:cubicBezTo>
                  <a:pt x="100" y="193"/>
                  <a:pt x="107" y="201"/>
                  <a:pt x="116" y="201"/>
                </a:cubicBezTo>
                <a:lnTo>
                  <a:pt x="116" y="201"/>
                </a:lnTo>
                <a:lnTo>
                  <a:pt x="418" y="201"/>
                </a:lnTo>
                <a:lnTo>
                  <a:pt x="418" y="201"/>
                </a:lnTo>
                <a:cubicBezTo>
                  <a:pt x="428" y="201"/>
                  <a:pt x="435" y="193"/>
                  <a:pt x="435" y="184"/>
                </a:cubicBezTo>
                <a:cubicBezTo>
                  <a:pt x="435" y="175"/>
                  <a:pt x="428" y="167"/>
                  <a:pt x="418" y="16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3" name="Freeform 131"/>
          <p:cNvSpPr>
            <a:spLocks noChangeArrowheads="1"/>
          </p:cNvSpPr>
          <p:nvPr/>
        </p:nvSpPr>
        <p:spPr bwMode="auto">
          <a:xfrm>
            <a:off x="8572102" y="1835132"/>
            <a:ext cx="193675" cy="193675"/>
          </a:xfrm>
          <a:custGeom>
            <a:avLst/>
            <a:gdLst>
              <a:gd name="T0" fmla="*/ 501 w 536"/>
              <a:gd name="T1" fmla="*/ 386 h 537"/>
              <a:gd name="T2" fmla="*/ 501 w 536"/>
              <a:gd name="T3" fmla="*/ 386 h 537"/>
              <a:gd name="T4" fmla="*/ 501 w 536"/>
              <a:gd name="T5" fmla="*/ 386 h 537"/>
              <a:gd name="T6" fmla="*/ 284 w 536"/>
              <a:gd name="T7" fmla="*/ 495 h 537"/>
              <a:gd name="T8" fmla="*/ 284 w 536"/>
              <a:gd name="T9" fmla="*/ 260 h 537"/>
              <a:gd name="T10" fmla="*/ 501 w 536"/>
              <a:gd name="T11" fmla="*/ 151 h 537"/>
              <a:gd name="T12" fmla="*/ 501 w 536"/>
              <a:gd name="T13" fmla="*/ 386 h 537"/>
              <a:gd name="T14" fmla="*/ 65 w 536"/>
              <a:gd name="T15" fmla="*/ 134 h 537"/>
              <a:gd name="T16" fmla="*/ 65 w 536"/>
              <a:gd name="T17" fmla="*/ 134 h 537"/>
              <a:gd name="T18" fmla="*/ 65 w 536"/>
              <a:gd name="T19" fmla="*/ 134 h 537"/>
              <a:gd name="T20" fmla="*/ 154 w 536"/>
              <a:gd name="T21" fmla="*/ 90 h 537"/>
              <a:gd name="T22" fmla="*/ 359 w 536"/>
              <a:gd name="T23" fmla="*/ 190 h 537"/>
              <a:gd name="T24" fmla="*/ 267 w 536"/>
              <a:gd name="T25" fmla="*/ 234 h 537"/>
              <a:gd name="T26" fmla="*/ 65 w 536"/>
              <a:gd name="T27" fmla="*/ 134 h 537"/>
              <a:gd name="T28" fmla="*/ 251 w 536"/>
              <a:gd name="T29" fmla="*/ 495 h 537"/>
              <a:gd name="T30" fmla="*/ 251 w 536"/>
              <a:gd name="T31" fmla="*/ 495 h 537"/>
              <a:gd name="T32" fmla="*/ 251 w 536"/>
              <a:gd name="T33" fmla="*/ 495 h 537"/>
              <a:gd name="T34" fmla="*/ 33 w 536"/>
              <a:gd name="T35" fmla="*/ 386 h 537"/>
              <a:gd name="T36" fmla="*/ 33 w 536"/>
              <a:gd name="T37" fmla="*/ 168 h 537"/>
              <a:gd name="T38" fmla="*/ 44 w 536"/>
              <a:gd name="T39" fmla="*/ 168 h 537"/>
              <a:gd name="T40" fmla="*/ 33 w 536"/>
              <a:gd name="T41" fmla="*/ 168 h 537"/>
              <a:gd name="T42" fmla="*/ 33 w 536"/>
              <a:gd name="T43" fmla="*/ 151 h 537"/>
              <a:gd name="T44" fmla="*/ 251 w 536"/>
              <a:gd name="T45" fmla="*/ 260 h 537"/>
              <a:gd name="T46" fmla="*/ 251 w 536"/>
              <a:gd name="T47" fmla="*/ 495 h 537"/>
              <a:gd name="T48" fmla="*/ 267 w 536"/>
              <a:gd name="T49" fmla="*/ 33 h 537"/>
              <a:gd name="T50" fmla="*/ 267 w 536"/>
              <a:gd name="T51" fmla="*/ 33 h 537"/>
              <a:gd name="T52" fmla="*/ 267 w 536"/>
              <a:gd name="T53" fmla="*/ 33 h 537"/>
              <a:gd name="T54" fmla="*/ 469 w 536"/>
              <a:gd name="T55" fmla="*/ 134 h 537"/>
              <a:gd name="T56" fmla="*/ 392 w 536"/>
              <a:gd name="T57" fmla="*/ 173 h 537"/>
              <a:gd name="T58" fmla="*/ 189 w 536"/>
              <a:gd name="T59" fmla="*/ 72 h 537"/>
              <a:gd name="T60" fmla="*/ 267 w 536"/>
              <a:gd name="T61" fmla="*/ 33 h 537"/>
              <a:gd name="T62" fmla="*/ 267 w 536"/>
              <a:gd name="T63" fmla="*/ 0 h 537"/>
              <a:gd name="T64" fmla="*/ 267 w 536"/>
              <a:gd name="T65" fmla="*/ 0 h 537"/>
              <a:gd name="T66" fmla="*/ 267 w 536"/>
              <a:gd name="T67" fmla="*/ 0 h 537"/>
              <a:gd name="T68" fmla="*/ 0 w 536"/>
              <a:gd name="T69" fmla="*/ 134 h 537"/>
              <a:gd name="T70" fmla="*/ 0 w 536"/>
              <a:gd name="T71" fmla="*/ 134 h 537"/>
              <a:gd name="T72" fmla="*/ 0 w 536"/>
              <a:gd name="T73" fmla="*/ 402 h 537"/>
              <a:gd name="T74" fmla="*/ 267 w 536"/>
              <a:gd name="T75" fmla="*/ 536 h 537"/>
              <a:gd name="T76" fmla="*/ 535 w 536"/>
              <a:gd name="T77" fmla="*/ 402 h 537"/>
              <a:gd name="T78" fmla="*/ 535 w 536"/>
              <a:gd name="T79" fmla="*/ 134 h 537"/>
              <a:gd name="T80" fmla="*/ 267 w 536"/>
              <a:gd name="T81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36" h="537">
                <a:moveTo>
                  <a:pt x="501" y="386"/>
                </a:moveTo>
                <a:lnTo>
                  <a:pt x="501" y="386"/>
                </a:lnTo>
                <a:lnTo>
                  <a:pt x="501" y="386"/>
                </a:lnTo>
                <a:lnTo>
                  <a:pt x="284" y="495"/>
                </a:lnTo>
                <a:lnTo>
                  <a:pt x="284" y="260"/>
                </a:lnTo>
                <a:lnTo>
                  <a:pt x="501" y="151"/>
                </a:lnTo>
                <a:lnTo>
                  <a:pt x="501" y="386"/>
                </a:lnTo>
                <a:close/>
                <a:moveTo>
                  <a:pt x="65" y="134"/>
                </a:moveTo>
                <a:lnTo>
                  <a:pt x="65" y="134"/>
                </a:lnTo>
                <a:lnTo>
                  <a:pt x="65" y="134"/>
                </a:lnTo>
                <a:lnTo>
                  <a:pt x="154" y="90"/>
                </a:lnTo>
                <a:lnTo>
                  <a:pt x="359" y="190"/>
                </a:lnTo>
                <a:lnTo>
                  <a:pt x="267" y="234"/>
                </a:lnTo>
                <a:lnTo>
                  <a:pt x="65" y="134"/>
                </a:lnTo>
                <a:close/>
                <a:moveTo>
                  <a:pt x="251" y="495"/>
                </a:moveTo>
                <a:lnTo>
                  <a:pt x="251" y="495"/>
                </a:lnTo>
                <a:lnTo>
                  <a:pt x="251" y="495"/>
                </a:lnTo>
                <a:lnTo>
                  <a:pt x="33" y="386"/>
                </a:lnTo>
                <a:lnTo>
                  <a:pt x="33" y="168"/>
                </a:lnTo>
                <a:lnTo>
                  <a:pt x="44" y="168"/>
                </a:lnTo>
                <a:lnTo>
                  <a:pt x="33" y="168"/>
                </a:lnTo>
                <a:lnTo>
                  <a:pt x="33" y="151"/>
                </a:lnTo>
                <a:lnTo>
                  <a:pt x="251" y="260"/>
                </a:lnTo>
                <a:lnTo>
                  <a:pt x="251" y="495"/>
                </a:lnTo>
                <a:close/>
                <a:moveTo>
                  <a:pt x="267" y="33"/>
                </a:moveTo>
                <a:lnTo>
                  <a:pt x="267" y="33"/>
                </a:lnTo>
                <a:lnTo>
                  <a:pt x="267" y="33"/>
                </a:lnTo>
                <a:lnTo>
                  <a:pt x="469" y="134"/>
                </a:lnTo>
                <a:lnTo>
                  <a:pt x="392" y="173"/>
                </a:lnTo>
                <a:lnTo>
                  <a:pt x="189" y="72"/>
                </a:lnTo>
                <a:lnTo>
                  <a:pt x="267" y="33"/>
                </a:ln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0" y="134"/>
                </a:lnTo>
                <a:lnTo>
                  <a:pt x="0" y="134"/>
                </a:lnTo>
                <a:lnTo>
                  <a:pt x="0" y="402"/>
                </a:lnTo>
                <a:lnTo>
                  <a:pt x="267" y="536"/>
                </a:lnTo>
                <a:lnTo>
                  <a:pt x="535" y="402"/>
                </a:lnTo>
                <a:lnTo>
                  <a:pt x="535" y="134"/>
                </a:lnTo>
                <a:lnTo>
                  <a:pt x="26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4" name="Freeform 132"/>
          <p:cNvSpPr>
            <a:spLocks noChangeArrowheads="1"/>
          </p:cNvSpPr>
          <p:nvPr/>
        </p:nvSpPr>
        <p:spPr bwMode="auto">
          <a:xfrm>
            <a:off x="8035527" y="1846244"/>
            <a:ext cx="193675" cy="180975"/>
          </a:xfrm>
          <a:custGeom>
            <a:avLst/>
            <a:gdLst>
              <a:gd name="T0" fmla="*/ 502 w 536"/>
              <a:gd name="T1" fmla="*/ 435 h 503"/>
              <a:gd name="T2" fmla="*/ 502 w 536"/>
              <a:gd name="T3" fmla="*/ 435 h 503"/>
              <a:gd name="T4" fmla="*/ 502 w 536"/>
              <a:gd name="T5" fmla="*/ 435 h 503"/>
              <a:gd name="T6" fmla="*/ 502 w 536"/>
              <a:gd name="T7" fmla="*/ 435 h 503"/>
              <a:gd name="T8" fmla="*/ 469 w 536"/>
              <a:gd name="T9" fmla="*/ 468 h 503"/>
              <a:gd name="T10" fmla="*/ 469 w 536"/>
              <a:gd name="T11" fmla="*/ 468 h 503"/>
              <a:gd name="T12" fmla="*/ 117 w 536"/>
              <a:gd name="T13" fmla="*/ 468 h 503"/>
              <a:gd name="T14" fmla="*/ 117 w 536"/>
              <a:gd name="T15" fmla="*/ 184 h 503"/>
              <a:gd name="T16" fmla="*/ 117 w 536"/>
              <a:gd name="T17" fmla="*/ 184 h 503"/>
              <a:gd name="T18" fmla="*/ 150 w 536"/>
              <a:gd name="T19" fmla="*/ 151 h 503"/>
              <a:gd name="T20" fmla="*/ 150 w 536"/>
              <a:gd name="T21" fmla="*/ 151 h 503"/>
              <a:gd name="T22" fmla="*/ 469 w 536"/>
              <a:gd name="T23" fmla="*/ 151 h 503"/>
              <a:gd name="T24" fmla="*/ 469 w 536"/>
              <a:gd name="T25" fmla="*/ 151 h 503"/>
              <a:gd name="T26" fmla="*/ 502 w 536"/>
              <a:gd name="T27" fmla="*/ 184 h 503"/>
              <a:gd name="T28" fmla="*/ 502 w 536"/>
              <a:gd name="T29" fmla="*/ 184 h 503"/>
              <a:gd name="T30" fmla="*/ 502 w 536"/>
              <a:gd name="T31" fmla="*/ 435 h 503"/>
              <a:gd name="T32" fmla="*/ 67 w 536"/>
              <a:gd name="T33" fmla="*/ 468 h 503"/>
              <a:gd name="T34" fmla="*/ 67 w 536"/>
              <a:gd name="T35" fmla="*/ 468 h 503"/>
              <a:gd name="T36" fmla="*/ 67 w 536"/>
              <a:gd name="T37" fmla="*/ 468 h 503"/>
              <a:gd name="T38" fmla="*/ 67 w 536"/>
              <a:gd name="T39" fmla="*/ 468 h 503"/>
              <a:gd name="T40" fmla="*/ 33 w 536"/>
              <a:gd name="T41" fmla="*/ 435 h 503"/>
              <a:gd name="T42" fmla="*/ 33 w 536"/>
              <a:gd name="T43" fmla="*/ 435 h 503"/>
              <a:gd name="T44" fmla="*/ 33 w 536"/>
              <a:gd name="T45" fmla="*/ 67 h 503"/>
              <a:gd name="T46" fmla="*/ 33 w 536"/>
              <a:gd name="T47" fmla="*/ 67 h 503"/>
              <a:gd name="T48" fmla="*/ 67 w 536"/>
              <a:gd name="T49" fmla="*/ 33 h 503"/>
              <a:gd name="T50" fmla="*/ 150 w 536"/>
              <a:gd name="T51" fmla="*/ 33 h 503"/>
              <a:gd name="T52" fmla="*/ 233 w 536"/>
              <a:gd name="T53" fmla="*/ 67 h 503"/>
              <a:gd name="T54" fmla="*/ 401 w 536"/>
              <a:gd name="T55" fmla="*/ 67 h 503"/>
              <a:gd name="T56" fmla="*/ 435 w 536"/>
              <a:gd name="T57" fmla="*/ 100 h 503"/>
              <a:gd name="T58" fmla="*/ 435 w 536"/>
              <a:gd name="T59" fmla="*/ 100 h 503"/>
              <a:gd name="T60" fmla="*/ 435 w 536"/>
              <a:gd name="T61" fmla="*/ 117 h 503"/>
              <a:gd name="T62" fmla="*/ 134 w 536"/>
              <a:gd name="T63" fmla="*/ 117 h 503"/>
              <a:gd name="T64" fmla="*/ 134 w 536"/>
              <a:gd name="T65" fmla="*/ 117 h 503"/>
              <a:gd name="T66" fmla="*/ 84 w 536"/>
              <a:gd name="T67" fmla="*/ 167 h 503"/>
              <a:gd name="T68" fmla="*/ 84 w 536"/>
              <a:gd name="T69" fmla="*/ 167 h 503"/>
              <a:gd name="T70" fmla="*/ 84 w 536"/>
              <a:gd name="T71" fmla="*/ 468 h 503"/>
              <a:gd name="T72" fmla="*/ 67 w 536"/>
              <a:gd name="T73" fmla="*/ 468 h 503"/>
              <a:gd name="T74" fmla="*/ 485 w 536"/>
              <a:gd name="T75" fmla="*/ 117 h 503"/>
              <a:gd name="T76" fmla="*/ 485 w 536"/>
              <a:gd name="T77" fmla="*/ 117 h 503"/>
              <a:gd name="T78" fmla="*/ 485 w 536"/>
              <a:gd name="T79" fmla="*/ 117 h 503"/>
              <a:gd name="T80" fmla="*/ 469 w 536"/>
              <a:gd name="T81" fmla="*/ 117 h 503"/>
              <a:gd name="T82" fmla="*/ 469 w 536"/>
              <a:gd name="T83" fmla="*/ 84 h 503"/>
              <a:gd name="T84" fmla="*/ 469 w 536"/>
              <a:gd name="T85" fmla="*/ 84 h 503"/>
              <a:gd name="T86" fmla="*/ 418 w 536"/>
              <a:gd name="T87" fmla="*/ 33 h 503"/>
              <a:gd name="T88" fmla="*/ 233 w 536"/>
              <a:gd name="T89" fmla="*/ 33 h 503"/>
              <a:gd name="T90" fmla="*/ 150 w 536"/>
              <a:gd name="T91" fmla="*/ 0 h 503"/>
              <a:gd name="T92" fmla="*/ 50 w 536"/>
              <a:gd name="T93" fmla="*/ 0 h 503"/>
              <a:gd name="T94" fmla="*/ 0 w 536"/>
              <a:gd name="T95" fmla="*/ 50 h 503"/>
              <a:gd name="T96" fmla="*/ 0 w 536"/>
              <a:gd name="T97" fmla="*/ 50 h 503"/>
              <a:gd name="T98" fmla="*/ 0 w 536"/>
              <a:gd name="T99" fmla="*/ 452 h 503"/>
              <a:gd name="T100" fmla="*/ 0 w 536"/>
              <a:gd name="T101" fmla="*/ 452 h 503"/>
              <a:gd name="T102" fmla="*/ 50 w 536"/>
              <a:gd name="T103" fmla="*/ 502 h 503"/>
              <a:gd name="T104" fmla="*/ 50 w 536"/>
              <a:gd name="T105" fmla="*/ 502 h 503"/>
              <a:gd name="T106" fmla="*/ 485 w 536"/>
              <a:gd name="T107" fmla="*/ 502 h 503"/>
              <a:gd name="T108" fmla="*/ 485 w 536"/>
              <a:gd name="T109" fmla="*/ 502 h 503"/>
              <a:gd name="T110" fmla="*/ 535 w 536"/>
              <a:gd name="T111" fmla="*/ 452 h 503"/>
              <a:gd name="T112" fmla="*/ 535 w 536"/>
              <a:gd name="T113" fmla="*/ 452 h 503"/>
              <a:gd name="T114" fmla="*/ 535 w 536"/>
              <a:gd name="T115" fmla="*/ 167 h 503"/>
              <a:gd name="T116" fmla="*/ 535 w 536"/>
              <a:gd name="T117" fmla="*/ 167 h 503"/>
              <a:gd name="T118" fmla="*/ 485 w 536"/>
              <a:gd name="T119" fmla="*/ 117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6" h="503">
                <a:moveTo>
                  <a:pt x="502" y="435"/>
                </a:moveTo>
                <a:lnTo>
                  <a:pt x="502" y="435"/>
                </a:lnTo>
                <a:lnTo>
                  <a:pt x="502" y="435"/>
                </a:lnTo>
                <a:lnTo>
                  <a:pt x="502" y="435"/>
                </a:lnTo>
                <a:cubicBezTo>
                  <a:pt x="502" y="453"/>
                  <a:pt x="487" y="468"/>
                  <a:pt x="469" y="468"/>
                </a:cubicBezTo>
                <a:lnTo>
                  <a:pt x="469" y="468"/>
                </a:lnTo>
                <a:lnTo>
                  <a:pt x="117" y="468"/>
                </a:lnTo>
                <a:lnTo>
                  <a:pt x="117" y="184"/>
                </a:lnTo>
                <a:lnTo>
                  <a:pt x="117" y="184"/>
                </a:lnTo>
                <a:cubicBezTo>
                  <a:pt x="117" y="166"/>
                  <a:pt x="132" y="151"/>
                  <a:pt x="150" y="151"/>
                </a:cubicBezTo>
                <a:lnTo>
                  <a:pt x="150" y="151"/>
                </a:lnTo>
                <a:lnTo>
                  <a:pt x="469" y="151"/>
                </a:lnTo>
                <a:lnTo>
                  <a:pt x="469" y="151"/>
                </a:lnTo>
                <a:cubicBezTo>
                  <a:pt x="487" y="151"/>
                  <a:pt x="502" y="166"/>
                  <a:pt x="502" y="184"/>
                </a:cubicBezTo>
                <a:lnTo>
                  <a:pt x="502" y="184"/>
                </a:lnTo>
                <a:lnTo>
                  <a:pt x="502" y="435"/>
                </a:lnTo>
                <a:close/>
                <a:moveTo>
                  <a:pt x="67" y="468"/>
                </a:moveTo>
                <a:lnTo>
                  <a:pt x="67" y="468"/>
                </a:lnTo>
                <a:lnTo>
                  <a:pt x="67" y="468"/>
                </a:lnTo>
                <a:lnTo>
                  <a:pt x="67" y="468"/>
                </a:lnTo>
                <a:cubicBezTo>
                  <a:pt x="48" y="468"/>
                  <a:pt x="33" y="453"/>
                  <a:pt x="33" y="435"/>
                </a:cubicBezTo>
                <a:lnTo>
                  <a:pt x="33" y="435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7" y="33"/>
                </a:cubicBezTo>
                <a:cubicBezTo>
                  <a:pt x="67" y="33"/>
                  <a:pt x="86" y="33"/>
                  <a:pt x="150" y="33"/>
                </a:cubicBezTo>
                <a:cubicBezTo>
                  <a:pt x="166" y="33"/>
                  <a:pt x="217" y="67"/>
                  <a:pt x="233" y="67"/>
                </a:cubicBezTo>
                <a:cubicBezTo>
                  <a:pt x="317" y="67"/>
                  <a:pt x="401" y="67"/>
                  <a:pt x="401" y="67"/>
                </a:cubicBezTo>
                <a:cubicBezTo>
                  <a:pt x="420" y="67"/>
                  <a:pt x="435" y="82"/>
                  <a:pt x="435" y="100"/>
                </a:cubicBezTo>
                <a:lnTo>
                  <a:pt x="435" y="100"/>
                </a:lnTo>
                <a:lnTo>
                  <a:pt x="435" y="117"/>
                </a:lnTo>
                <a:lnTo>
                  <a:pt x="134" y="117"/>
                </a:lnTo>
                <a:lnTo>
                  <a:pt x="134" y="117"/>
                </a:lnTo>
                <a:cubicBezTo>
                  <a:pt x="106" y="117"/>
                  <a:pt x="84" y="139"/>
                  <a:pt x="84" y="167"/>
                </a:cubicBezTo>
                <a:lnTo>
                  <a:pt x="84" y="167"/>
                </a:lnTo>
                <a:lnTo>
                  <a:pt x="84" y="468"/>
                </a:lnTo>
                <a:lnTo>
                  <a:pt x="67" y="468"/>
                </a:lnTo>
                <a:close/>
                <a:moveTo>
                  <a:pt x="485" y="117"/>
                </a:moveTo>
                <a:lnTo>
                  <a:pt x="485" y="117"/>
                </a:lnTo>
                <a:lnTo>
                  <a:pt x="485" y="117"/>
                </a:lnTo>
                <a:lnTo>
                  <a:pt x="469" y="117"/>
                </a:lnTo>
                <a:lnTo>
                  <a:pt x="469" y="84"/>
                </a:lnTo>
                <a:lnTo>
                  <a:pt x="469" y="84"/>
                </a:lnTo>
                <a:cubicBezTo>
                  <a:pt x="469" y="56"/>
                  <a:pt x="446" y="33"/>
                  <a:pt x="418" y="33"/>
                </a:cubicBezTo>
                <a:cubicBezTo>
                  <a:pt x="418" y="33"/>
                  <a:pt x="326" y="33"/>
                  <a:pt x="233" y="33"/>
                </a:cubicBezTo>
                <a:cubicBezTo>
                  <a:pt x="217" y="33"/>
                  <a:pt x="166" y="0"/>
                  <a:pt x="150" y="0"/>
                </a:cubicBezTo>
                <a:cubicBezTo>
                  <a:pt x="77" y="0"/>
                  <a:pt x="50" y="0"/>
                  <a:pt x="50" y="0"/>
                </a:cubicBez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452"/>
                </a:lnTo>
                <a:lnTo>
                  <a:pt x="0" y="452"/>
                </a:lnTo>
                <a:cubicBezTo>
                  <a:pt x="0" y="479"/>
                  <a:pt x="23" y="502"/>
                  <a:pt x="50" y="502"/>
                </a:cubicBezTo>
                <a:lnTo>
                  <a:pt x="50" y="502"/>
                </a:lnTo>
                <a:lnTo>
                  <a:pt x="485" y="502"/>
                </a:lnTo>
                <a:lnTo>
                  <a:pt x="485" y="502"/>
                </a:lnTo>
                <a:cubicBezTo>
                  <a:pt x="513" y="502"/>
                  <a:pt x="535" y="479"/>
                  <a:pt x="535" y="452"/>
                </a:cubicBezTo>
                <a:lnTo>
                  <a:pt x="535" y="452"/>
                </a:lnTo>
                <a:lnTo>
                  <a:pt x="535" y="167"/>
                </a:lnTo>
                <a:lnTo>
                  <a:pt x="535" y="167"/>
                </a:lnTo>
                <a:cubicBezTo>
                  <a:pt x="535" y="139"/>
                  <a:pt x="513" y="117"/>
                  <a:pt x="485" y="11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5" name="Freeform 133"/>
          <p:cNvSpPr>
            <a:spLocks noChangeArrowheads="1"/>
          </p:cNvSpPr>
          <p:nvPr/>
        </p:nvSpPr>
        <p:spPr bwMode="auto">
          <a:xfrm>
            <a:off x="7498952" y="1889107"/>
            <a:ext cx="193675" cy="139700"/>
          </a:xfrm>
          <a:custGeom>
            <a:avLst/>
            <a:gdLst>
              <a:gd name="T0" fmla="*/ 502 w 536"/>
              <a:gd name="T1" fmla="*/ 101 h 386"/>
              <a:gd name="T2" fmla="*/ 502 w 536"/>
              <a:gd name="T3" fmla="*/ 101 h 386"/>
              <a:gd name="T4" fmla="*/ 502 w 536"/>
              <a:gd name="T5" fmla="*/ 101 h 386"/>
              <a:gd name="T6" fmla="*/ 34 w 536"/>
              <a:gd name="T7" fmla="*/ 101 h 386"/>
              <a:gd name="T8" fmla="*/ 34 w 536"/>
              <a:gd name="T9" fmla="*/ 67 h 386"/>
              <a:gd name="T10" fmla="*/ 34 w 536"/>
              <a:gd name="T11" fmla="*/ 67 h 386"/>
              <a:gd name="T12" fmla="*/ 67 w 536"/>
              <a:gd name="T13" fmla="*/ 34 h 386"/>
              <a:gd name="T14" fmla="*/ 67 w 536"/>
              <a:gd name="T15" fmla="*/ 34 h 386"/>
              <a:gd name="T16" fmla="*/ 469 w 536"/>
              <a:gd name="T17" fmla="*/ 34 h 386"/>
              <a:gd name="T18" fmla="*/ 469 w 536"/>
              <a:gd name="T19" fmla="*/ 34 h 386"/>
              <a:gd name="T20" fmla="*/ 502 w 536"/>
              <a:gd name="T21" fmla="*/ 67 h 386"/>
              <a:gd name="T22" fmla="*/ 502 w 536"/>
              <a:gd name="T23" fmla="*/ 67 h 386"/>
              <a:gd name="T24" fmla="*/ 502 w 536"/>
              <a:gd name="T25" fmla="*/ 101 h 386"/>
              <a:gd name="T26" fmla="*/ 502 w 536"/>
              <a:gd name="T27" fmla="*/ 318 h 386"/>
              <a:gd name="T28" fmla="*/ 502 w 536"/>
              <a:gd name="T29" fmla="*/ 318 h 386"/>
              <a:gd name="T30" fmla="*/ 502 w 536"/>
              <a:gd name="T31" fmla="*/ 318 h 386"/>
              <a:gd name="T32" fmla="*/ 502 w 536"/>
              <a:gd name="T33" fmla="*/ 318 h 386"/>
              <a:gd name="T34" fmla="*/ 469 w 536"/>
              <a:gd name="T35" fmla="*/ 351 h 386"/>
              <a:gd name="T36" fmla="*/ 469 w 536"/>
              <a:gd name="T37" fmla="*/ 351 h 386"/>
              <a:gd name="T38" fmla="*/ 67 w 536"/>
              <a:gd name="T39" fmla="*/ 351 h 386"/>
              <a:gd name="T40" fmla="*/ 67 w 536"/>
              <a:gd name="T41" fmla="*/ 351 h 386"/>
              <a:gd name="T42" fmla="*/ 34 w 536"/>
              <a:gd name="T43" fmla="*/ 318 h 386"/>
              <a:gd name="T44" fmla="*/ 34 w 536"/>
              <a:gd name="T45" fmla="*/ 318 h 386"/>
              <a:gd name="T46" fmla="*/ 34 w 536"/>
              <a:gd name="T47" fmla="*/ 151 h 386"/>
              <a:gd name="T48" fmla="*/ 502 w 536"/>
              <a:gd name="T49" fmla="*/ 151 h 386"/>
              <a:gd name="T50" fmla="*/ 502 w 536"/>
              <a:gd name="T51" fmla="*/ 318 h 386"/>
              <a:gd name="T52" fmla="*/ 485 w 536"/>
              <a:gd name="T53" fmla="*/ 0 h 386"/>
              <a:gd name="T54" fmla="*/ 485 w 536"/>
              <a:gd name="T55" fmla="*/ 0 h 386"/>
              <a:gd name="T56" fmla="*/ 485 w 536"/>
              <a:gd name="T57" fmla="*/ 0 h 386"/>
              <a:gd name="T58" fmla="*/ 50 w 536"/>
              <a:gd name="T59" fmla="*/ 0 h 386"/>
              <a:gd name="T60" fmla="*/ 50 w 536"/>
              <a:gd name="T61" fmla="*/ 0 h 386"/>
              <a:gd name="T62" fmla="*/ 0 w 536"/>
              <a:gd name="T63" fmla="*/ 50 h 386"/>
              <a:gd name="T64" fmla="*/ 0 w 536"/>
              <a:gd name="T65" fmla="*/ 50 h 386"/>
              <a:gd name="T66" fmla="*/ 0 w 536"/>
              <a:gd name="T67" fmla="*/ 335 h 386"/>
              <a:gd name="T68" fmla="*/ 0 w 536"/>
              <a:gd name="T69" fmla="*/ 335 h 386"/>
              <a:gd name="T70" fmla="*/ 50 w 536"/>
              <a:gd name="T71" fmla="*/ 385 h 386"/>
              <a:gd name="T72" fmla="*/ 50 w 536"/>
              <a:gd name="T73" fmla="*/ 385 h 386"/>
              <a:gd name="T74" fmla="*/ 485 w 536"/>
              <a:gd name="T75" fmla="*/ 385 h 386"/>
              <a:gd name="T76" fmla="*/ 485 w 536"/>
              <a:gd name="T77" fmla="*/ 385 h 386"/>
              <a:gd name="T78" fmla="*/ 535 w 536"/>
              <a:gd name="T79" fmla="*/ 335 h 386"/>
              <a:gd name="T80" fmla="*/ 535 w 536"/>
              <a:gd name="T81" fmla="*/ 335 h 386"/>
              <a:gd name="T82" fmla="*/ 535 w 536"/>
              <a:gd name="T83" fmla="*/ 50 h 386"/>
              <a:gd name="T84" fmla="*/ 535 w 536"/>
              <a:gd name="T85" fmla="*/ 50 h 386"/>
              <a:gd name="T86" fmla="*/ 485 w 536"/>
              <a:gd name="T87" fmla="*/ 0 h 386"/>
              <a:gd name="T88" fmla="*/ 351 w 536"/>
              <a:gd name="T89" fmla="*/ 284 h 386"/>
              <a:gd name="T90" fmla="*/ 351 w 536"/>
              <a:gd name="T91" fmla="*/ 284 h 386"/>
              <a:gd name="T92" fmla="*/ 351 w 536"/>
              <a:gd name="T93" fmla="*/ 284 h 386"/>
              <a:gd name="T94" fmla="*/ 351 w 536"/>
              <a:gd name="T95" fmla="*/ 284 h 386"/>
              <a:gd name="T96" fmla="*/ 376 w 536"/>
              <a:gd name="T97" fmla="*/ 273 h 386"/>
              <a:gd name="T98" fmla="*/ 401 w 536"/>
              <a:gd name="T99" fmla="*/ 284 h 386"/>
              <a:gd name="T100" fmla="*/ 435 w 536"/>
              <a:gd name="T101" fmla="*/ 251 h 386"/>
              <a:gd name="T102" fmla="*/ 401 w 536"/>
              <a:gd name="T103" fmla="*/ 217 h 386"/>
              <a:gd name="T104" fmla="*/ 376 w 536"/>
              <a:gd name="T105" fmla="*/ 229 h 386"/>
              <a:gd name="T106" fmla="*/ 351 w 536"/>
              <a:gd name="T107" fmla="*/ 217 h 386"/>
              <a:gd name="T108" fmla="*/ 318 w 536"/>
              <a:gd name="T109" fmla="*/ 251 h 386"/>
              <a:gd name="T110" fmla="*/ 351 w 536"/>
              <a:gd name="T111" fmla="*/ 284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6" h="386">
                <a:moveTo>
                  <a:pt x="502" y="101"/>
                </a:moveTo>
                <a:lnTo>
                  <a:pt x="502" y="101"/>
                </a:lnTo>
                <a:lnTo>
                  <a:pt x="502" y="101"/>
                </a:lnTo>
                <a:lnTo>
                  <a:pt x="34" y="101"/>
                </a:lnTo>
                <a:lnTo>
                  <a:pt x="34" y="67"/>
                </a:lnTo>
                <a:lnTo>
                  <a:pt x="34" y="67"/>
                </a:lnTo>
                <a:cubicBezTo>
                  <a:pt x="34" y="49"/>
                  <a:pt x="48" y="34"/>
                  <a:pt x="67" y="34"/>
                </a:cubicBezTo>
                <a:lnTo>
                  <a:pt x="67" y="34"/>
                </a:lnTo>
                <a:lnTo>
                  <a:pt x="469" y="34"/>
                </a:lnTo>
                <a:lnTo>
                  <a:pt x="469" y="34"/>
                </a:lnTo>
                <a:cubicBezTo>
                  <a:pt x="487" y="34"/>
                  <a:pt x="502" y="49"/>
                  <a:pt x="502" y="67"/>
                </a:cubicBezTo>
                <a:lnTo>
                  <a:pt x="502" y="67"/>
                </a:lnTo>
                <a:lnTo>
                  <a:pt x="502" y="101"/>
                </a:lnTo>
                <a:close/>
                <a:moveTo>
                  <a:pt x="502" y="318"/>
                </a:moveTo>
                <a:lnTo>
                  <a:pt x="502" y="318"/>
                </a:lnTo>
                <a:lnTo>
                  <a:pt x="502" y="318"/>
                </a:lnTo>
                <a:lnTo>
                  <a:pt x="502" y="318"/>
                </a:lnTo>
                <a:cubicBezTo>
                  <a:pt x="502" y="336"/>
                  <a:pt x="487" y="351"/>
                  <a:pt x="469" y="351"/>
                </a:cubicBezTo>
                <a:lnTo>
                  <a:pt x="469" y="351"/>
                </a:lnTo>
                <a:lnTo>
                  <a:pt x="67" y="351"/>
                </a:lnTo>
                <a:lnTo>
                  <a:pt x="67" y="351"/>
                </a:lnTo>
                <a:cubicBezTo>
                  <a:pt x="48" y="351"/>
                  <a:pt x="34" y="336"/>
                  <a:pt x="34" y="318"/>
                </a:cubicBezTo>
                <a:lnTo>
                  <a:pt x="34" y="318"/>
                </a:lnTo>
                <a:lnTo>
                  <a:pt x="34" y="151"/>
                </a:lnTo>
                <a:lnTo>
                  <a:pt x="502" y="151"/>
                </a:lnTo>
                <a:lnTo>
                  <a:pt x="502" y="318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335"/>
                </a:lnTo>
                <a:lnTo>
                  <a:pt x="0" y="335"/>
                </a:lnTo>
                <a:cubicBezTo>
                  <a:pt x="0" y="362"/>
                  <a:pt x="22" y="385"/>
                  <a:pt x="50" y="385"/>
                </a:cubicBezTo>
                <a:lnTo>
                  <a:pt x="50" y="385"/>
                </a:lnTo>
                <a:lnTo>
                  <a:pt x="485" y="385"/>
                </a:lnTo>
                <a:lnTo>
                  <a:pt x="485" y="385"/>
                </a:lnTo>
                <a:cubicBezTo>
                  <a:pt x="513" y="385"/>
                  <a:pt x="535" y="362"/>
                  <a:pt x="535" y="335"/>
                </a:cubicBezTo>
                <a:lnTo>
                  <a:pt x="535" y="33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3" y="0"/>
                  <a:pt x="485" y="0"/>
                </a:cubicBezTo>
                <a:close/>
                <a:moveTo>
                  <a:pt x="351" y="284"/>
                </a:moveTo>
                <a:lnTo>
                  <a:pt x="351" y="284"/>
                </a:lnTo>
                <a:lnTo>
                  <a:pt x="351" y="284"/>
                </a:lnTo>
                <a:lnTo>
                  <a:pt x="351" y="284"/>
                </a:lnTo>
                <a:cubicBezTo>
                  <a:pt x="362" y="284"/>
                  <a:pt x="371" y="280"/>
                  <a:pt x="376" y="273"/>
                </a:cubicBezTo>
                <a:cubicBezTo>
                  <a:pt x="383" y="280"/>
                  <a:pt x="392" y="284"/>
                  <a:pt x="401" y="284"/>
                </a:cubicBezTo>
                <a:cubicBezTo>
                  <a:pt x="420" y="284"/>
                  <a:pt x="435" y="270"/>
                  <a:pt x="435" y="251"/>
                </a:cubicBezTo>
                <a:cubicBezTo>
                  <a:pt x="435" y="233"/>
                  <a:pt x="420" y="217"/>
                  <a:pt x="401" y="217"/>
                </a:cubicBezTo>
                <a:cubicBezTo>
                  <a:pt x="392" y="217"/>
                  <a:pt x="383" y="223"/>
                  <a:pt x="376" y="229"/>
                </a:cubicBezTo>
                <a:cubicBezTo>
                  <a:pt x="371" y="223"/>
                  <a:pt x="362" y="217"/>
                  <a:pt x="351" y="217"/>
                </a:cubicBezTo>
                <a:cubicBezTo>
                  <a:pt x="333" y="217"/>
                  <a:pt x="318" y="233"/>
                  <a:pt x="318" y="251"/>
                </a:cubicBezTo>
                <a:cubicBezTo>
                  <a:pt x="318" y="270"/>
                  <a:pt x="333" y="284"/>
                  <a:pt x="351" y="2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6" name="Freeform 134"/>
          <p:cNvSpPr>
            <a:spLocks noChangeArrowheads="1"/>
          </p:cNvSpPr>
          <p:nvPr/>
        </p:nvSpPr>
        <p:spPr bwMode="auto">
          <a:xfrm>
            <a:off x="6981427" y="1835132"/>
            <a:ext cx="157162" cy="193675"/>
          </a:xfrm>
          <a:custGeom>
            <a:avLst/>
            <a:gdLst>
              <a:gd name="T0" fmla="*/ 244 w 436"/>
              <a:gd name="T1" fmla="*/ 368 h 537"/>
              <a:gd name="T2" fmla="*/ 279 w 436"/>
              <a:gd name="T3" fmla="*/ 334 h 537"/>
              <a:gd name="T4" fmla="*/ 279 w 436"/>
              <a:gd name="T5" fmla="*/ 307 h 537"/>
              <a:gd name="T6" fmla="*/ 252 w 436"/>
              <a:gd name="T7" fmla="*/ 307 h 537"/>
              <a:gd name="T8" fmla="*/ 182 w 436"/>
              <a:gd name="T9" fmla="*/ 307 h 537"/>
              <a:gd name="T10" fmla="*/ 156 w 436"/>
              <a:gd name="T11" fmla="*/ 307 h 537"/>
              <a:gd name="T12" fmla="*/ 156 w 436"/>
              <a:gd name="T13" fmla="*/ 333 h 537"/>
              <a:gd name="T14" fmla="*/ 156 w 436"/>
              <a:gd name="T15" fmla="*/ 404 h 537"/>
              <a:gd name="T16" fmla="*/ 156 w 436"/>
              <a:gd name="T17" fmla="*/ 430 h 537"/>
              <a:gd name="T18" fmla="*/ 182 w 436"/>
              <a:gd name="T19" fmla="*/ 430 h 537"/>
              <a:gd name="T20" fmla="*/ 252 w 436"/>
              <a:gd name="T21" fmla="*/ 430 h 537"/>
              <a:gd name="T22" fmla="*/ 279 w 436"/>
              <a:gd name="T23" fmla="*/ 430 h 537"/>
              <a:gd name="T24" fmla="*/ 279 w 436"/>
              <a:gd name="T25" fmla="*/ 404 h 537"/>
              <a:gd name="T26" fmla="*/ 401 w 436"/>
              <a:gd name="T27" fmla="*/ 469 h 537"/>
              <a:gd name="T28" fmla="*/ 401 w 436"/>
              <a:gd name="T29" fmla="*/ 469 h 537"/>
              <a:gd name="T30" fmla="*/ 368 w 436"/>
              <a:gd name="T31" fmla="*/ 502 h 537"/>
              <a:gd name="T32" fmla="*/ 67 w 436"/>
              <a:gd name="T33" fmla="*/ 502 h 537"/>
              <a:gd name="T34" fmla="*/ 33 w 436"/>
              <a:gd name="T35" fmla="*/ 469 h 537"/>
              <a:gd name="T36" fmla="*/ 33 w 436"/>
              <a:gd name="T37" fmla="*/ 268 h 537"/>
              <a:gd name="T38" fmla="*/ 67 w 436"/>
              <a:gd name="T39" fmla="*/ 235 h 537"/>
              <a:gd name="T40" fmla="*/ 368 w 436"/>
              <a:gd name="T41" fmla="*/ 235 h 537"/>
              <a:gd name="T42" fmla="*/ 401 w 436"/>
              <a:gd name="T43" fmla="*/ 268 h 537"/>
              <a:gd name="T44" fmla="*/ 401 w 436"/>
              <a:gd name="T45" fmla="*/ 469 h 537"/>
              <a:gd name="T46" fmla="*/ 385 w 436"/>
              <a:gd name="T47" fmla="*/ 201 h 537"/>
              <a:gd name="T48" fmla="*/ 100 w 436"/>
              <a:gd name="T49" fmla="*/ 201 h 537"/>
              <a:gd name="T50" fmla="*/ 100 w 436"/>
              <a:gd name="T51" fmla="*/ 151 h 537"/>
              <a:gd name="T52" fmla="*/ 334 w 436"/>
              <a:gd name="T53" fmla="*/ 134 h 537"/>
              <a:gd name="T54" fmla="*/ 368 w 436"/>
              <a:gd name="T55" fmla="*/ 134 h 537"/>
              <a:gd name="T56" fmla="*/ 217 w 436"/>
              <a:gd name="T57" fmla="*/ 0 h 537"/>
              <a:gd name="T58" fmla="*/ 67 w 436"/>
              <a:gd name="T59" fmla="*/ 151 h 537"/>
              <a:gd name="T60" fmla="*/ 50 w 436"/>
              <a:gd name="T61" fmla="*/ 201 h 537"/>
              <a:gd name="T62" fmla="*/ 0 w 436"/>
              <a:gd name="T63" fmla="*/ 252 h 537"/>
              <a:gd name="T64" fmla="*/ 0 w 436"/>
              <a:gd name="T65" fmla="*/ 486 h 537"/>
              <a:gd name="T66" fmla="*/ 50 w 436"/>
              <a:gd name="T67" fmla="*/ 536 h 537"/>
              <a:gd name="T68" fmla="*/ 385 w 436"/>
              <a:gd name="T69" fmla="*/ 536 h 537"/>
              <a:gd name="T70" fmla="*/ 435 w 436"/>
              <a:gd name="T71" fmla="*/ 486 h 537"/>
              <a:gd name="T72" fmla="*/ 435 w 436"/>
              <a:gd name="T73" fmla="*/ 252 h 537"/>
              <a:gd name="T74" fmla="*/ 385 w 436"/>
              <a:gd name="T75" fmla="*/ 20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6" h="537">
                <a:moveTo>
                  <a:pt x="244" y="368"/>
                </a:moveTo>
                <a:lnTo>
                  <a:pt x="244" y="368"/>
                </a:lnTo>
                <a:lnTo>
                  <a:pt x="244" y="368"/>
                </a:lnTo>
                <a:lnTo>
                  <a:pt x="279" y="334"/>
                </a:lnTo>
                <a:lnTo>
                  <a:pt x="279" y="334"/>
                </a:lnTo>
                <a:cubicBezTo>
                  <a:pt x="286" y="326"/>
                  <a:pt x="286" y="314"/>
                  <a:pt x="279" y="307"/>
                </a:cubicBezTo>
                <a:cubicBezTo>
                  <a:pt x="272" y="300"/>
                  <a:pt x="260" y="300"/>
                  <a:pt x="252" y="307"/>
                </a:cubicBezTo>
                <a:lnTo>
                  <a:pt x="252" y="307"/>
                </a:lnTo>
                <a:lnTo>
                  <a:pt x="217" y="342"/>
                </a:lnTo>
                <a:lnTo>
                  <a:pt x="182" y="307"/>
                </a:lnTo>
                <a:lnTo>
                  <a:pt x="182" y="307"/>
                </a:lnTo>
                <a:cubicBezTo>
                  <a:pt x="175" y="300"/>
                  <a:pt x="163" y="300"/>
                  <a:pt x="156" y="307"/>
                </a:cubicBezTo>
                <a:cubicBezTo>
                  <a:pt x="148" y="314"/>
                  <a:pt x="148" y="326"/>
                  <a:pt x="156" y="333"/>
                </a:cubicBezTo>
                <a:lnTo>
                  <a:pt x="156" y="333"/>
                </a:lnTo>
                <a:lnTo>
                  <a:pt x="190" y="368"/>
                </a:lnTo>
                <a:lnTo>
                  <a:pt x="156" y="404"/>
                </a:lnTo>
                <a:lnTo>
                  <a:pt x="156" y="404"/>
                </a:lnTo>
                <a:cubicBezTo>
                  <a:pt x="148" y="411"/>
                  <a:pt x="148" y="423"/>
                  <a:pt x="156" y="430"/>
                </a:cubicBezTo>
                <a:cubicBezTo>
                  <a:pt x="163" y="437"/>
                  <a:pt x="175" y="437"/>
                  <a:pt x="182" y="430"/>
                </a:cubicBezTo>
                <a:lnTo>
                  <a:pt x="182" y="430"/>
                </a:lnTo>
                <a:lnTo>
                  <a:pt x="217" y="395"/>
                </a:lnTo>
                <a:lnTo>
                  <a:pt x="252" y="430"/>
                </a:lnTo>
                <a:lnTo>
                  <a:pt x="252" y="430"/>
                </a:lnTo>
                <a:cubicBezTo>
                  <a:pt x="260" y="437"/>
                  <a:pt x="272" y="437"/>
                  <a:pt x="279" y="430"/>
                </a:cubicBezTo>
                <a:cubicBezTo>
                  <a:pt x="286" y="423"/>
                  <a:pt x="286" y="411"/>
                  <a:pt x="279" y="404"/>
                </a:cubicBezTo>
                <a:lnTo>
                  <a:pt x="279" y="404"/>
                </a:lnTo>
                <a:lnTo>
                  <a:pt x="244" y="368"/>
                </a:lnTo>
                <a:close/>
                <a:moveTo>
                  <a:pt x="401" y="469"/>
                </a:moveTo>
                <a:lnTo>
                  <a:pt x="401" y="469"/>
                </a:lnTo>
                <a:lnTo>
                  <a:pt x="401" y="469"/>
                </a:lnTo>
                <a:lnTo>
                  <a:pt x="401" y="469"/>
                </a:lnTo>
                <a:cubicBezTo>
                  <a:pt x="401" y="487"/>
                  <a:pt x="386" y="502"/>
                  <a:pt x="368" y="502"/>
                </a:cubicBezTo>
                <a:lnTo>
                  <a:pt x="368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50"/>
                  <a:pt x="48" y="235"/>
                  <a:pt x="67" y="235"/>
                </a:cubicBezTo>
                <a:lnTo>
                  <a:pt x="67" y="235"/>
                </a:lnTo>
                <a:lnTo>
                  <a:pt x="368" y="235"/>
                </a:lnTo>
                <a:lnTo>
                  <a:pt x="368" y="235"/>
                </a:lnTo>
                <a:cubicBezTo>
                  <a:pt x="386" y="235"/>
                  <a:pt x="401" y="250"/>
                  <a:pt x="401" y="268"/>
                </a:cubicBezTo>
                <a:lnTo>
                  <a:pt x="401" y="268"/>
                </a:lnTo>
                <a:lnTo>
                  <a:pt x="401" y="469"/>
                </a:lnTo>
                <a:close/>
                <a:moveTo>
                  <a:pt x="385" y="201"/>
                </a:moveTo>
                <a:lnTo>
                  <a:pt x="385" y="201"/>
                </a:lnTo>
                <a:lnTo>
                  <a:pt x="385" y="201"/>
                </a:lnTo>
                <a:lnTo>
                  <a:pt x="100" y="201"/>
                </a:lnTo>
                <a:lnTo>
                  <a:pt x="100" y="151"/>
                </a:lnTo>
                <a:lnTo>
                  <a:pt x="100" y="151"/>
                </a:lnTo>
                <a:cubicBezTo>
                  <a:pt x="100" y="86"/>
                  <a:pt x="153" y="34"/>
                  <a:pt x="217" y="34"/>
                </a:cubicBezTo>
                <a:cubicBezTo>
                  <a:pt x="276" y="34"/>
                  <a:pt x="326" y="78"/>
                  <a:pt x="334" y="134"/>
                </a:cubicBezTo>
                <a:lnTo>
                  <a:pt x="334" y="134"/>
                </a:lnTo>
                <a:lnTo>
                  <a:pt x="368" y="134"/>
                </a:lnTo>
                <a:lnTo>
                  <a:pt x="368" y="134"/>
                </a:lnTo>
                <a:cubicBezTo>
                  <a:pt x="359" y="59"/>
                  <a:pt x="296" y="0"/>
                  <a:pt x="217" y="0"/>
                </a:cubicBezTo>
                <a:cubicBezTo>
                  <a:pt x="134" y="0"/>
                  <a:pt x="67" y="68"/>
                  <a:pt x="67" y="151"/>
                </a:cubicBezTo>
                <a:lnTo>
                  <a:pt x="67" y="151"/>
                </a:lnTo>
                <a:lnTo>
                  <a:pt x="67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22" y="201"/>
                  <a:pt x="0" y="223"/>
                  <a:pt x="0" y="252"/>
                </a:cubicBezTo>
                <a:lnTo>
                  <a:pt x="0" y="252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12" y="536"/>
                  <a:pt x="435" y="513"/>
                  <a:pt x="435" y="486"/>
                </a:cubicBezTo>
                <a:lnTo>
                  <a:pt x="435" y="486"/>
                </a:lnTo>
                <a:lnTo>
                  <a:pt x="435" y="252"/>
                </a:lnTo>
                <a:lnTo>
                  <a:pt x="435" y="252"/>
                </a:lnTo>
                <a:cubicBezTo>
                  <a:pt x="435" y="223"/>
                  <a:pt x="412" y="201"/>
                  <a:pt x="385" y="2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7" name="Freeform 135"/>
          <p:cNvSpPr>
            <a:spLocks noChangeArrowheads="1"/>
          </p:cNvSpPr>
          <p:nvPr/>
        </p:nvSpPr>
        <p:spPr bwMode="auto">
          <a:xfrm>
            <a:off x="6444852" y="1835132"/>
            <a:ext cx="157162" cy="193675"/>
          </a:xfrm>
          <a:custGeom>
            <a:avLst/>
            <a:gdLst>
              <a:gd name="T0" fmla="*/ 402 w 436"/>
              <a:gd name="T1" fmla="*/ 469 h 537"/>
              <a:gd name="T2" fmla="*/ 402 w 436"/>
              <a:gd name="T3" fmla="*/ 469 h 537"/>
              <a:gd name="T4" fmla="*/ 368 w 436"/>
              <a:gd name="T5" fmla="*/ 502 h 537"/>
              <a:gd name="T6" fmla="*/ 66 w 436"/>
              <a:gd name="T7" fmla="*/ 502 h 537"/>
              <a:gd name="T8" fmla="*/ 33 w 436"/>
              <a:gd name="T9" fmla="*/ 469 h 537"/>
              <a:gd name="T10" fmla="*/ 33 w 436"/>
              <a:gd name="T11" fmla="*/ 268 h 537"/>
              <a:gd name="T12" fmla="*/ 66 w 436"/>
              <a:gd name="T13" fmla="*/ 235 h 537"/>
              <a:gd name="T14" fmla="*/ 368 w 436"/>
              <a:gd name="T15" fmla="*/ 235 h 537"/>
              <a:gd name="T16" fmla="*/ 402 w 436"/>
              <a:gd name="T17" fmla="*/ 268 h 537"/>
              <a:gd name="T18" fmla="*/ 385 w 436"/>
              <a:gd name="T19" fmla="*/ 201 h 537"/>
              <a:gd name="T20" fmla="*/ 385 w 436"/>
              <a:gd name="T21" fmla="*/ 201 h 537"/>
              <a:gd name="T22" fmla="*/ 100 w 436"/>
              <a:gd name="T23" fmla="*/ 151 h 537"/>
              <a:gd name="T24" fmla="*/ 218 w 436"/>
              <a:gd name="T25" fmla="*/ 34 h 537"/>
              <a:gd name="T26" fmla="*/ 334 w 436"/>
              <a:gd name="T27" fmla="*/ 134 h 537"/>
              <a:gd name="T28" fmla="*/ 368 w 436"/>
              <a:gd name="T29" fmla="*/ 134 h 537"/>
              <a:gd name="T30" fmla="*/ 66 w 436"/>
              <a:gd name="T31" fmla="*/ 151 h 537"/>
              <a:gd name="T32" fmla="*/ 66 w 436"/>
              <a:gd name="T33" fmla="*/ 201 h 537"/>
              <a:gd name="T34" fmla="*/ 50 w 436"/>
              <a:gd name="T35" fmla="*/ 201 h 537"/>
              <a:gd name="T36" fmla="*/ 0 w 436"/>
              <a:gd name="T37" fmla="*/ 252 h 537"/>
              <a:gd name="T38" fmla="*/ 0 w 436"/>
              <a:gd name="T39" fmla="*/ 486 h 537"/>
              <a:gd name="T40" fmla="*/ 50 w 436"/>
              <a:gd name="T41" fmla="*/ 536 h 537"/>
              <a:gd name="T42" fmla="*/ 385 w 436"/>
              <a:gd name="T43" fmla="*/ 536 h 537"/>
              <a:gd name="T44" fmla="*/ 435 w 436"/>
              <a:gd name="T45" fmla="*/ 486 h 537"/>
              <a:gd name="T46" fmla="*/ 435 w 436"/>
              <a:gd name="T47" fmla="*/ 252 h 537"/>
              <a:gd name="T48" fmla="*/ 217 w 436"/>
              <a:gd name="T49" fmla="*/ 402 h 537"/>
              <a:gd name="T50" fmla="*/ 217 w 436"/>
              <a:gd name="T51" fmla="*/ 402 h 537"/>
              <a:gd name="T52" fmla="*/ 184 w 436"/>
              <a:gd name="T53" fmla="*/ 368 h 537"/>
              <a:gd name="T54" fmla="*/ 251 w 436"/>
              <a:gd name="T55" fmla="*/ 368 h 537"/>
              <a:gd name="T56" fmla="*/ 217 w 436"/>
              <a:gd name="T57" fmla="*/ 302 h 537"/>
              <a:gd name="T58" fmla="*/ 217 w 436"/>
              <a:gd name="T59" fmla="*/ 302 h 537"/>
              <a:gd name="T60" fmla="*/ 150 w 436"/>
              <a:gd name="T61" fmla="*/ 368 h 537"/>
              <a:gd name="T62" fmla="*/ 285 w 436"/>
              <a:gd name="T63" fmla="*/ 368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6" h="537">
                <a:moveTo>
                  <a:pt x="402" y="469"/>
                </a:moveTo>
                <a:lnTo>
                  <a:pt x="402" y="469"/>
                </a:lnTo>
                <a:lnTo>
                  <a:pt x="402" y="469"/>
                </a:lnTo>
                <a:lnTo>
                  <a:pt x="402" y="469"/>
                </a:lnTo>
                <a:cubicBezTo>
                  <a:pt x="402" y="487"/>
                  <a:pt x="387" y="502"/>
                  <a:pt x="368" y="502"/>
                </a:cubicBezTo>
                <a:lnTo>
                  <a:pt x="368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268"/>
                </a:lnTo>
                <a:lnTo>
                  <a:pt x="33" y="268"/>
                </a:lnTo>
                <a:cubicBezTo>
                  <a:pt x="33" y="250"/>
                  <a:pt x="48" y="235"/>
                  <a:pt x="66" y="235"/>
                </a:cubicBezTo>
                <a:lnTo>
                  <a:pt x="66" y="235"/>
                </a:lnTo>
                <a:lnTo>
                  <a:pt x="368" y="235"/>
                </a:lnTo>
                <a:lnTo>
                  <a:pt x="368" y="235"/>
                </a:lnTo>
                <a:cubicBezTo>
                  <a:pt x="387" y="235"/>
                  <a:pt x="402" y="250"/>
                  <a:pt x="402" y="268"/>
                </a:cubicBezTo>
                <a:lnTo>
                  <a:pt x="402" y="268"/>
                </a:lnTo>
                <a:lnTo>
                  <a:pt x="402" y="469"/>
                </a:lnTo>
                <a:close/>
                <a:moveTo>
                  <a:pt x="385" y="201"/>
                </a:moveTo>
                <a:lnTo>
                  <a:pt x="385" y="201"/>
                </a:lnTo>
                <a:lnTo>
                  <a:pt x="385" y="201"/>
                </a:lnTo>
                <a:lnTo>
                  <a:pt x="100" y="201"/>
                </a:lnTo>
                <a:lnTo>
                  <a:pt x="100" y="151"/>
                </a:lnTo>
                <a:lnTo>
                  <a:pt x="100" y="151"/>
                </a:lnTo>
                <a:cubicBezTo>
                  <a:pt x="100" y="86"/>
                  <a:pt x="153" y="34"/>
                  <a:pt x="218" y="34"/>
                </a:cubicBezTo>
                <a:cubicBezTo>
                  <a:pt x="277" y="34"/>
                  <a:pt x="326" y="78"/>
                  <a:pt x="334" y="134"/>
                </a:cubicBezTo>
                <a:lnTo>
                  <a:pt x="334" y="134"/>
                </a:lnTo>
                <a:lnTo>
                  <a:pt x="368" y="134"/>
                </a:lnTo>
                <a:lnTo>
                  <a:pt x="368" y="134"/>
                </a:lnTo>
                <a:cubicBezTo>
                  <a:pt x="359" y="59"/>
                  <a:pt x="296" y="0"/>
                  <a:pt x="218" y="0"/>
                </a:cubicBezTo>
                <a:cubicBezTo>
                  <a:pt x="135" y="0"/>
                  <a:pt x="66" y="68"/>
                  <a:pt x="66" y="151"/>
                </a:cubicBezTo>
                <a:lnTo>
                  <a:pt x="66" y="151"/>
                </a:lnTo>
                <a:lnTo>
                  <a:pt x="66" y="201"/>
                </a:lnTo>
                <a:lnTo>
                  <a:pt x="50" y="201"/>
                </a:lnTo>
                <a:lnTo>
                  <a:pt x="50" y="201"/>
                </a:lnTo>
                <a:cubicBezTo>
                  <a:pt x="22" y="201"/>
                  <a:pt x="0" y="223"/>
                  <a:pt x="0" y="252"/>
                </a:cubicBezTo>
                <a:lnTo>
                  <a:pt x="0" y="252"/>
                </a:lnTo>
                <a:lnTo>
                  <a:pt x="0" y="486"/>
                </a:lnTo>
                <a:lnTo>
                  <a:pt x="0" y="486"/>
                </a:lnTo>
                <a:cubicBezTo>
                  <a:pt x="0" y="513"/>
                  <a:pt x="22" y="536"/>
                  <a:pt x="50" y="536"/>
                </a:cubicBezTo>
                <a:lnTo>
                  <a:pt x="50" y="536"/>
                </a:lnTo>
                <a:lnTo>
                  <a:pt x="385" y="536"/>
                </a:lnTo>
                <a:lnTo>
                  <a:pt x="385" y="536"/>
                </a:lnTo>
                <a:cubicBezTo>
                  <a:pt x="413" y="536"/>
                  <a:pt x="435" y="513"/>
                  <a:pt x="435" y="486"/>
                </a:cubicBezTo>
                <a:lnTo>
                  <a:pt x="435" y="486"/>
                </a:lnTo>
                <a:lnTo>
                  <a:pt x="435" y="252"/>
                </a:lnTo>
                <a:lnTo>
                  <a:pt x="435" y="252"/>
                </a:lnTo>
                <a:cubicBezTo>
                  <a:pt x="435" y="223"/>
                  <a:pt x="413" y="201"/>
                  <a:pt x="385" y="201"/>
                </a:cubicBezTo>
                <a:close/>
                <a:moveTo>
                  <a:pt x="217" y="402"/>
                </a:move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cubicBezTo>
                  <a:pt x="199" y="402"/>
                  <a:pt x="184" y="387"/>
                  <a:pt x="184" y="368"/>
                </a:cubicBezTo>
                <a:cubicBezTo>
                  <a:pt x="184" y="350"/>
                  <a:pt x="199" y="336"/>
                  <a:pt x="217" y="336"/>
                </a:cubicBezTo>
                <a:cubicBezTo>
                  <a:pt x="236" y="336"/>
                  <a:pt x="251" y="350"/>
                  <a:pt x="251" y="368"/>
                </a:cubicBezTo>
                <a:cubicBezTo>
                  <a:pt x="251" y="387"/>
                  <a:pt x="236" y="402"/>
                  <a:pt x="217" y="402"/>
                </a:cubicBezTo>
                <a:close/>
                <a:moveTo>
                  <a:pt x="217" y="302"/>
                </a:moveTo>
                <a:lnTo>
                  <a:pt x="217" y="302"/>
                </a:lnTo>
                <a:lnTo>
                  <a:pt x="217" y="302"/>
                </a:lnTo>
                <a:lnTo>
                  <a:pt x="217" y="302"/>
                </a:lnTo>
                <a:cubicBezTo>
                  <a:pt x="180" y="302"/>
                  <a:pt x="150" y="332"/>
                  <a:pt x="150" y="368"/>
                </a:cubicBezTo>
                <a:cubicBezTo>
                  <a:pt x="150" y="406"/>
                  <a:pt x="180" y="435"/>
                  <a:pt x="217" y="435"/>
                </a:cubicBezTo>
                <a:cubicBezTo>
                  <a:pt x="254" y="435"/>
                  <a:pt x="285" y="406"/>
                  <a:pt x="285" y="368"/>
                </a:cubicBezTo>
                <a:cubicBezTo>
                  <a:pt x="285" y="332"/>
                  <a:pt x="254" y="302"/>
                  <a:pt x="217" y="30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8" name="Freeform 136"/>
          <p:cNvSpPr>
            <a:spLocks noChangeArrowheads="1"/>
          </p:cNvSpPr>
          <p:nvPr/>
        </p:nvSpPr>
        <p:spPr bwMode="auto">
          <a:xfrm>
            <a:off x="8572102" y="1298557"/>
            <a:ext cx="193675" cy="193675"/>
          </a:xfrm>
          <a:custGeom>
            <a:avLst/>
            <a:gdLst>
              <a:gd name="T0" fmla="*/ 229 w 536"/>
              <a:gd name="T1" fmla="*/ 397 h 537"/>
              <a:gd name="T2" fmla="*/ 229 w 536"/>
              <a:gd name="T3" fmla="*/ 397 h 537"/>
              <a:gd name="T4" fmla="*/ 229 w 536"/>
              <a:gd name="T5" fmla="*/ 374 h 537"/>
              <a:gd name="T6" fmla="*/ 182 w 536"/>
              <a:gd name="T7" fmla="*/ 327 h 537"/>
              <a:gd name="T8" fmla="*/ 160 w 536"/>
              <a:gd name="T9" fmla="*/ 319 h 537"/>
              <a:gd name="T10" fmla="*/ 154 w 536"/>
              <a:gd name="T11" fmla="*/ 324 h 537"/>
              <a:gd name="T12" fmla="*/ 71 w 536"/>
              <a:gd name="T13" fmla="*/ 407 h 537"/>
              <a:gd name="T14" fmla="*/ 71 w 536"/>
              <a:gd name="T15" fmla="*/ 430 h 537"/>
              <a:gd name="T16" fmla="*/ 93 w 536"/>
              <a:gd name="T17" fmla="*/ 430 h 537"/>
              <a:gd name="T18" fmla="*/ 206 w 536"/>
              <a:gd name="T19" fmla="*/ 397 h 537"/>
              <a:gd name="T20" fmla="*/ 229 w 536"/>
              <a:gd name="T21" fmla="*/ 397 h 537"/>
              <a:gd name="T22" fmla="*/ 400 w 536"/>
              <a:gd name="T23" fmla="*/ 294 h 537"/>
              <a:gd name="T24" fmla="*/ 400 w 536"/>
              <a:gd name="T25" fmla="*/ 294 h 537"/>
              <a:gd name="T26" fmla="*/ 378 w 536"/>
              <a:gd name="T27" fmla="*/ 286 h 537"/>
              <a:gd name="T28" fmla="*/ 371 w 536"/>
              <a:gd name="T29" fmla="*/ 291 h 537"/>
              <a:gd name="T30" fmla="*/ 221 w 536"/>
              <a:gd name="T31" fmla="*/ 441 h 537"/>
              <a:gd name="T32" fmla="*/ 221 w 536"/>
              <a:gd name="T33" fmla="*/ 464 h 537"/>
              <a:gd name="T34" fmla="*/ 244 w 536"/>
              <a:gd name="T35" fmla="*/ 464 h 537"/>
              <a:gd name="T36" fmla="*/ 441 w 536"/>
              <a:gd name="T37" fmla="*/ 380 h 537"/>
              <a:gd name="T38" fmla="*/ 463 w 536"/>
              <a:gd name="T39" fmla="*/ 380 h 537"/>
              <a:gd name="T40" fmla="*/ 463 w 536"/>
              <a:gd name="T41" fmla="*/ 358 h 537"/>
              <a:gd name="T42" fmla="*/ 167 w 536"/>
              <a:gd name="T43" fmla="*/ 134 h 537"/>
              <a:gd name="T44" fmla="*/ 167 w 536"/>
              <a:gd name="T45" fmla="*/ 134 h 537"/>
              <a:gd name="T46" fmla="*/ 200 w 536"/>
              <a:gd name="T47" fmla="*/ 167 h 537"/>
              <a:gd name="T48" fmla="*/ 134 w 536"/>
              <a:gd name="T49" fmla="*/ 167 h 537"/>
              <a:gd name="T50" fmla="*/ 167 w 536"/>
              <a:gd name="T51" fmla="*/ 234 h 537"/>
              <a:gd name="T52" fmla="*/ 167 w 536"/>
              <a:gd name="T53" fmla="*/ 234 h 537"/>
              <a:gd name="T54" fmla="*/ 234 w 536"/>
              <a:gd name="T55" fmla="*/ 167 h 537"/>
              <a:gd name="T56" fmla="*/ 100 w 536"/>
              <a:gd name="T57" fmla="*/ 167 h 537"/>
              <a:gd name="T58" fmla="*/ 501 w 536"/>
              <a:gd name="T59" fmla="*/ 469 h 537"/>
              <a:gd name="T60" fmla="*/ 501 w 536"/>
              <a:gd name="T61" fmla="*/ 469 h 537"/>
              <a:gd name="T62" fmla="*/ 468 w 536"/>
              <a:gd name="T63" fmla="*/ 502 h 537"/>
              <a:gd name="T64" fmla="*/ 66 w 536"/>
              <a:gd name="T65" fmla="*/ 502 h 537"/>
              <a:gd name="T66" fmla="*/ 33 w 536"/>
              <a:gd name="T67" fmla="*/ 469 h 537"/>
              <a:gd name="T68" fmla="*/ 33 w 536"/>
              <a:gd name="T69" fmla="*/ 67 h 537"/>
              <a:gd name="T70" fmla="*/ 66 w 536"/>
              <a:gd name="T71" fmla="*/ 33 h 537"/>
              <a:gd name="T72" fmla="*/ 468 w 536"/>
              <a:gd name="T73" fmla="*/ 33 h 537"/>
              <a:gd name="T74" fmla="*/ 501 w 536"/>
              <a:gd name="T75" fmla="*/ 67 h 537"/>
              <a:gd name="T76" fmla="*/ 501 w 536"/>
              <a:gd name="T77" fmla="*/ 469 h 537"/>
              <a:gd name="T78" fmla="*/ 485 w 536"/>
              <a:gd name="T79" fmla="*/ 0 h 537"/>
              <a:gd name="T80" fmla="*/ 49 w 536"/>
              <a:gd name="T81" fmla="*/ 0 h 537"/>
              <a:gd name="T82" fmla="*/ 0 w 536"/>
              <a:gd name="T83" fmla="*/ 50 h 537"/>
              <a:gd name="T84" fmla="*/ 0 w 536"/>
              <a:gd name="T85" fmla="*/ 485 h 537"/>
              <a:gd name="T86" fmla="*/ 49 w 536"/>
              <a:gd name="T87" fmla="*/ 536 h 537"/>
              <a:gd name="T88" fmla="*/ 485 w 536"/>
              <a:gd name="T89" fmla="*/ 536 h 537"/>
              <a:gd name="T90" fmla="*/ 535 w 536"/>
              <a:gd name="T91" fmla="*/ 485 h 537"/>
              <a:gd name="T92" fmla="*/ 535 w 536"/>
              <a:gd name="T93" fmla="*/ 50 h 537"/>
              <a:gd name="T94" fmla="*/ 485 w 536"/>
              <a:gd name="T95" fmla="*/ 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36" h="537">
                <a:moveTo>
                  <a:pt x="229" y="397"/>
                </a:moveTo>
                <a:lnTo>
                  <a:pt x="229" y="397"/>
                </a:lnTo>
                <a:lnTo>
                  <a:pt x="229" y="397"/>
                </a:lnTo>
                <a:lnTo>
                  <a:pt x="229" y="397"/>
                </a:lnTo>
                <a:cubicBezTo>
                  <a:pt x="235" y="391"/>
                  <a:pt x="235" y="380"/>
                  <a:pt x="229" y="374"/>
                </a:cubicBezTo>
                <a:lnTo>
                  <a:pt x="229" y="374"/>
                </a:lnTo>
                <a:lnTo>
                  <a:pt x="182" y="327"/>
                </a:lnTo>
                <a:lnTo>
                  <a:pt x="182" y="327"/>
                </a:lnTo>
                <a:cubicBezTo>
                  <a:pt x="182" y="326"/>
                  <a:pt x="180" y="324"/>
                  <a:pt x="179" y="322"/>
                </a:cubicBezTo>
                <a:cubicBezTo>
                  <a:pt x="174" y="317"/>
                  <a:pt x="167" y="316"/>
                  <a:pt x="160" y="319"/>
                </a:cubicBezTo>
                <a:cubicBezTo>
                  <a:pt x="158" y="319"/>
                  <a:pt x="156" y="321"/>
                  <a:pt x="155" y="322"/>
                </a:cubicBezTo>
                <a:cubicBezTo>
                  <a:pt x="154" y="323"/>
                  <a:pt x="154" y="324"/>
                  <a:pt x="154" y="324"/>
                </a:cubicBezTo>
                <a:lnTo>
                  <a:pt x="154" y="324"/>
                </a:lnTo>
                <a:lnTo>
                  <a:pt x="71" y="407"/>
                </a:lnTo>
                <a:lnTo>
                  <a:pt x="71" y="407"/>
                </a:lnTo>
                <a:cubicBezTo>
                  <a:pt x="64" y="414"/>
                  <a:pt x="64" y="423"/>
                  <a:pt x="71" y="430"/>
                </a:cubicBezTo>
                <a:cubicBezTo>
                  <a:pt x="77" y="436"/>
                  <a:pt x="87" y="436"/>
                  <a:pt x="93" y="430"/>
                </a:cubicBezTo>
                <a:lnTo>
                  <a:pt x="93" y="430"/>
                </a:lnTo>
                <a:lnTo>
                  <a:pt x="167" y="357"/>
                </a:lnTo>
                <a:lnTo>
                  <a:pt x="206" y="397"/>
                </a:lnTo>
                <a:lnTo>
                  <a:pt x="206" y="397"/>
                </a:lnTo>
                <a:cubicBezTo>
                  <a:pt x="213" y="403"/>
                  <a:pt x="222" y="403"/>
                  <a:pt x="229" y="397"/>
                </a:cubicBezTo>
                <a:close/>
                <a:moveTo>
                  <a:pt x="400" y="294"/>
                </a:moveTo>
                <a:lnTo>
                  <a:pt x="400" y="294"/>
                </a:lnTo>
                <a:lnTo>
                  <a:pt x="400" y="294"/>
                </a:lnTo>
                <a:lnTo>
                  <a:pt x="400" y="294"/>
                </a:lnTo>
                <a:cubicBezTo>
                  <a:pt x="399" y="292"/>
                  <a:pt x="398" y="290"/>
                  <a:pt x="396" y="288"/>
                </a:cubicBezTo>
                <a:cubicBezTo>
                  <a:pt x="391" y="284"/>
                  <a:pt x="384" y="283"/>
                  <a:pt x="378" y="286"/>
                </a:cubicBezTo>
                <a:cubicBezTo>
                  <a:pt x="376" y="286"/>
                  <a:pt x="374" y="287"/>
                  <a:pt x="373" y="289"/>
                </a:cubicBezTo>
                <a:cubicBezTo>
                  <a:pt x="372" y="290"/>
                  <a:pt x="372" y="290"/>
                  <a:pt x="371" y="291"/>
                </a:cubicBezTo>
                <a:lnTo>
                  <a:pt x="371" y="291"/>
                </a:lnTo>
                <a:lnTo>
                  <a:pt x="221" y="441"/>
                </a:lnTo>
                <a:lnTo>
                  <a:pt x="221" y="441"/>
                </a:lnTo>
                <a:cubicBezTo>
                  <a:pt x="215" y="447"/>
                  <a:pt x="215" y="457"/>
                  <a:pt x="221" y="464"/>
                </a:cubicBezTo>
                <a:cubicBezTo>
                  <a:pt x="228" y="470"/>
                  <a:pt x="238" y="470"/>
                  <a:pt x="244" y="464"/>
                </a:cubicBezTo>
                <a:lnTo>
                  <a:pt x="244" y="464"/>
                </a:lnTo>
                <a:lnTo>
                  <a:pt x="384" y="324"/>
                </a:lnTo>
                <a:lnTo>
                  <a:pt x="441" y="380"/>
                </a:lnTo>
                <a:lnTo>
                  <a:pt x="441" y="380"/>
                </a:lnTo>
                <a:cubicBezTo>
                  <a:pt x="447" y="386"/>
                  <a:pt x="457" y="386"/>
                  <a:pt x="463" y="380"/>
                </a:cubicBezTo>
                <a:cubicBezTo>
                  <a:pt x="470" y="373"/>
                  <a:pt x="470" y="364"/>
                  <a:pt x="463" y="358"/>
                </a:cubicBezTo>
                <a:lnTo>
                  <a:pt x="463" y="358"/>
                </a:lnTo>
                <a:lnTo>
                  <a:pt x="400" y="294"/>
                </a:lnTo>
                <a:close/>
                <a:moveTo>
                  <a:pt x="167" y="134"/>
                </a:moveTo>
                <a:lnTo>
                  <a:pt x="167" y="134"/>
                </a:lnTo>
                <a:lnTo>
                  <a:pt x="167" y="134"/>
                </a:lnTo>
                <a:lnTo>
                  <a:pt x="167" y="134"/>
                </a:lnTo>
                <a:cubicBezTo>
                  <a:pt x="185" y="134"/>
                  <a:pt x="200" y="149"/>
                  <a:pt x="200" y="167"/>
                </a:cubicBezTo>
                <a:cubicBezTo>
                  <a:pt x="200" y="186"/>
                  <a:pt x="185" y="201"/>
                  <a:pt x="167" y="201"/>
                </a:cubicBezTo>
                <a:cubicBezTo>
                  <a:pt x="149" y="201"/>
                  <a:pt x="134" y="186"/>
                  <a:pt x="134" y="167"/>
                </a:cubicBezTo>
                <a:cubicBezTo>
                  <a:pt x="134" y="149"/>
                  <a:pt x="149" y="134"/>
                  <a:pt x="167" y="134"/>
                </a:cubicBezTo>
                <a:close/>
                <a:moveTo>
                  <a:pt x="167" y="234"/>
                </a:moveTo>
                <a:lnTo>
                  <a:pt x="167" y="234"/>
                </a:lnTo>
                <a:lnTo>
                  <a:pt x="167" y="234"/>
                </a:lnTo>
                <a:lnTo>
                  <a:pt x="167" y="234"/>
                </a:lnTo>
                <a:cubicBezTo>
                  <a:pt x="204" y="234"/>
                  <a:pt x="234" y="204"/>
                  <a:pt x="234" y="167"/>
                </a:cubicBezTo>
                <a:cubicBezTo>
                  <a:pt x="234" y="130"/>
                  <a:pt x="204" y="101"/>
                  <a:pt x="167" y="101"/>
                </a:cubicBezTo>
                <a:cubicBezTo>
                  <a:pt x="130" y="101"/>
                  <a:pt x="100" y="130"/>
                  <a:pt x="100" y="167"/>
                </a:cubicBezTo>
                <a:cubicBezTo>
                  <a:pt x="100" y="204"/>
                  <a:pt x="130" y="234"/>
                  <a:pt x="167" y="234"/>
                </a:cubicBezTo>
                <a:close/>
                <a:moveTo>
                  <a:pt x="501" y="469"/>
                </a:moveTo>
                <a:lnTo>
                  <a:pt x="501" y="469"/>
                </a:lnTo>
                <a:lnTo>
                  <a:pt x="501" y="469"/>
                </a:lnTo>
                <a:lnTo>
                  <a:pt x="501" y="469"/>
                </a:lnTo>
                <a:cubicBezTo>
                  <a:pt x="501" y="487"/>
                  <a:pt x="486" y="502"/>
                  <a:pt x="468" y="502"/>
                </a:cubicBezTo>
                <a:lnTo>
                  <a:pt x="468" y="502"/>
                </a:lnTo>
                <a:lnTo>
                  <a:pt x="66" y="502"/>
                </a:lnTo>
                <a:lnTo>
                  <a:pt x="66" y="502"/>
                </a:lnTo>
                <a:cubicBezTo>
                  <a:pt x="48" y="502"/>
                  <a:pt x="33" y="487"/>
                  <a:pt x="33" y="469"/>
                </a:cubicBezTo>
                <a:lnTo>
                  <a:pt x="33" y="469"/>
                </a:lnTo>
                <a:lnTo>
                  <a:pt x="33" y="67"/>
                </a:lnTo>
                <a:lnTo>
                  <a:pt x="33" y="67"/>
                </a:lnTo>
                <a:cubicBezTo>
                  <a:pt x="33" y="48"/>
                  <a:pt x="48" y="33"/>
                  <a:pt x="66" y="33"/>
                </a:cubicBezTo>
                <a:lnTo>
                  <a:pt x="66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86" y="33"/>
                  <a:pt x="501" y="48"/>
                  <a:pt x="501" y="67"/>
                </a:cubicBezTo>
                <a:lnTo>
                  <a:pt x="501" y="67"/>
                </a:lnTo>
                <a:lnTo>
                  <a:pt x="501" y="469"/>
                </a:ln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49" y="0"/>
                </a:lnTo>
                <a:lnTo>
                  <a:pt x="49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3"/>
                  <a:pt x="22" y="536"/>
                  <a:pt x="49" y="536"/>
                </a:cubicBezTo>
                <a:lnTo>
                  <a:pt x="49" y="536"/>
                </a:lnTo>
                <a:lnTo>
                  <a:pt x="485" y="536"/>
                </a:lnTo>
                <a:lnTo>
                  <a:pt x="485" y="536"/>
                </a:lnTo>
                <a:cubicBezTo>
                  <a:pt x="512" y="536"/>
                  <a:pt x="535" y="513"/>
                  <a:pt x="535" y="485"/>
                </a:cubicBezTo>
                <a:lnTo>
                  <a:pt x="535" y="485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2" y="0"/>
                  <a:pt x="4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9" name="Freeform 137"/>
          <p:cNvSpPr>
            <a:spLocks noChangeArrowheads="1"/>
          </p:cNvSpPr>
          <p:nvPr/>
        </p:nvSpPr>
        <p:spPr bwMode="auto">
          <a:xfrm>
            <a:off x="8035527" y="1298557"/>
            <a:ext cx="193675" cy="193675"/>
          </a:xfrm>
          <a:custGeom>
            <a:avLst/>
            <a:gdLst>
              <a:gd name="T0" fmla="*/ 267 w 536"/>
              <a:gd name="T1" fmla="*/ 502 h 537"/>
              <a:gd name="T2" fmla="*/ 267 w 536"/>
              <a:gd name="T3" fmla="*/ 502 h 537"/>
              <a:gd name="T4" fmla="*/ 267 w 536"/>
              <a:gd name="T5" fmla="*/ 502 h 537"/>
              <a:gd name="T6" fmla="*/ 267 w 536"/>
              <a:gd name="T7" fmla="*/ 502 h 537"/>
              <a:gd name="T8" fmla="*/ 33 w 536"/>
              <a:gd name="T9" fmla="*/ 267 h 537"/>
              <a:gd name="T10" fmla="*/ 267 w 536"/>
              <a:gd name="T11" fmla="*/ 33 h 537"/>
              <a:gd name="T12" fmla="*/ 502 w 536"/>
              <a:gd name="T13" fmla="*/ 267 h 537"/>
              <a:gd name="T14" fmla="*/ 267 w 536"/>
              <a:gd name="T15" fmla="*/ 502 h 537"/>
              <a:gd name="T16" fmla="*/ 267 w 536"/>
              <a:gd name="T17" fmla="*/ 0 h 537"/>
              <a:gd name="T18" fmla="*/ 267 w 536"/>
              <a:gd name="T19" fmla="*/ 0 h 537"/>
              <a:gd name="T20" fmla="*/ 267 w 536"/>
              <a:gd name="T21" fmla="*/ 0 h 537"/>
              <a:gd name="T22" fmla="*/ 267 w 536"/>
              <a:gd name="T23" fmla="*/ 0 h 537"/>
              <a:gd name="T24" fmla="*/ 0 w 536"/>
              <a:gd name="T25" fmla="*/ 267 h 537"/>
              <a:gd name="T26" fmla="*/ 267 w 536"/>
              <a:gd name="T27" fmla="*/ 536 h 537"/>
              <a:gd name="T28" fmla="*/ 535 w 536"/>
              <a:gd name="T29" fmla="*/ 267 h 537"/>
              <a:gd name="T30" fmla="*/ 267 w 536"/>
              <a:gd name="T31" fmla="*/ 0 h 537"/>
              <a:gd name="T32" fmla="*/ 346 w 536"/>
              <a:gd name="T33" fmla="*/ 189 h 537"/>
              <a:gd name="T34" fmla="*/ 346 w 536"/>
              <a:gd name="T35" fmla="*/ 189 h 537"/>
              <a:gd name="T36" fmla="*/ 346 w 536"/>
              <a:gd name="T37" fmla="*/ 189 h 537"/>
              <a:gd name="T38" fmla="*/ 346 w 536"/>
              <a:gd name="T39" fmla="*/ 189 h 537"/>
              <a:gd name="T40" fmla="*/ 324 w 536"/>
              <a:gd name="T41" fmla="*/ 189 h 537"/>
              <a:gd name="T42" fmla="*/ 324 w 536"/>
              <a:gd name="T43" fmla="*/ 189 h 537"/>
              <a:gd name="T44" fmla="*/ 267 w 536"/>
              <a:gd name="T45" fmla="*/ 245 h 537"/>
              <a:gd name="T46" fmla="*/ 211 w 536"/>
              <a:gd name="T47" fmla="*/ 189 h 537"/>
              <a:gd name="T48" fmla="*/ 211 w 536"/>
              <a:gd name="T49" fmla="*/ 189 h 537"/>
              <a:gd name="T50" fmla="*/ 189 w 536"/>
              <a:gd name="T51" fmla="*/ 189 h 537"/>
              <a:gd name="T52" fmla="*/ 189 w 536"/>
              <a:gd name="T53" fmla="*/ 211 h 537"/>
              <a:gd name="T54" fmla="*/ 189 w 536"/>
              <a:gd name="T55" fmla="*/ 211 h 537"/>
              <a:gd name="T56" fmla="*/ 245 w 536"/>
              <a:gd name="T57" fmla="*/ 267 h 537"/>
              <a:gd name="T58" fmla="*/ 189 w 536"/>
              <a:gd name="T59" fmla="*/ 324 h 537"/>
              <a:gd name="T60" fmla="*/ 189 w 536"/>
              <a:gd name="T61" fmla="*/ 324 h 537"/>
              <a:gd name="T62" fmla="*/ 189 w 536"/>
              <a:gd name="T63" fmla="*/ 346 h 537"/>
              <a:gd name="T64" fmla="*/ 211 w 536"/>
              <a:gd name="T65" fmla="*/ 346 h 537"/>
              <a:gd name="T66" fmla="*/ 211 w 536"/>
              <a:gd name="T67" fmla="*/ 346 h 537"/>
              <a:gd name="T68" fmla="*/ 267 w 536"/>
              <a:gd name="T69" fmla="*/ 290 h 537"/>
              <a:gd name="T70" fmla="*/ 324 w 536"/>
              <a:gd name="T71" fmla="*/ 346 h 537"/>
              <a:gd name="T72" fmla="*/ 324 w 536"/>
              <a:gd name="T73" fmla="*/ 346 h 537"/>
              <a:gd name="T74" fmla="*/ 346 w 536"/>
              <a:gd name="T75" fmla="*/ 346 h 537"/>
              <a:gd name="T76" fmla="*/ 346 w 536"/>
              <a:gd name="T77" fmla="*/ 324 h 537"/>
              <a:gd name="T78" fmla="*/ 346 w 536"/>
              <a:gd name="T79" fmla="*/ 324 h 537"/>
              <a:gd name="T80" fmla="*/ 290 w 536"/>
              <a:gd name="T81" fmla="*/ 267 h 537"/>
              <a:gd name="T82" fmla="*/ 346 w 536"/>
              <a:gd name="T83" fmla="*/ 211 h 537"/>
              <a:gd name="T84" fmla="*/ 346 w 536"/>
              <a:gd name="T85" fmla="*/ 211 h 537"/>
              <a:gd name="T86" fmla="*/ 346 w 536"/>
              <a:gd name="T87" fmla="*/ 18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6" h="537"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7"/>
                  <a:pt x="33" y="267"/>
                </a:cubicBezTo>
                <a:cubicBezTo>
                  <a:pt x="33" y="138"/>
                  <a:pt x="138" y="33"/>
                  <a:pt x="267" y="33"/>
                </a:cubicBezTo>
                <a:cubicBezTo>
                  <a:pt x="397" y="33"/>
                  <a:pt x="502" y="138"/>
                  <a:pt x="502" y="267"/>
                </a:cubicBezTo>
                <a:cubicBezTo>
                  <a:pt x="502" y="397"/>
                  <a:pt x="397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20" y="0"/>
                  <a:pt x="0" y="119"/>
                  <a:pt x="0" y="267"/>
                </a:cubicBezTo>
                <a:cubicBezTo>
                  <a:pt x="0" y="415"/>
                  <a:pt x="120" y="536"/>
                  <a:pt x="267" y="536"/>
                </a:cubicBezTo>
                <a:cubicBezTo>
                  <a:pt x="415" y="536"/>
                  <a:pt x="535" y="415"/>
                  <a:pt x="535" y="267"/>
                </a:cubicBezTo>
                <a:cubicBezTo>
                  <a:pt x="535" y="119"/>
                  <a:pt x="415" y="0"/>
                  <a:pt x="267" y="0"/>
                </a:cubicBezTo>
                <a:close/>
                <a:moveTo>
                  <a:pt x="346" y="189"/>
                </a:moveTo>
                <a:lnTo>
                  <a:pt x="346" y="189"/>
                </a:lnTo>
                <a:lnTo>
                  <a:pt x="346" y="189"/>
                </a:lnTo>
                <a:lnTo>
                  <a:pt x="346" y="189"/>
                </a:lnTo>
                <a:cubicBezTo>
                  <a:pt x="340" y="182"/>
                  <a:pt x="330" y="182"/>
                  <a:pt x="324" y="189"/>
                </a:cubicBezTo>
                <a:lnTo>
                  <a:pt x="324" y="189"/>
                </a:lnTo>
                <a:lnTo>
                  <a:pt x="267" y="245"/>
                </a:lnTo>
                <a:lnTo>
                  <a:pt x="211" y="189"/>
                </a:lnTo>
                <a:lnTo>
                  <a:pt x="211" y="189"/>
                </a:lnTo>
                <a:cubicBezTo>
                  <a:pt x="205" y="182"/>
                  <a:pt x="195" y="182"/>
                  <a:pt x="189" y="189"/>
                </a:cubicBezTo>
                <a:cubicBezTo>
                  <a:pt x="182" y="195"/>
                  <a:pt x="182" y="205"/>
                  <a:pt x="189" y="211"/>
                </a:cubicBezTo>
                <a:lnTo>
                  <a:pt x="189" y="211"/>
                </a:lnTo>
                <a:lnTo>
                  <a:pt x="245" y="267"/>
                </a:lnTo>
                <a:lnTo>
                  <a:pt x="189" y="324"/>
                </a:lnTo>
                <a:lnTo>
                  <a:pt x="189" y="324"/>
                </a:lnTo>
                <a:cubicBezTo>
                  <a:pt x="182" y="330"/>
                  <a:pt x="182" y="340"/>
                  <a:pt x="189" y="346"/>
                </a:cubicBezTo>
                <a:cubicBezTo>
                  <a:pt x="195" y="352"/>
                  <a:pt x="205" y="352"/>
                  <a:pt x="211" y="346"/>
                </a:cubicBezTo>
                <a:lnTo>
                  <a:pt x="211" y="346"/>
                </a:lnTo>
                <a:lnTo>
                  <a:pt x="267" y="290"/>
                </a:lnTo>
                <a:lnTo>
                  <a:pt x="324" y="346"/>
                </a:lnTo>
                <a:lnTo>
                  <a:pt x="324" y="346"/>
                </a:lnTo>
                <a:cubicBezTo>
                  <a:pt x="330" y="352"/>
                  <a:pt x="340" y="352"/>
                  <a:pt x="346" y="346"/>
                </a:cubicBezTo>
                <a:cubicBezTo>
                  <a:pt x="352" y="340"/>
                  <a:pt x="352" y="330"/>
                  <a:pt x="346" y="324"/>
                </a:cubicBezTo>
                <a:lnTo>
                  <a:pt x="346" y="324"/>
                </a:lnTo>
                <a:lnTo>
                  <a:pt x="290" y="267"/>
                </a:lnTo>
                <a:lnTo>
                  <a:pt x="346" y="211"/>
                </a:lnTo>
                <a:lnTo>
                  <a:pt x="346" y="211"/>
                </a:lnTo>
                <a:cubicBezTo>
                  <a:pt x="352" y="205"/>
                  <a:pt x="352" y="195"/>
                  <a:pt x="346" y="18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0" name="Freeform 138"/>
          <p:cNvSpPr>
            <a:spLocks noChangeArrowheads="1"/>
          </p:cNvSpPr>
          <p:nvPr/>
        </p:nvSpPr>
        <p:spPr bwMode="auto">
          <a:xfrm>
            <a:off x="7498952" y="1298557"/>
            <a:ext cx="193675" cy="193675"/>
          </a:xfrm>
          <a:custGeom>
            <a:avLst/>
            <a:gdLst>
              <a:gd name="T0" fmla="*/ 268 w 536"/>
              <a:gd name="T1" fmla="*/ 502 h 537"/>
              <a:gd name="T2" fmla="*/ 268 w 536"/>
              <a:gd name="T3" fmla="*/ 502 h 537"/>
              <a:gd name="T4" fmla="*/ 268 w 536"/>
              <a:gd name="T5" fmla="*/ 502 h 537"/>
              <a:gd name="T6" fmla="*/ 268 w 536"/>
              <a:gd name="T7" fmla="*/ 502 h 537"/>
              <a:gd name="T8" fmla="*/ 34 w 536"/>
              <a:gd name="T9" fmla="*/ 267 h 537"/>
              <a:gd name="T10" fmla="*/ 268 w 536"/>
              <a:gd name="T11" fmla="*/ 33 h 537"/>
              <a:gd name="T12" fmla="*/ 502 w 536"/>
              <a:gd name="T13" fmla="*/ 267 h 537"/>
              <a:gd name="T14" fmla="*/ 268 w 536"/>
              <a:gd name="T15" fmla="*/ 502 h 537"/>
              <a:gd name="T16" fmla="*/ 268 w 536"/>
              <a:gd name="T17" fmla="*/ 0 h 537"/>
              <a:gd name="T18" fmla="*/ 268 w 536"/>
              <a:gd name="T19" fmla="*/ 0 h 537"/>
              <a:gd name="T20" fmla="*/ 268 w 536"/>
              <a:gd name="T21" fmla="*/ 0 h 537"/>
              <a:gd name="T22" fmla="*/ 268 w 536"/>
              <a:gd name="T23" fmla="*/ 0 h 537"/>
              <a:gd name="T24" fmla="*/ 0 w 536"/>
              <a:gd name="T25" fmla="*/ 267 h 537"/>
              <a:gd name="T26" fmla="*/ 268 w 536"/>
              <a:gd name="T27" fmla="*/ 536 h 537"/>
              <a:gd name="T28" fmla="*/ 535 w 536"/>
              <a:gd name="T29" fmla="*/ 267 h 537"/>
              <a:gd name="T30" fmla="*/ 268 w 536"/>
              <a:gd name="T31" fmla="*/ 0 h 537"/>
              <a:gd name="T32" fmla="*/ 358 w 536"/>
              <a:gd name="T33" fmla="*/ 205 h 537"/>
              <a:gd name="T34" fmla="*/ 358 w 536"/>
              <a:gd name="T35" fmla="*/ 205 h 537"/>
              <a:gd name="T36" fmla="*/ 358 w 536"/>
              <a:gd name="T37" fmla="*/ 205 h 537"/>
              <a:gd name="T38" fmla="*/ 251 w 536"/>
              <a:gd name="T39" fmla="*/ 312 h 537"/>
              <a:gd name="T40" fmla="*/ 195 w 536"/>
              <a:gd name="T41" fmla="*/ 255 h 537"/>
              <a:gd name="T42" fmla="*/ 195 w 536"/>
              <a:gd name="T43" fmla="*/ 255 h 537"/>
              <a:gd name="T44" fmla="*/ 172 w 536"/>
              <a:gd name="T45" fmla="*/ 255 h 537"/>
              <a:gd name="T46" fmla="*/ 172 w 536"/>
              <a:gd name="T47" fmla="*/ 278 h 537"/>
              <a:gd name="T48" fmla="*/ 172 w 536"/>
              <a:gd name="T49" fmla="*/ 278 h 537"/>
              <a:gd name="T50" fmla="*/ 236 w 536"/>
              <a:gd name="T51" fmla="*/ 342 h 537"/>
              <a:gd name="T52" fmla="*/ 236 w 536"/>
              <a:gd name="T53" fmla="*/ 342 h 537"/>
              <a:gd name="T54" fmla="*/ 239 w 536"/>
              <a:gd name="T55" fmla="*/ 346 h 537"/>
              <a:gd name="T56" fmla="*/ 251 w 536"/>
              <a:gd name="T57" fmla="*/ 351 h 537"/>
              <a:gd name="T58" fmla="*/ 263 w 536"/>
              <a:gd name="T59" fmla="*/ 346 h 537"/>
              <a:gd name="T60" fmla="*/ 266 w 536"/>
              <a:gd name="T61" fmla="*/ 342 h 537"/>
              <a:gd name="T62" fmla="*/ 266 w 536"/>
              <a:gd name="T63" fmla="*/ 342 h 537"/>
              <a:gd name="T64" fmla="*/ 380 w 536"/>
              <a:gd name="T65" fmla="*/ 228 h 537"/>
              <a:gd name="T66" fmla="*/ 380 w 536"/>
              <a:gd name="T67" fmla="*/ 228 h 537"/>
              <a:gd name="T68" fmla="*/ 380 w 536"/>
              <a:gd name="T69" fmla="*/ 205 h 537"/>
              <a:gd name="T70" fmla="*/ 358 w 536"/>
              <a:gd name="T71" fmla="*/ 20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537">
                <a:moveTo>
                  <a:pt x="268" y="502"/>
                </a:moveTo>
                <a:lnTo>
                  <a:pt x="268" y="502"/>
                </a:lnTo>
                <a:lnTo>
                  <a:pt x="268" y="502"/>
                </a:lnTo>
                <a:lnTo>
                  <a:pt x="268" y="502"/>
                </a:lnTo>
                <a:cubicBezTo>
                  <a:pt x="138" y="502"/>
                  <a:pt x="34" y="397"/>
                  <a:pt x="34" y="267"/>
                </a:cubicBezTo>
                <a:cubicBezTo>
                  <a:pt x="34" y="138"/>
                  <a:pt x="138" y="33"/>
                  <a:pt x="268" y="33"/>
                </a:cubicBezTo>
                <a:cubicBezTo>
                  <a:pt x="397" y="33"/>
                  <a:pt x="502" y="138"/>
                  <a:pt x="502" y="267"/>
                </a:cubicBezTo>
                <a:cubicBezTo>
                  <a:pt x="502" y="397"/>
                  <a:pt x="397" y="502"/>
                  <a:pt x="268" y="502"/>
                </a:cubicBezTo>
                <a:close/>
                <a:moveTo>
                  <a:pt x="268" y="0"/>
                </a:moveTo>
                <a:lnTo>
                  <a:pt x="268" y="0"/>
                </a:lnTo>
                <a:lnTo>
                  <a:pt x="268" y="0"/>
                </a:lnTo>
                <a:lnTo>
                  <a:pt x="268" y="0"/>
                </a:lnTo>
                <a:cubicBezTo>
                  <a:pt x="120" y="0"/>
                  <a:pt x="0" y="119"/>
                  <a:pt x="0" y="267"/>
                </a:cubicBezTo>
                <a:cubicBezTo>
                  <a:pt x="0" y="415"/>
                  <a:pt x="120" y="536"/>
                  <a:pt x="268" y="536"/>
                </a:cubicBezTo>
                <a:cubicBezTo>
                  <a:pt x="416" y="536"/>
                  <a:pt x="535" y="415"/>
                  <a:pt x="535" y="267"/>
                </a:cubicBezTo>
                <a:cubicBezTo>
                  <a:pt x="535" y="119"/>
                  <a:pt x="416" y="0"/>
                  <a:pt x="268" y="0"/>
                </a:cubicBezTo>
                <a:close/>
                <a:moveTo>
                  <a:pt x="358" y="205"/>
                </a:moveTo>
                <a:lnTo>
                  <a:pt x="358" y="205"/>
                </a:lnTo>
                <a:lnTo>
                  <a:pt x="358" y="205"/>
                </a:lnTo>
                <a:lnTo>
                  <a:pt x="251" y="312"/>
                </a:lnTo>
                <a:lnTo>
                  <a:pt x="195" y="255"/>
                </a:lnTo>
                <a:lnTo>
                  <a:pt x="195" y="255"/>
                </a:lnTo>
                <a:cubicBezTo>
                  <a:pt x="188" y="250"/>
                  <a:pt x="179" y="250"/>
                  <a:pt x="172" y="255"/>
                </a:cubicBezTo>
                <a:cubicBezTo>
                  <a:pt x="166" y="262"/>
                  <a:pt x="166" y="272"/>
                  <a:pt x="172" y="278"/>
                </a:cubicBezTo>
                <a:lnTo>
                  <a:pt x="172" y="278"/>
                </a:lnTo>
                <a:lnTo>
                  <a:pt x="236" y="342"/>
                </a:lnTo>
                <a:lnTo>
                  <a:pt x="236" y="342"/>
                </a:lnTo>
                <a:cubicBezTo>
                  <a:pt x="237" y="343"/>
                  <a:pt x="238" y="346"/>
                  <a:pt x="239" y="346"/>
                </a:cubicBezTo>
                <a:cubicBezTo>
                  <a:pt x="242" y="350"/>
                  <a:pt x="247" y="351"/>
                  <a:pt x="251" y="351"/>
                </a:cubicBezTo>
                <a:cubicBezTo>
                  <a:pt x="255" y="351"/>
                  <a:pt x="259" y="350"/>
                  <a:pt x="263" y="346"/>
                </a:cubicBezTo>
                <a:cubicBezTo>
                  <a:pt x="264" y="346"/>
                  <a:pt x="265" y="343"/>
                  <a:pt x="266" y="342"/>
                </a:cubicBezTo>
                <a:lnTo>
                  <a:pt x="266" y="342"/>
                </a:lnTo>
                <a:lnTo>
                  <a:pt x="380" y="228"/>
                </a:lnTo>
                <a:lnTo>
                  <a:pt x="380" y="228"/>
                </a:lnTo>
                <a:cubicBezTo>
                  <a:pt x="386" y="222"/>
                  <a:pt x="386" y="212"/>
                  <a:pt x="380" y="205"/>
                </a:cubicBezTo>
                <a:cubicBezTo>
                  <a:pt x="374" y="199"/>
                  <a:pt x="363" y="199"/>
                  <a:pt x="358" y="2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1" name="Freeform 139"/>
          <p:cNvSpPr>
            <a:spLocks noChangeArrowheads="1"/>
          </p:cNvSpPr>
          <p:nvPr/>
        </p:nvSpPr>
        <p:spPr bwMode="auto">
          <a:xfrm>
            <a:off x="6962377" y="1298557"/>
            <a:ext cx="193675" cy="193675"/>
          </a:xfrm>
          <a:custGeom>
            <a:avLst/>
            <a:gdLst>
              <a:gd name="T0" fmla="*/ 185 w 537"/>
              <a:gd name="T1" fmla="*/ 237 h 537"/>
              <a:gd name="T2" fmla="*/ 185 w 537"/>
              <a:gd name="T3" fmla="*/ 220 h 537"/>
              <a:gd name="T4" fmla="*/ 185 w 537"/>
              <a:gd name="T5" fmla="*/ 203 h 537"/>
              <a:gd name="T6" fmla="*/ 368 w 537"/>
              <a:gd name="T7" fmla="*/ 187 h 537"/>
              <a:gd name="T8" fmla="*/ 185 w 537"/>
              <a:gd name="T9" fmla="*/ 170 h 537"/>
              <a:gd name="T10" fmla="*/ 318 w 537"/>
              <a:gd name="T11" fmla="*/ 170 h 537"/>
              <a:gd name="T12" fmla="*/ 185 w 537"/>
              <a:gd name="T13" fmla="*/ 170 h 537"/>
              <a:gd name="T14" fmla="*/ 503 w 537"/>
              <a:gd name="T15" fmla="*/ 470 h 537"/>
              <a:gd name="T16" fmla="*/ 501 w 537"/>
              <a:gd name="T17" fmla="*/ 480 h 537"/>
              <a:gd name="T18" fmla="*/ 499 w 537"/>
              <a:gd name="T19" fmla="*/ 239 h 537"/>
              <a:gd name="T20" fmla="*/ 503 w 537"/>
              <a:gd name="T21" fmla="*/ 470 h 537"/>
              <a:gd name="T22" fmla="*/ 469 w 537"/>
              <a:gd name="T23" fmla="*/ 503 h 537"/>
              <a:gd name="T24" fmla="*/ 60 w 537"/>
              <a:gd name="T25" fmla="*/ 502 h 537"/>
              <a:gd name="T26" fmla="*/ 201 w 537"/>
              <a:gd name="T27" fmla="*/ 377 h 537"/>
              <a:gd name="T28" fmla="*/ 303 w 537"/>
              <a:gd name="T29" fmla="*/ 408 h 537"/>
              <a:gd name="T30" fmla="*/ 476 w 537"/>
              <a:gd name="T31" fmla="*/ 502 h 537"/>
              <a:gd name="T32" fmla="*/ 35 w 537"/>
              <a:gd name="T33" fmla="*/ 480 h 537"/>
              <a:gd name="T34" fmla="*/ 35 w 537"/>
              <a:gd name="T35" fmla="*/ 480 h 537"/>
              <a:gd name="T36" fmla="*/ 34 w 537"/>
              <a:gd name="T37" fmla="*/ 253 h 537"/>
              <a:gd name="T38" fmla="*/ 42 w 537"/>
              <a:gd name="T39" fmla="*/ 232 h 537"/>
              <a:gd name="T40" fmla="*/ 101 w 537"/>
              <a:gd name="T41" fmla="*/ 170 h 537"/>
              <a:gd name="T42" fmla="*/ 101 w 537"/>
              <a:gd name="T43" fmla="*/ 242 h 537"/>
              <a:gd name="T44" fmla="*/ 134 w 537"/>
              <a:gd name="T45" fmla="*/ 104 h 537"/>
              <a:gd name="T46" fmla="*/ 419 w 537"/>
              <a:gd name="T47" fmla="*/ 104 h 537"/>
              <a:gd name="T48" fmla="*/ 282 w 537"/>
              <a:gd name="T49" fmla="*/ 384 h 537"/>
              <a:gd name="T50" fmla="*/ 256 w 537"/>
              <a:gd name="T51" fmla="*/ 383 h 537"/>
              <a:gd name="T52" fmla="*/ 256 w 537"/>
              <a:gd name="T53" fmla="*/ 42 h 537"/>
              <a:gd name="T54" fmla="*/ 256 w 537"/>
              <a:gd name="T55" fmla="*/ 42 h 537"/>
              <a:gd name="T56" fmla="*/ 282 w 537"/>
              <a:gd name="T57" fmla="*/ 41 h 537"/>
              <a:gd name="T58" fmla="*/ 256 w 537"/>
              <a:gd name="T59" fmla="*/ 42 h 537"/>
              <a:gd name="T60" fmla="*/ 452 w 537"/>
              <a:gd name="T61" fmla="*/ 183 h 537"/>
              <a:gd name="T62" fmla="*/ 469 w 537"/>
              <a:gd name="T63" fmla="*/ 220 h 537"/>
              <a:gd name="T64" fmla="*/ 472 w 537"/>
              <a:gd name="T65" fmla="*/ 220 h 537"/>
              <a:gd name="T66" fmla="*/ 519 w 537"/>
              <a:gd name="T67" fmla="*/ 194 h 537"/>
              <a:gd name="T68" fmla="*/ 519 w 537"/>
              <a:gd name="T69" fmla="*/ 194 h 537"/>
              <a:gd name="T70" fmla="*/ 452 w 537"/>
              <a:gd name="T71" fmla="*/ 139 h 537"/>
              <a:gd name="T72" fmla="*/ 303 w 537"/>
              <a:gd name="T73" fmla="*/ 16 h 537"/>
              <a:gd name="T74" fmla="*/ 235 w 537"/>
              <a:gd name="T75" fmla="*/ 16 h 537"/>
              <a:gd name="T76" fmla="*/ 101 w 537"/>
              <a:gd name="T77" fmla="*/ 126 h 537"/>
              <a:gd name="T78" fmla="*/ 0 w 537"/>
              <a:gd name="T79" fmla="*/ 237 h 537"/>
              <a:gd name="T80" fmla="*/ 0 w 537"/>
              <a:gd name="T81" fmla="*/ 486 h 537"/>
              <a:gd name="T82" fmla="*/ 486 w 537"/>
              <a:gd name="T83" fmla="*/ 536 h 537"/>
              <a:gd name="T84" fmla="*/ 536 w 537"/>
              <a:gd name="T85" fmla="*/ 486 h 537"/>
              <a:gd name="T86" fmla="*/ 519 w 537"/>
              <a:gd name="T87" fmla="*/ 194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7" h="537">
                <a:moveTo>
                  <a:pt x="185" y="237"/>
                </a:moveTo>
                <a:lnTo>
                  <a:pt x="185" y="237"/>
                </a:lnTo>
                <a:lnTo>
                  <a:pt x="185" y="237"/>
                </a:lnTo>
                <a:lnTo>
                  <a:pt x="352" y="237"/>
                </a:lnTo>
                <a:lnTo>
                  <a:pt x="352" y="220"/>
                </a:lnTo>
                <a:lnTo>
                  <a:pt x="185" y="220"/>
                </a:lnTo>
                <a:lnTo>
                  <a:pt x="185" y="237"/>
                </a:lnTo>
                <a:close/>
                <a:moveTo>
                  <a:pt x="185" y="203"/>
                </a:moveTo>
                <a:lnTo>
                  <a:pt x="185" y="203"/>
                </a:lnTo>
                <a:lnTo>
                  <a:pt x="185" y="203"/>
                </a:lnTo>
                <a:lnTo>
                  <a:pt x="368" y="203"/>
                </a:lnTo>
                <a:lnTo>
                  <a:pt x="368" y="187"/>
                </a:lnTo>
                <a:lnTo>
                  <a:pt x="185" y="187"/>
                </a:lnTo>
                <a:lnTo>
                  <a:pt x="185" y="203"/>
                </a:lnTo>
                <a:close/>
                <a:moveTo>
                  <a:pt x="185" y="170"/>
                </a:moveTo>
                <a:lnTo>
                  <a:pt x="185" y="170"/>
                </a:lnTo>
                <a:lnTo>
                  <a:pt x="185" y="170"/>
                </a:lnTo>
                <a:lnTo>
                  <a:pt x="318" y="170"/>
                </a:lnTo>
                <a:lnTo>
                  <a:pt x="318" y="154"/>
                </a:lnTo>
                <a:lnTo>
                  <a:pt x="185" y="154"/>
                </a:lnTo>
                <a:lnTo>
                  <a:pt x="185" y="170"/>
                </a:lnTo>
                <a:close/>
                <a:moveTo>
                  <a:pt x="503" y="470"/>
                </a:moveTo>
                <a:lnTo>
                  <a:pt x="503" y="470"/>
                </a:lnTo>
                <a:lnTo>
                  <a:pt x="503" y="470"/>
                </a:lnTo>
                <a:lnTo>
                  <a:pt x="503" y="470"/>
                </a:lnTo>
                <a:cubicBezTo>
                  <a:pt x="503" y="473"/>
                  <a:pt x="502" y="476"/>
                  <a:pt x="501" y="480"/>
                </a:cubicBezTo>
                <a:lnTo>
                  <a:pt x="501" y="480"/>
                </a:lnTo>
                <a:lnTo>
                  <a:pt x="363" y="358"/>
                </a:lnTo>
                <a:lnTo>
                  <a:pt x="499" y="239"/>
                </a:lnTo>
                <a:lnTo>
                  <a:pt x="499" y="239"/>
                </a:lnTo>
                <a:cubicBezTo>
                  <a:pt x="501" y="244"/>
                  <a:pt x="503" y="249"/>
                  <a:pt x="503" y="253"/>
                </a:cubicBezTo>
                <a:lnTo>
                  <a:pt x="503" y="253"/>
                </a:lnTo>
                <a:lnTo>
                  <a:pt x="503" y="470"/>
                </a:lnTo>
                <a:close/>
                <a:moveTo>
                  <a:pt x="469" y="503"/>
                </a:moveTo>
                <a:lnTo>
                  <a:pt x="469" y="503"/>
                </a:lnTo>
                <a:lnTo>
                  <a:pt x="469" y="503"/>
                </a:lnTo>
                <a:lnTo>
                  <a:pt x="67" y="503"/>
                </a:lnTo>
                <a:lnTo>
                  <a:pt x="67" y="503"/>
                </a:lnTo>
                <a:cubicBezTo>
                  <a:pt x="65" y="503"/>
                  <a:pt x="63" y="503"/>
                  <a:pt x="60" y="502"/>
                </a:cubicBezTo>
                <a:lnTo>
                  <a:pt x="60" y="502"/>
                </a:lnTo>
                <a:lnTo>
                  <a:pt x="202" y="377"/>
                </a:lnTo>
                <a:lnTo>
                  <a:pt x="201" y="377"/>
                </a:lnTo>
                <a:lnTo>
                  <a:pt x="235" y="408"/>
                </a:lnTo>
                <a:lnTo>
                  <a:pt x="235" y="408"/>
                </a:lnTo>
                <a:cubicBezTo>
                  <a:pt x="256" y="424"/>
                  <a:pt x="284" y="424"/>
                  <a:pt x="303" y="408"/>
                </a:cubicBezTo>
                <a:lnTo>
                  <a:pt x="303" y="408"/>
                </a:lnTo>
                <a:lnTo>
                  <a:pt x="337" y="380"/>
                </a:lnTo>
                <a:lnTo>
                  <a:pt x="476" y="502"/>
                </a:lnTo>
                <a:lnTo>
                  <a:pt x="476" y="502"/>
                </a:lnTo>
                <a:cubicBezTo>
                  <a:pt x="474" y="503"/>
                  <a:pt x="471" y="503"/>
                  <a:pt x="469" y="503"/>
                </a:cubicBezTo>
                <a:close/>
                <a:moveTo>
                  <a:pt x="35" y="480"/>
                </a:moveTo>
                <a:lnTo>
                  <a:pt x="35" y="480"/>
                </a:lnTo>
                <a:lnTo>
                  <a:pt x="35" y="480"/>
                </a:lnTo>
                <a:lnTo>
                  <a:pt x="35" y="480"/>
                </a:lnTo>
                <a:cubicBezTo>
                  <a:pt x="35" y="476"/>
                  <a:pt x="34" y="473"/>
                  <a:pt x="34" y="470"/>
                </a:cubicBezTo>
                <a:lnTo>
                  <a:pt x="34" y="470"/>
                </a:lnTo>
                <a:lnTo>
                  <a:pt x="34" y="253"/>
                </a:lnTo>
                <a:lnTo>
                  <a:pt x="34" y="253"/>
                </a:lnTo>
                <a:cubicBezTo>
                  <a:pt x="34" y="246"/>
                  <a:pt x="37" y="238"/>
                  <a:pt x="42" y="232"/>
                </a:cubicBezTo>
                <a:lnTo>
                  <a:pt x="42" y="232"/>
                </a:lnTo>
                <a:lnTo>
                  <a:pt x="176" y="355"/>
                </a:lnTo>
                <a:lnTo>
                  <a:pt x="35" y="480"/>
                </a:lnTo>
                <a:close/>
                <a:moveTo>
                  <a:pt x="101" y="170"/>
                </a:moveTo>
                <a:lnTo>
                  <a:pt x="101" y="170"/>
                </a:lnTo>
                <a:lnTo>
                  <a:pt x="101" y="170"/>
                </a:lnTo>
                <a:lnTo>
                  <a:pt x="101" y="242"/>
                </a:lnTo>
                <a:lnTo>
                  <a:pt x="59" y="204"/>
                </a:lnTo>
                <a:lnTo>
                  <a:pt x="101" y="170"/>
                </a:lnTo>
                <a:close/>
                <a:moveTo>
                  <a:pt x="134" y="104"/>
                </a:moveTo>
                <a:lnTo>
                  <a:pt x="134" y="104"/>
                </a:lnTo>
                <a:lnTo>
                  <a:pt x="134" y="104"/>
                </a:lnTo>
                <a:lnTo>
                  <a:pt x="419" y="104"/>
                </a:lnTo>
                <a:lnTo>
                  <a:pt x="419" y="266"/>
                </a:lnTo>
                <a:lnTo>
                  <a:pt x="282" y="384"/>
                </a:lnTo>
                <a:lnTo>
                  <a:pt x="282" y="384"/>
                </a:lnTo>
                <a:cubicBezTo>
                  <a:pt x="279" y="386"/>
                  <a:pt x="274" y="388"/>
                  <a:pt x="270" y="388"/>
                </a:cubicBezTo>
                <a:cubicBezTo>
                  <a:pt x="265" y="388"/>
                  <a:pt x="261" y="386"/>
                  <a:pt x="256" y="383"/>
                </a:cubicBezTo>
                <a:lnTo>
                  <a:pt x="256" y="383"/>
                </a:lnTo>
                <a:lnTo>
                  <a:pt x="134" y="273"/>
                </a:lnTo>
                <a:lnTo>
                  <a:pt x="134" y="104"/>
                </a:lnTo>
                <a:close/>
                <a:moveTo>
                  <a:pt x="256" y="42"/>
                </a:moveTo>
                <a:lnTo>
                  <a:pt x="256" y="42"/>
                </a:lnTo>
                <a:lnTo>
                  <a:pt x="256" y="42"/>
                </a:lnTo>
                <a:lnTo>
                  <a:pt x="256" y="42"/>
                </a:lnTo>
                <a:cubicBezTo>
                  <a:pt x="261" y="38"/>
                  <a:pt x="265" y="37"/>
                  <a:pt x="270" y="37"/>
                </a:cubicBezTo>
                <a:cubicBezTo>
                  <a:pt x="274" y="37"/>
                  <a:pt x="279" y="38"/>
                  <a:pt x="282" y="41"/>
                </a:cubicBezTo>
                <a:lnTo>
                  <a:pt x="282" y="41"/>
                </a:lnTo>
                <a:lnTo>
                  <a:pt x="318" y="70"/>
                </a:lnTo>
                <a:lnTo>
                  <a:pt x="221" y="70"/>
                </a:lnTo>
                <a:lnTo>
                  <a:pt x="256" y="42"/>
                </a:lnTo>
                <a:close/>
                <a:moveTo>
                  <a:pt x="452" y="183"/>
                </a:moveTo>
                <a:lnTo>
                  <a:pt x="452" y="183"/>
                </a:lnTo>
                <a:lnTo>
                  <a:pt x="452" y="183"/>
                </a:lnTo>
                <a:lnTo>
                  <a:pt x="484" y="209"/>
                </a:lnTo>
                <a:lnTo>
                  <a:pt x="472" y="220"/>
                </a:lnTo>
                <a:lnTo>
                  <a:pt x="469" y="220"/>
                </a:lnTo>
                <a:lnTo>
                  <a:pt x="469" y="220"/>
                </a:lnTo>
                <a:cubicBezTo>
                  <a:pt x="470" y="220"/>
                  <a:pt x="471" y="220"/>
                  <a:pt x="472" y="220"/>
                </a:cubicBezTo>
                <a:lnTo>
                  <a:pt x="472" y="220"/>
                </a:lnTo>
                <a:lnTo>
                  <a:pt x="452" y="237"/>
                </a:lnTo>
                <a:lnTo>
                  <a:pt x="452" y="183"/>
                </a:lnTo>
                <a:close/>
                <a:moveTo>
                  <a:pt x="519" y="194"/>
                </a:move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519" y="194"/>
                </a:lnTo>
                <a:lnTo>
                  <a:pt x="452" y="139"/>
                </a:lnTo>
                <a:lnTo>
                  <a:pt x="452" y="70"/>
                </a:lnTo>
                <a:lnTo>
                  <a:pt x="370" y="70"/>
                </a:lnTo>
                <a:lnTo>
                  <a:pt x="303" y="16"/>
                </a:lnTo>
                <a:lnTo>
                  <a:pt x="303" y="16"/>
                </a:lnTo>
                <a:cubicBezTo>
                  <a:pt x="284" y="1"/>
                  <a:pt x="256" y="0"/>
                  <a:pt x="235" y="16"/>
                </a:cubicBezTo>
                <a:lnTo>
                  <a:pt x="235" y="16"/>
                </a:lnTo>
                <a:lnTo>
                  <a:pt x="169" y="70"/>
                </a:lnTo>
                <a:lnTo>
                  <a:pt x="101" y="70"/>
                </a:lnTo>
                <a:lnTo>
                  <a:pt x="101" y="126"/>
                </a:lnTo>
                <a:lnTo>
                  <a:pt x="18" y="194"/>
                </a:lnTo>
                <a:lnTo>
                  <a:pt x="18" y="194"/>
                </a:lnTo>
                <a:cubicBezTo>
                  <a:pt x="7" y="201"/>
                  <a:pt x="0" y="214"/>
                  <a:pt x="0" y="237"/>
                </a:cubicBezTo>
                <a:lnTo>
                  <a:pt x="0" y="237"/>
                </a:lnTo>
                <a:lnTo>
                  <a:pt x="0" y="486"/>
                </a:lnTo>
                <a:lnTo>
                  <a:pt x="0" y="486"/>
                </a:lnTo>
                <a:cubicBezTo>
                  <a:pt x="0" y="514"/>
                  <a:pt x="23" y="536"/>
                  <a:pt x="51" y="536"/>
                </a:cubicBezTo>
                <a:lnTo>
                  <a:pt x="51" y="536"/>
                </a:lnTo>
                <a:lnTo>
                  <a:pt x="486" y="536"/>
                </a:lnTo>
                <a:lnTo>
                  <a:pt x="486" y="536"/>
                </a:lnTo>
                <a:cubicBezTo>
                  <a:pt x="513" y="536"/>
                  <a:pt x="536" y="514"/>
                  <a:pt x="536" y="486"/>
                </a:cubicBezTo>
                <a:lnTo>
                  <a:pt x="536" y="486"/>
                </a:lnTo>
                <a:lnTo>
                  <a:pt x="536" y="237"/>
                </a:lnTo>
                <a:lnTo>
                  <a:pt x="536" y="237"/>
                </a:lnTo>
                <a:cubicBezTo>
                  <a:pt x="536" y="214"/>
                  <a:pt x="530" y="202"/>
                  <a:pt x="519" y="1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2" name="Freeform 140"/>
          <p:cNvSpPr>
            <a:spLocks noChangeArrowheads="1"/>
          </p:cNvSpPr>
          <p:nvPr/>
        </p:nvSpPr>
        <p:spPr bwMode="auto">
          <a:xfrm>
            <a:off x="6427389" y="1365232"/>
            <a:ext cx="193675" cy="127000"/>
          </a:xfrm>
          <a:custGeom>
            <a:avLst/>
            <a:gdLst>
              <a:gd name="T0" fmla="*/ 502 w 536"/>
              <a:gd name="T1" fmla="*/ 285 h 353"/>
              <a:gd name="T2" fmla="*/ 502 w 536"/>
              <a:gd name="T3" fmla="*/ 285 h 353"/>
              <a:gd name="T4" fmla="*/ 500 w 536"/>
              <a:gd name="T5" fmla="*/ 294 h 353"/>
              <a:gd name="T6" fmla="*/ 502 w 536"/>
              <a:gd name="T7" fmla="*/ 63 h 353"/>
              <a:gd name="T8" fmla="*/ 502 w 536"/>
              <a:gd name="T9" fmla="*/ 67 h 353"/>
              <a:gd name="T10" fmla="*/ 502 w 536"/>
              <a:gd name="T11" fmla="*/ 285 h 353"/>
              <a:gd name="T12" fmla="*/ 468 w 536"/>
              <a:gd name="T13" fmla="*/ 318 h 353"/>
              <a:gd name="T14" fmla="*/ 67 w 536"/>
              <a:gd name="T15" fmla="*/ 318 h 353"/>
              <a:gd name="T16" fmla="*/ 59 w 536"/>
              <a:gd name="T17" fmla="*/ 317 h 353"/>
              <a:gd name="T18" fmla="*/ 191 w 536"/>
              <a:gd name="T19" fmla="*/ 200 h 353"/>
              <a:gd name="T20" fmla="*/ 234 w 536"/>
              <a:gd name="T21" fmla="*/ 239 h 353"/>
              <a:gd name="T22" fmla="*/ 302 w 536"/>
              <a:gd name="T23" fmla="*/ 239 h 353"/>
              <a:gd name="T24" fmla="*/ 475 w 536"/>
              <a:gd name="T25" fmla="*/ 317 h 353"/>
              <a:gd name="T26" fmla="*/ 468 w 536"/>
              <a:gd name="T27" fmla="*/ 318 h 353"/>
              <a:gd name="T28" fmla="*/ 35 w 536"/>
              <a:gd name="T29" fmla="*/ 294 h 353"/>
              <a:gd name="T30" fmla="*/ 35 w 536"/>
              <a:gd name="T31" fmla="*/ 294 h 353"/>
              <a:gd name="T32" fmla="*/ 33 w 536"/>
              <a:gd name="T33" fmla="*/ 285 h 353"/>
              <a:gd name="T34" fmla="*/ 33 w 536"/>
              <a:gd name="T35" fmla="*/ 67 h 353"/>
              <a:gd name="T36" fmla="*/ 35 w 536"/>
              <a:gd name="T37" fmla="*/ 57 h 353"/>
              <a:gd name="T38" fmla="*/ 35 w 536"/>
              <a:gd name="T39" fmla="*/ 294 h 353"/>
              <a:gd name="T40" fmla="*/ 67 w 536"/>
              <a:gd name="T41" fmla="*/ 33 h 353"/>
              <a:gd name="T42" fmla="*/ 468 w 536"/>
              <a:gd name="T43" fmla="*/ 33 h 353"/>
              <a:gd name="T44" fmla="*/ 482 w 536"/>
              <a:gd name="T45" fmla="*/ 36 h 353"/>
              <a:gd name="T46" fmla="*/ 281 w 536"/>
              <a:gd name="T47" fmla="*/ 214 h 353"/>
              <a:gd name="T48" fmla="*/ 269 w 536"/>
              <a:gd name="T49" fmla="*/ 218 h 353"/>
              <a:gd name="T50" fmla="*/ 256 w 536"/>
              <a:gd name="T51" fmla="*/ 214 h 353"/>
              <a:gd name="T52" fmla="*/ 59 w 536"/>
              <a:gd name="T53" fmla="*/ 34 h 353"/>
              <a:gd name="T54" fmla="*/ 485 w 536"/>
              <a:gd name="T55" fmla="*/ 0 h 353"/>
              <a:gd name="T56" fmla="*/ 485 w 536"/>
              <a:gd name="T57" fmla="*/ 0 h 353"/>
              <a:gd name="T58" fmla="*/ 50 w 536"/>
              <a:gd name="T59" fmla="*/ 0 h 353"/>
              <a:gd name="T60" fmla="*/ 0 w 536"/>
              <a:gd name="T61" fmla="*/ 50 h 353"/>
              <a:gd name="T62" fmla="*/ 0 w 536"/>
              <a:gd name="T63" fmla="*/ 301 h 353"/>
              <a:gd name="T64" fmla="*/ 50 w 536"/>
              <a:gd name="T65" fmla="*/ 352 h 353"/>
              <a:gd name="T66" fmla="*/ 485 w 536"/>
              <a:gd name="T67" fmla="*/ 352 h 353"/>
              <a:gd name="T68" fmla="*/ 535 w 536"/>
              <a:gd name="T69" fmla="*/ 301 h 353"/>
              <a:gd name="T70" fmla="*/ 535 w 536"/>
              <a:gd name="T71" fmla="*/ 5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353">
                <a:moveTo>
                  <a:pt x="502" y="285"/>
                </a:moveTo>
                <a:lnTo>
                  <a:pt x="502" y="285"/>
                </a:lnTo>
                <a:lnTo>
                  <a:pt x="502" y="285"/>
                </a:lnTo>
                <a:lnTo>
                  <a:pt x="502" y="285"/>
                </a:lnTo>
                <a:cubicBezTo>
                  <a:pt x="502" y="287"/>
                  <a:pt x="501" y="291"/>
                  <a:pt x="500" y="294"/>
                </a:cubicBezTo>
                <a:lnTo>
                  <a:pt x="500" y="294"/>
                </a:lnTo>
                <a:lnTo>
                  <a:pt x="371" y="179"/>
                </a:lnTo>
                <a:lnTo>
                  <a:pt x="502" y="63"/>
                </a:lnTo>
                <a:lnTo>
                  <a:pt x="502" y="63"/>
                </a:lnTo>
                <a:cubicBezTo>
                  <a:pt x="502" y="64"/>
                  <a:pt x="502" y="66"/>
                  <a:pt x="502" y="67"/>
                </a:cubicBezTo>
                <a:lnTo>
                  <a:pt x="502" y="67"/>
                </a:lnTo>
                <a:lnTo>
                  <a:pt x="502" y="285"/>
                </a:lnTo>
                <a:close/>
                <a:moveTo>
                  <a:pt x="468" y="318"/>
                </a:moveTo>
                <a:lnTo>
                  <a:pt x="468" y="318"/>
                </a:lnTo>
                <a:lnTo>
                  <a:pt x="468" y="318"/>
                </a:lnTo>
                <a:lnTo>
                  <a:pt x="67" y="318"/>
                </a:lnTo>
                <a:lnTo>
                  <a:pt x="67" y="318"/>
                </a:lnTo>
                <a:cubicBezTo>
                  <a:pt x="64" y="318"/>
                  <a:pt x="62" y="318"/>
                  <a:pt x="59" y="317"/>
                </a:cubicBezTo>
                <a:lnTo>
                  <a:pt x="59" y="317"/>
                </a:lnTo>
                <a:lnTo>
                  <a:pt x="191" y="200"/>
                </a:lnTo>
                <a:lnTo>
                  <a:pt x="234" y="239"/>
                </a:lnTo>
                <a:lnTo>
                  <a:pt x="234" y="239"/>
                </a:lnTo>
                <a:cubicBezTo>
                  <a:pt x="255" y="256"/>
                  <a:pt x="283" y="255"/>
                  <a:pt x="302" y="239"/>
                </a:cubicBezTo>
                <a:lnTo>
                  <a:pt x="302" y="239"/>
                </a:lnTo>
                <a:lnTo>
                  <a:pt x="345" y="201"/>
                </a:lnTo>
                <a:lnTo>
                  <a:pt x="475" y="317"/>
                </a:lnTo>
                <a:lnTo>
                  <a:pt x="475" y="317"/>
                </a:lnTo>
                <a:cubicBezTo>
                  <a:pt x="473" y="318"/>
                  <a:pt x="470" y="318"/>
                  <a:pt x="468" y="318"/>
                </a:cubicBez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4"/>
                </a:lnTo>
                <a:lnTo>
                  <a:pt x="35" y="294"/>
                </a:lnTo>
                <a:cubicBezTo>
                  <a:pt x="34" y="291"/>
                  <a:pt x="33" y="287"/>
                  <a:pt x="33" y="285"/>
                </a:cubicBezTo>
                <a:lnTo>
                  <a:pt x="33" y="285"/>
                </a:lnTo>
                <a:lnTo>
                  <a:pt x="33" y="67"/>
                </a:lnTo>
                <a:lnTo>
                  <a:pt x="33" y="67"/>
                </a:lnTo>
                <a:cubicBezTo>
                  <a:pt x="33" y="64"/>
                  <a:pt x="33" y="60"/>
                  <a:pt x="35" y="57"/>
                </a:cubicBezTo>
                <a:lnTo>
                  <a:pt x="35" y="57"/>
                </a:lnTo>
                <a:lnTo>
                  <a:pt x="166" y="177"/>
                </a:lnTo>
                <a:lnTo>
                  <a:pt x="35" y="294"/>
                </a:lnTo>
                <a:close/>
                <a:moveTo>
                  <a:pt x="67" y="33"/>
                </a:moveTo>
                <a:lnTo>
                  <a:pt x="67" y="33"/>
                </a:lnTo>
                <a:lnTo>
                  <a:pt x="67" y="33"/>
                </a:lnTo>
                <a:lnTo>
                  <a:pt x="468" y="33"/>
                </a:lnTo>
                <a:lnTo>
                  <a:pt x="468" y="33"/>
                </a:lnTo>
                <a:cubicBezTo>
                  <a:pt x="473" y="33"/>
                  <a:pt x="478" y="34"/>
                  <a:pt x="482" y="36"/>
                </a:cubicBezTo>
                <a:lnTo>
                  <a:pt x="482" y="36"/>
                </a:lnTo>
                <a:lnTo>
                  <a:pt x="281" y="214"/>
                </a:lnTo>
                <a:lnTo>
                  <a:pt x="281" y="214"/>
                </a:lnTo>
                <a:cubicBezTo>
                  <a:pt x="278" y="217"/>
                  <a:pt x="273" y="218"/>
                  <a:pt x="269" y="218"/>
                </a:cubicBezTo>
                <a:cubicBezTo>
                  <a:pt x="264" y="218"/>
                  <a:pt x="259" y="217"/>
                  <a:pt x="256" y="214"/>
                </a:cubicBezTo>
                <a:lnTo>
                  <a:pt x="256" y="214"/>
                </a:lnTo>
                <a:lnTo>
                  <a:pt x="59" y="34"/>
                </a:lnTo>
                <a:lnTo>
                  <a:pt x="59" y="34"/>
                </a:lnTo>
                <a:cubicBezTo>
                  <a:pt x="61" y="34"/>
                  <a:pt x="64" y="33"/>
                  <a:pt x="67" y="33"/>
                </a:cubicBezTo>
                <a:close/>
                <a:moveTo>
                  <a:pt x="485" y="0"/>
                </a:moveTo>
                <a:lnTo>
                  <a:pt x="485" y="0"/>
                </a:lnTo>
                <a:lnTo>
                  <a:pt x="485" y="0"/>
                </a:lnTo>
                <a:lnTo>
                  <a:pt x="50" y="0"/>
                </a:lnTo>
                <a:lnTo>
                  <a:pt x="50" y="0"/>
                </a:lnTo>
                <a:cubicBezTo>
                  <a:pt x="22" y="0"/>
                  <a:pt x="0" y="22"/>
                  <a:pt x="0" y="50"/>
                </a:cubicBezTo>
                <a:lnTo>
                  <a:pt x="0" y="50"/>
                </a:lnTo>
                <a:lnTo>
                  <a:pt x="0" y="301"/>
                </a:lnTo>
                <a:lnTo>
                  <a:pt x="0" y="301"/>
                </a:lnTo>
                <a:cubicBezTo>
                  <a:pt x="0" y="329"/>
                  <a:pt x="22" y="352"/>
                  <a:pt x="50" y="352"/>
                </a:cubicBezTo>
                <a:lnTo>
                  <a:pt x="50" y="352"/>
                </a:lnTo>
                <a:lnTo>
                  <a:pt x="485" y="352"/>
                </a:lnTo>
                <a:lnTo>
                  <a:pt x="485" y="352"/>
                </a:lnTo>
                <a:cubicBezTo>
                  <a:pt x="513" y="352"/>
                  <a:pt x="535" y="329"/>
                  <a:pt x="535" y="301"/>
                </a:cubicBezTo>
                <a:lnTo>
                  <a:pt x="535" y="301"/>
                </a:lnTo>
                <a:lnTo>
                  <a:pt x="535" y="50"/>
                </a:lnTo>
                <a:lnTo>
                  <a:pt x="535" y="50"/>
                </a:lnTo>
                <a:cubicBezTo>
                  <a:pt x="535" y="22"/>
                  <a:pt x="513" y="0"/>
                  <a:pt x="4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3" name="Freeform 141"/>
          <p:cNvSpPr>
            <a:spLocks noChangeArrowheads="1"/>
          </p:cNvSpPr>
          <p:nvPr/>
        </p:nvSpPr>
        <p:spPr bwMode="auto">
          <a:xfrm>
            <a:off x="8572102" y="761982"/>
            <a:ext cx="193675" cy="193675"/>
          </a:xfrm>
          <a:custGeom>
            <a:avLst/>
            <a:gdLst>
              <a:gd name="T0" fmla="*/ 217 w 537"/>
              <a:gd name="T1" fmla="*/ 402 h 538"/>
              <a:gd name="T2" fmla="*/ 217 w 537"/>
              <a:gd name="T3" fmla="*/ 402 h 538"/>
              <a:gd name="T4" fmla="*/ 217 w 537"/>
              <a:gd name="T5" fmla="*/ 402 h 538"/>
              <a:gd name="T6" fmla="*/ 217 w 537"/>
              <a:gd name="T7" fmla="*/ 402 h 538"/>
              <a:gd name="T8" fmla="*/ 33 w 537"/>
              <a:gd name="T9" fmla="*/ 218 h 538"/>
              <a:gd name="T10" fmla="*/ 217 w 537"/>
              <a:gd name="T11" fmla="*/ 33 h 538"/>
              <a:gd name="T12" fmla="*/ 401 w 537"/>
              <a:gd name="T13" fmla="*/ 218 h 538"/>
              <a:gd name="T14" fmla="*/ 217 w 537"/>
              <a:gd name="T15" fmla="*/ 402 h 538"/>
              <a:gd name="T16" fmla="*/ 530 w 537"/>
              <a:gd name="T17" fmla="*/ 505 h 538"/>
              <a:gd name="T18" fmla="*/ 530 w 537"/>
              <a:gd name="T19" fmla="*/ 505 h 538"/>
              <a:gd name="T20" fmla="*/ 530 w 537"/>
              <a:gd name="T21" fmla="*/ 505 h 538"/>
              <a:gd name="T22" fmla="*/ 383 w 537"/>
              <a:gd name="T23" fmla="*/ 358 h 538"/>
              <a:gd name="T24" fmla="*/ 383 w 537"/>
              <a:gd name="T25" fmla="*/ 358 h 538"/>
              <a:gd name="T26" fmla="*/ 435 w 537"/>
              <a:gd name="T27" fmla="*/ 218 h 538"/>
              <a:gd name="T28" fmla="*/ 217 w 537"/>
              <a:gd name="T29" fmla="*/ 0 h 538"/>
              <a:gd name="T30" fmla="*/ 0 w 537"/>
              <a:gd name="T31" fmla="*/ 218 h 538"/>
              <a:gd name="T32" fmla="*/ 217 w 537"/>
              <a:gd name="T33" fmla="*/ 435 h 538"/>
              <a:gd name="T34" fmla="*/ 358 w 537"/>
              <a:gd name="T35" fmla="*/ 384 h 538"/>
              <a:gd name="T36" fmla="*/ 358 w 537"/>
              <a:gd name="T37" fmla="*/ 384 h 538"/>
              <a:gd name="T38" fmla="*/ 504 w 537"/>
              <a:gd name="T39" fmla="*/ 530 h 538"/>
              <a:gd name="T40" fmla="*/ 504 w 537"/>
              <a:gd name="T41" fmla="*/ 530 h 538"/>
              <a:gd name="T42" fmla="*/ 530 w 537"/>
              <a:gd name="T43" fmla="*/ 530 h 538"/>
              <a:gd name="T44" fmla="*/ 530 w 537"/>
              <a:gd name="T45" fmla="*/ 505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7" h="538">
                <a:moveTo>
                  <a:pt x="217" y="402"/>
                </a:move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cubicBezTo>
                  <a:pt x="116" y="402"/>
                  <a:pt x="33" y="319"/>
                  <a:pt x="33" y="218"/>
                </a:cubicBezTo>
                <a:cubicBezTo>
                  <a:pt x="33" y="116"/>
                  <a:pt x="116" y="33"/>
                  <a:pt x="217" y="33"/>
                </a:cubicBezTo>
                <a:cubicBezTo>
                  <a:pt x="318" y="33"/>
                  <a:pt x="401" y="116"/>
                  <a:pt x="401" y="218"/>
                </a:cubicBezTo>
                <a:cubicBezTo>
                  <a:pt x="401" y="319"/>
                  <a:pt x="318" y="402"/>
                  <a:pt x="217" y="402"/>
                </a:cubicBezTo>
                <a:close/>
                <a:moveTo>
                  <a:pt x="530" y="505"/>
                </a:moveTo>
                <a:lnTo>
                  <a:pt x="530" y="505"/>
                </a:lnTo>
                <a:lnTo>
                  <a:pt x="530" y="505"/>
                </a:lnTo>
                <a:lnTo>
                  <a:pt x="383" y="358"/>
                </a:lnTo>
                <a:lnTo>
                  <a:pt x="383" y="358"/>
                </a:lnTo>
                <a:cubicBezTo>
                  <a:pt x="415" y="321"/>
                  <a:pt x="435" y="271"/>
                  <a:pt x="435" y="218"/>
                </a:cubicBezTo>
                <a:cubicBezTo>
                  <a:pt x="435" y="97"/>
                  <a:pt x="337" y="0"/>
                  <a:pt x="217" y="0"/>
                </a:cubicBezTo>
                <a:cubicBezTo>
                  <a:pt x="97" y="0"/>
                  <a:pt x="0" y="97"/>
                  <a:pt x="0" y="218"/>
                </a:cubicBezTo>
                <a:cubicBezTo>
                  <a:pt x="0" y="337"/>
                  <a:pt x="97" y="435"/>
                  <a:pt x="217" y="435"/>
                </a:cubicBezTo>
                <a:cubicBezTo>
                  <a:pt x="270" y="435"/>
                  <a:pt x="320" y="416"/>
                  <a:pt x="358" y="384"/>
                </a:cubicBezTo>
                <a:lnTo>
                  <a:pt x="358" y="384"/>
                </a:lnTo>
                <a:lnTo>
                  <a:pt x="504" y="530"/>
                </a:lnTo>
                <a:lnTo>
                  <a:pt x="504" y="530"/>
                </a:lnTo>
                <a:cubicBezTo>
                  <a:pt x="511" y="537"/>
                  <a:pt x="523" y="537"/>
                  <a:pt x="530" y="530"/>
                </a:cubicBezTo>
                <a:cubicBezTo>
                  <a:pt x="536" y="523"/>
                  <a:pt x="536" y="512"/>
                  <a:pt x="530" y="5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4" name="Freeform 142"/>
          <p:cNvSpPr>
            <a:spLocks noChangeArrowheads="1"/>
          </p:cNvSpPr>
          <p:nvPr/>
        </p:nvSpPr>
        <p:spPr bwMode="auto">
          <a:xfrm>
            <a:off x="8035527" y="761982"/>
            <a:ext cx="193675" cy="193675"/>
          </a:xfrm>
          <a:custGeom>
            <a:avLst/>
            <a:gdLst>
              <a:gd name="T0" fmla="*/ 134 w 536"/>
              <a:gd name="T1" fmla="*/ 33 h 536"/>
              <a:gd name="T2" fmla="*/ 134 w 536"/>
              <a:gd name="T3" fmla="*/ 33 h 536"/>
              <a:gd name="T4" fmla="*/ 134 w 536"/>
              <a:gd name="T5" fmla="*/ 33 h 536"/>
              <a:gd name="T6" fmla="*/ 401 w 536"/>
              <a:gd name="T7" fmla="*/ 33 h 536"/>
              <a:gd name="T8" fmla="*/ 401 w 536"/>
              <a:gd name="T9" fmla="*/ 33 h 536"/>
              <a:gd name="T10" fmla="*/ 418 w 536"/>
              <a:gd name="T11" fmla="*/ 16 h 536"/>
              <a:gd name="T12" fmla="*/ 401 w 536"/>
              <a:gd name="T13" fmla="*/ 0 h 536"/>
              <a:gd name="T14" fmla="*/ 401 w 536"/>
              <a:gd name="T15" fmla="*/ 0 h 536"/>
              <a:gd name="T16" fmla="*/ 134 w 536"/>
              <a:gd name="T17" fmla="*/ 0 h 536"/>
              <a:gd name="T18" fmla="*/ 134 w 536"/>
              <a:gd name="T19" fmla="*/ 0 h 536"/>
              <a:gd name="T20" fmla="*/ 117 w 536"/>
              <a:gd name="T21" fmla="*/ 16 h 536"/>
              <a:gd name="T22" fmla="*/ 134 w 536"/>
              <a:gd name="T23" fmla="*/ 33 h 536"/>
              <a:gd name="T24" fmla="*/ 502 w 536"/>
              <a:gd name="T25" fmla="*/ 468 h 536"/>
              <a:gd name="T26" fmla="*/ 502 w 536"/>
              <a:gd name="T27" fmla="*/ 468 h 536"/>
              <a:gd name="T28" fmla="*/ 502 w 536"/>
              <a:gd name="T29" fmla="*/ 468 h 536"/>
              <a:gd name="T30" fmla="*/ 502 w 536"/>
              <a:gd name="T31" fmla="*/ 468 h 536"/>
              <a:gd name="T32" fmla="*/ 469 w 536"/>
              <a:gd name="T33" fmla="*/ 502 h 536"/>
              <a:gd name="T34" fmla="*/ 469 w 536"/>
              <a:gd name="T35" fmla="*/ 502 h 536"/>
              <a:gd name="T36" fmla="*/ 67 w 536"/>
              <a:gd name="T37" fmla="*/ 502 h 536"/>
              <a:gd name="T38" fmla="*/ 67 w 536"/>
              <a:gd name="T39" fmla="*/ 502 h 536"/>
              <a:gd name="T40" fmla="*/ 33 w 536"/>
              <a:gd name="T41" fmla="*/ 468 h 536"/>
              <a:gd name="T42" fmla="*/ 33 w 536"/>
              <a:gd name="T43" fmla="*/ 468 h 536"/>
              <a:gd name="T44" fmla="*/ 33 w 536"/>
              <a:gd name="T45" fmla="*/ 201 h 536"/>
              <a:gd name="T46" fmla="*/ 33 w 536"/>
              <a:gd name="T47" fmla="*/ 201 h 536"/>
              <a:gd name="T48" fmla="*/ 67 w 536"/>
              <a:gd name="T49" fmla="*/ 167 h 536"/>
              <a:gd name="T50" fmla="*/ 67 w 536"/>
              <a:gd name="T51" fmla="*/ 167 h 536"/>
              <a:gd name="T52" fmla="*/ 469 w 536"/>
              <a:gd name="T53" fmla="*/ 167 h 536"/>
              <a:gd name="T54" fmla="*/ 469 w 536"/>
              <a:gd name="T55" fmla="*/ 167 h 536"/>
              <a:gd name="T56" fmla="*/ 502 w 536"/>
              <a:gd name="T57" fmla="*/ 201 h 536"/>
              <a:gd name="T58" fmla="*/ 502 w 536"/>
              <a:gd name="T59" fmla="*/ 201 h 536"/>
              <a:gd name="T60" fmla="*/ 502 w 536"/>
              <a:gd name="T61" fmla="*/ 468 h 536"/>
              <a:gd name="T62" fmla="*/ 485 w 536"/>
              <a:gd name="T63" fmla="*/ 134 h 536"/>
              <a:gd name="T64" fmla="*/ 485 w 536"/>
              <a:gd name="T65" fmla="*/ 134 h 536"/>
              <a:gd name="T66" fmla="*/ 485 w 536"/>
              <a:gd name="T67" fmla="*/ 134 h 536"/>
              <a:gd name="T68" fmla="*/ 50 w 536"/>
              <a:gd name="T69" fmla="*/ 134 h 536"/>
              <a:gd name="T70" fmla="*/ 50 w 536"/>
              <a:gd name="T71" fmla="*/ 134 h 536"/>
              <a:gd name="T72" fmla="*/ 0 w 536"/>
              <a:gd name="T73" fmla="*/ 184 h 536"/>
              <a:gd name="T74" fmla="*/ 0 w 536"/>
              <a:gd name="T75" fmla="*/ 184 h 536"/>
              <a:gd name="T76" fmla="*/ 0 w 536"/>
              <a:gd name="T77" fmla="*/ 485 h 536"/>
              <a:gd name="T78" fmla="*/ 0 w 536"/>
              <a:gd name="T79" fmla="*/ 485 h 536"/>
              <a:gd name="T80" fmla="*/ 50 w 536"/>
              <a:gd name="T81" fmla="*/ 535 h 536"/>
              <a:gd name="T82" fmla="*/ 50 w 536"/>
              <a:gd name="T83" fmla="*/ 535 h 536"/>
              <a:gd name="T84" fmla="*/ 485 w 536"/>
              <a:gd name="T85" fmla="*/ 535 h 536"/>
              <a:gd name="T86" fmla="*/ 485 w 536"/>
              <a:gd name="T87" fmla="*/ 535 h 536"/>
              <a:gd name="T88" fmla="*/ 535 w 536"/>
              <a:gd name="T89" fmla="*/ 485 h 536"/>
              <a:gd name="T90" fmla="*/ 535 w 536"/>
              <a:gd name="T91" fmla="*/ 485 h 536"/>
              <a:gd name="T92" fmla="*/ 535 w 536"/>
              <a:gd name="T93" fmla="*/ 184 h 536"/>
              <a:gd name="T94" fmla="*/ 535 w 536"/>
              <a:gd name="T95" fmla="*/ 184 h 536"/>
              <a:gd name="T96" fmla="*/ 485 w 536"/>
              <a:gd name="T97" fmla="*/ 134 h 536"/>
              <a:gd name="T98" fmla="*/ 84 w 536"/>
              <a:gd name="T99" fmla="*/ 100 h 536"/>
              <a:gd name="T100" fmla="*/ 84 w 536"/>
              <a:gd name="T101" fmla="*/ 100 h 536"/>
              <a:gd name="T102" fmla="*/ 84 w 536"/>
              <a:gd name="T103" fmla="*/ 100 h 536"/>
              <a:gd name="T104" fmla="*/ 452 w 536"/>
              <a:gd name="T105" fmla="*/ 100 h 536"/>
              <a:gd name="T106" fmla="*/ 452 w 536"/>
              <a:gd name="T107" fmla="*/ 100 h 536"/>
              <a:gd name="T108" fmla="*/ 469 w 536"/>
              <a:gd name="T109" fmla="*/ 83 h 536"/>
              <a:gd name="T110" fmla="*/ 452 w 536"/>
              <a:gd name="T111" fmla="*/ 67 h 536"/>
              <a:gd name="T112" fmla="*/ 452 w 536"/>
              <a:gd name="T113" fmla="*/ 67 h 536"/>
              <a:gd name="T114" fmla="*/ 84 w 536"/>
              <a:gd name="T115" fmla="*/ 67 h 536"/>
              <a:gd name="T116" fmla="*/ 84 w 536"/>
              <a:gd name="T117" fmla="*/ 67 h 536"/>
              <a:gd name="T118" fmla="*/ 67 w 536"/>
              <a:gd name="T119" fmla="*/ 83 h 536"/>
              <a:gd name="T120" fmla="*/ 84 w 536"/>
              <a:gd name="T121" fmla="*/ 10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6" h="536">
                <a:moveTo>
                  <a:pt x="134" y="33"/>
                </a:moveTo>
                <a:lnTo>
                  <a:pt x="134" y="33"/>
                </a:lnTo>
                <a:lnTo>
                  <a:pt x="134" y="33"/>
                </a:lnTo>
                <a:lnTo>
                  <a:pt x="401" y="33"/>
                </a:lnTo>
                <a:lnTo>
                  <a:pt x="401" y="33"/>
                </a:lnTo>
                <a:cubicBezTo>
                  <a:pt x="411" y="33"/>
                  <a:pt x="418" y="26"/>
                  <a:pt x="418" y="16"/>
                </a:cubicBezTo>
                <a:cubicBezTo>
                  <a:pt x="418" y="7"/>
                  <a:pt x="411" y="0"/>
                  <a:pt x="401" y="0"/>
                </a:cubicBezTo>
                <a:lnTo>
                  <a:pt x="401" y="0"/>
                </a:lnTo>
                <a:lnTo>
                  <a:pt x="134" y="0"/>
                </a:lnTo>
                <a:lnTo>
                  <a:pt x="134" y="0"/>
                </a:lnTo>
                <a:cubicBezTo>
                  <a:pt x="124" y="0"/>
                  <a:pt x="117" y="7"/>
                  <a:pt x="117" y="16"/>
                </a:cubicBezTo>
                <a:cubicBezTo>
                  <a:pt x="117" y="26"/>
                  <a:pt x="124" y="33"/>
                  <a:pt x="134" y="33"/>
                </a:cubicBezTo>
                <a:close/>
                <a:moveTo>
                  <a:pt x="502" y="468"/>
                </a:moveTo>
                <a:lnTo>
                  <a:pt x="502" y="468"/>
                </a:lnTo>
                <a:lnTo>
                  <a:pt x="502" y="468"/>
                </a:lnTo>
                <a:lnTo>
                  <a:pt x="502" y="468"/>
                </a:lnTo>
                <a:cubicBezTo>
                  <a:pt x="502" y="487"/>
                  <a:pt x="487" y="502"/>
                  <a:pt x="469" y="502"/>
                </a:cubicBezTo>
                <a:lnTo>
                  <a:pt x="469" y="502"/>
                </a:lnTo>
                <a:lnTo>
                  <a:pt x="67" y="502"/>
                </a:lnTo>
                <a:lnTo>
                  <a:pt x="67" y="502"/>
                </a:lnTo>
                <a:cubicBezTo>
                  <a:pt x="48" y="502"/>
                  <a:pt x="33" y="487"/>
                  <a:pt x="33" y="468"/>
                </a:cubicBezTo>
                <a:lnTo>
                  <a:pt x="33" y="468"/>
                </a:lnTo>
                <a:lnTo>
                  <a:pt x="33" y="201"/>
                </a:lnTo>
                <a:lnTo>
                  <a:pt x="33" y="201"/>
                </a:lnTo>
                <a:cubicBezTo>
                  <a:pt x="33" y="183"/>
                  <a:pt x="48" y="167"/>
                  <a:pt x="67" y="167"/>
                </a:cubicBezTo>
                <a:lnTo>
                  <a:pt x="67" y="167"/>
                </a:lnTo>
                <a:lnTo>
                  <a:pt x="469" y="167"/>
                </a:lnTo>
                <a:lnTo>
                  <a:pt x="469" y="167"/>
                </a:lnTo>
                <a:cubicBezTo>
                  <a:pt x="487" y="167"/>
                  <a:pt x="502" y="183"/>
                  <a:pt x="502" y="201"/>
                </a:cubicBezTo>
                <a:lnTo>
                  <a:pt x="502" y="201"/>
                </a:lnTo>
                <a:lnTo>
                  <a:pt x="502" y="468"/>
                </a:lnTo>
                <a:close/>
                <a:moveTo>
                  <a:pt x="485" y="134"/>
                </a:moveTo>
                <a:lnTo>
                  <a:pt x="485" y="134"/>
                </a:lnTo>
                <a:lnTo>
                  <a:pt x="485" y="134"/>
                </a:lnTo>
                <a:lnTo>
                  <a:pt x="50" y="134"/>
                </a:lnTo>
                <a:lnTo>
                  <a:pt x="50" y="134"/>
                </a:lnTo>
                <a:cubicBezTo>
                  <a:pt x="23" y="134"/>
                  <a:pt x="0" y="157"/>
                  <a:pt x="0" y="184"/>
                </a:cubicBezTo>
                <a:lnTo>
                  <a:pt x="0" y="184"/>
                </a:lnTo>
                <a:lnTo>
                  <a:pt x="0" y="485"/>
                </a:lnTo>
                <a:lnTo>
                  <a:pt x="0" y="485"/>
                </a:lnTo>
                <a:cubicBezTo>
                  <a:pt x="0" y="514"/>
                  <a:pt x="23" y="535"/>
                  <a:pt x="50" y="535"/>
                </a:cubicBezTo>
                <a:lnTo>
                  <a:pt x="50" y="535"/>
                </a:lnTo>
                <a:lnTo>
                  <a:pt x="485" y="535"/>
                </a:lnTo>
                <a:lnTo>
                  <a:pt x="485" y="535"/>
                </a:lnTo>
                <a:cubicBezTo>
                  <a:pt x="513" y="535"/>
                  <a:pt x="535" y="514"/>
                  <a:pt x="535" y="485"/>
                </a:cubicBezTo>
                <a:lnTo>
                  <a:pt x="535" y="485"/>
                </a:lnTo>
                <a:lnTo>
                  <a:pt x="535" y="184"/>
                </a:lnTo>
                <a:lnTo>
                  <a:pt x="535" y="184"/>
                </a:lnTo>
                <a:cubicBezTo>
                  <a:pt x="535" y="157"/>
                  <a:pt x="513" y="134"/>
                  <a:pt x="485" y="134"/>
                </a:cubicBezTo>
                <a:close/>
                <a:moveTo>
                  <a:pt x="84" y="100"/>
                </a:moveTo>
                <a:lnTo>
                  <a:pt x="84" y="100"/>
                </a:lnTo>
                <a:lnTo>
                  <a:pt x="84" y="100"/>
                </a:lnTo>
                <a:lnTo>
                  <a:pt x="452" y="100"/>
                </a:lnTo>
                <a:lnTo>
                  <a:pt x="452" y="100"/>
                </a:lnTo>
                <a:cubicBezTo>
                  <a:pt x="461" y="100"/>
                  <a:pt x="469" y="93"/>
                  <a:pt x="469" y="83"/>
                </a:cubicBezTo>
                <a:cubicBezTo>
                  <a:pt x="469" y="74"/>
                  <a:pt x="461" y="67"/>
                  <a:pt x="452" y="67"/>
                </a:cubicBezTo>
                <a:lnTo>
                  <a:pt x="452" y="67"/>
                </a:lnTo>
                <a:lnTo>
                  <a:pt x="84" y="67"/>
                </a:lnTo>
                <a:lnTo>
                  <a:pt x="84" y="67"/>
                </a:lnTo>
                <a:cubicBezTo>
                  <a:pt x="74" y="67"/>
                  <a:pt x="67" y="74"/>
                  <a:pt x="67" y="83"/>
                </a:cubicBezTo>
                <a:cubicBezTo>
                  <a:pt x="67" y="93"/>
                  <a:pt x="74" y="100"/>
                  <a:pt x="84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5" name="Freeform 143"/>
          <p:cNvSpPr>
            <a:spLocks noChangeArrowheads="1"/>
          </p:cNvSpPr>
          <p:nvPr/>
        </p:nvSpPr>
        <p:spPr bwMode="auto">
          <a:xfrm>
            <a:off x="7529114" y="761982"/>
            <a:ext cx="133350" cy="193675"/>
          </a:xfrm>
          <a:custGeom>
            <a:avLst/>
            <a:gdLst>
              <a:gd name="T0" fmla="*/ 219 w 370"/>
              <a:gd name="T1" fmla="*/ 67 h 536"/>
              <a:gd name="T2" fmla="*/ 219 w 370"/>
              <a:gd name="T3" fmla="*/ 67 h 536"/>
              <a:gd name="T4" fmla="*/ 219 w 370"/>
              <a:gd name="T5" fmla="*/ 67 h 536"/>
              <a:gd name="T6" fmla="*/ 151 w 370"/>
              <a:gd name="T7" fmla="*/ 67 h 536"/>
              <a:gd name="T8" fmla="*/ 151 w 370"/>
              <a:gd name="T9" fmla="*/ 67 h 536"/>
              <a:gd name="T10" fmla="*/ 135 w 370"/>
              <a:gd name="T11" fmla="*/ 83 h 536"/>
              <a:gd name="T12" fmla="*/ 151 w 370"/>
              <a:gd name="T13" fmla="*/ 100 h 536"/>
              <a:gd name="T14" fmla="*/ 151 w 370"/>
              <a:gd name="T15" fmla="*/ 100 h 536"/>
              <a:gd name="T16" fmla="*/ 219 w 370"/>
              <a:gd name="T17" fmla="*/ 100 h 536"/>
              <a:gd name="T18" fmla="*/ 219 w 370"/>
              <a:gd name="T19" fmla="*/ 100 h 536"/>
              <a:gd name="T20" fmla="*/ 235 w 370"/>
              <a:gd name="T21" fmla="*/ 83 h 536"/>
              <a:gd name="T22" fmla="*/ 219 w 370"/>
              <a:gd name="T23" fmla="*/ 67 h 536"/>
              <a:gd name="T24" fmla="*/ 185 w 370"/>
              <a:gd name="T25" fmla="*/ 402 h 536"/>
              <a:gd name="T26" fmla="*/ 185 w 370"/>
              <a:gd name="T27" fmla="*/ 402 h 536"/>
              <a:gd name="T28" fmla="*/ 185 w 370"/>
              <a:gd name="T29" fmla="*/ 402 h 536"/>
              <a:gd name="T30" fmla="*/ 185 w 370"/>
              <a:gd name="T31" fmla="*/ 402 h 536"/>
              <a:gd name="T32" fmla="*/ 151 w 370"/>
              <a:gd name="T33" fmla="*/ 435 h 536"/>
              <a:gd name="T34" fmla="*/ 185 w 370"/>
              <a:gd name="T35" fmla="*/ 468 h 536"/>
              <a:gd name="T36" fmla="*/ 219 w 370"/>
              <a:gd name="T37" fmla="*/ 435 h 536"/>
              <a:gd name="T38" fmla="*/ 185 w 370"/>
              <a:gd name="T39" fmla="*/ 402 h 536"/>
              <a:gd name="T40" fmla="*/ 336 w 370"/>
              <a:gd name="T41" fmla="*/ 468 h 536"/>
              <a:gd name="T42" fmla="*/ 336 w 370"/>
              <a:gd name="T43" fmla="*/ 468 h 536"/>
              <a:gd name="T44" fmla="*/ 336 w 370"/>
              <a:gd name="T45" fmla="*/ 468 h 536"/>
              <a:gd name="T46" fmla="*/ 336 w 370"/>
              <a:gd name="T47" fmla="*/ 468 h 536"/>
              <a:gd name="T48" fmla="*/ 302 w 370"/>
              <a:gd name="T49" fmla="*/ 502 h 536"/>
              <a:gd name="T50" fmla="*/ 302 w 370"/>
              <a:gd name="T51" fmla="*/ 502 h 536"/>
              <a:gd name="T52" fmla="*/ 68 w 370"/>
              <a:gd name="T53" fmla="*/ 502 h 536"/>
              <a:gd name="T54" fmla="*/ 68 w 370"/>
              <a:gd name="T55" fmla="*/ 502 h 536"/>
              <a:gd name="T56" fmla="*/ 34 w 370"/>
              <a:gd name="T57" fmla="*/ 468 h 536"/>
              <a:gd name="T58" fmla="*/ 34 w 370"/>
              <a:gd name="T59" fmla="*/ 468 h 536"/>
              <a:gd name="T60" fmla="*/ 34 w 370"/>
              <a:gd name="T61" fmla="*/ 67 h 536"/>
              <a:gd name="T62" fmla="*/ 34 w 370"/>
              <a:gd name="T63" fmla="*/ 67 h 536"/>
              <a:gd name="T64" fmla="*/ 68 w 370"/>
              <a:gd name="T65" fmla="*/ 33 h 536"/>
              <a:gd name="T66" fmla="*/ 68 w 370"/>
              <a:gd name="T67" fmla="*/ 33 h 536"/>
              <a:gd name="T68" fmla="*/ 302 w 370"/>
              <a:gd name="T69" fmla="*/ 33 h 536"/>
              <a:gd name="T70" fmla="*/ 302 w 370"/>
              <a:gd name="T71" fmla="*/ 33 h 536"/>
              <a:gd name="T72" fmla="*/ 336 w 370"/>
              <a:gd name="T73" fmla="*/ 67 h 536"/>
              <a:gd name="T74" fmla="*/ 336 w 370"/>
              <a:gd name="T75" fmla="*/ 67 h 536"/>
              <a:gd name="T76" fmla="*/ 336 w 370"/>
              <a:gd name="T77" fmla="*/ 468 h 536"/>
              <a:gd name="T78" fmla="*/ 318 w 370"/>
              <a:gd name="T79" fmla="*/ 0 h 536"/>
              <a:gd name="T80" fmla="*/ 318 w 370"/>
              <a:gd name="T81" fmla="*/ 0 h 536"/>
              <a:gd name="T82" fmla="*/ 318 w 370"/>
              <a:gd name="T83" fmla="*/ 0 h 536"/>
              <a:gd name="T84" fmla="*/ 51 w 370"/>
              <a:gd name="T85" fmla="*/ 0 h 536"/>
              <a:gd name="T86" fmla="*/ 51 w 370"/>
              <a:gd name="T87" fmla="*/ 0 h 536"/>
              <a:gd name="T88" fmla="*/ 0 w 370"/>
              <a:gd name="T89" fmla="*/ 50 h 536"/>
              <a:gd name="T90" fmla="*/ 0 w 370"/>
              <a:gd name="T91" fmla="*/ 50 h 536"/>
              <a:gd name="T92" fmla="*/ 0 w 370"/>
              <a:gd name="T93" fmla="*/ 485 h 536"/>
              <a:gd name="T94" fmla="*/ 0 w 370"/>
              <a:gd name="T95" fmla="*/ 485 h 536"/>
              <a:gd name="T96" fmla="*/ 51 w 370"/>
              <a:gd name="T97" fmla="*/ 535 h 536"/>
              <a:gd name="T98" fmla="*/ 51 w 370"/>
              <a:gd name="T99" fmla="*/ 535 h 536"/>
              <a:gd name="T100" fmla="*/ 318 w 370"/>
              <a:gd name="T101" fmla="*/ 535 h 536"/>
              <a:gd name="T102" fmla="*/ 318 w 370"/>
              <a:gd name="T103" fmla="*/ 535 h 536"/>
              <a:gd name="T104" fmla="*/ 369 w 370"/>
              <a:gd name="T105" fmla="*/ 485 h 536"/>
              <a:gd name="T106" fmla="*/ 369 w 370"/>
              <a:gd name="T107" fmla="*/ 485 h 536"/>
              <a:gd name="T108" fmla="*/ 369 w 370"/>
              <a:gd name="T109" fmla="*/ 50 h 536"/>
              <a:gd name="T110" fmla="*/ 369 w 370"/>
              <a:gd name="T111" fmla="*/ 50 h 536"/>
              <a:gd name="T112" fmla="*/ 318 w 370"/>
              <a:gd name="T11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0" h="536">
                <a:moveTo>
                  <a:pt x="219" y="67"/>
                </a:moveTo>
                <a:lnTo>
                  <a:pt x="219" y="67"/>
                </a:lnTo>
                <a:lnTo>
                  <a:pt x="219" y="67"/>
                </a:lnTo>
                <a:lnTo>
                  <a:pt x="151" y="67"/>
                </a:lnTo>
                <a:lnTo>
                  <a:pt x="151" y="67"/>
                </a:lnTo>
                <a:cubicBezTo>
                  <a:pt x="142" y="67"/>
                  <a:pt x="135" y="74"/>
                  <a:pt x="135" y="83"/>
                </a:cubicBezTo>
                <a:cubicBezTo>
                  <a:pt x="135" y="93"/>
                  <a:pt x="142" y="100"/>
                  <a:pt x="151" y="100"/>
                </a:cubicBezTo>
                <a:lnTo>
                  <a:pt x="151" y="100"/>
                </a:lnTo>
                <a:lnTo>
                  <a:pt x="219" y="100"/>
                </a:lnTo>
                <a:lnTo>
                  <a:pt x="219" y="100"/>
                </a:lnTo>
                <a:cubicBezTo>
                  <a:pt x="228" y="100"/>
                  <a:pt x="235" y="93"/>
                  <a:pt x="235" y="83"/>
                </a:cubicBezTo>
                <a:cubicBezTo>
                  <a:pt x="235" y="74"/>
                  <a:pt x="228" y="67"/>
                  <a:pt x="219" y="67"/>
                </a:cubicBezTo>
                <a:close/>
                <a:moveTo>
                  <a:pt x="185" y="402"/>
                </a:moveTo>
                <a:lnTo>
                  <a:pt x="185" y="402"/>
                </a:lnTo>
                <a:lnTo>
                  <a:pt x="185" y="402"/>
                </a:lnTo>
                <a:lnTo>
                  <a:pt x="185" y="402"/>
                </a:lnTo>
                <a:cubicBezTo>
                  <a:pt x="167" y="402"/>
                  <a:pt x="151" y="417"/>
                  <a:pt x="151" y="435"/>
                </a:cubicBezTo>
                <a:cubicBezTo>
                  <a:pt x="151" y="454"/>
                  <a:pt x="167" y="468"/>
                  <a:pt x="185" y="468"/>
                </a:cubicBezTo>
                <a:cubicBezTo>
                  <a:pt x="203" y="468"/>
                  <a:pt x="219" y="454"/>
                  <a:pt x="219" y="435"/>
                </a:cubicBezTo>
                <a:cubicBezTo>
                  <a:pt x="219" y="417"/>
                  <a:pt x="203" y="402"/>
                  <a:pt x="185" y="402"/>
                </a:cubicBezTo>
                <a:close/>
                <a:moveTo>
                  <a:pt x="336" y="468"/>
                </a:move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cubicBezTo>
                  <a:pt x="336" y="487"/>
                  <a:pt x="321" y="502"/>
                  <a:pt x="302" y="502"/>
                </a:cubicBezTo>
                <a:lnTo>
                  <a:pt x="302" y="502"/>
                </a:lnTo>
                <a:lnTo>
                  <a:pt x="68" y="502"/>
                </a:lnTo>
                <a:lnTo>
                  <a:pt x="68" y="502"/>
                </a:lnTo>
                <a:cubicBezTo>
                  <a:pt x="49" y="502"/>
                  <a:pt x="34" y="487"/>
                  <a:pt x="34" y="468"/>
                </a:cubicBezTo>
                <a:lnTo>
                  <a:pt x="34" y="468"/>
                </a:lnTo>
                <a:lnTo>
                  <a:pt x="34" y="67"/>
                </a:lnTo>
                <a:lnTo>
                  <a:pt x="34" y="67"/>
                </a:lnTo>
                <a:cubicBezTo>
                  <a:pt x="34" y="48"/>
                  <a:pt x="49" y="33"/>
                  <a:pt x="68" y="33"/>
                </a:cubicBezTo>
                <a:lnTo>
                  <a:pt x="68" y="33"/>
                </a:lnTo>
                <a:lnTo>
                  <a:pt x="302" y="33"/>
                </a:lnTo>
                <a:lnTo>
                  <a:pt x="302" y="33"/>
                </a:lnTo>
                <a:cubicBezTo>
                  <a:pt x="321" y="33"/>
                  <a:pt x="336" y="48"/>
                  <a:pt x="336" y="67"/>
                </a:cubicBezTo>
                <a:lnTo>
                  <a:pt x="336" y="67"/>
                </a:lnTo>
                <a:lnTo>
                  <a:pt x="336" y="468"/>
                </a:lnTo>
                <a:close/>
                <a:moveTo>
                  <a:pt x="318" y="0"/>
                </a:moveTo>
                <a:lnTo>
                  <a:pt x="318" y="0"/>
                </a:lnTo>
                <a:lnTo>
                  <a:pt x="318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485"/>
                </a:lnTo>
                <a:lnTo>
                  <a:pt x="0" y="485"/>
                </a:lnTo>
                <a:cubicBezTo>
                  <a:pt x="0" y="514"/>
                  <a:pt x="23" y="535"/>
                  <a:pt x="51" y="535"/>
                </a:cubicBezTo>
                <a:lnTo>
                  <a:pt x="51" y="535"/>
                </a:lnTo>
                <a:lnTo>
                  <a:pt x="318" y="535"/>
                </a:lnTo>
                <a:lnTo>
                  <a:pt x="318" y="535"/>
                </a:lnTo>
                <a:cubicBezTo>
                  <a:pt x="347" y="535"/>
                  <a:pt x="369" y="514"/>
                  <a:pt x="369" y="485"/>
                </a:cubicBezTo>
                <a:lnTo>
                  <a:pt x="369" y="485"/>
                </a:lnTo>
                <a:lnTo>
                  <a:pt x="369" y="50"/>
                </a:lnTo>
                <a:lnTo>
                  <a:pt x="369" y="50"/>
                </a:lnTo>
                <a:cubicBezTo>
                  <a:pt x="369" y="23"/>
                  <a:pt x="347" y="0"/>
                  <a:pt x="31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6" name="Freeform 144"/>
          <p:cNvSpPr>
            <a:spLocks noChangeArrowheads="1"/>
          </p:cNvSpPr>
          <p:nvPr/>
        </p:nvSpPr>
        <p:spPr bwMode="auto">
          <a:xfrm>
            <a:off x="6962377" y="761982"/>
            <a:ext cx="193675" cy="193675"/>
          </a:xfrm>
          <a:custGeom>
            <a:avLst/>
            <a:gdLst>
              <a:gd name="T0" fmla="*/ 503 w 537"/>
              <a:gd name="T1" fmla="*/ 318 h 536"/>
              <a:gd name="T2" fmla="*/ 34 w 537"/>
              <a:gd name="T3" fmla="*/ 318 h 536"/>
              <a:gd name="T4" fmla="*/ 34 w 537"/>
              <a:gd name="T5" fmla="*/ 67 h 536"/>
              <a:gd name="T6" fmla="*/ 67 w 537"/>
              <a:gd name="T7" fmla="*/ 33 h 536"/>
              <a:gd name="T8" fmla="*/ 469 w 537"/>
              <a:gd name="T9" fmla="*/ 33 h 536"/>
              <a:gd name="T10" fmla="*/ 503 w 537"/>
              <a:gd name="T11" fmla="*/ 67 h 536"/>
              <a:gd name="T12" fmla="*/ 503 w 537"/>
              <a:gd name="T13" fmla="*/ 368 h 536"/>
              <a:gd name="T14" fmla="*/ 503 w 537"/>
              <a:gd name="T15" fmla="*/ 368 h 536"/>
              <a:gd name="T16" fmla="*/ 469 w 537"/>
              <a:gd name="T17" fmla="*/ 402 h 536"/>
              <a:gd name="T18" fmla="*/ 67 w 537"/>
              <a:gd name="T19" fmla="*/ 402 h 536"/>
              <a:gd name="T20" fmla="*/ 34 w 537"/>
              <a:gd name="T21" fmla="*/ 368 h 536"/>
              <a:gd name="T22" fmla="*/ 34 w 537"/>
              <a:gd name="T23" fmla="*/ 352 h 536"/>
              <a:gd name="T24" fmla="*/ 503 w 537"/>
              <a:gd name="T25" fmla="*/ 368 h 536"/>
              <a:gd name="T26" fmla="*/ 218 w 537"/>
              <a:gd name="T27" fmla="*/ 435 h 536"/>
              <a:gd name="T28" fmla="*/ 318 w 537"/>
              <a:gd name="T29" fmla="*/ 435 h 536"/>
              <a:gd name="T30" fmla="*/ 218 w 537"/>
              <a:gd name="T31" fmla="*/ 502 h 536"/>
              <a:gd name="T32" fmla="*/ 486 w 537"/>
              <a:gd name="T33" fmla="*/ 0 h 536"/>
              <a:gd name="T34" fmla="*/ 486 w 537"/>
              <a:gd name="T35" fmla="*/ 0 h 536"/>
              <a:gd name="T36" fmla="*/ 51 w 537"/>
              <a:gd name="T37" fmla="*/ 0 h 536"/>
              <a:gd name="T38" fmla="*/ 0 w 537"/>
              <a:gd name="T39" fmla="*/ 50 h 536"/>
              <a:gd name="T40" fmla="*/ 0 w 537"/>
              <a:gd name="T41" fmla="*/ 385 h 536"/>
              <a:gd name="T42" fmla="*/ 51 w 537"/>
              <a:gd name="T43" fmla="*/ 435 h 536"/>
              <a:gd name="T44" fmla="*/ 185 w 537"/>
              <a:gd name="T45" fmla="*/ 502 h 536"/>
              <a:gd name="T46" fmla="*/ 168 w 537"/>
              <a:gd name="T47" fmla="*/ 502 h 536"/>
              <a:gd name="T48" fmla="*/ 168 w 537"/>
              <a:gd name="T49" fmla="*/ 535 h 536"/>
              <a:gd name="T50" fmla="*/ 368 w 537"/>
              <a:gd name="T51" fmla="*/ 535 h 536"/>
              <a:gd name="T52" fmla="*/ 385 w 537"/>
              <a:gd name="T53" fmla="*/ 519 h 536"/>
              <a:gd name="T54" fmla="*/ 368 w 537"/>
              <a:gd name="T55" fmla="*/ 502 h 536"/>
              <a:gd name="T56" fmla="*/ 352 w 537"/>
              <a:gd name="T57" fmla="*/ 435 h 536"/>
              <a:gd name="T58" fmla="*/ 486 w 537"/>
              <a:gd name="T59" fmla="*/ 435 h 536"/>
              <a:gd name="T60" fmla="*/ 536 w 537"/>
              <a:gd name="T61" fmla="*/ 385 h 536"/>
              <a:gd name="T62" fmla="*/ 536 w 537"/>
              <a:gd name="T63" fmla="*/ 5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7" h="536">
                <a:moveTo>
                  <a:pt x="503" y="318"/>
                </a:moveTo>
                <a:lnTo>
                  <a:pt x="503" y="318"/>
                </a:lnTo>
                <a:lnTo>
                  <a:pt x="503" y="318"/>
                </a:lnTo>
                <a:lnTo>
                  <a:pt x="34" y="318"/>
                </a:lnTo>
                <a:lnTo>
                  <a:pt x="34" y="67"/>
                </a:lnTo>
                <a:lnTo>
                  <a:pt x="34" y="67"/>
                </a:lnTo>
                <a:cubicBezTo>
                  <a:pt x="34" y="48"/>
                  <a:pt x="49" y="33"/>
                  <a:pt x="67" y="33"/>
                </a:cubicBezTo>
                <a:lnTo>
                  <a:pt x="67" y="33"/>
                </a:lnTo>
                <a:lnTo>
                  <a:pt x="469" y="33"/>
                </a:lnTo>
                <a:lnTo>
                  <a:pt x="469" y="33"/>
                </a:lnTo>
                <a:cubicBezTo>
                  <a:pt x="487" y="33"/>
                  <a:pt x="503" y="48"/>
                  <a:pt x="503" y="67"/>
                </a:cubicBezTo>
                <a:lnTo>
                  <a:pt x="503" y="67"/>
                </a:lnTo>
                <a:lnTo>
                  <a:pt x="503" y="318"/>
                </a:lnTo>
                <a:close/>
                <a:moveTo>
                  <a:pt x="503" y="368"/>
                </a:moveTo>
                <a:lnTo>
                  <a:pt x="503" y="368"/>
                </a:lnTo>
                <a:lnTo>
                  <a:pt x="503" y="368"/>
                </a:lnTo>
                <a:lnTo>
                  <a:pt x="503" y="368"/>
                </a:lnTo>
                <a:cubicBezTo>
                  <a:pt x="503" y="387"/>
                  <a:pt x="487" y="402"/>
                  <a:pt x="469" y="402"/>
                </a:cubicBezTo>
                <a:lnTo>
                  <a:pt x="469" y="402"/>
                </a:lnTo>
                <a:lnTo>
                  <a:pt x="67" y="402"/>
                </a:lnTo>
                <a:lnTo>
                  <a:pt x="67" y="402"/>
                </a:lnTo>
                <a:cubicBezTo>
                  <a:pt x="49" y="402"/>
                  <a:pt x="34" y="387"/>
                  <a:pt x="34" y="368"/>
                </a:cubicBezTo>
                <a:lnTo>
                  <a:pt x="34" y="368"/>
                </a:lnTo>
                <a:lnTo>
                  <a:pt x="34" y="352"/>
                </a:lnTo>
                <a:lnTo>
                  <a:pt x="503" y="352"/>
                </a:lnTo>
                <a:lnTo>
                  <a:pt x="503" y="368"/>
                </a:lnTo>
                <a:close/>
                <a:moveTo>
                  <a:pt x="218" y="435"/>
                </a:moveTo>
                <a:lnTo>
                  <a:pt x="218" y="435"/>
                </a:lnTo>
                <a:lnTo>
                  <a:pt x="218" y="435"/>
                </a:lnTo>
                <a:lnTo>
                  <a:pt x="318" y="435"/>
                </a:lnTo>
                <a:lnTo>
                  <a:pt x="318" y="502"/>
                </a:lnTo>
                <a:lnTo>
                  <a:pt x="218" y="502"/>
                </a:lnTo>
                <a:lnTo>
                  <a:pt x="218" y="435"/>
                </a:lnTo>
                <a:close/>
                <a:moveTo>
                  <a:pt x="486" y="0"/>
                </a:moveTo>
                <a:lnTo>
                  <a:pt x="486" y="0"/>
                </a:lnTo>
                <a:lnTo>
                  <a:pt x="486" y="0"/>
                </a:lnTo>
                <a:lnTo>
                  <a:pt x="51" y="0"/>
                </a:lnTo>
                <a:lnTo>
                  <a:pt x="51" y="0"/>
                </a:lnTo>
                <a:cubicBezTo>
                  <a:pt x="23" y="0"/>
                  <a:pt x="0" y="23"/>
                  <a:pt x="0" y="50"/>
                </a:cubicBezTo>
                <a:lnTo>
                  <a:pt x="0" y="50"/>
                </a:lnTo>
                <a:lnTo>
                  <a:pt x="0" y="385"/>
                </a:lnTo>
                <a:lnTo>
                  <a:pt x="0" y="385"/>
                </a:lnTo>
                <a:cubicBezTo>
                  <a:pt x="0" y="413"/>
                  <a:pt x="23" y="435"/>
                  <a:pt x="51" y="435"/>
                </a:cubicBezTo>
                <a:lnTo>
                  <a:pt x="51" y="435"/>
                </a:lnTo>
                <a:lnTo>
                  <a:pt x="185" y="435"/>
                </a:lnTo>
                <a:lnTo>
                  <a:pt x="185" y="502"/>
                </a:lnTo>
                <a:lnTo>
                  <a:pt x="168" y="502"/>
                </a:lnTo>
                <a:lnTo>
                  <a:pt x="168" y="502"/>
                </a:lnTo>
                <a:cubicBezTo>
                  <a:pt x="158" y="502"/>
                  <a:pt x="151" y="510"/>
                  <a:pt x="151" y="519"/>
                </a:cubicBezTo>
                <a:cubicBezTo>
                  <a:pt x="151" y="528"/>
                  <a:pt x="158" y="535"/>
                  <a:pt x="168" y="535"/>
                </a:cubicBezTo>
                <a:lnTo>
                  <a:pt x="168" y="535"/>
                </a:lnTo>
                <a:lnTo>
                  <a:pt x="368" y="535"/>
                </a:lnTo>
                <a:lnTo>
                  <a:pt x="368" y="535"/>
                </a:lnTo>
                <a:cubicBezTo>
                  <a:pt x="378" y="535"/>
                  <a:pt x="385" y="528"/>
                  <a:pt x="385" y="519"/>
                </a:cubicBezTo>
                <a:cubicBezTo>
                  <a:pt x="385" y="510"/>
                  <a:pt x="378" y="502"/>
                  <a:pt x="368" y="502"/>
                </a:cubicBezTo>
                <a:lnTo>
                  <a:pt x="368" y="502"/>
                </a:lnTo>
                <a:lnTo>
                  <a:pt x="352" y="502"/>
                </a:lnTo>
                <a:lnTo>
                  <a:pt x="352" y="435"/>
                </a:lnTo>
                <a:lnTo>
                  <a:pt x="486" y="435"/>
                </a:lnTo>
                <a:lnTo>
                  <a:pt x="486" y="435"/>
                </a:lnTo>
                <a:cubicBezTo>
                  <a:pt x="513" y="435"/>
                  <a:pt x="536" y="413"/>
                  <a:pt x="536" y="385"/>
                </a:cubicBezTo>
                <a:lnTo>
                  <a:pt x="536" y="385"/>
                </a:lnTo>
                <a:lnTo>
                  <a:pt x="536" y="50"/>
                </a:lnTo>
                <a:lnTo>
                  <a:pt x="536" y="50"/>
                </a:lnTo>
                <a:cubicBezTo>
                  <a:pt x="536" y="23"/>
                  <a:pt x="513" y="0"/>
                  <a:pt x="48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7" name="Freeform 145"/>
          <p:cNvSpPr>
            <a:spLocks noChangeArrowheads="1"/>
          </p:cNvSpPr>
          <p:nvPr/>
        </p:nvSpPr>
        <p:spPr bwMode="auto">
          <a:xfrm>
            <a:off x="6427389" y="761982"/>
            <a:ext cx="193675" cy="193675"/>
          </a:xfrm>
          <a:custGeom>
            <a:avLst/>
            <a:gdLst>
              <a:gd name="T0" fmla="*/ 267 w 536"/>
              <a:gd name="T1" fmla="*/ 502 h 536"/>
              <a:gd name="T2" fmla="*/ 267 w 536"/>
              <a:gd name="T3" fmla="*/ 502 h 536"/>
              <a:gd name="T4" fmla="*/ 267 w 536"/>
              <a:gd name="T5" fmla="*/ 502 h 536"/>
              <a:gd name="T6" fmla="*/ 267 w 536"/>
              <a:gd name="T7" fmla="*/ 502 h 536"/>
              <a:gd name="T8" fmla="*/ 33 w 536"/>
              <a:gd name="T9" fmla="*/ 268 h 536"/>
              <a:gd name="T10" fmla="*/ 267 w 536"/>
              <a:gd name="T11" fmla="*/ 33 h 536"/>
              <a:gd name="T12" fmla="*/ 502 w 536"/>
              <a:gd name="T13" fmla="*/ 268 h 536"/>
              <a:gd name="T14" fmla="*/ 267 w 536"/>
              <a:gd name="T15" fmla="*/ 502 h 536"/>
              <a:gd name="T16" fmla="*/ 267 w 536"/>
              <a:gd name="T17" fmla="*/ 0 h 536"/>
              <a:gd name="T18" fmla="*/ 267 w 536"/>
              <a:gd name="T19" fmla="*/ 0 h 536"/>
              <a:gd name="T20" fmla="*/ 267 w 536"/>
              <a:gd name="T21" fmla="*/ 0 h 536"/>
              <a:gd name="T22" fmla="*/ 267 w 536"/>
              <a:gd name="T23" fmla="*/ 0 h 536"/>
              <a:gd name="T24" fmla="*/ 0 w 536"/>
              <a:gd name="T25" fmla="*/ 268 h 536"/>
              <a:gd name="T26" fmla="*/ 267 w 536"/>
              <a:gd name="T27" fmla="*/ 535 h 536"/>
              <a:gd name="T28" fmla="*/ 535 w 536"/>
              <a:gd name="T29" fmla="*/ 268 h 536"/>
              <a:gd name="T30" fmla="*/ 267 w 536"/>
              <a:gd name="T31" fmla="*/ 0 h 536"/>
              <a:gd name="T32" fmla="*/ 368 w 536"/>
              <a:gd name="T33" fmla="*/ 251 h 536"/>
              <a:gd name="T34" fmla="*/ 368 w 536"/>
              <a:gd name="T35" fmla="*/ 251 h 536"/>
              <a:gd name="T36" fmla="*/ 368 w 536"/>
              <a:gd name="T37" fmla="*/ 251 h 536"/>
              <a:gd name="T38" fmla="*/ 284 w 536"/>
              <a:gd name="T39" fmla="*/ 251 h 536"/>
              <a:gd name="T40" fmla="*/ 284 w 536"/>
              <a:gd name="T41" fmla="*/ 134 h 536"/>
              <a:gd name="T42" fmla="*/ 284 w 536"/>
              <a:gd name="T43" fmla="*/ 134 h 536"/>
              <a:gd name="T44" fmla="*/ 267 w 536"/>
              <a:gd name="T45" fmla="*/ 117 h 536"/>
              <a:gd name="T46" fmla="*/ 251 w 536"/>
              <a:gd name="T47" fmla="*/ 134 h 536"/>
              <a:gd name="T48" fmla="*/ 251 w 536"/>
              <a:gd name="T49" fmla="*/ 134 h 536"/>
              <a:gd name="T50" fmla="*/ 251 w 536"/>
              <a:gd name="T51" fmla="*/ 268 h 536"/>
              <a:gd name="T52" fmla="*/ 251 w 536"/>
              <a:gd name="T53" fmla="*/ 268 h 536"/>
              <a:gd name="T54" fmla="*/ 267 w 536"/>
              <a:gd name="T55" fmla="*/ 285 h 536"/>
              <a:gd name="T56" fmla="*/ 267 w 536"/>
              <a:gd name="T57" fmla="*/ 285 h 536"/>
              <a:gd name="T58" fmla="*/ 368 w 536"/>
              <a:gd name="T59" fmla="*/ 285 h 536"/>
              <a:gd name="T60" fmla="*/ 368 w 536"/>
              <a:gd name="T61" fmla="*/ 285 h 536"/>
              <a:gd name="T62" fmla="*/ 385 w 536"/>
              <a:gd name="T63" fmla="*/ 268 h 536"/>
              <a:gd name="T64" fmla="*/ 368 w 536"/>
              <a:gd name="T65" fmla="*/ 25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6" h="536">
                <a:moveTo>
                  <a:pt x="267" y="502"/>
                </a:moveTo>
                <a:lnTo>
                  <a:pt x="267" y="502"/>
                </a:lnTo>
                <a:lnTo>
                  <a:pt x="267" y="502"/>
                </a:lnTo>
                <a:lnTo>
                  <a:pt x="267" y="502"/>
                </a:lnTo>
                <a:cubicBezTo>
                  <a:pt x="138" y="502"/>
                  <a:pt x="33" y="397"/>
                  <a:pt x="33" y="268"/>
                </a:cubicBezTo>
                <a:cubicBezTo>
                  <a:pt x="33" y="138"/>
                  <a:pt x="138" y="33"/>
                  <a:pt x="267" y="33"/>
                </a:cubicBezTo>
                <a:cubicBezTo>
                  <a:pt x="396" y="33"/>
                  <a:pt x="502" y="138"/>
                  <a:pt x="502" y="268"/>
                </a:cubicBezTo>
                <a:cubicBezTo>
                  <a:pt x="502" y="397"/>
                  <a:pt x="396" y="502"/>
                  <a:pt x="267" y="502"/>
                </a:cubicBezTo>
                <a:close/>
                <a:moveTo>
                  <a:pt x="267" y="0"/>
                </a:moveTo>
                <a:lnTo>
                  <a:pt x="267" y="0"/>
                </a:lnTo>
                <a:lnTo>
                  <a:pt x="267" y="0"/>
                </a:lnTo>
                <a:lnTo>
                  <a:pt x="267" y="0"/>
                </a:lnTo>
                <a:cubicBezTo>
                  <a:pt x="119" y="0"/>
                  <a:pt x="0" y="120"/>
                  <a:pt x="0" y="268"/>
                </a:cubicBezTo>
                <a:cubicBezTo>
                  <a:pt x="0" y="416"/>
                  <a:pt x="119" y="535"/>
                  <a:pt x="267" y="535"/>
                </a:cubicBezTo>
                <a:cubicBezTo>
                  <a:pt x="416" y="535"/>
                  <a:pt x="535" y="416"/>
                  <a:pt x="535" y="268"/>
                </a:cubicBezTo>
                <a:cubicBezTo>
                  <a:pt x="535" y="120"/>
                  <a:pt x="416" y="0"/>
                  <a:pt x="267" y="0"/>
                </a:cubicBezTo>
                <a:close/>
                <a:moveTo>
                  <a:pt x="368" y="251"/>
                </a:moveTo>
                <a:lnTo>
                  <a:pt x="368" y="251"/>
                </a:lnTo>
                <a:lnTo>
                  <a:pt x="368" y="251"/>
                </a:lnTo>
                <a:lnTo>
                  <a:pt x="284" y="251"/>
                </a:lnTo>
                <a:lnTo>
                  <a:pt x="284" y="134"/>
                </a:lnTo>
                <a:lnTo>
                  <a:pt x="284" y="134"/>
                </a:lnTo>
                <a:cubicBezTo>
                  <a:pt x="284" y="125"/>
                  <a:pt x="277" y="117"/>
                  <a:pt x="267" y="117"/>
                </a:cubicBezTo>
                <a:cubicBezTo>
                  <a:pt x="258" y="117"/>
                  <a:pt x="251" y="125"/>
                  <a:pt x="251" y="134"/>
                </a:cubicBezTo>
                <a:lnTo>
                  <a:pt x="251" y="134"/>
                </a:lnTo>
                <a:lnTo>
                  <a:pt x="251" y="268"/>
                </a:lnTo>
                <a:lnTo>
                  <a:pt x="251" y="268"/>
                </a:lnTo>
                <a:cubicBezTo>
                  <a:pt x="251" y="277"/>
                  <a:pt x="258" y="285"/>
                  <a:pt x="267" y="285"/>
                </a:cubicBezTo>
                <a:lnTo>
                  <a:pt x="267" y="285"/>
                </a:lnTo>
                <a:lnTo>
                  <a:pt x="368" y="285"/>
                </a:lnTo>
                <a:lnTo>
                  <a:pt x="368" y="285"/>
                </a:lnTo>
                <a:cubicBezTo>
                  <a:pt x="377" y="285"/>
                  <a:pt x="385" y="277"/>
                  <a:pt x="385" y="268"/>
                </a:cubicBezTo>
                <a:cubicBezTo>
                  <a:pt x="385" y="259"/>
                  <a:pt x="377" y="251"/>
                  <a:pt x="368" y="2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7636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7" name="Shape 4707"/>
          <p:cNvSpPr/>
          <p:nvPr/>
        </p:nvSpPr>
        <p:spPr>
          <a:xfrm>
            <a:off x="1609302" y="1444648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4530"/>
                </a:moveTo>
                <a:cubicBezTo>
                  <a:pt x="21074" y="4530"/>
                  <a:pt x="21236" y="4571"/>
                  <a:pt x="21357" y="4692"/>
                </a:cubicBezTo>
                <a:cubicBezTo>
                  <a:pt x="21519" y="4813"/>
                  <a:pt x="21600" y="4975"/>
                  <a:pt x="21600" y="5137"/>
                </a:cubicBezTo>
                <a:cubicBezTo>
                  <a:pt x="21600" y="20912"/>
                  <a:pt x="21600" y="20912"/>
                  <a:pt x="21600" y="20912"/>
                </a:cubicBezTo>
                <a:cubicBezTo>
                  <a:pt x="21600" y="21074"/>
                  <a:pt x="21519" y="21236"/>
                  <a:pt x="21357" y="21357"/>
                </a:cubicBezTo>
                <a:cubicBezTo>
                  <a:pt x="21236" y="21519"/>
                  <a:pt x="21074" y="21600"/>
                  <a:pt x="20912" y="21600"/>
                </a:cubicBezTo>
                <a:cubicBezTo>
                  <a:pt x="688" y="21600"/>
                  <a:pt x="688" y="21600"/>
                  <a:pt x="688" y="21600"/>
                </a:cubicBezTo>
                <a:cubicBezTo>
                  <a:pt x="485" y="21600"/>
                  <a:pt x="324" y="21519"/>
                  <a:pt x="202" y="21357"/>
                </a:cubicBezTo>
                <a:cubicBezTo>
                  <a:pt x="40" y="21236"/>
                  <a:pt x="0" y="21074"/>
                  <a:pt x="0" y="20912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0" y="1780"/>
                  <a:pt x="40" y="1497"/>
                  <a:pt x="162" y="1254"/>
                </a:cubicBezTo>
                <a:cubicBezTo>
                  <a:pt x="243" y="1011"/>
                  <a:pt x="404" y="809"/>
                  <a:pt x="607" y="607"/>
                </a:cubicBezTo>
                <a:cubicBezTo>
                  <a:pt x="809" y="404"/>
                  <a:pt x="1011" y="243"/>
                  <a:pt x="1254" y="162"/>
                </a:cubicBezTo>
                <a:cubicBezTo>
                  <a:pt x="1497" y="40"/>
                  <a:pt x="1780" y="0"/>
                  <a:pt x="2063" y="0"/>
                </a:cubicBezTo>
                <a:cubicBezTo>
                  <a:pt x="15937" y="0"/>
                  <a:pt x="15937" y="0"/>
                  <a:pt x="15937" y="0"/>
                </a:cubicBezTo>
                <a:cubicBezTo>
                  <a:pt x="16220" y="0"/>
                  <a:pt x="16503" y="40"/>
                  <a:pt x="16746" y="162"/>
                </a:cubicBezTo>
                <a:cubicBezTo>
                  <a:pt x="16989" y="243"/>
                  <a:pt x="17191" y="404"/>
                  <a:pt x="17353" y="607"/>
                </a:cubicBezTo>
                <a:cubicBezTo>
                  <a:pt x="17555" y="809"/>
                  <a:pt x="17676" y="1011"/>
                  <a:pt x="17798" y="1254"/>
                </a:cubicBezTo>
                <a:cubicBezTo>
                  <a:pt x="17879" y="1497"/>
                  <a:pt x="17960" y="1780"/>
                  <a:pt x="17960" y="2063"/>
                </a:cubicBezTo>
                <a:cubicBezTo>
                  <a:pt x="17960" y="4530"/>
                  <a:pt x="17960" y="4530"/>
                  <a:pt x="17960" y="4530"/>
                </a:cubicBezTo>
                <a:lnTo>
                  <a:pt x="20912" y="4530"/>
                </a:lnTo>
                <a:close/>
                <a:moveTo>
                  <a:pt x="2063" y="890"/>
                </a:moveTo>
                <a:cubicBezTo>
                  <a:pt x="1861" y="890"/>
                  <a:pt x="1699" y="930"/>
                  <a:pt x="1578" y="1011"/>
                </a:cubicBezTo>
                <a:cubicBezTo>
                  <a:pt x="1456" y="1052"/>
                  <a:pt x="1375" y="1133"/>
                  <a:pt x="1254" y="1254"/>
                </a:cubicBezTo>
                <a:cubicBezTo>
                  <a:pt x="1133" y="1375"/>
                  <a:pt x="1052" y="1456"/>
                  <a:pt x="971" y="1578"/>
                </a:cubicBezTo>
                <a:cubicBezTo>
                  <a:pt x="930" y="1739"/>
                  <a:pt x="890" y="1861"/>
                  <a:pt x="890" y="2063"/>
                </a:cubicBezTo>
                <a:cubicBezTo>
                  <a:pt x="890" y="4530"/>
                  <a:pt x="890" y="4530"/>
                  <a:pt x="890" y="4530"/>
                </a:cubicBezTo>
                <a:cubicBezTo>
                  <a:pt x="17070" y="4530"/>
                  <a:pt x="17070" y="4530"/>
                  <a:pt x="17070" y="4530"/>
                </a:cubicBezTo>
                <a:cubicBezTo>
                  <a:pt x="17070" y="2063"/>
                  <a:pt x="17070" y="2063"/>
                  <a:pt x="17070" y="2063"/>
                </a:cubicBezTo>
                <a:cubicBezTo>
                  <a:pt x="17070" y="1861"/>
                  <a:pt x="17029" y="1739"/>
                  <a:pt x="16989" y="1578"/>
                </a:cubicBezTo>
                <a:cubicBezTo>
                  <a:pt x="16908" y="1456"/>
                  <a:pt x="16827" y="1375"/>
                  <a:pt x="16746" y="1254"/>
                </a:cubicBezTo>
                <a:cubicBezTo>
                  <a:pt x="16625" y="1133"/>
                  <a:pt x="16503" y="1052"/>
                  <a:pt x="16382" y="1011"/>
                </a:cubicBezTo>
                <a:cubicBezTo>
                  <a:pt x="16220" y="930"/>
                  <a:pt x="16099" y="890"/>
                  <a:pt x="15937" y="890"/>
                </a:cubicBezTo>
                <a:lnTo>
                  <a:pt x="2063" y="890"/>
                </a:lnTo>
                <a:close/>
                <a:moveTo>
                  <a:pt x="20670" y="20670"/>
                </a:moveTo>
                <a:cubicBezTo>
                  <a:pt x="20670" y="5420"/>
                  <a:pt x="20670" y="5420"/>
                  <a:pt x="20670" y="5420"/>
                </a:cubicBezTo>
                <a:cubicBezTo>
                  <a:pt x="890" y="5420"/>
                  <a:pt x="890" y="5420"/>
                  <a:pt x="890" y="5420"/>
                </a:cubicBezTo>
                <a:cubicBezTo>
                  <a:pt x="890" y="20670"/>
                  <a:pt x="890" y="20670"/>
                  <a:pt x="890" y="20670"/>
                </a:cubicBezTo>
                <a:lnTo>
                  <a:pt x="20670" y="20670"/>
                </a:lnTo>
                <a:close/>
                <a:moveTo>
                  <a:pt x="14360" y="13065"/>
                </a:moveTo>
                <a:cubicBezTo>
                  <a:pt x="14360" y="12742"/>
                  <a:pt x="14440" y="12458"/>
                  <a:pt x="14562" y="12175"/>
                </a:cubicBezTo>
                <a:cubicBezTo>
                  <a:pt x="14683" y="11892"/>
                  <a:pt x="14845" y="11649"/>
                  <a:pt x="15047" y="11407"/>
                </a:cubicBezTo>
                <a:cubicBezTo>
                  <a:pt x="15249" y="11245"/>
                  <a:pt x="15492" y="11083"/>
                  <a:pt x="15775" y="10962"/>
                </a:cubicBezTo>
                <a:cubicBezTo>
                  <a:pt x="16018" y="10840"/>
                  <a:pt x="16301" y="10800"/>
                  <a:pt x="16625" y="10800"/>
                </a:cubicBezTo>
                <a:cubicBezTo>
                  <a:pt x="16948" y="10800"/>
                  <a:pt x="17231" y="10840"/>
                  <a:pt x="17515" y="10962"/>
                </a:cubicBezTo>
                <a:cubicBezTo>
                  <a:pt x="17757" y="11083"/>
                  <a:pt x="18000" y="11245"/>
                  <a:pt x="18202" y="11488"/>
                </a:cubicBezTo>
                <a:cubicBezTo>
                  <a:pt x="18404" y="11649"/>
                  <a:pt x="18607" y="11892"/>
                  <a:pt x="18728" y="12175"/>
                </a:cubicBezTo>
                <a:cubicBezTo>
                  <a:pt x="18849" y="12458"/>
                  <a:pt x="18890" y="12742"/>
                  <a:pt x="18890" y="13065"/>
                </a:cubicBezTo>
                <a:cubicBezTo>
                  <a:pt x="18890" y="13348"/>
                  <a:pt x="18849" y="13631"/>
                  <a:pt x="18728" y="13915"/>
                </a:cubicBezTo>
                <a:cubicBezTo>
                  <a:pt x="18607" y="14157"/>
                  <a:pt x="18404" y="14440"/>
                  <a:pt x="18202" y="14643"/>
                </a:cubicBezTo>
                <a:cubicBezTo>
                  <a:pt x="18000" y="14845"/>
                  <a:pt x="17757" y="15007"/>
                  <a:pt x="17515" y="15088"/>
                </a:cubicBezTo>
                <a:cubicBezTo>
                  <a:pt x="17231" y="15209"/>
                  <a:pt x="16948" y="15249"/>
                  <a:pt x="16625" y="15249"/>
                </a:cubicBezTo>
                <a:cubicBezTo>
                  <a:pt x="16301" y="15249"/>
                  <a:pt x="16018" y="15209"/>
                  <a:pt x="15775" y="15088"/>
                </a:cubicBezTo>
                <a:cubicBezTo>
                  <a:pt x="15492" y="15007"/>
                  <a:pt x="15249" y="14845"/>
                  <a:pt x="15047" y="14643"/>
                </a:cubicBezTo>
                <a:cubicBezTo>
                  <a:pt x="14845" y="14440"/>
                  <a:pt x="14683" y="14157"/>
                  <a:pt x="14562" y="13915"/>
                </a:cubicBezTo>
                <a:cubicBezTo>
                  <a:pt x="14440" y="13631"/>
                  <a:pt x="14360" y="13348"/>
                  <a:pt x="14360" y="13065"/>
                </a:cubicBezTo>
                <a:close/>
                <a:moveTo>
                  <a:pt x="17960" y="13065"/>
                </a:moveTo>
                <a:cubicBezTo>
                  <a:pt x="17960" y="12822"/>
                  <a:pt x="17919" y="12661"/>
                  <a:pt x="17838" y="12499"/>
                </a:cubicBezTo>
                <a:cubicBezTo>
                  <a:pt x="17757" y="12337"/>
                  <a:pt x="17676" y="12216"/>
                  <a:pt x="17596" y="12094"/>
                </a:cubicBezTo>
                <a:cubicBezTo>
                  <a:pt x="17474" y="11973"/>
                  <a:pt x="17353" y="11852"/>
                  <a:pt x="17151" y="11771"/>
                </a:cubicBezTo>
                <a:cubicBezTo>
                  <a:pt x="16989" y="11730"/>
                  <a:pt x="16827" y="11690"/>
                  <a:pt x="16625" y="11690"/>
                </a:cubicBezTo>
                <a:cubicBezTo>
                  <a:pt x="16463" y="11690"/>
                  <a:pt x="16301" y="11730"/>
                  <a:pt x="16099" y="11771"/>
                </a:cubicBezTo>
                <a:cubicBezTo>
                  <a:pt x="15937" y="11852"/>
                  <a:pt x="15775" y="11973"/>
                  <a:pt x="15694" y="12094"/>
                </a:cubicBezTo>
                <a:cubicBezTo>
                  <a:pt x="15533" y="12216"/>
                  <a:pt x="15452" y="12337"/>
                  <a:pt x="15371" y="12499"/>
                </a:cubicBezTo>
                <a:cubicBezTo>
                  <a:pt x="15290" y="12661"/>
                  <a:pt x="15249" y="12822"/>
                  <a:pt x="15249" y="13065"/>
                </a:cubicBezTo>
                <a:cubicBezTo>
                  <a:pt x="15249" y="13227"/>
                  <a:pt x="15290" y="13389"/>
                  <a:pt x="15371" y="13551"/>
                </a:cubicBezTo>
                <a:cubicBezTo>
                  <a:pt x="15452" y="13712"/>
                  <a:pt x="15533" y="13874"/>
                  <a:pt x="15694" y="13996"/>
                </a:cubicBezTo>
                <a:cubicBezTo>
                  <a:pt x="15775" y="14117"/>
                  <a:pt x="15937" y="14198"/>
                  <a:pt x="16099" y="14279"/>
                </a:cubicBezTo>
                <a:cubicBezTo>
                  <a:pt x="16301" y="14319"/>
                  <a:pt x="16463" y="14360"/>
                  <a:pt x="16625" y="14360"/>
                </a:cubicBezTo>
                <a:cubicBezTo>
                  <a:pt x="16827" y="14360"/>
                  <a:pt x="16989" y="14319"/>
                  <a:pt x="17151" y="14279"/>
                </a:cubicBezTo>
                <a:cubicBezTo>
                  <a:pt x="17353" y="14198"/>
                  <a:pt x="17474" y="14117"/>
                  <a:pt x="17596" y="13996"/>
                </a:cubicBezTo>
                <a:cubicBezTo>
                  <a:pt x="17676" y="13874"/>
                  <a:pt x="17757" y="13712"/>
                  <a:pt x="17838" y="13551"/>
                </a:cubicBezTo>
                <a:cubicBezTo>
                  <a:pt x="17919" y="13389"/>
                  <a:pt x="17960" y="13227"/>
                  <a:pt x="17960" y="1306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08" name="Shape 4708"/>
          <p:cNvSpPr/>
          <p:nvPr/>
        </p:nvSpPr>
        <p:spPr>
          <a:xfrm>
            <a:off x="2228108" y="1438673"/>
            <a:ext cx="253348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09" name="Shape 4709"/>
          <p:cNvSpPr/>
          <p:nvPr/>
        </p:nvSpPr>
        <p:spPr>
          <a:xfrm>
            <a:off x="2851694" y="1438673"/>
            <a:ext cx="253348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20744"/>
                </a:moveTo>
                <a:cubicBezTo>
                  <a:pt x="11481" y="20744"/>
                  <a:pt x="12143" y="20666"/>
                  <a:pt x="12765" y="20549"/>
                </a:cubicBezTo>
                <a:cubicBezTo>
                  <a:pt x="13427" y="20394"/>
                  <a:pt x="14050" y="20199"/>
                  <a:pt x="14672" y="19965"/>
                </a:cubicBezTo>
                <a:cubicBezTo>
                  <a:pt x="15256" y="19693"/>
                  <a:pt x="15840" y="19382"/>
                  <a:pt x="16346" y="19031"/>
                </a:cubicBezTo>
                <a:cubicBezTo>
                  <a:pt x="16891" y="18681"/>
                  <a:pt x="17358" y="18292"/>
                  <a:pt x="17786" y="17864"/>
                </a:cubicBezTo>
                <a:cubicBezTo>
                  <a:pt x="18409" y="18448"/>
                  <a:pt x="18409" y="18448"/>
                  <a:pt x="18409" y="18448"/>
                </a:cubicBezTo>
                <a:cubicBezTo>
                  <a:pt x="17942" y="18915"/>
                  <a:pt x="17397" y="19382"/>
                  <a:pt x="16852" y="19771"/>
                </a:cubicBezTo>
                <a:cubicBezTo>
                  <a:pt x="16268" y="20199"/>
                  <a:pt x="15645" y="20510"/>
                  <a:pt x="15023" y="20783"/>
                </a:cubicBezTo>
                <a:cubicBezTo>
                  <a:pt x="14361" y="21055"/>
                  <a:pt x="13699" y="21250"/>
                  <a:pt x="12999" y="21405"/>
                </a:cubicBezTo>
                <a:cubicBezTo>
                  <a:pt x="12259" y="21522"/>
                  <a:pt x="11559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ubicBezTo>
                  <a:pt x="11559" y="0"/>
                  <a:pt x="12259" y="78"/>
                  <a:pt x="12999" y="234"/>
                </a:cubicBezTo>
                <a:cubicBezTo>
                  <a:pt x="13699" y="350"/>
                  <a:pt x="14361" y="545"/>
                  <a:pt x="15023" y="817"/>
                </a:cubicBezTo>
                <a:cubicBezTo>
                  <a:pt x="15645" y="1090"/>
                  <a:pt x="16268" y="1440"/>
                  <a:pt x="16852" y="1829"/>
                </a:cubicBezTo>
                <a:cubicBezTo>
                  <a:pt x="17397" y="2257"/>
                  <a:pt x="17942" y="2685"/>
                  <a:pt x="18409" y="3152"/>
                </a:cubicBezTo>
                <a:cubicBezTo>
                  <a:pt x="17786" y="3775"/>
                  <a:pt x="17786" y="3775"/>
                  <a:pt x="17786" y="3775"/>
                </a:cubicBezTo>
                <a:cubicBezTo>
                  <a:pt x="17358" y="3308"/>
                  <a:pt x="16891" y="2919"/>
                  <a:pt x="16346" y="2569"/>
                </a:cubicBezTo>
                <a:cubicBezTo>
                  <a:pt x="15840" y="2218"/>
                  <a:pt x="15256" y="1907"/>
                  <a:pt x="14672" y="1635"/>
                </a:cubicBezTo>
                <a:cubicBezTo>
                  <a:pt x="14050" y="1401"/>
                  <a:pt x="13427" y="1206"/>
                  <a:pt x="12765" y="1090"/>
                </a:cubicBezTo>
                <a:cubicBezTo>
                  <a:pt x="12143" y="934"/>
                  <a:pt x="11481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  <a:moveTo>
                  <a:pt x="15334" y="14166"/>
                </a:moveTo>
                <a:cubicBezTo>
                  <a:pt x="14595" y="13661"/>
                  <a:pt x="14595" y="13661"/>
                  <a:pt x="14595" y="13661"/>
                </a:cubicBezTo>
                <a:cubicBezTo>
                  <a:pt x="14789" y="13427"/>
                  <a:pt x="14906" y="13232"/>
                  <a:pt x="15023" y="12999"/>
                </a:cubicBezTo>
                <a:cubicBezTo>
                  <a:pt x="15101" y="12804"/>
                  <a:pt x="15217" y="12571"/>
                  <a:pt x="15334" y="12337"/>
                </a:cubicBezTo>
                <a:cubicBezTo>
                  <a:pt x="15373" y="12104"/>
                  <a:pt x="15451" y="11831"/>
                  <a:pt x="15490" y="11598"/>
                </a:cubicBezTo>
                <a:cubicBezTo>
                  <a:pt x="15529" y="11325"/>
                  <a:pt x="15568" y="11092"/>
                  <a:pt x="15568" y="10819"/>
                </a:cubicBezTo>
                <a:cubicBezTo>
                  <a:pt x="15568" y="10547"/>
                  <a:pt x="15529" y="10275"/>
                  <a:pt x="15490" y="10041"/>
                </a:cubicBezTo>
                <a:cubicBezTo>
                  <a:pt x="15451" y="9769"/>
                  <a:pt x="15373" y="9535"/>
                  <a:pt x="15334" y="9302"/>
                </a:cubicBezTo>
                <a:cubicBezTo>
                  <a:pt x="15217" y="9068"/>
                  <a:pt x="15101" y="8835"/>
                  <a:pt x="15023" y="8601"/>
                </a:cubicBezTo>
                <a:cubicBezTo>
                  <a:pt x="14906" y="8368"/>
                  <a:pt x="14789" y="8173"/>
                  <a:pt x="14595" y="7978"/>
                </a:cubicBezTo>
                <a:cubicBezTo>
                  <a:pt x="15334" y="7472"/>
                  <a:pt x="15334" y="7472"/>
                  <a:pt x="15334" y="7472"/>
                </a:cubicBezTo>
                <a:cubicBezTo>
                  <a:pt x="15490" y="7706"/>
                  <a:pt x="15645" y="7939"/>
                  <a:pt x="15762" y="8212"/>
                </a:cubicBezTo>
                <a:cubicBezTo>
                  <a:pt x="15918" y="8445"/>
                  <a:pt x="16035" y="8718"/>
                  <a:pt x="16112" y="9029"/>
                </a:cubicBezTo>
                <a:cubicBezTo>
                  <a:pt x="16229" y="9302"/>
                  <a:pt x="16307" y="9574"/>
                  <a:pt x="16346" y="9885"/>
                </a:cubicBezTo>
                <a:cubicBezTo>
                  <a:pt x="16424" y="10197"/>
                  <a:pt x="16424" y="10508"/>
                  <a:pt x="16424" y="10819"/>
                </a:cubicBezTo>
                <a:cubicBezTo>
                  <a:pt x="16424" y="11131"/>
                  <a:pt x="16424" y="11403"/>
                  <a:pt x="16346" y="11715"/>
                </a:cubicBezTo>
                <a:cubicBezTo>
                  <a:pt x="16307" y="12026"/>
                  <a:pt x="16229" y="12298"/>
                  <a:pt x="16112" y="12571"/>
                </a:cubicBezTo>
                <a:cubicBezTo>
                  <a:pt x="16035" y="12882"/>
                  <a:pt x="15918" y="13155"/>
                  <a:pt x="15762" y="13427"/>
                </a:cubicBezTo>
                <a:cubicBezTo>
                  <a:pt x="15645" y="13661"/>
                  <a:pt x="15490" y="13933"/>
                  <a:pt x="15334" y="14166"/>
                </a:cubicBezTo>
                <a:close/>
                <a:moveTo>
                  <a:pt x="17397" y="15723"/>
                </a:moveTo>
                <a:cubicBezTo>
                  <a:pt x="16696" y="15178"/>
                  <a:pt x="16696" y="15178"/>
                  <a:pt x="16696" y="15178"/>
                </a:cubicBezTo>
                <a:cubicBezTo>
                  <a:pt x="16930" y="14867"/>
                  <a:pt x="17124" y="14556"/>
                  <a:pt x="17319" y="14205"/>
                </a:cubicBezTo>
                <a:cubicBezTo>
                  <a:pt x="17514" y="13855"/>
                  <a:pt x="17630" y="13505"/>
                  <a:pt x="17747" y="13155"/>
                </a:cubicBezTo>
                <a:cubicBezTo>
                  <a:pt x="17903" y="12765"/>
                  <a:pt x="17981" y="12376"/>
                  <a:pt x="18058" y="11987"/>
                </a:cubicBezTo>
                <a:cubicBezTo>
                  <a:pt x="18136" y="11598"/>
                  <a:pt x="18136" y="11209"/>
                  <a:pt x="18136" y="10819"/>
                </a:cubicBezTo>
                <a:cubicBezTo>
                  <a:pt x="18136" y="10391"/>
                  <a:pt x="18136" y="10002"/>
                  <a:pt x="18058" y="9613"/>
                </a:cubicBezTo>
                <a:cubicBezTo>
                  <a:pt x="17981" y="9224"/>
                  <a:pt x="17903" y="8835"/>
                  <a:pt x="17747" y="8484"/>
                </a:cubicBezTo>
                <a:cubicBezTo>
                  <a:pt x="17630" y="8095"/>
                  <a:pt x="17514" y="7745"/>
                  <a:pt x="17319" y="7395"/>
                </a:cubicBezTo>
                <a:cubicBezTo>
                  <a:pt x="17124" y="7083"/>
                  <a:pt x="16930" y="6772"/>
                  <a:pt x="16696" y="6461"/>
                </a:cubicBezTo>
                <a:cubicBezTo>
                  <a:pt x="17397" y="5877"/>
                  <a:pt x="17397" y="5877"/>
                  <a:pt x="17397" y="5877"/>
                </a:cubicBezTo>
                <a:cubicBezTo>
                  <a:pt x="17630" y="6227"/>
                  <a:pt x="17864" y="6577"/>
                  <a:pt x="18058" y="6966"/>
                </a:cubicBezTo>
                <a:cubicBezTo>
                  <a:pt x="18253" y="7356"/>
                  <a:pt x="18409" y="7784"/>
                  <a:pt x="18564" y="8173"/>
                </a:cubicBezTo>
                <a:cubicBezTo>
                  <a:pt x="18720" y="8562"/>
                  <a:pt x="18837" y="8990"/>
                  <a:pt x="18915" y="9457"/>
                </a:cubicBezTo>
                <a:cubicBezTo>
                  <a:pt x="18992" y="9885"/>
                  <a:pt x="19031" y="10352"/>
                  <a:pt x="19031" y="10819"/>
                </a:cubicBezTo>
                <a:cubicBezTo>
                  <a:pt x="19031" y="11286"/>
                  <a:pt x="18992" y="11754"/>
                  <a:pt x="18915" y="12182"/>
                </a:cubicBezTo>
                <a:cubicBezTo>
                  <a:pt x="18837" y="12610"/>
                  <a:pt x="18720" y="13038"/>
                  <a:pt x="18564" y="13427"/>
                </a:cubicBezTo>
                <a:cubicBezTo>
                  <a:pt x="18409" y="13855"/>
                  <a:pt x="18253" y="14244"/>
                  <a:pt x="18058" y="14634"/>
                </a:cubicBezTo>
                <a:cubicBezTo>
                  <a:pt x="17864" y="15023"/>
                  <a:pt x="17630" y="15373"/>
                  <a:pt x="17397" y="15723"/>
                </a:cubicBezTo>
                <a:close/>
                <a:moveTo>
                  <a:pt x="19459" y="4359"/>
                </a:moveTo>
                <a:cubicBezTo>
                  <a:pt x="19810" y="4826"/>
                  <a:pt x="20121" y="5293"/>
                  <a:pt x="20394" y="5799"/>
                </a:cubicBezTo>
                <a:cubicBezTo>
                  <a:pt x="20666" y="6305"/>
                  <a:pt x="20861" y="6811"/>
                  <a:pt x="21055" y="7356"/>
                </a:cubicBezTo>
                <a:cubicBezTo>
                  <a:pt x="21250" y="7901"/>
                  <a:pt x="21405" y="8445"/>
                  <a:pt x="21483" y="9029"/>
                </a:cubicBezTo>
                <a:cubicBezTo>
                  <a:pt x="21561" y="9613"/>
                  <a:pt x="21600" y="10197"/>
                  <a:pt x="21600" y="10819"/>
                </a:cubicBezTo>
                <a:cubicBezTo>
                  <a:pt x="21600" y="11403"/>
                  <a:pt x="21561" y="12026"/>
                  <a:pt x="21483" y="12571"/>
                </a:cubicBezTo>
                <a:cubicBezTo>
                  <a:pt x="21405" y="13155"/>
                  <a:pt x="21250" y="13699"/>
                  <a:pt x="21055" y="14244"/>
                </a:cubicBezTo>
                <a:cubicBezTo>
                  <a:pt x="20861" y="14789"/>
                  <a:pt x="20666" y="15334"/>
                  <a:pt x="20394" y="15840"/>
                </a:cubicBezTo>
                <a:cubicBezTo>
                  <a:pt x="20121" y="16346"/>
                  <a:pt x="19810" y="16813"/>
                  <a:pt x="19459" y="17241"/>
                </a:cubicBezTo>
                <a:cubicBezTo>
                  <a:pt x="18759" y="16735"/>
                  <a:pt x="18759" y="16735"/>
                  <a:pt x="18759" y="16735"/>
                </a:cubicBezTo>
                <a:cubicBezTo>
                  <a:pt x="19070" y="16346"/>
                  <a:pt x="19343" y="15918"/>
                  <a:pt x="19615" y="15451"/>
                </a:cubicBezTo>
                <a:cubicBezTo>
                  <a:pt x="19849" y="14984"/>
                  <a:pt x="20082" y="14517"/>
                  <a:pt x="20238" y="14011"/>
                </a:cubicBezTo>
                <a:cubicBezTo>
                  <a:pt x="20394" y="13505"/>
                  <a:pt x="20510" y="12960"/>
                  <a:pt x="20627" y="12415"/>
                </a:cubicBezTo>
                <a:cubicBezTo>
                  <a:pt x="20705" y="11870"/>
                  <a:pt x="20744" y="11364"/>
                  <a:pt x="20744" y="10819"/>
                </a:cubicBezTo>
                <a:cubicBezTo>
                  <a:pt x="20744" y="10275"/>
                  <a:pt x="20705" y="9730"/>
                  <a:pt x="20627" y="9185"/>
                </a:cubicBezTo>
                <a:cubicBezTo>
                  <a:pt x="20510" y="8640"/>
                  <a:pt x="20394" y="8134"/>
                  <a:pt x="20238" y="7628"/>
                </a:cubicBezTo>
                <a:cubicBezTo>
                  <a:pt x="20082" y="7122"/>
                  <a:pt x="19849" y="6616"/>
                  <a:pt x="19615" y="6188"/>
                </a:cubicBezTo>
                <a:cubicBezTo>
                  <a:pt x="19343" y="5721"/>
                  <a:pt x="19070" y="5293"/>
                  <a:pt x="18759" y="4865"/>
                </a:cubicBezTo>
                <a:lnTo>
                  <a:pt x="19459" y="435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0" name="Shape 4710"/>
          <p:cNvSpPr/>
          <p:nvPr/>
        </p:nvSpPr>
        <p:spPr>
          <a:xfrm>
            <a:off x="3449586" y="1497230"/>
            <a:ext cx="304735" cy="137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42" y="0"/>
                </a:moveTo>
                <a:cubicBezTo>
                  <a:pt x="17422" y="0"/>
                  <a:pt x="18070" y="289"/>
                  <a:pt x="18653" y="867"/>
                </a:cubicBezTo>
                <a:cubicBezTo>
                  <a:pt x="19236" y="1373"/>
                  <a:pt x="19754" y="2167"/>
                  <a:pt x="20175" y="3179"/>
                </a:cubicBezTo>
                <a:cubicBezTo>
                  <a:pt x="20628" y="4118"/>
                  <a:pt x="20952" y="5274"/>
                  <a:pt x="21211" y="6574"/>
                </a:cubicBezTo>
                <a:cubicBezTo>
                  <a:pt x="21470" y="7874"/>
                  <a:pt x="21600" y="9319"/>
                  <a:pt x="21600" y="10836"/>
                </a:cubicBezTo>
                <a:cubicBezTo>
                  <a:pt x="21600" y="12353"/>
                  <a:pt x="21470" y="13726"/>
                  <a:pt x="21211" y="15026"/>
                </a:cubicBezTo>
                <a:cubicBezTo>
                  <a:pt x="20952" y="16399"/>
                  <a:pt x="20628" y="17482"/>
                  <a:pt x="20175" y="18421"/>
                </a:cubicBezTo>
                <a:cubicBezTo>
                  <a:pt x="19754" y="19433"/>
                  <a:pt x="19236" y="20227"/>
                  <a:pt x="18653" y="20805"/>
                </a:cubicBezTo>
                <a:cubicBezTo>
                  <a:pt x="18070" y="21383"/>
                  <a:pt x="17422" y="21600"/>
                  <a:pt x="16742" y="21600"/>
                </a:cubicBezTo>
                <a:cubicBezTo>
                  <a:pt x="4858" y="21600"/>
                  <a:pt x="4858" y="21600"/>
                  <a:pt x="4858" y="21600"/>
                </a:cubicBezTo>
                <a:cubicBezTo>
                  <a:pt x="4178" y="21600"/>
                  <a:pt x="3562" y="21383"/>
                  <a:pt x="2947" y="20805"/>
                </a:cubicBezTo>
                <a:cubicBezTo>
                  <a:pt x="2364" y="20227"/>
                  <a:pt x="1878" y="19433"/>
                  <a:pt x="1457" y="18421"/>
                </a:cubicBezTo>
                <a:cubicBezTo>
                  <a:pt x="1004" y="17482"/>
                  <a:pt x="648" y="16399"/>
                  <a:pt x="389" y="15026"/>
                </a:cubicBezTo>
                <a:cubicBezTo>
                  <a:pt x="130" y="13726"/>
                  <a:pt x="0" y="12353"/>
                  <a:pt x="0" y="10836"/>
                </a:cubicBezTo>
                <a:cubicBezTo>
                  <a:pt x="0" y="9319"/>
                  <a:pt x="130" y="7874"/>
                  <a:pt x="389" y="6574"/>
                </a:cubicBezTo>
                <a:cubicBezTo>
                  <a:pt x="648" y="5274"/>
                  <a:pt x="1004" y="4118"/>
                  <a:pt x="1457" y="3179"/>
                </a:cubicBezTo>
                <a:cubicBezTo>
                  <a:pt x="1878" y="2167"/>
                  <a:pt x="2364" y="1373"/>
                  <a:pt x="2947" y="867"/>
                </a:cubicBezTo>
                <a:cubicBezTo>
                  <a:pt x="3562" y="289"/>
                  <a:pt x="4178" y="0"/>
                  <a:pt x="4858" y="0"/>
                </a:cubicBezTo>
                <a:cubicBezTo>
                  <a:pt x="5538" y="0"/>
                  <a:pt x="6153" y="289"/>
                  <a:pt x="6768" y="867"/>
                </a:cubicBezTo>
                <a:cubicBezTo>
                  <a:pt x="7351" y="1373"/>
                  <a:pt x="7869" y="2167"/>
                  <a:pt x="8323" y="3179"/>
                </a:cubicBezTo>
                <a:cubicBezTo>
                  <a:pt x="8744" y="4118"/>
                  <a:pt x="9067" y="5274"/>
                  <a:pt x="9327" y="6574"/>
                </a:cubicBezTo>
                <a:cubicBezTo>
                  <a:pt x="9586" y="7874"/>
                  <a:pt x="9715" y="9319"/>
                  <a:pt x="9715" y="10836"/>
                </a:cubicBezTo>
                <a:cubicBezTo>
                  <a:pt x="9715" y="11847"/>
                  <a:pt x="9650" y="12787"/>
                  <a:pt x="9553" y="13654"/>
                </a:cubicBezTo>
                <a:cubicBezTo>
                  <a:pt x="9424" y="14520"/>
                  <a:pt x="9262" y="15387"/>
                  <a:pt x="9067" y="16182"/>
                </a:cubicBezTo>
                <a:cubicBezTo>
                  <a:pt x="8873" y="16977"/>
                  <a:pt x="8646" y="17699"/>
                  <a:pt x="8355" y="18421"/>
                </a:cubicBezTo>
                <a:cubicBezTo>
                  <a:pt x="8064" y="19072"/>
                  <a:pt x="7740" y="19577"/>
                  <a:pt x="7384" y="20011"/>
                </a:cubicBezTo>
                <a:cubicBezTo>
                  <a:pt x="14216" y="20011"/>
                  <a:pt x="14216" y="20011"/>
                  <a:pt x="14216" y="20011"/>
                </a:cubicBezTo>
                <a:cubicBezTo>
                  <a:pt x="13860" y="19577"/>
                  <a:pt x="13536" y="19072"/>
                  <a:pt x="13245" y="18421"/>
                </a:cubicBezTo>
                <a:cubicBezTo>
                  <a:pt x="12986" y="17699"/>
                  <a:pt x="12727" y="16977"/>
                  <a:pt x="12533" y="16182"/>
                </a:cubicBezTo>
                <a:cubicBezTo>
                  <a:pt x="12338" y="15387"/>
                  <a:pt x="12176" y="14520"/>
                  <a:pt x="12079" y="13654"/>
                </a:cubicBezTo>
                <a:cubicBezTo>
                  <a:pt x="11950" y="12787"/>
                  <a:pt x="11917" y="11847"/>
                  <a:pt x="11917" y="10836"/>
                </a:cubicBezTo>
                <a:cubicBezTo>
                  <a:pt x="11917" y="9319"/>
                  <a:pt x="12014" y="7874"/>
                  <a:pt x="12273" y="6574"/>
                </a:cubicBezTo>
                <a:cubicBezTo>
                  <a:pt x="12533" y="5274"/>
                  <a:pt x="12856" y="4118"/>
                  <a:pt x="13277" y="3179"/>
                </a:cubicBezTo>
                <a:cubicBezTo>
                  <a:pt x="13731" y="2167"/>
                  <a:pt x="14249" y="1373"/>
                  <a:pt x="14864" y="867"/>
                </a:cubicBezTo>
                <a:cubicBezTo>
                  <a:pt x="15447" y="289"/>
                  <a:pt x="16062" y="0"/>
                  <a:pt x="16742" y="0"/>
                </a:cubicBezTo>
                <a:close/>
                <a:moveTo>
                  <a:pt x="712" y="10836"/>
                </a:moveTo>
                <a:cubicBezTo>
                  <a:pt x="712" y="12064"/>
                  <a:pt x="842" y="13292"/>
                  <a:pt x="1069" y="14376"/>
                </a:cubicBezTo>
                <a:cubicBezTo>
                  <a:pt x="1295" y="15532"/>
                  <a:pt x="1587" y="16471"/>
                  <a:pt x="1943" y="17338"/>
                </a:cubicBezTo>
                <a:cubicBezTo>
                  <a:pt x="2332" y="18205"/>
                  <a:pt x="2753" y="18855"/>
                  <a:pt x="3271" y="19361"/>
                </a:cubicBezTo>
                <a:cubicBezTo>
                  <a:pt x="3757" y="19794"/>
                  <a:pt x="4307" y="20011"/>
                  <a:pt x="4858" y="20011"/>
                </a:cubicBezTo>
                <a:cubicBezTo>
                  <a:pt x="5440" y="20011"/>
                  <a:pt x="5991" y="19794"/>
                  <a:pt x="6477" y="19361"/>
                </a:cubicBezTo>
                <a:cubicBezTo>
                  <a:pt x="6963" y="18855"/>
                  <a:pt x="7416" y="18205"/>
                  <a:pt x="7804" y="17338"/>
                </a:cubicBezTo>
                <a:cubicBezTo>
                  <a:pt x="8161" y="16471"/>
                  <a:pt x="8452" y="15532"/>
                  <a:pt x="8679" y="14376"/>
                </a:cubicBezTo>
                <a:cubicBezTo>
                  <a:pt x="8873" y="13292"/>
                  <a:pt x="9003" y="12064"/>
                  <a:pt x="9003" y="10836"/>
                </a:cubicBezTo>
                <a:cubicBezTo>
                  <a:pt x="9003" y="9536"/>
                  <a:pt x="8873" y="8380"/>
                  <a:pt x="8679" y="7224"/>
                </a:cubicBezTo>
                <a:cubicBezTo>
                  <a:pt x="8452" y="6140"/>
                  <a:pt x="8161" y="5129"/>
                  <a:pt x="7804" y="4334"/>
                </a:cubicBezTo>
                <a:cubicBezTo>
                  <a:pt x="7416" y="3468"/>
                  <a:pt x="6963" y="2745"/>
                  <a:pt x="6477" y="2312"/>
                </a:cubicBezTo>
                <a:cubicBezTo>
                  <a:pt x="5991" y="1806"/>
                  <a:pt x="5440" y="1589"/>
                  <a:pt x="4858" y="1589"/>
                </a:cubicBezTo>
                <a:cubicBezTo>
                  <a:pt x="4307" y="1589"/>
                  <a:pt x="3757" y="1806"/>
                  <a:pt x="3271" y="2312"/>
                </a:cubicBezTo>
                <a:cubicBezTo>
                  <a:pt x="2753" y="2745"/>
                  <a:pt x="2332" y="3468"/>
                  <a:pt x="1943" y="4334"/>
                </a:cubicBezTo>
                <a:cubicBezTo>
                  <a:pt x="1587" y="5129"/>
                  <a:pt x="1295" y="6140"/>
                  <a:pt x="1069" y="7224"/>
                </a:cubicBezTo>
                <a:cubicBezTo>
                  <a:pt x="842" y="8380"/>
                  <a:pt x="712" y="9536"/>
                  <a:pt x="712" y="10836"/>
                </a:cubicBezTo>
                <a:close/>
                <a:moveTo>
                  <a:pt x="16742" y="20011"/>
                </a:moveTo>
                <a:cubicBezTo>
                  <a:pt x="17325" y="20011"/>
                  <a:pt x="17843" y="19794"/>
                  <a:pt x="18362" y="19361"/>
                </a:cubicBezTo>
                <a:cubicBezTo>
                  <a:pt x="18847" y="18855"/>
                  <a:pt x="19301" y="18205"/>
                  <a:pt x="19657" y="17338"/>
                </a:cubicBezTo>
                <a:cubicBezTo>
                  <a:pt x="20013" y="16471"/>
                  <a:pt x="20305" y="15532"/>
                  <a:pt x="20531" y="14376"/>
                </a:cubicBezTo>
                <a:cubicBezTo>
                  <a:pt x="20758" y="13292"/>
                  <a:pt x="20888" y="12064"/>
                  <a:pt x="20888" y="10836"/>
                </a:cubicBezTo>
                <a:cubicBezTo>
                  <a:pt x="20888" y="9536"/>
                  <a:pt x="20758" y="8380"/>
                  <a:pt x="20531" y="7224"/>
                </a:cubicBezTo>
                <a:cubicBezTo>
                  <a:pt x="20305" y="6140"/>
                  <a:pt x="20013" y="5129"/>
                  <a:pt x="19657" y="4334"/>
                </a:cubicBezTo>
                <a:cubicBezTo>
                  <a:pt x="19301" y="3468"/>
                  <a:pt x="18847" y="2745"/>
                  <a:pt x="18362" y="2312"/>
                </a:cubicBezTo>
                <a:cubicBezTo>
                  <a:pt x="17843" y="1806"/>
                  <a:pt x="17325" y="1589"/>
                  <a:pt x="16742" y="1589"/>
                </a:cubicBezTo>
                <a:cubicBezTo>
                  <a:pt x="16160" y="1589"/>
                  <a:pt x="15609" y="1806"/>
                  <a:pt x="15123" y="2312"/>
                </a:cubicBezTo>
                <a:cubicBezTo>
                  <a:pt x="14637" y="2745"/>
                  <a:pt x="14184" y="3468"/>
                  <a:pt x="13796" y="4334"/>
                </a:cubicBezTo>
                <a:cubicBezTo>
                  <a:pt x="13439" y="5129"/>
                  <a:pt x="13148" y="6140"/>
                  <a:pt x="12921" y="7224"/>
                </a:cubicBezTo>
                <a:cubicBezTo>
                  <a:pt x="12727" y="8380"/>
                  <a:pt x="12630" y="9536"/>
                  <a:pt x="12630" y="10836"/>
                </a:cubicBezTo>
                <a:cubicBezTo>
                  <a:pt x="12630" y="12064"/>
                  <a:pt x="12727" y="13292"/>
                  <a:pt x="12921" y="14376"/>
                </a:cubicBezTo>
                <a:cubicBezTo>
                  <a:pt x="13148" y="15532"/>
                  <a:pt x="13439" y="16471"/>
                  <a:pt x="13796" y="17338"/>
                </a:cubicBezTo>
                <a:cubicBezTo>
                  <a:pt x="14184" y="18205"/>
                  <a:pt x="14637" y="18855"/>
                  <a:pt x="15123" y="19361"/>
                </a:cubicBezTo>
                <a:cubicBezTo>
                  <a:pt x="15609" y="19794"/>
                  <a:pt x="16160" y="20011"/>
                  <a:pt x="16742" y="2001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1" name="Shape 4711"/>
          <p:cNvSpPr/>
          <p:nvPr/>
        </p:nvSpPr>
        <p:spPr>
          <a:xfrm>
            <a:off x="4083331" y="1479304"/>
            <a:ext cx="284419" cy="17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2521"/>
                </a:moveTo>
                <a:cubicBezTo>
                  <a:pt x="21600" y="2521"/>
                  <a:pt x="21600" y="2521"/>
                  <a:pt x="21600" y="2521"/>
                </a:cubicBezTo>
                <a:cubicBezTo>
                  <a:pt x="21600" y="19079"/>
                  <a:pt x="21600" y="19079"/>
                  <a:pt x="21600" y="19079"/>
                </a:cubicBezTo>
                <a:cubicBezTo>
                  <a:pt x="19693" y="19079"/>
                  <a:pt x="19693" y="19079"/>
                  <a:pt x="19693" y="19079"/>
                </a:cubicBezTo>
                <a:cubicBezTo>
                  <a:pt x="14631" y="14094"/>
                  <a:pt x="14631" y="14094"/>
                  <a:pt x="14631" y="14094"/>
                </a:cubicBezTo>
                <a:cubicBezTo>
                  <a:pt x="14631" y="19709"/>
                  <a:pt x="14631" y="19709"/>
                  <a:pt x="14631" y="19709"/>
                </a:cubicBezTo>
                <a:cubicBezTo>
                  <a:pt x="14631" y="19996"/>
                  <a:pt x="14596" y="20225"/>
                  <a:pt x="14562" y="20454"/>
                </a:cubicBezTo>
                <a:cubicBezTo>
                  <a:pt x="14492" y="20683"/>
                  <a:pt x="14423" y="20912"/>
                  <a:pt x="14319" y="21084"/>
                </a:cubicBezTo>
                <a:cubicBezTo>
                  <a:pt x="14215" y="21256"/>
                  <a:pt x="14076" y="21371"/>
                  <a:pt x="13938" y="21485"/>
                </a:cubicBezTo>
                <a:cubicBezTo>
                  <a:pt x="13799" y="21600"/>
                  <a:pt x="13660" y="21600"/>
                  <a:pt x="13522" y="21600"/>
                </a:cubicBezTo>
                <a:cubicBezTo>
                  <a:pt x="1179" y="21600"/>
                  <a:pt x="1179" y="21600"/>
                  <a:pt x="1179" y="21600"/>
                </a:cubicBezTo>
                <a:cubicBezTo>
                  <a:pt x="1005" y="21600"/>
                  <a:pt x="867" y="21600"/>
                  <a:pt x="728" y="21485"/>
                </a:cubicBezTo>
                <a:cubicBezTo>
                  <a:pt x="589" y="21371"/>
                  <a:pt x="451" y="21256"/>
                  <a:pt x="381" y="21084"/>
                </a:cubicBezTo>
                <a:cubicBezTo>
                  <a:pt x="243" y="20912"/>
                  <a:pt x="173" y="20683"/>
                  <a:pt x="104" y="20454"/>
                </a:cubicBezTo>
                <a:cubicBezTo>
                  <a:pt x="35" y="20225"/>
                  <a:pt x="0" y="19996"/>
                  <a:pt x="0" y="19709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1662"/>
                  <a:pt x="35" y="1375"/>
                  <a:pt x="104" y="1146"/>
                </a:cubicBezTo>
                <a:cubicBezTo>
                  <a:pt x="173" y="917"/>
                  <a:pt x="243" y="688"/>
                  <a:pt x="381" y="516"/>
                </a:cubicBezTo>
                <a:cubicBezTo>
                  <a:pt x="451" y="344"/>
                  <a:pt x="589" y="229"/>
                  <a:pt x="728" y="115"/>
                </a:cubicBezTo>
                <a:cubicBezTo>
                  <a:pt x="867" y="57"/>
                  <a:pt x="1005" y="0"/>
                  <a:pt x="1179" y="0"/>
                </a:cubicBezTo>
                <a:cubicBezTo>
                  <a:pt x="13522" y="0"/>
                  <a:pt x="13522" y="0"/>
                  <a:pt x="13522" y="0"/>
                </a:cubicBezTo>
                <a:cubicBezTo>
                  <a:pt x="13660" y="0"/>
                  <a:pt x="13799" y="57"/>
                  <a:pt x="13938" y="115"/>
                </a:cubicBezTo>
                <a:cubicBezTo>
                  <a:pt x="14076" y="229"/>
                  <a:pt x="14215" y="344"/>
                  <a:pt x="14319" y="516"/>
                </a:cubicBezTo>
                <a:cubicBezTo>
                  <a:pt x="14423" y="688"/>
                  <a:pt x="14492" y="917"/>
                  <a:pt x="14562" y="1146"/>
                </a:cubicBezTo>
                <a:cubicBezTo>
                  <a:pt x="14596" y="1375"/>
                  <a:pt x="14631" y="1662"/>
                  <a:pt x="14631" y="1948"/>
                </a:cubicBezTo>
                <a:cubicBezTo>
                  <a:pt x="14631" y="7448"/>
                  <a:pt x="14631" y="7448"/>
                  <a:pt x="14631" y="7448"/>
                </a:cubicBezTo>
                <a:lnTo>
                  <a:pt x="19624" y="2521"/>
                </a:lnTo>
                <a:close/>
                <a:moveTo>
                  <a:pt x="13868" y="19709"/>
                </a:moveTo>
                <a:cubicBezTo>
                  <a:pt x="13868" y="1948"/>
                  <a:pt x="13868" y="1948"/>
                  <a:pt x="13868" y="1948"/>
                </a:cubicBezTo>
                <a:cubicBezTo>
                  <a:pt x="13868" y="1719"/>
                  <a:pt x="13834" y="1547"/>
                  <a:pt x="13764" y="1432"/>
                </a:cubicBezTo>
                <a:cubicBezTo>
                  <a:pt x="13695" y="1318"/>
                  <a:pt x="13591" y="1260"/>
                  <a:pt x="13522" y="1260"/>
                </a:cubicBezTo>
                <a:cubicBezTo>
                  <a:pt x="1179" y="1260"/>
                  <a:pt x="1179" y="1260"/>
                  <a:pt x="1179" y="1260"/>
                </a:cubicBezTo>
                <a:cubicBezTo>
                  <a:pt x="1075" y="1260"/>
                  <a:pt x="971" y="1318"/>
                  <a:pt x="901" y="1432"/>
                </a:cubicBezTo>
                <a:cubicBezTo>
                  <a:pt x="832" y="1547"/>
                  <a:pt x="797" y="1719"/>
                  <a:pt x="797" y="1948"/>
                </a:cubicBezTo>
                <a:cubicBezTo>
                  <a:pt x="797" y="19709"/>
                  <a:pt x="797" y="19709"/>
                  <a:pt x="797" y="19709"/>
                </a:cubicBezTo>
                <a:cubicBezTo>
                  <a:pt x="797" y="19881"/>
                  <a:pt x="832" y="20053"/>
                  <a:pt x="901" y="20168"/>
                </a:cubicBezTo>
                <a:cubicBezTo>
                  <a:pt x="971" y="20282"/>
                  <a:pt x="1075" y="20340"/>
                  <a:pt x="1179" y="20340"/>
                </a:cubicBezTo>
                <a:cubicBezTo>
                  <a:pt x="13522" y="20340"/>
                  <a:pt x="13522" y="20340"/>
                  <a:pt x="13522" y="20340"/>
                </a:cubicBezTo>
                <a:cubicBezTo>
                  <a:pt x="13591" y="20340"/>
                  <a:pt x="13695" y="20282"/>
                  <a:pt x="13764" y="20168"/>
                </a:cubicBezTo>
                <a:cubicBezTo>
                  <a:pt x="13834" y="20053"/>
                  <a:pt x="13868" y="19881"/>
                  <a:pt x="13868" y="19709"/>
                </a:cubicBezTo>
                <a:close/>
                <a:moveTo>
                  <a:pt x="20837" y="17819"/>
                </a:moveTo>
                <a:cubicBezTo>
                  <a:pt x="20837" y="3781"/>
                  <a:pt x="20837" y="3781"/>
                  <a:pt x="20837" y="3781"/>
                </a:cubicBezTo>
                <a:cubicBezTo>
                  <a:pt x="19832" y="3781"/>
                  <a:pt x="19832" y="3781"/>
                  <a:pt x="19832" y="3781"/>
                </a:cubicBezTo>
                <a:cubicBezTo>
                  <a:pt x="14631" y="8938"/>
                  <a:pt x="14631" y="8938"/>
                  <a:pt x="14631" y="8938"/>
                </a:cubicBezTo>
                <a:cubicBezTo>
                  <a:pt x="14631" y="12605"/>
                  <a:pt x="14631" y="12605"/>
                  <a:pt x="14631" y="12605"/>
                </a:cubicBezTo>
                <a:cubicBezTo>
                  <a:pt x="19936" y="17819"/>
                  <a:pt x="19936" y="17819"/>
                  <a:pt x="19936" y="17819"/>
                </a:cubicBezTo>
                <a:lnTo>
                  <a:pt x="20837" y="1781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2" name="Shape 4712"/>
          <p:cNvSpPr/>
          <p:nvPr/>
        </p:nvSpPr>
        <p:spPr>
          <a:xfrm>
            <a:off x="4727232" y="1444648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375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03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04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04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03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375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890"/>
                </a:moveTo>
                <a:cubicBezTo>
                  <a:pt x="9425" y="890"/>
                  <a:pt x="8130" y="1133"/>
                  <a:pt x="6957" y="1658"/>
                </a:cubicBezTo>
                <a:cubicBezTo>
                  <a:pt x="5744" y="2184"/>
                  <a:pt x="4692" y="2912"/>
                  <a:pt x="3762" y="3802"/>
                </a:cubicBezTo>
                <a:cubicBezTo>
                  <a:pt x="2912" y="4692"/>
                  <a:pt x="2184" y="5744"/>
                  <a:pt x="1658" y="6957"/>
                </a:cubicBezTo>
                <a:cubicBezTo>
                  <a:pt x="1133" y="8130"/>
                  <a:pt x="890" y="9425"/>
                  <a:pt x="890" y="10800"/>
                </a:cubicBezTo>
                <a:cubicBezTo>
                  <a:pt x="890" y="11366"/>
                  <a:pt x="930" y="11973"/>
                  <a:pt x="1052" y="12539"/>
                </a:cubicBezTo>
                <a:cubicBezTo>
                  <a:pt x="1133" y="13146"/>
                  <a:pt x="1294" y="13672"/>
                  <a:pt x="1537" y="14198"/>
                </a:cubicBezTo>
                <a:cubicBezTo>
                  <a:pt x="1739" y="14764"/>
                  <a:pt x="1982" y="15290"/>
                  <a:pt x="2265" y="15775"/>
                </a:cubicBezTo>
                <a:cubicBezTo>
                  <a:pt x="2548" y="16301"/>
                  <a:pt x="2872" y="16746"/>
                  <a:pt x="3236" y="17151"/>
                </a:cubicBezTo>
                <a:cubicBezTo>
                  <a:pt x="3479" y="17070"/>
                  <a:pt x="3762" y="16948"/>
                  <a:pt x="4166" y="16787"/>
                </a:cubicBezTo>
                <a:cubicBezTo>
                  <a:pt x="4530" y="16665"/>
                  <a:pt x="4935" y="16503"/>
                  <a:pt x="5380" y="16301"/>
                </a:cubicBezTo>
                <a:cubicBezTo>
                  <a:pt x="5825" y="16180"/>
                  <a:pt x="6270" y="16018"/>
                  <a:pt x="6715" y="15856"/>
                </a:cubicBezTo>
                <a:cubicBezTo>
                  <a:pt x="7200" y="15694"/>
                  <a:pt x="7604" y="15573"/>
                  <a:pt x="8009" y="15492"/>
                </a:cubicBezTo>
                <a:cubicBezTo>
                  <a:pt x="8049" y="15452"/>
                  <a:pt x="8049" y="15411"/>
                  <a:pt x="8090" y="15371"/>
                </a:cubicBezTo>
                <a:cubicBezTo>
                  <a:pt x="8090" y="15330"/>
                  <a:pt x="8090" y="15169"/>
                  <a:pt x="8090" y="14885"/>
                </a:cubicBezTo>
                <a:cubicBezTo>
                  <a:pt x="8090" y="14643"/>
                  <a:pt x="8090" y="14440"/>
                  <a:pt x="8049" y="14198"/>
                </a:cubicBezTo>
                <a:cubicBezTo>
                  <a:pt x="8009" y="13996"/>
                  <a:pt x="7969" y="13834"/>
                  <a:pt x="7888" y="13672"/>
                </a:cubicBezTo>
                <a:cubicBezTo>
                  <a:pt x="7807" y="13510"/>
                  <a:pt x="7726" y="13267"/>
                  <a:pt x="7645" y="12944"/>
                </a:cubicBezTo>
                <a:cubicBezTo>
                  <a:pt x="7524" y="12620"/>
                  <a:pt x="7443" y="12337"/>
                  <a:pt x="7402" y="12054"/>
                </a:cubicBezTo>
                <a:cubicBezTo>
                  <a:pt x="7321" y="11892"/>
                  <a:pt x="7200" y="11690"/>
                  <a:pt x="7079" y="11447"/>
                </a:cubicBezTo>
                <a:cubicBezTo>
                  <a:pt x="6957" y="11164"/>
                  <a:pt x="6836" y="10840"/>
                  <a:pt x="6715" y="10355"/>
                </a:cubicBezTo>
                <a:cubicBezTo>
                  <a:pt x="6674" y="9951"/>
                  <a:pt x="6634" y="9627"/>
                  <a:pt x="6634" y="9425"/>
                </a:cubicBezTo>
                <a:cubicBezTo>
                  <a:pt x="6674" y="9263"/>
                  <a:pt x="6715" y="9061"/>
                  <a:pt x="6715" y="8899"/>
                </a:cubicBezTo>
                <a:cubicBezTo>
                  <a:pt x="6755" y="8899"/>
                  <a:pt x="6796" y="8858"/>
                  <a:pt x="6796" y="8858"/>
                </a:cubicBezTo>
                <a:cubicBezTo>
                  <a:pt x="6836" y="8737"/>
                  <a:pt x="6836" y="8454"/>
                  <a:pt x="6796" y="8049"/>
                </a:cubicBezTo>
                <a:cubicBezTo>
                  <a:pt x="6755" y="7645"/>
                  <a:pt x="6715" y="7200"/>
                  <a:pt x="6634" y="6796"/>
                </a:cubicBezTo>
                <a:cubicBezTo>
                  <a:pt x="6593" y="6553"/>
                  <a:pt x="6634" y="6148"/>
                  <a:pt x="6715" y="5663"/>
                </a:cubicBezTo>
                <a:cubicBezTo>
                  <a:pt x="6796" y="5137"/>
                  <a:pt x="7038" y="4652"/>
                  <a:pt x="7402" y="4166"/>
                </a:cubicBezTo>
                <a:cubicBezTo>
                  <a:pt x="7524" y="4004"/>
                  <a:pt x="7645" y="3843"/>
                  <a:pt x="7847" y="3681"/>
                </a:cubicBezTo>
                <a:cubicBezTo>
                  <a:pt x="8009" y="3519"/>
                  <a:pt x="8211" y="3357"/>
                  <a:pt x="8454" y="3236"/>
                </a:cubicBezTo>
                <a:cubicBezTo>
                  <a:pt x="8697" y="3115"/>
                  <a:pt x="8980" y="2993"/>
                  <a:pt x="9303" y="2872"/>
                </a:cubicBezTo>
                <a:cubicBezTo>
                  <a:pt x="9627" y="2791"/>
                  <a:pt x="9991" y="2710"/>
                  <a:pt x="10436" y="2670"/>
                </a:cubicBezTo>
                <a:cubicBezTo>
                  <a:pt x="11326" y="2670"/>
                  <a:pt x="11326" y="2670"/>
                  <a:pt x="11326" y="2670"/>
                </a:cubicBezTo>
                <a:cubicBezTo>
                  <a:pt x="11730" y="2710"/>
                  <a:pt x="12094" y="2791"/>
                  <a:pt x="12418" y="2872"/>
                </a:cubicBezTo>
                <a:cubicBezTo>
                  <a:pt x="12742" y="2993"/>
                  <a:pt x="13025" y="3115"/>
                  <a:pt x="13267" y="3236"/>
                </a:cubicBezTo>
                <a:cubicBezTo>
                  <a:pt x="13510" y="3357"/>
                  <a:pt x="13712" y="3519"/>
                  <a:pt x="13874" y="3681"/>
                </a:cubicBezTo>
                <a:cubicBezTo>
                  <a:pt x="14076" y="3843"/>
                  <a:pt x="14238" y="4004"/>
                  <a:pt x="14360" y="4166"/>
                </a:cubicBezTo>
                <a:cubicBezTo>
                  <a:pt x="14724" y="4652"/>
                  <a:pt x="14966" y="5137"/>
                  <a:pt x="15047" y="5663"/>
                </a:cubicBezTo>
                <a:cubicBezTo>
                  <a:pt x="15169" y="6148"/>
                  <a:pt x="15169" y="6553"/>
                  <a:pt x="15088" y="6796"/>
                </a:cubicBezTo>
                <a:cubicBezTo>
                  <a:pt x="15047" y="7200"/>
                  <a:pt x="15007" y="7645"/>
                  <a:pt x="14966" y="8049"/>
                </a:cubicBezTo>
                <a:cubicBezTo>
                  <a:pt x="14966" y="8454"/>
                  <a:pt x="14966" y="8737"/>
                  <a:pt x="14966" y="8858"/>
                </a:cubicBezTo>
                <a:cubicBezTo>
                  <a:pt x="15007" y="8899"/>
                  <a:pt x="15007" y="8899"/>
                  <a:pt x="15007" y="8899"/>
                </a:cubicBezTo>
                <a:cubicBezTo>
                  <a:pt x="15088" y="9061"/>
                  <a:pt x="15128" y="9263"/>
                  <a:pt x="15128" y="9425"/>
                </a:cubicBezTo>
                <a:cubicBezTo>
                  <a:pt x="15169" y="9627"/>
                  <a:pt x="15088" y="9951"/>
                  <a:pt x="15007" y="10355"/>
                </a:cubicBezTo>
                <a:cubicBezTo>
                  <a:pt x="14926" y="10840"/>
                  <a:pt x="14804" y="11164"/>
                  <a:pt x="14683" y="11447"/>
                </a:cubicBezTo>
                <a:cubicBezTo>
                  <a:pt x="14562" y="11690"/>
                  <a:pt x="14440" y="11892"/>
                  <a:pt x="14319" y="12054"/>
                </a:cubicBezTo>
                <a:cubicBezTo>
                  <a:pt x="14279" y="12337"/>
                  <a:pt x="14198" y="12620"/>
                  <a:pt x="14117" y="12944"/>
                </a:cubicBezTo>
                <a:cubicBezTo>
                  <a:pt x="13996" y="13267"/>
                  <a:pt x="13915" y="13510"/>
                  <a:pt x="13834" y="13672"/>
                </a:cubicBezTo>
                <a:cubicBezTo>
                  <a:pt x="13753" y="13874"/>
                  <a:pt x="13631" y="14036"/>
                  <a:pt x="13591" y="14279"/>
                </a:cubicBezTo>
                <a:cubicBezTo>
                  <a:pt x="13510" y="14481"/>
                  <a:pt x="13470" y="14683"/>
                  <a:pt x="13470" y="14885"/>
                </a:cubicBezTo>
                <a:cubicBezTo>
                  <a:pt x="13470" y="15128"/>
                  <a:pt x="13470" y="15290"/>
                  <a:pt x="13510" y="15330"/>
                </a:cubicBezTo>
                <a:cubicBezTo>
                  <a:pt x="13510" y="15411"/>
                  <a:pt x="13551" y="15452"/>
                  <a:pt x="13631" y="15492"/>
                </a:cubicBezTo>
                <a:cubicBezTo>
                  <a:pt x="13996" y="15573"/>
                  <a:pt x="14400" y="15694"/>
                  <a:pt x="14845" y="15856"/>
                </a:cubicBezTo>
                <a:cubicBezTo>
                  <a:pt x="15290" y="15978"/>
                  <a:pt x="15735" y="16139"/>
                  <a:pt x="16139" y="16261"/>
                </a:cubicBezTo>
                <a:cubicBezTo>
                  <a:pt x="16625" y="16422"/>
                  <a:pt x="17029" y="16584"/>
                  <a:pt x="17434" y="16746"/>
                </a:cubicBezTo>
                <a:cubicBezTo>
                  <a:pt x="17798" y="16867"/>
                  <a:pt x="18121" y="16989"/>
                  <a:pt x="18364" y="17110"/>
                </a:cubicBezTo>
                <a:cubicBezTo>
                  <a:pt x="18728" y="16706"/>
                  <a:pt x="19052" y="16220"/>
                  <a:pt x="19335" y="15735"/>
                </a:cubicBezTo>
                <a:cubicBezTo>
                  <a:pt x="19658" y="15249"/>
                  <a:pt x="19861" y="14724"/>
                  <a:pt x="20063" y="14198"/>
                </a:cubicBezTo>
                <a:cubicBezTo>
                  <a:pt x="20265" y="13672"/>
                  <a:pt x="20427" y="13146"/>
                  <a:pt x="20548" y="12539"/>
                </a:cubicBezTo>
                <a:cubicBezTo>
                  <a:pt x="20629" y="11973"/>
                  <a:pt x="20670" y="11366"/>
                  <a:pt x="20670" y="10800"/>
                </a:cubicBezTo>
                <a:cubicBezTo>
                  <a:pt x="20670" y="9425"/>
                  <a:pt x="20427" y="8130"/>
                  <a:pt x="19901" y="6957"/>
                </a:cubicBezTo>
                <a:cubicBezTo>
                  <a:pt x="19375" y="5744"/>
                  <a:pt x="18688" y="4692"/>
                  <a:pt x="17798" y="3802"/>
                </a:cubicBezTo>
                <a:cubicBezTo>
                  <a:pt x="16867" y="2912"/>
                  <a:pt x="15816" y="2184"/>
                  <a:pt x="14643" y="1658"/>
                </a:cubicBezTo>
                <a:cubicBezTo>
                  <a:pt x="13429" y="1133"/>
                  <a:pt x="12175" y="890"/>
                  <a:pt x="10800" y="890"/>
                </a:cubicBezTo>
                <a:close/>
                <a:moveTo>
                  <a:pt x="3883" y="17838"/>
                </a:moveTo>
                <a:cubicBezTo>
                  <a:pt x="4328" y="18283"/>
                  <a:pt x="4813" y="18688"/>
                  <a:pt x="5339" y="19011"/>
                </a:cubicBezTo>
                <a:cubicBezTo>
                  <a:pt x="5825" y="19375"/>
                  <a:pt x="6391" y="19658"/>
                  <a:pt x="6998" y="19901"/>
                </a:cubicBezTo>
                <a:cubicBezTo>
                  <a:pt x="7604" y="20144"/>
                  <a:pt x="8211" y="20346"/>
                  <a:pt x="8818" y="20467"/>
                </a:cubicBezTo>
                <a:cubicBezTo>
                  <a:pt x="9465" y="20629"/>
                  <a:pt x="10112" y="20670"/>
                  <a:pt x="10800" y="20670"/>
                </a:cubicBezTo>
                <a:cubicBezTo>
                  <a:pt x="11447" y="20670"/>
                  <a:pt x="12094" y="20629"/>
                  <a:pt x="12742" y="20467"/>
                </a:cubicBezTo>
                <a:cubicBezTo>
                  <a:pt x="13429" y="20346"/>
                  <a:pt x="14036" y="20144"/>
                  <a:pt x="14643" y="19901"/>
                </a:cubicBezTo>
                <a:cubicBezTo>
                  <a:pt x="15209" y="19658"/>
                  <a:pt x="15735" y="19375"/>
                  <a:pt x="16261" y="19011"/>
                </a:cubicBezTo>
                <a:cubicBezTo>
                  <a:pt x="16787" y="18647"/>
                  <a:pt x="17272" y="18243"/>
                  <a:pt x="17757" y="17798"/>
                </a:cubicBezTo>
                <a:cubicBezTo>
                  <a:pt x="17474" y="17676"/>
                  <a:pt x="17151" y="17555"/>
                  <a:pt x="16746" y="17434"/>
                </a:cubicBezTo>
                <a:cubicBezTo>
                  <a:pt x="16382" y="17312"/>
                  <a:pt x="16018" y="17191"/>
                  <a:pt x="15613" y="17070"/>
                </a:cubicBezTo>
                <a:cubicBezTo>
                  <a:pt x="15249" y="16908"/>
                  <a:pt x="14845" y="16787"/>
                  <a:pt x="14440" y="16665"/>
                </a:cubicBezTo>
                <a:cubicBezTo>
                  <a:pt x="14036" y="16544"/>
                  <a:pt x="13672" y="16422"/>
                  <a:pt x="13348" y="16301"/>
                </a:cubicBezTo>
                <a:cubicBezTo>
                  <a:pt x="12984" y="16180"/>
                  <a:pt x="12742" y="15978"/>
                  <a:pt x="12701" y="15694"/>
                </a:cubicBezTo>
                <a:cubicBezTo>
                  <a:pt x="12620" y="15411"/>
                  <a:pt x="12580" y="15128"/>
                  <a:pt x="12580" y="14885"/>
                </a:cubicBezTo>
                <a:cubicBezTo>
                  <a:pt x="12580" y="14562"/>
                  <a:pt x="12620" y="14279"/>
                  <a:pt x="12742" y="14036"/>
                </a:cubicBezTo>
                <a:cubicBezTo>
                  <a:pt x="12822" y="13753"/>
                  <a:pt x="12944" y="13510"/>
                  <a:pt x="12984" y="13308"/>
                </a:cubicBezTo>
                <a:cubicBezTo>
                  <a:pt x="13106" y="13146"/>
                  <a:pt x="13187" y="12903"/>
                  <a:pt x="13308" y="12620"/>
                </a:cubicBezTo>
                <a:cubicBezTo>
                  <a:pt x="13389" y="12337"/>
                  <a:pt x="13429" y="12054"/>
                  <a:pt x="13429" y="11771"/>
                </a:cubicBezTo>
                <a:cubicBezTo>
                  <a:pt x="13429" y="11771"/>
                  <a:pt x="13429" y="11690"/>
                  <a:pt x="13470" y="11649"/>
                </a:cubicBezTo>
                <a:cubicBezTo>
                  <a:pt x="13510" y="11609"/>
                  <a:pt x="13551" y="11569"/>
                  <a:pt x="13591" y="11528"/>
                </a:cubicBezTo>
                <a:cubicBezTo>
                  <a:pt x="13631" y="11447"/>
                  <a:pt x="13753" y="11326"/>
                  <a:pt x="13834" y="11124"/>
                </a:cubicBezTo>
                <a:cubicBezTo>
                  <a:pt x="13955" y="10881"/>
                  <a:pt x="14036" y="10557"/>
                  <a:pt x="14157" y="10153"/>
                </a:cubicBezTo>
                <a:cubicBezTo>
                  <a:pt x="14238" y="9829"/>
                  <a:pt x="14238" y="9627"/>
                  <a:pt x="14238" y="9506"/>
                </a:cubicBezTo>
                <a:cubicBezTo>
                  <a:pt x="14238" y="9425"/>
                  <a:pt x="14198" y="9344"/>
                  <a:pt x="14157" y="9263"/>
                </a:cubicBezTo>
                <a:cubicBezTo>
                  <a:pt x="14157" y="9222"/>
                  <a:pt x="14157" y="9182"/>
                  <a:pt x="14117" y="9142"/>
                </a:cubicBezTo>
                <a:cubicBezTo>
                  <a:pt x="14117" y="9101"/>
                  <a:pt x="14117" y="9101"/>
                  <a:pt x="14117" y="9061"/>
                </a:cubicBezTo>
                <a:cubicBezTo>
                  <a:pt x="14036" y="8858"/>
                  <a:pt x="14036" y="8535"/>
                  <a:pt x="14076" y="8009"/>
                </a:cubicBezTo>
                <a:cubicBezTo>
                  <a:pt x="14117" y="7483"/>
                  <a:pt x="14198" y="6998"/>
                  <a:pt x="14279" y="6634"/>
                </a:cubicBezTo>
                <a:cubicBezTo>
                  <a:pt x="14279" y="6472"/>
                  <a:pt x="14238" y="6229"/>
                  <a:pt x="14198" y="5825"/>
                </a:cubicBezTo>
                <a:cubicBezTo>
                  <a:pt x="14117" y="5461"/>
                  <a:pt x="13955" y="5056"/>
                  <a:pt x="13631" y="4692"/>
                </a:cubicBezTo>
                <a:cubicBezTo>
                  <a:pt x="13510" y="4530"/>
                  <a:pt x="13389" y="4409"/>
                  <a:pt x="13227" y="4247"/>
                </a:cubicBezTo>
                <a:cubicBezTo>
                  <a:pt x="13025" y="4126"/>
                  <a:pt x="12863" y="4004"/>
                  <a:pt x="12701" y="3924"/>
                </a:cubicBezTo>
                <a:cubicBezTo>
                  <a:pt x="12458" y="3843"/>
                  <a:pt x="12256" y="3762"/>
                  <a:pt x="12013" y="3721"/>
                </a:cubicBezTo>
                <a:cubicBezTo>
                  <a:pt x="11811" y="3640"/>
                  <a:pt x="11528" y="3600"/>
                  <a:pt x="11245" y="3560"/>
                </a:cubicBezTo>
                <a:cubicBezTo>
                  <a:pt x="10436" y="3560"/>
                  <a:pt x="10436" y="3560"/>
                  <a:pt x="10436" y="3560"/>
                </a:cubicBezTo>
                <a:cubicBezTo>
                  <a:pt x="10153" y="3600"/>
                  <a:pt x="9951" y="3640"/>
                  <a:pt x="9708" y="3721"/>
                </a:cubicBezTo>
                <a:cubicBezTo>
                  <a:pt x="9465" y="3762"/>
                  <a:pt x="9263" y="3843"/>
                  <a:pt x="9101" y="3924"/>
                </a:cubicBezTo>
                <a:cubicBezTo>
                  <a:pt x="8899" y="4004"/>
                  <a:pt x="8697" y="4126"/>
                  <a:pt x="8535" y="4247"/>
                </a:cubicBezTo>
                <a:cubicBezTo>
                  <a:pt x="8373" y="4409"/>
                  <a:pt x="8252" y="4530"/>
                  <a:pt x="8090" y="4692"/>
                </a:cubicBezTo>
                <a:cubicBezTo>
                  <a:pt x="7807" y="5056"/>
                  <a:pt x="7645" y="5461"/>
                  <a:pt x="7564" y="5825"/>
                </a:cubicBezTo>
                <a:cubicBezTo>
                  <a:pt x="7483" y="6229"/>
                  <a:pt x="7483" y="6472"/>
                  <a:pt x="7524" y="6634"/>
                </a:cubicBezTo>
                <a:cubicBezTo>
                  <a:pt x="7604" y="6998"/>
                  <a:pt x="7645" y="7483"/>
                  <a:pt x="7685" y="8009"/>
                </a:cubicBezTo>
                <a:cubicBezTo>
                  <a:pt x="7726" y="8535"/>
                  <a:pt x="7685" y="8858"/>
                  <a:pt x="7645" y="9061"/>
                </a:cubicBezTo>
                <a:cubicBezTo>
                  <a:pt x="7645" y="9101"/>
                  <a:pt x="7645" y="9101"/>
                  <a:pt x="7645" y="9142"/>
                </a:cubicBezTo>
                <a:cubicBezTo>
                  <a:pt x="7645" y="9182"/>
                  <a:pt x="7604" y="9222"/>
                  <a:pt x="7564" y="9263"/>
                </a:cubicBezTo>
                <a:cubicBezTo>
                  <a:pt x="7524" y="9344"/>
                  <a:pt x="7524" y="9425"/>
                  <a:pt x="7524" y="9506"/>
                </a:cubicBezTo>
                <a:cubicBezTo>
                  <a:pt x="7524" y="9627"/>
                  <a:pt x="7564" y="9829"/>
                  <a:pt x="7645" y="10153"/>
                </a:cubicBezTo>
                <a:cubicBezTo>
                  <a:pt x="7685" y="10557"/>
                  <a:pt x="7766" y="10881"/>
                  <a:pt x="7888" y="11124"/>
                </a:cubicBezTo>
                <a:cubicBezTo>
                  <a:pt x="8009" y="11326"/>
                  <a:pt x="8090" y="11447"/>
                  <a:pt x="8171" y="11528"/>
                </a:cubicBezTo>
                <a:cubicBezTo>
                  <a:pt x="8171" y="11569"/>
                  <a:pt x="8211" y="11609"/>
                  <a:pt x="8252" y="11649"/>
                </a:cubicBezTo>
                <a:cubicBezTo>
                  <a:pt x="8292" y="11690"/>
                  <a:pt x="8292" y="11771"/>
                  <a:pt x="8292" y="11771"/>
                </a:cubicBezTo>
                <a:cubicBezTo>
                  <a:pt x="8333" y="12054"/>
                  <a:pt x="8413" y="12337"/>
                  <a:pt x="8454" y="12620"/>
                </a:cubicBezTo>
                <a:cubicBezTo>
                  <a:pt x="8535" y="12903"/>
                  <a:pt x="8616" y="13146"/>
                  <a:pt x="8737" y="13308"/>
                </a:cubicBezTo>
                <a:cubicBezTo>
                  <a:pt x="8858" y="13591"/>
                  <a:pt x="8939" y="13874"/>
                  <a:pt x="8980" y="14157"/>
                </a:cubicBezTo>
                <a:cubicBezTo>
                  <a:pt x="8980" y="14440"/>
                  <a:pt x="8980" y="14683"/>
                  <a:pt x="8980" y="14885"/>
                </a:cubicBezTo>
                <a:cubicBezTo>
                  <a:pt x="8980" y="15169"/>
                  <a:pt x="8980" y="15452"/>
                  <a:pt x="8899" y="15735"/>
                </a:cubicBezTo>
                <a:cubicBezTo>
                  <a:pt x="8858" y="16018"/>
                  <a:pt x="8656" y="16220"/>
                  <a:pt x="8252" y="16301"/>
                </a:cubicBezTo>
                <a:cubicBezTo>
                  <a:pt x="7888" y="16422"/>
                  <a:pt x="7524" y="16544"/>
                  <a:pt x="7119" y="16706"/>
                </a:cubicBezTo>
                <a:cubicBezTo>
                  <a:pt x="6715" y="16827"/>
                  <a:pt x="6310" y="16948"/>
                  <a:pt x="5946" y="17110"/>
                </a:cubicBezTo>
                <a:cubicBezTo>
                  <a:pt x="5542" y="17231"/>
                  <a:pt x="5178" y="17393"/>
                  <a:pt x="4813" y="17515"/>
                </a:cubicBezTo>
                <a:cubicBezTo>
                  <a:pt x="4449" y="17636"/>
                  <a:pt x="4126" y="17757"/>
                  <a:pt x="3883" y="1783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3" name="Shape 4713"/>
          <p:cNvSpPr/>
          <p:nvPr/>
        </p:nvSpPr>
        <p:spPr>
          <a:xfrm>
            <a:off x="5371134" y="1469744"/>
            <a:ext cx="203157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53"/>
                </a:moveTo>
                <a:lnTo>
                  <a:pt x="0" y="0"/>
                </a:lnTo>
                <a:lnTo>
                  <a:pt x="21600" y="0"/>
                </a:lnTo>
                <a:lnTo>
                  <a:pt x="21600" y="17153"/>
                </a:lnTo>
                <a:lnTo>
                  <a:pt x="13595" y="17153"/>
                </a:lnTo>
                <a:lnTo>
                  <a:pt x="13595" y="16200"/>
                </a:lnTo>
                <a:lnTo>
                  <a:pt x="20584" y="16200"/>
                </a:lnTo>
                <a:lnTo>
                  <a:pt x="20584" y="847"/>
                </a:lnTo>
                <a:lnTo>
                  <a:pt x="1144" y="847"/>
                </a:lnTo>
                <a:lnTo>
                  <a:pt x="1144" y="16200"/>
                </a:lnTo>
                <a:lnTo>
                  <a:pt x="8132" y="16200"/>
                </a:lnTo>
                <a:lnTo>
                  <a:pt x="8132" y="17153"/>
                </a:lnTo>
                <a:lnTo>
                  <a:pt x="0" y="17153"/>
                </a:lnTo>
                <a:close/>
                <a:moveTo>
                  <a:pt x="11435" y="7412"/>
                </a:moveTo>
                <a:lnTo>
                  <a:pt x="11435" y="21600"/>
                </a:lnTo>
                <a:lnTo>
                  <a:pt x="10292" y="21600"/>
                </a:lnTo>
                <a:lnTo>
                  <a:pt x="10292" y="7412"/>
                </a:lnTo>
                <a:lnTo>
                  <a:pt x="6099" y="10800"/>
                </a:lnTo>
                <a:lnTo>
                  <a:pt x="5336" y="10165"/>
                </a:lnTo>
                <a:lnTo>
                  <a:pt x="10927" y="5612"/>
                </a:lnTo>
                <a:lnTo>
                  <a:pt x="16391" y="10165"/>
                </a:lnTo>
                <a:lnTo>
                  <a:pt x="15628" y="10800"/>
                </a:lnTo>
                <a:lnTo>
                  <a:pt x="11435" y="741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4" name="Shape 4714"/>
          <p:cNvSpPr/>
          <p:nvPr/>
        </p:nvSpPr>
        <p:spPr>
          <a:xfrm>
            <a:off x="5994721" y="1433893"/>
            <a:ext cx="203157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8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11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11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cubicBezTo>
                  <a:pt x="17814" y="7026"/>
                  <a:pt x="17814" y="7026"/>
                  <a:pt x="17814" y="7026"/>
                </a:cubicBezTo>
                <a:cubicBezTo>
                  <a:pt x="16746" y="7026"/>
                  <a:pt x="16746" y="7026"/>
                  <a:pt x="16746" y="7026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25"/>
                </a:cubicBezTo>
                <a:cubicBezTo>
                  <a:pt x="15969" y="3102"/>
                  <a:pt x="15533" y="2616"/>
                  <a:pt x="14999" y="2167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167"/>
                </a:cubicBezTo>
                <a:cubicBezTo>
                  <a:pt x="6067" y="2616"/>
                  <a:pt x="5679" y="3102"/>
                  <a:pt x="5339" y="3625"/>
                </a:cubicBezTo>
                <a:cubicBezTo>
                  <a:pt x="5048" y="4185"/>
                  <a:pt x="4854" y="4783"/>
                  <a:pt x="4854" y="5381"/>
                </a:cubicBezTo>
                <a:cubicBezTo>
                  <a:pt x="4854" y="10352"/>
                  <a:pt x="4854" y="10352"/>
                  <a:pt x="4854" y="10352"/>
                </a:cubicBezTo>
                <a:lnTo>
                  <a:pt x="18348" y="10352"/>
                </a:lnTo>
                <a:close/>
                <a:moveTo>
                  <a:pt x="20532" y="20778"/>
                </a:moveTo>
                <a:cubicBezTo>
                  <a:pt x="20532" y="11211"/>
                  <a:pt x="20532" y="11211"/>
                  <a:pt x="20532" y="11211"/>
                </a:cubicBezTo>
                <a:cubicBezTo>
                  <a:pt x="1068" y="11211"/>
                  <a:pt x="1068" y="11211"/>
                  <a:pt x="1068" y="11211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5" name="Shape 4715"/>
          <p:cNvSpPr/>
          <p:nvPr/>
        </p:nvSpPr>
        <p:spPr>
          <a:xfrm>
            <a:off x="6568115" y="1423137"/>
            <a:ext cx="303540" cy="285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2" y="1179"/>
                </a:moveTo>
                <a:cubicBezTo>
                  <a:pt x="12630" y="1248"/>
                  <a:pt x="13957" y="1595"/>
                  <a:pt x="15220" y="2219"/>
                </a:cubicBezTo>
                <a:cubicBezTo>
                  <a:pt x="16483" y="2808"/>
                  <a:pt x="17617" y="3640"/>
                  <a:pt x="18556" y="4681"/>
                </a:cubicBezTo>
                <a:cubicBezTo>
                  <a:pt x="19495" y="5721"/>
                  <a:pt x="20240" y="6934"/>
                  <a:pt x="20790" y="8286"/>
                </a:cubicBezTo>
                <a:cubicBezTo>
                  <a:pt x="21341" y="9673"/>
                  <a:pt x="21600" y="11129"/>
                  <a:pt x="21600" y="12655"/>
                </a:cubicBezTo>
                <a:cubicBezTo>
                  <a:pt x="21600" y="12863"/>
                  <a:pt x="21600" y="13071"/>
                  <a:pt x="21568" y="13279"/>
                </a:cubicBezTo>
                <a:cubicBezTo>
                  <a:pt x="21568" y="13452"/>
                  <a:pt x="21535" y="13660"/>
                  <a:pt x="21503" y="13868"/>
                </a:cubicBezTo>
                <a:cubicBezTo>
                  <a:pt x="20790" y="13868"/>
                  <a:pt x="20790" y="13868"/>
                  <a:pt x="20790" y="13868"/>
                </a:cubicBezTo>
                <a:cubicBezTo>
                  <a:pt x="20790" y="13556"/>
                  <a:pt x="20726" y="13244"/>
                  <a:pt x="20596" y="12967"/>
                </a:cubicBezTo>
                <a:cubicBezTo>
                  <a:pt x="20467" y="12690"/>
                  <a:pt x="20305" y="12447"/>
                  <a:pt x="20110" y="12239"/>
                </a:cubicBezTo>
                <a:cubicBezTo>
                  <a:pt x="19916" y="12031"/>
                  <a:pt x="19689" y="11892"/>
                  <a:pt x="19430" y="11753"/>
                </a:cubicBezTo>
                <a:cubicBezTo>
                  <a:pt x="19171" y="11649"/>
                  <a:pt x="18880" y="11580"/>
                  <a:pt x="18621" y="11580"/>
                </a:cubicBezTo>
                <a:cubicBezTo>
                  <a:pt x="18297" y="11580"/>
                  <a:pt x="18005" y="11649"/>
                  <a:pt x="17714" y="11753"/>
                </a:cubicBezTo>
                <a:cubicBezTo>
                  <a:pt x="17455" y="11892"/>
                  <a:pt x="17196" y="12065"/>
                  <a:pt x="17001" y="12308"/>
                </a:cubicBezTo>
                <a:cubicBezTo>
                  <a:pt x="16807" y="12516"/>
                  <a:pt x="16645" y="12759"/>
                  <a:pt x="16548" y="13036"/>
                </a:cubicBezTo>
                <a:cubicBezTo>
                  <a:pt x="16419" y="13314"/>
                  <a:pt x="16386" y="13626"/>
                  <a:pt x="16386" y="13972"/>
                </a:cubicBezTo>
                <a:cubicBezTo>
                  <a:pt x="15641" y="13972"/>
                  <a:pt x="15641" y="13972"/>
                  <a:pt x="15641" y="13972"/>
                </a:cubicBezTo>
                <a:cubicBezTo>
                  <a:pt x="15641" y="13626"/>
                  <a:pt x="15577" y="13314"/>
                  <a:pt x="15479" y="13036"/>
                </a:cubicBezTo>
                <a:cubicBezTo>
                  <a:pt x="15350" y="12759"/>
                  <a:pt x="15188" y="12516"/>
                  <a:pt x="14994" y="12308"/>
                </a:cubicBezTo>
                <a:cubicBezTo>
                  <a:pt x="14767" y="12065"/>
                  <a:pt x="14540" y="11892"/>
                  <a:pt x="14281" y="11753"/>
                </a:cubicBezTo>
                <a:cubicBezTo>
                  <a:pt x="14022" y="11649"/>
                  <a:pt x="13731" y="11580"/>
                  <a:pt x="13407" y="11580"/>
                </a:cubicBezTo>
                <a:cubicBezTo>
                  <a:pt x="13115" y="11580"/>
                  <a:pt x="12824" y="11649"/>
                  <a:pt x="12533" y="11753"/>
                </a:cubicBezTo>
                <a:cubicBezTo>
                  <a:pt x="12241" y="11892"/>
                  <a:pt x="12014" y="12065"/>
                  <a:pt x="11820" y="12308"/>
                </a:cubicBezTo>
                <a:cubicBezTo>
                  <a:pt x="11626" y="12516"/>
                  <a:pt x="11464" y="12759"/>
                  <a:pt x="11367" y="13036"/>
                </a:cubicBezTo>
                <a:cubicBezTo>
                  <a:pt x="11237" y="13314"/>
                  <a:pt x="11172" y="13626"/>
                  <a:pt x="11172" y="13972"/>
                </a:cubicBezTo>
                <a:cubicBezTo>
                  <a:pt x="11172" y="19866"/>
                  <a:pt x="11172" y="19866"/>
                  <a:pt x="11172" y="19866"/>
                </a:cubicBezTo>
                <a:cubicBezTo>
                  <a:pt x="11172" y="20144"/>
                  <a:pt x="11270" y="20387"/>
                  <a:pt x="11431" y="20560"/>
                </a:cubicBezTo>
                <a:cubicBezTo>
                  <a:pt x="11593" y="20733"/>
                  <a:pt x="11788" y="20837"/>
                  <a:pt x="12014" y="20837"/>
                </a:cubicBezTo>
                <a:cubicBezTo>
                  <a:pt x="12273" y="20837"/>
                  <a:pt x="12500" y="20733"/>
                  <a:pt x="12662" y="20560"/>
                </a:cubicBezTo>
                <a:cubicBezTo>
                  <a:pt x="12824" y="20387"/>
                  <a:pt x="12921" y="20144"/>
                  <a:pt x="12921" y="19866"/>
                </a:cubicBezTo>
                <a:cubicBezTo>
                  <a:pt x="13634" y="19866"/>
                  <a:pt x="13634" y="19866"/>
                  <a:pt x="13634" y="19866"/>
                </a:cubicBezTo>
                <a:cubicBezTo>
                  <a:pt x="13634" y="20109"/>
                  <a:pt x="13601" y="20352"/>
                  <a:pt x="13504" y="20560"/>
                </a:cubicBezTo>
                <a:cubicBezTo>
                  <a:pt x="13407" y="20768"/>
                  <a:pt x="13310" y="20941"/>
                  <a:pt x="13180" y="21115"/>
                </a:cubicBezTo>
                <a:cubicBezTo>
                  <a:pt x="13018" y="21253"/>
                  <a:pt x="12856" y="21357"/>
                  <a:pt x="12662" y="21461"/>
                </a:cubicBezTo>
                <a:cubicBezTo>
                  <a:pt x="12468" y="21565"/>
                  <a:pt x="12241" y="21600"/>
                  <a:pt x="12014" y="21600"/>
                </a:cubicBezTo>
                <a:cubicBezTo>
                  <a:pt x="11788" y="21600"/>
                  <a:pt x="11593" y="21565"/>
                  <a:pt x="11431" y="21461"/>
                </a:cubicBezTo>
                <a:cubicBezTo>
                  <a:pt x="11237" y="21357"/>
                  <a:pt x="11075" y="21253"/>
                  <a:pt x="10946" y="21115"/>
                </a:cubicBezTo>
                <a:cubicBezTo>
                  <a:pt x="10751" y="20941"/>
                  <a:pt x="10622" y="20768"/>
                  <a:pt x="10557" y="20560"/>
                </a:cubicBezTo>
                <a:cubicBezTo>
                  <a:pt x="10460" y="20352"/>
                  <a:pt x="10428" y="20109"/>
                  <a:pt x="10428" y="19866"/>
                </a:cubicBezTo>
                <a:cubicBezTo>
                  <a:pt x="10428" y="13938"/>
                  <a:pt x="10428" y="13938"/>
                  <a:pt x="10428" y="13938"/>
                </a:cubicBezTo>
                <a:cubicBezTo>
                  <a:pt x="10428" y="13591"/>
                  <a:pt x="10363" y="13279"/>
                  <a:pt x="10266" y="13002"/>
                </a:cubicBezTo>
                <a:cubicBezTo>
                  <a:pt x="10136" y="12724"/>
                  <a:pt x="9974" y="12447"/>
                  <a:pt x="9780" y="12239"/>
                </a:cubicBezTo>
                <a:cubicBezTo>
                  <a:pt x="9553" y="12031"/>
                  <a:pt x="9327" y="11892"/>
                  <a:pt x="9067" y="11753"/>
                </a:cubicBezTo>
                <a:cubicBezTo>
                  <a:pt x="8776" y="11649"/>
                  <a:pt x="8517" y="11580"/>
                  <a:pt x="8225" y="11580"/>
                </a:cubicBezTo>
                <a:cubicBezTo>
                  <a:pt x="7934" y="11580"/>
                  <a:pt x="7643" y="11649"/>
                  <a:pt x="7351" y="11753"/>
                </a:cubicBezTo>
                <a:cubicBezTo>
                  <a:pt x="7060" y="11892"/>
                  <a:pt x="6833" y="12065"/>
                  <a:pt x="6639" y="12308"/>
                </a:cubicBezTo>
                <a:cubicBezTo>
                  <a:pt x="6444" y="12516"/>
                  <a:pt x="6282" y="12759"/>
                  <a:pt x="6153" y="13036"/>
                </a:cubicBezTo>
                <a:cubicBezTo>
                  <a:pt x="6056" y="13314"/>
                  <a:pt x="5991" y="13626"/>
                  <a:pt x="5991" y="13972"/>
                </a:cubicBezTo>
                <a:cubicBezTo>
                  <a:pt x="5246" y="13972"/>
                  <a:pt x="5246" y="13972"/>
                  <a:pt x="5246" y="13972"/>
                </a:cubicBezTo>
                <a:cubicBezTo>
                  <a:pt x="5246" y="13626"/>
                  <a:pt x="5181" y="13314"/>
                  <a:pt x="5084" y="13036"/>
                </a:cubicBezTo>
                <a:cubicBezTo>
                  <a:pt x="4955" y="12759"/>
                  <a:pt x="4793" y="12516"/>
                  <a:pt x="4599" y="12308"/>
                </a:cubicBezTo>
                <a:cubicBezTo>
                  <a:pt x="4404" y="12065"/>
                  <a:pt x="4178" y="11892"/>
                  <a:pt x="3886" y="11753"/>
                </a:cubicBezTo>
                <a:cubicBezTo>
                  <a:pt x="3595" y="11649"/>
                  <a:pt x="3303" y="11580"/>
                  <a:pt x="3012" y="11580"/>
                </a:cubicBezTo>
                <a:cubicBezTo>
                  <a:pt x="2720" y="11580"/>
                  <a:pt x="2461" y="11649"/>
                  <a:pt x="2170" y="11753"/>
                </a:cubicBezTo>
                <a:cubicBezTo>
                  <a:pt x="1911" y="11892"/>
                  <a:pt x="1684" y="12031"/>
                  <a:pt x="1490" y="12239"/>
                </a:cubicBezTo>
                <a:cubicBezTo>
                  <a:pt x="1295" y="12447"/>
                  <a:pt x="1133" y="12690"/>
                  <a:pt x="1004" y="12967"/>
                </a:cubicBezTo>
                <a:cubicBezTo>
                  <a:pt x="874" y="13244"/>
                  <a:pt x="810" y="13556"/>
                  <a:pt x="810" y="13868"/>
                </a:cubicBezTo>
                <a:cubicBezTo>
                  <a:pt x="97" y="13938"/>
                  <a:pt x="97" y="13938"/>
                  <a:pt x="97" y="13938"/>
                </a:cubicBezTo>
                <a:cubicBezTo>
                  <a:pt x="65" y="13695"/>
                  <a:pt x="32" y="13487"/>
                  <a:pt x="32" y="13279"/>
                </a:cubicBezTo>
                <a:cubicBezTo>
                  <a:pt x="32" y="13071"/>
                  <a:pt x="0" y="12863"/>
                  <a:pt x="0" y="12655"/>
                </a:cubicBezTo>
                <a:cubicBezTo>
                  <a:pt x="0" y="11129"/>
                  <a:pt x="291" y="9673"/>
                  <a:pt x="842" y="8286"/>
                </a:cubicBezTo>
                <a:cubicBezTo>
                  <a:pt x="1393" y="6934"/>
                  <a:pt x="2105" y="5721"/>
                  <a:pt x="3044" y="4681"/>
                </a:cubicBezTo>
                <a:cubicBezTo>
                  <a:pt x="4016" y="3640"/>
                  <a:pt x="5117" y="2808"/>
                  <a:pt x="6380" y="2219"/>
                </a:cubicBezTo>
                <a:cubicBezTo>
                  <a:pt x="7643" y="1595"/>
                  <a:pt x="9003" y="1248"/>
                  <a:pt x="10428" y="1179"/>
                </a:cubicBezTo>
                <a:cubicBezTo>
                  <a:pt x="10428" y="0"/>
                  <a:pt x="10428" y="0"/>
                  <a:pt x="10428" y="0"/>
                </a:cubicBezTo>
                <a:cubicBezTo>
                  <a:pt x="11172" y="0"/>
                  <a:pt x="11172" y="0"/>
                  <a:pt x="11172" y="0"/>
                </a:cubicBezTo>
                <a:lnTo>
                  <a:pt x="11172" y="1179"/>
                </a:lnTo>
                <a:close/>
                <a:moveTo>
                  <a:pt x="18621" y="10817"/>
                </a:moveTo>
                <a:cubicBezTo>
                  <a:pt x="18815" y="10817"/>
                  <a:pt x="19042" y="10852"/>
                  <a:pt x="19268" y="10887"/>
                </a:cubicBezTo>
                <a:cubicBezTo>
                  <a:pt x="19463" y="10956"/>
                  <a:pt x="19689" y="11025"/>
                  <a:pt x="19884" y="11129"/>
                </a:cubicBezTo>
                <a:cubicBezTo>
                  <a:pt x="20078" y="11199"/>
                  <a:pt x="20240" y="11337"/>
                  <a:pt x="20402" y="11476"/>
                </a:cubicBezTo>
                <a:cubicBezTo>
                  <a:pt x="20564" y="11580"/>
                  <a:pt x="20693" y="11753"/>
                  <a:pt x="20855" y="11927"/>
                </a:cubicBezTo>
                <a:cubicBezTo>
                  <a:pt x="20758" y="10540"/>
                  <a:pt x="20434" y="9257"/>
                  <a:pt x="19884" y="8044"/>
                </a:cubicBezTo>
                <a:cubicBezTo>
                  <a:pt x="19301" y="6796"/>
                  <a:pt x="18588" y="5755"/>
                  <a:pt x="17682" y="4854"/>
                </a:cubicBezTo>
                <a:cubicBezTo>
                  <a:pt x="16775" y="3952"/>
                  <a:pt x="15739" y="3224"/>
                  <a:pt x="14573" y="2739"/>
                </a:cubicBezTo>
                <a:cubicBezTo>
                  <a:pt x="13375" y="2219"/>
                  <a:pt x="12112" y="1942"/>
                  <a:pt x="10816" y="1942"/>
                </a:cubicBezTo>
                <a:cubicBezTo>
                  <a:pt x="9488" y="1942"/>
                  <a:pt x="8225" y="2219"/>
                  <a:pt x="7060" y="2739"/>
                </a:cubicBezTo>
                <a:cubicBezTo>
                  <a:pt x="5861" y="3224"/>
                  <a:pt x="4825" y="3952"/>
                  <a:pt x="3918" y="4854"/>
                </a:cubicBezTo>
                <a:cubicBezTo>
                  <a:pt x="3044" y="5755"/>
                  <a:pt x="2299" y="6796"/>
                  <a:pt x="1749" y="8044"/>
                </a:cubicBezTo>
                <a:cubicBezTo>
                  <a:pt x="1166" y="9257"/>
                  <a:pt x="842" y="10540"/>
                  <a:pt x="777" y="11927"/>
                </a:cubicBezTo>
                <a:cubicBezTo>
                  <a:pt x="907" y="11753"/>
                  <a:pt x="1069" y="11580"/>
                  <a:pt x="1198" y="11476"/>
                </a:cubicBezTo>
                <a:cubicBezTo>
                  <a:pt x="1360" y="11337"/>
                  <a:pt x="1554" y="11199"/>
                  <a:pt x="1749" y="11129"/>
                </a:cubicBezTo>
                <a:cubicBezTo>
                  <a:pt x="1943" y="11025"/>
                  <a:pt x="2137" y="10956"/>
                  <a:pt x="2364" y="10887"/>
                </a:cubicBezTo>
                <a:cubicBezTo>
                  <a:pt x="2558" y="10852"/>
                  <a:pt x="2785" y="10817"/>
                  <a:pt x="3012" y="10817"/>
                </a:cubicBezTo>
                <a:cubicBezTo>
                  <a:pt x="3271" y="10817"/>
                  <a:pt x="3562" y="10852"/>
                  <a:pt x="3821" y="10921"/>
                </a:cubicBezTo>
                <a:cubicBezTo>
                  <a:pt x="4080" y="10991"/>
                  <a:pt x="4339" y="11095"/>
                  <a:pt x="4566" y="11268"/>
                </a:cubicBezTo>
                <a:cubicBezTo>
                  <a:pt x="4793" y="11407"/>
                  <a:pt x="4987" y="11580"/>
                  <a:pt x="5181" y="11788"/>
                </a:cubicBezTo>
                <a:cubicBezTo>
                  <a:pt x="5343" y="11961"/>
                  <a:pt x="5505" y="12204"/>
                  <a:pt x="5635" y="12482"/>
                </a:cubicBezTo>
                <a:cubicBezTo>
                  <a:pt x="5732" y="12204"/>
                  <a:pt x="5894" y="11961"/>
                  <a:pt x="6056" y="11788"/>
                </a:cubicBezTo>
                <a:cubicBezTo>
                  <a:pt x="6250" y="11580"/>
                  <a:pt x="6444" y="11407"/>
                  <a:pt x="6671" y="11268"/>
                </a:cubicBezTo>
                <a:cubicBezTo>
                  <a:pt x="6898" y="11095"/>
                  <a:pt x="7157" y="10991"/>
                  <a:pt x="7416" y="10921"/>
                </a:cubicBezTo>
                <a:cubicBezTo>
                  <a:pt x="7675" y="10852"/>
                  <a:pt x="7966" y="10817"/>
                  <a:pt x="8225" y="10817"/>
                </a:cubicBezTo>
                <a:cubicBezTo>
                  <a:pt x="8485" y="10817"/>
                  <a:pt x="8744" y="10852"/>
                  <a:pt x="9003" y="10921"/>
                </a:cubicBezTo>
                <a:cubicBezTo>
                  <a:pt x="9294" y="10991"/>
                  <a:pt x="9521" y="11095"/>
                  <a:pt x="9748" y="11268"/>
                </a:cubicBezTo>
                <a:cubicBezTo>
                  <a:pt x="9974" y="11407"/>
                  <a:pt x="10169" y="11580"/>
                  <a:pt x="10363" y="11788"/>
                </a:cubicBezTo>
                <a:cubicBezTo>
                  <a:pt x="10557" y="11961"/>
                  <a:pt x="10687" y="12204"/>
                  <a:pt x="10816" y="12482"/>
                </a:cubicBezTo>
                <a:cubicBezTo>
                  <a:pt x="10946" y="12204"/>
                  <a:pt x="11108" y="11961"/>
                  <a:pt x="11270" y="11788"/>
                </a:cubicBezTo>
                <a:cubicBezTo>
                  <a:pt x="11431" y="11580"/>
                  <a:pt x="11626" y="11407"/>
                  <a:pt x="11852" y="11268"/>
                </a:cubicBezTo>
                <a:cubicBezTo>
                  <a:pt x="12079" y="11095"/>
                  <a:pt x="12338" y="10991"/>
                  <a:pt x="12597" y="10921"/>
                </a:cubicBezTo>
                <a:cubicBezTo>
                  <a:pt x="12856" y="10852"/>
                  <a:pt x="13148" y="10817"/>
                  <a:pt x="13407" y="10817"/>
                </a:cubicBezTo>
                <a:cubicBezTo>
                  <a:pt x="13666" y="10817"/>
                  <a:pt x="13925" y="10852"/>
                  <a:pt x="14184" y="10921"/>
                </a:cubicBezTo>
                <a:cubicBezTo>
                  <a:pt x="14476" y="10991"/>
                  <a:pt x="14702" y="11095"/>
                  <a:pt x="14929" y="11268"/>
                </a:cubicBezTo>
                <a:cubicBezTo>
                  <a:pt x="15156" y="11407"/>
                  <a:pt x="15350" y="11580"/>
                  <a:pt x="15544" y="11788"/>
                </a:cubicBezTo>
                <a:cubicBezTo>
                  <a:pt x="15739" y="11961"/>
                  <a:pt x="15868" y="12204"/>
                  <a:pt x="15998" y="12482"/>
                </a:cubicBezTo>
                <a:cubicBezTo>
                  <a:pt x="16127" y="12204"/>
                  <a:pt x="16289" y="11961"/>
                  <a:pt x="16451" y="11788"/>
                </a:cubicBezTo>
                <a:cubicBezTo>
                  <a:pt x="16613" y="11580"/>
                  <a:pt x="16807" y="11407"/>
                  <a:pt x="17034" y="11268"/>
                </a:cubicBezTo>
                <a:cubicBezTo>
                  <a:pt x="17261" y="11095"/>
                  <a:pt x="17520" y="10991"/>
                  <a:pt x="17779" y="10921"/>
                </a:cubicBezTo>
                <a:cubicBezTo>
                  <a:pt x="18038" y="10852"/>
                  <a:pt x="18329" y="10817"/>
                  <a:pt x="18621" y="1081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6" name="Shape 4716"/>
          <p:cNvSpPr/>
          <p:nvPr/>
        </p:nvSpPr>
        <p:spPr>
          <a:xfrm>
            <a:off x="7247271" y="1438673"/>
            <a:ext cx="192402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608"/>
                </a:moveTo>
                <a:cubicBezTo>
                  <a:pt x="21600" y="3464"/>
                  <a:pt x="21600" y="3464"/>
                  <a:pt x="21600" y="3464"/>
                </a:cubicBezTo>
                <a:cubicBezTo>
                  <a:pt x="20423" y="3464"/>
                  <a:pt x="20423" y="3464"/>
                  <a:pt x="20423" y="3464"/>
                </a:cubicBezTo>
                <a:cubicBezTo>
                  <a:pt x="19297" y="19888"/>
                  <a:pt x="19297" y="19888"/>
                  <a:pt x="19297" y="19888"/>
                </a:cubicBezTo>
                <a:cubicBezTo>
                  <a:pt x="19297" y="20121"/>
                  <a:pt x="19245" y="20355"/>
                  <a:pt x="19143" y="20549"/>
                </a:cubicBezTo>
                <a:cubicBezTo>
                  <a:pt x="19041" y="20783"/>
                  <a:pt x="18887" y="20977"/>
                  <a:pt x="18631" y="21094"/>
                </a:cubicBezTo>
                <a:cubicBezTo>
                  <a:pt x="18478" y="21250"/>
                  <a:pt x="18222" y="21405"/>
                  <a:pt x="17966" y="21483"/>
                </a:cubicBezTo>
                <a:cubicBezTo>
                  <a:pt x="17659" y="21561"/>
                  <a:pt x="17352" y="21600"/>
                  <a:pt x="17045" y="21600"/>
                </a:cubicBezTo>
                <a:cubicBezTo>
                  <a:pt x="4607" y="21600"/>
                  <a:pt x="4607" y="21600"/>
                  <a:pt x="4607" y="21600"/>
                </a:cubicBezTo>
                <a:cubicBezTo>
                  <a:pt x="4248" y="21600"/>
                  <a:pt x="3992" y="21561"/>
                  <a:pt x="3685" y="21483"/>
                </a:cubicBezTo>
                <a:cubicBezTo>
                  <a:pt x="3378" y="21405"/>
                  <a:pt x="3173" y="21250"/>
                  <a:pt x="2969" y="21094"/>
                </a:cubicBezTo>
                <a:cubicBezTo>
                  <a:pt x="2764" y="20977"/>
                  <a:pt x="2610" y="20783"/>
                  <a:pt x="2508" y="20549"/>
                </a:cubicBezTo>
                <a:cubicBezTo>
                  <a:pt x="2355" y="20355"/>
                  <a:pt x="2303" y="20121"/>
                  <a:pt x="2303" y="19888"/>
                </a:cubicBezTo>
                <a:cubicBezTo>
                  <a:pt x="1177" y="3464"/>
                  <a:pt x="1177" y="3464"/>
                  <a:pt x="1177" y="3464"/>
                </a:cubicBezTo>
                <a:cubicBezTo>
                  <a:pt x="0" y="3464"/>
                  <a:pt x="0" y="3464"/>
                  <a:pt x="0" y="3464"/>
                </a:cubicBezTo>
                <a:cubicBezTo>
                  <a:pt x="0" y="2608"/>
                  <a:pt x="0" y="2608"/>
                  <a:pt x="0" y="2608"/>
                </a:cubicBezTo>
                <a:cubicBezTo>
                  <a:pt x="5630" y="2608"/>
                  <a:pt x="5630" y="2608"/>
                  <a:pt x="5630" y="2608"/>
                </a:cubicBezTo>
                <a:cubicBezTo>
                  <a:pt x="5630" y="1751"/>
                  <a:pt x="5630" y="1751"/>
                  <a:pt x="5630" y="1751"/>
                </a:cubicBezTo>
                <a:cubicBezTo>
                  <a:pt x="5630" y="1518"/>
                  <a:pt x="5733" y="1284"/>
                  <a:pt x="5835" y="1051"/>
                </a:cubicBezTo>
                <a:cubicBezTo>
                  <a:pt x="5989" y="817"/>
                  <a:pt x="6142" y="662"/>
                  <a:pt x="6296" y="506"/>
                </a:cubicBezTo>
                <a:cubicBezTo>
                  <a:pt x="6552" y="350"/>
                  <a:pt x="6808" y="234"/>
                  <a:pt x="7064" y="156"/>
                </a:cubicBezTo>
                <a:cubicBezTo>
                  <a:pt x="7319" y="39"/>
                  <a:pt x="7627" y="0"/>
                  <a:pt x="7934" y="0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973" y="0"/>
                  <a:pt x="14229" y="39"/>
                  <a:pt x="14536" y="156"/>
                </a:cubicBezTo>
                <a:cubicBezTo>
                  <a:pt x="14792" y="234"/>
                  <a:pt x="15048" y="350"/>
                  <a:pt x="15253" y="506"/>
                </a:cubicBezTo>
                <a:cubicBezTo>
                  <a:pt x="15407" y="662"/>
                  <a:pt x="15560" y="817"/>
                  <a:pt x="15714" y="1051"/>
                </a:cubicBezTo>
                <a:cubicBezTo>
                  <a:pt x="15867" y="1284"/>
                  <a:pt x="15918" y="1518"/>
                  <a:pt x="15918" y="1751"/>
                </a:cubicBezTo>
                <a:cubicBezTo>
                  <a:pt x="15918" y="2608"/>
                  <a:pt x="15918" y="2608"/>
                  <a:pt x="15918" y="2608"/>
                </a:cubicBezTo>
                <a:lnTo>
                  <a:pt x="21600" y="2608"/>
                </a:lnTo>
                <a:close/>
                <a:moveTo>
                  <a:pt x="18171" y="19810"/>
                </a:moveTo>
                <a:cubicBezTo>
                  <a:pt x="19297" y="3464"/>
                  <a:pt x="19297" y="3464"/>
                  <a:pt x="19297" y="3464"/>
                </a:cubicBezTo>
                <a:cubicBezTo>
                  <a:pt x="2303" y="3464"/>
                  <a:pt x="2303" y="3464"/>
                  <a:pt x="2303" y="3464"/>
                </a:cubicBezTo>
                <a:cubicBezTo>
                  <a:pt x="3429" y="19810"/>
                  <a:pt x="3429" y="19810"/>
                  <a:pt x="3429" y="19810"/>
                </a:cubicBezTo>
                <a:cubicBezTo>
                  <a:pt x="3429" y="19888"/>
                  <a:pt x="3429" y="19888"/>
                  <a:pt x="3429" y="19888"/>
                </a:cubicBezTo>
                <a:cubicBezTo>
                  <a:pt x="3429" y="20121"/>
                  <a:pt x="3583" y="20316"/>
                  <a:pt x="3788" y="20471"/>
                </a:cubicBezTo>
                <a:cubicBezTo>
                  <a:pt x="3992" y="20666"/>
                  <a:pt x="4248" y="20744"/>
                  <a:pt x="4607" y="20744"/>
                </a:cubicBezTo>
                <a:cubicBezTo>
                  <a:pt x="17045" y="20744"/>
                  <a:pt x="17045" y="20744"/>
                  <a:pt x="17045" y="20744"/>
                </a:cubicBezTo>
                <a:cubicBezTo>
                  <a:pt x="17352" y="20744"/>
                  <a:pt x="17608" y="20666"/>
                  <a:pt x="17864" y="20471"/>
                </a:cubicBezTo>
                <a:cubicBezTo>
                  <a:pt x="18068" y="20316"/>
                  <a:pt x="18171" y="20121"/>
                  <a:pt x="18171" y="19888"/>
                </a:cubicBezTo>
                <a:lnTo>
                  <a:pt x="18171" y="19810"/>
                </a:lnTo>
                <a:close/>
                <a:moveTo>
                  <a:pt x="6859" y="19070"/>
                </a:moveTo>
                <a:cubicBezTo>
                  <a:pt x="5630" y="5215"/>
                  <a:pt x="5630" y="5215"/>
                  <a:pt x="5630" y="5215"/>
                </a:cubicBezTo>
                <a:cubicBezTo>
                  <a:pt x="6808" y="5176"/>
                  <a:pt x="6808" y="5176"/>
                  <a:pt x="6808" y="5176"/>
                </a:cubicBezTo>
                <a:cubicBezTo>
                  <a:pt x="7985" y="19031"/>
                  <a:pt x="7985" y="19031"/>
                  <a:pt x="7985" y="19031"/>
                </a:cubicBezTo>
                <a:lnTo>
                  <a:pt x="6859" y="19070"/>
                </a:lnTo>
                <a:close/>
                <a:moveTo>
                  <a:pt x="6808" y="1751"/>
                </a:moveTo>
                <a:cubicBezTo>
                  <a:pt x="6808" y="2608"/>
                  <a:pt x="6808" y="2608"/>
                  <a:pt x="6808" y="2608"/>
                </a:cubicBezTo>
                <a:cubicBezTo>
                  <a:pt x="14792" y="2608"/>
                  <a:pt x="14792" y="2608"/>
                  <a:pt x="14792" y="2608"/>
                </a:cubicBezTo>
                <a:cubicBezTo>
                  <a:pt x="14792" y="1751"/>
                  <a:pt x="14792" y="1751"/>
                  <a:pt x="14792" y="1751"/>
                </a:cubicBezTo>
                <a:cubicBezTo>
                  <a:pt x="14792" y="1518"/>
                  <a:pt x="14690" y="1284"/>
                  <a:pt x="14434" y="1129"/>
                </a:cubicBezTo>
                <a:cubicBezTo>
                  <a:pt x="14229" y="973"/>
                  <a:pt x="13973" y="856"/>
                  <a:pt x="13666" y="856"/>
                </a:cubicBezTo>
                <a:cubicBezTo>
                  <a:pt x="7934" y="856"/>
                  <a:pt x="7934" y="856"/>
                  <a:pt x="7934" y="856"/>
                </a:cubicBezTo>
                <a:cubicBezTo>
                  <a:pt x="7627" y="856"/>
                  <a:pt x="7319" y="973"/>
                  <a:pt x="7115" y="1129"/>
                </a:cubicBezTo>
                <a:cubicBezTo>
                  <a:pt x="6910" y="1284"/>
                  <a:pt x="6808" y="1518"/>
                  <a:pt x="6808" y="1751"/>
                </a:cubicBezTo>
                <a:close/>
                <a:moveTo>
                  <a:pt x="10186" y="5176"/>
                </a:moveTo>
                <a:cubicBezTo>
                  <a:pt x="10186" y="19031"/>
                  <a:pt x="10186" y="19031"/>
                  <a:pt x="10186" y="19031"/>
                </a:cubicBezTo>
                <a:cubicBezTo>
                  <a:pt x="11363" y="19031"/>
                  <a:pt x="11363" y="19031"/>
                  <a:pt x="11363" y="19031"/>
                </a:cubicBezTo>
                <a:cubicBezTo>
                  <a:pt x="11363" y="5176"/>
                  <a:pt x="11363" y="5176"/>
                  <a:pt x="11363" y="5176"/>
                </a:cubicBezTo>
                <a:lnTo>
                  <a:pt x="10186" y="5176"/>
                </a:lnTo>
                <a:close/>
                <a:moveTo>
                  <a:pt x="14792" y="19070"/>
                </a:moveTo>
                <a:cubicBezTo>
                  <a:pt x="13666" y="19031"/>
                  <a:pt x="13666" y="19031"/>
                  <a:pt x="13666" y="19031"/>
                </a:cubicBezTo>
                <a:cubicBezTo>
                  <a:pt x="14792" y="5176"/>
                  <a:pt x="14792" y="5176"/>
                  <a:pt x="14792" y="5176"/>
                </a:cubicBezTo>
                <a:cubicBezTo>
                  <a:pt x="15918" y="5215"/>
                  <a:pt x="15918" y="5215"/>
                  <a:pt x="15918" y="5215"/>
                </a:cubicBezTo>
                <a:lnTo>
                  <a:pt x="14792" y="1907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7" name="Shape 4717"/>
          <p:cNvSpPr/>
          <p:nvPr/>
        </p:nvSpPr>
        <p:spPr>
          <a:xfrm>
            <a:off x="7830915" y="1430307"/>
            <a:ext cx="272285" cy="272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600" extrusionOk="0">
                <a:moveTo>
                  <a:pt x="21006" y="18157"/>
                </a:moveTo>
                <a:cubicBezTo>
                  <a:pt x="21187" y="18338"/>
                  <a:pt x="21332" y="18556"/>
                  <a:pt x="21440" y="18809"/>
                </a:cubicBezTo>
                <a:cubicBezTo>
                  <a:pt x="21549" y="19063"/>
                  <a:pt x="21585" y="19317"/>
                  <a:pt x="21585" y="19570"/>
                </a:cubicBezTo>
                <a:cubicBezTo>
                  <a:pt x="21585" y="19860"/>
                  <a:pt x="21549" y="20114"/>
                  <a:pt x="21440" y="20332"/>
                </a:cubicBezTo>
                <a:cubicBezTo>
                  <a:pt x="21332" y="20585"/>
                  <a:pt x="21187" y="20803"/>
                  <a:pt x="21006" y="20984"/>
                </a:cubicBezTo>
                <a:cubicBezTo>
                  <a:pt x="20934" y="21093"/>
                  <a:pt x="20825" y="21165"/>
                  <a:pt x="20717" y="21238"/>
                </a:cubicBezTo>
                <a:cubicBezTo>
                  <a:pt x="20608" y="21310"/>
                  <a:pt x="20463" y="21383"/>
                  <a:pt x="20355" y="21455"/>
                </a:cubicBezTo>
                <a:cubicBezTo>
                  <a:pt x="20246" y="21491"/>
                  <a:pt x="20102" y="21528"/>
                  <a:pt x="19993" y="21564"/>
                </a:cubicBezTo>
                <a:cubicBezTo>
                  <a:pt x="19848" y="21564"/>
                  <a:pt x="19704" y="21600"/>
                  <a:pt x="19559" y="21600"/>
                </a:cubicBezTo>
                <a:cubicBezTo>
                  <a:pt x="19414" y="21600"/>
                  <a:pt x="19306" y="21564"/>
                  <a:pt x="19161" y="21564"/>
                </a:cubicBezTo>
                <a:cubicBezTo>
                  <a:pt x="19052" y="21528"/>
                  <a:pt x="18908" y="21491"/>
                  <a:pt x="18799" y="21455"/>
                </a:cubicBezTo>
                <a:cubicBezTo>
                  <a:pt x="18691" y="21383"/>
                  <a:pt x="18546" y="21310"/>
                  <a:pt x="18437" y="21238"/>
                </a:cubicBezTo>
                <a:cubicBezTo>
                  <a:pt x="18329" y="21165"/>
                  <a:pt x="18220" y="21093"/>
                  <a:pt x="18148" y="20984"/>
                </a:cubicBezTo>
                <a:cubicBezTo>
                  <a:pt x="13915" y="16744"/>
                  <a:pt x="13915" y="16744"/>
                  <a:pt x="13915" y="16744"/>
                </a:cubicBezTo>
                <a:cubicBezTo>
                  <a:pt x="13336" y="17287"/>
                  <a:pt x="13336" y="17287"/>
                  <a:pt x="13336" y="17287"/>
                </a:cubicBezTo>
                <a:cubicBezTo>
                  <a:pt x="12757" y="16744"/>
                  <a:pt x="12757" y="16744"/>
                  <a:pt x="12757" y="16744"/>
                </a:cubicBezTo>
                <a:cubicBezTo>
                  <a:pt x="14457" y="15040"/>
                  <a:pt x="14457" y="15040"/>
                  <a:pt x="14457" y="15040"/>
                </a:cubicBezTo>
                <a:cubicBezTo>
                  <a:pt x="11599" y="12141"/>
                  <a:pt x="11599" y="12141"/>
                  <a:pt x="11599" y="12141"/>
                </a:cubicBezTo>
                <a:cubicBezTo>
                  <a:pt x="8198" y="15620"/>
                  <a:pt x="8198" y="15620"/>
                  <a:pt x="8198" y="15620"/>
                </a:cubicBezTo>
                <a:cubicBezTo>
                  <a:pt x="8343" y="15983"/>
                  <a:pt x="8415" y="16381"/>
                  <a:pt x="8451" y="16744"/>
                </a:cubicBezTo>
                <a:cubicBezTo>
                  <a:pt x="8451" y="17142"/>
                  <a:pt x="8451" y="17541"/>
                  <a:pt x="8343" y="17976"/>
                </a:cubicBezTo>
                <a:cubicBezTo>
                  <a:pt x="8234" y="18338"/>
                  <a:pt x="8090" y="18701"/>
                  <a:pt x="7909" y="19063"/>
                </a:cubicBezTo>
                <a:cubicBezTo>
                  <a:pt x="7728" y="19389"/>
                  <a:pt x="7511" y="19715"/>
                  <a:pt x="7221" y="20005"/>
                </a:cubicBezTo>
                <a:cubicBezTo>
                  <a:pt x="7040" y="20223"/>
                  <a:pt x="6823" y="20404"/>
                  <a:pt x="6570" y="20549"/>
                </a:cubicBezTo>
                <a:cubicBezTo>
                  <a:pt x="6353" y="20658"/>
                  <a:pt x="6100" y="20803"/>
                  <a:pt x="5846" y="20948"/>
                </a:cubicBezTo>
                <a:cubicBezTo>
                  <a:pt x="5593" y="21020"/>
                  <a:pt x="5340" y="21093"/>
                  <a:pt x="5050" y="21165"/>
                </a:cubicBezTo>
                <a:cubicBezTo>
                  <a:pt x="4797" y="21238"/>
                  <a:pt x="4508" y="21274"/>
                  <a:pt x="4254" y="21274"/>
                </a:cubicBezTo>
                <a:cubicBezTo>
                  <a:pt x="4073" y="21274"/>
                  <a:pt x="3929" y="21274"/>
                  <a:pt x="3784" y="21238"/>
                </a:cubicBezTo>
                <a:cubicBezTo>
                  <a:pt x="3639" y="21238"/>
                  <a:pt x="3531" y="21201"/>
                  <a:pt x="3386" y="21165"/>
                </a:cubicBezTo>
                <a:cubicBezTo>
                  <a:pt x="3241" y="21129"/>
                  <a:pt x="3097" y="21093"/>
                  <a:pt x="2952" y="21056"/>
                </a:cubicBezTo>
                <a:cubicBezTo>
                  <a:pt x="2807" y="21020"/>
                  <a:pt x="2662" y="20948"/>
                  <a:pt x="2554" y="20875"/>
                </a:cubicBezTo>
                <a:cubicBezTo>
                  <a:pt x="2011" y="20658"/>
                  <a:pt x="2011" y="20658"/>
                  <a:pt x="2011" y="20658"/>
                </a:cubicBezTo>
                <a:cubicBezTo>
                  <a:pt x="3856" y="18809"/>
                  <a:pt x="3856" y="18809"/>
                  <a:pt x="3856" y="18809"/>
                </a:cubicBezTo>
                <a:cubicBezTo>
                  <a:pt x="3856" y="17360"/>
                  <a:pt x="3856" y="17360"/>
                  <a:pt x="3856" y="17360"/>
                </a:cubicBezTo>
                <a:cubicBezTo>
                  <a:pt x="2445" y="17360"/>
                  <a:pt x="2445" y="17360"/>
                  <a:pt x="2445" y="17360"/>
                </a:cubicBezTo>
                <a:cubicBezTo>
                  <a:pt x="564" y="19244"/>
                  <a:pt x="564" y="19244"/>
                  <a:pt x="564" y="19244"/>
                </a:cubicBezTo>
                <a:cubicBezTo>
                  <a:pt x="347" y="18701"/>
                  <a:pt x="347" y="18701"/>
                  <a:pt x="347" y="18701"/>
                </a:cubicBezTo>
                <a:cubicBezTo>
                  <a:pt x="166" y="18302"/>
                  <a:pt x="57" y="17903"/>
                  <a:pt x="21" y="17468"/>
                </a:cubicBezTo>
                <a:cubicBezTo>
                  <a:pt x="-15" y="17034"/>
                  <a:pt x="-15" y="16635"/>
                  <a:pt x="94" y="16200"/>
                </a:cubicBezTo>
                <a:cubicBezTo>
                  <a:pt x="166" y="15801"/>
                  <a:pt x="274" y="15403"/>
                  <a:pt x="492" y="15040"/>
                </a:cubicBezTo>
                <a:cubicBezTo>
                  <a:pt x="672" y="14642"/>
                  <a:pt x="926" y="14315"/>
                  <a:pt x="1215" y="14062"/>
                </a:cubicBezTo>
                <a:cubicBezTo>
                  <a:pt x="1432" y="13808"/>
                  <a:pt x="1649" y="13627"/>
                  <a:pt x="1903" y="13518"/>
                </a:cubicBezTo>
                <a:cubicBezTo>
                  <a:pt x="2120" y="13373"/>
                  <a:pt x="2337" y="13228"/>
                  <a:pt x="2590" y="13083"/>
                </a:cubicBezTo>
                <a:cubicBezTo>
                  <a:pt x="2843" y="13011"/>
                  <a:pt x="3097" y="12938"/>
                  <a:pt x="3386" y="12866"/>
                </a:cubicBezTo>
                <a:cubicBezTo>
                  <a:pt x="3675" y="12793"/>
                  <a:pt x="3965" y="12757"/>
                  <a:pt x="4254" y="12757"/>
                </a:cubicBezTo>
                <a:cubicBezTo>
                  <a:pt x="4471" y="12757"/>
                  <a:pt x="4689" y="12793"/>
                  <a:pt x="4942" y="12830"/>
                </a:cubicBezTo>
                <a:cubicBezTo>
                  <a:pt x="5159" y="12902"/>
                  <a:pt x="5412" y="12974"/>
                  <a:pt x="5665" y="13047"/>
                </a:cubicBezTo>
                <a:cubicBezTo>
                  <a:pt x="9030" y="9604"/>
                  <a:pt x="9030" y="9604"/>
                  <a:pt x="9030" y="9604"/>
                </a:cubicBezTo>
                <a:cubicBezTo>
                  <a:pt x="4254" y="4784"/>
                  <a:pt x="4254" y="4784"/>
                  <a:pt x="4254" y="4784"/>
                </a:cubicBezTo>
                <a:cubicBezTo>
                  <a:pt x="3675" y="5364"/>
                  <a:pt x="3675" y="5364"/>
                  <a:pt x="3675" y="5364"/>
                </a:cubicBezTo>
                <a:cubicBezTo>
                  <a:pt x="528" y="2211"/>
                  <a:pt x="528" y="2211"/>
                  <a:pt x="528" y="2211"/>
                </a:cubicBezTo>
                <a:cubicBezTo>
                  <a:pt x="2228" y="507"/>
                  <a:pt x="2228" y="507"/>
                  <a:pt x="2228" y="507"/>
                </a:cubicBezTo>
                <a:cubicBezTo>
                  <a:pt x="5376" y="3660"/>
                  <a:pt x="5376" y="3660"/>
                  <a:pt x="5376" y="3660"/>
                </a:cubicBezTo>
                <a:cubicBezTo>
                  <a:pt x="4797" y="4240"/>
                  <a:pt x="4797" y="4240"/>
                  <a:pt x="4797" y="4240"/>
                </a:cubicBezTo>
                <a:cubicBezTo>
                  <a:pt x="9609" y="9060"/>
                  <a:pt x="9609" y="9060"/>
                  <a:pt x="9609" y="9060"/>
                </a:cubicBezTo>
                <a:cubicBezTo>
                  <a:pt x="13046" y="5654"/>
                  <a:pt x="13046" y="5654"/>
                  <a:pt x="13046" y="5654"/>
                </a:cubicBezTo>
                <a:cubicBezTo>
                  <a:pt x="12902" y="5219"/>
                  <a:pt x="12793" y="4820"/>
                  <a:pt x="12793" y="4458"/>
                </a:cubicBezTo>
                <a:cubicBezTo>
                  <a:pt x="12793" y="4059"/>
                  <a:pt x="12829" y="3660"/>
                  <a:pt x="12902" y="3298"/>
                </a:cubicBezTo>
                <a:cubicBezTo>
                  <a:pt x="12974" y="2899"/>
                  <a:pt x="13082" y="2537"/>
                  <a:pt x="13300" y="2211"/>
                </a:cubicBezTo>
                <a:cubicBezTo>
                  <a:pt x="13480" y="1848"/>
                  <a:pt x="13734" y="1522"/>
                  <a:pt x="14059" y="1196"/>
                </a:cubicBezTo>
                <a:cubicBezTo>
                  <a:pt x="14240" y="1015"/>
                  <a:pt x="14457" y="834"/>
                  <a:pt x="14674" y="689"/>
                </a:cubicBezTo>
                <a:cubicBezTo>
                  <a:pt x="14928" y="544"/>
                  <a:pt x="15145" y="399"/>
                  <a:pt x="15398" y="326"/>
                </a:cubicBezTo>
                <a:cubicBezTo>
                  <a:pt x="15651" y="181"/>
                  <a:pt x="15905" y="109"/>
                  <a:pt x="16194" y="36"/>
                </a:cubicBezTo>
                <a:cubicBezTo>
                  <a:pt x="16447" y="0"/>
                  <a:pt x="16737" y="0"/>
                  <a:pt x="17026" y="0"/>
                </a:cubicBezTo>
                <a:cubicBezTo>
                  <a:pt x="17171" y="0"/>
                  <a:pt x="17316" y="0"/>
                  <a:pt x="17460" y="0"/>
                </a:cubicBezTo>
                <a:cubicBezTo>
                  <a:pt x="17605" y="36"/>
                  <a:pt x="17750" y="36"/>
                  <a:pt x="17858" y="72"/>
                </a:cubicBezTo>
                <a:cubicBezTo>
                  <a:pt x="18003" y="109"/>
                  <a:pt x="18148" y="145"/>
                  <a:pt x="18293" y="181"/>
                </a:cubicBezTo>
                <a:cubicBezTo>
                  <a:pt x="18401" y="254"/>
                  <a:pt x="18546" y="290"/>
                  <a:pt x="18691" y="326"/>
                </a:cubicBezTo>
                <a:cubicBezTo>
                  <a:pt x="19233" y="544"/>
                  <a:pt x="19233" y="544"/>
                  <a:pt x="19233" y="544"/>
                </a:cubicBezTo>
                <a:cubicBezTo>
                  <a:pt x="17388" y="2428"/>
                  <a:pt x="17388" y="2428"/>
                  <a:pt x="17388" y="2428"/>
                </a:cubicBezTo>
                <a:cubicBezTo>
                  <a:pt x="17352" y="3842"/>
                  <a:pt x="17352" y="3842"/>
                  <a:pt x="17352" y="3842"/>
                </a:cubicBezTo>
                <a:cubicBezTo>
                  <a:pt x="18799" y="3805"/>
                  <a:pt x="18799" y="3805"/>
                  <a:pt x="18799" y="3805"/>
                </a:cubicBezTo>
                <a:cubicBezTo>
                  <a:pt x="20644" y="2030"/>
                  <a:pt x="20644" y="2030"/>
                  <a:pt x="20644" y="2030"/>
                </a:cubicBezTo>
                <a:cubicBezTo>
                  <a:pt x="20861" y="2537"/>
                  <a:pt x="20861" y="2537"/>
                  <a:pt x="20861" y="2537"/>
                </a:cubicBezTo>
                <a:cubicBezTo>
                  <a:pt x="21078" y="2936"/>
                  <a:pt x="21187" y="3370"/>
                  <a:pt x="21223" y="3769"/>
                </a:cubicBezTo>
                <a:cubicBezTo>
                  <a:pt x="21259" y="4204"/>
                  <a:pt x="21259" y="4603"/>
                  <a:pt x="21151" y="5001"/>
                </a:cubicBezTo>
                <a:cubicBezTo>
                  <a:pt x="21078" y="5400"/>
                  <a:pt x="20970" y="5799"/>
                  <a:pt x="20753" y="6161"/>
                </a:cubicBezTo>
                <a:cubicBezTo>
                  <a:pt x="20536" y="6560"/>
                  <a:pt x="20282" y="6886"/>
                  <a:pt x="19993" y="7212"/>
                </a:cubicBezTo>
                <a:cubicBezTo>
                  <a:pt x="19776" y="7393"/>
                  <a:pt x="19595" y="7574"/>
                  <a:pt x="19342" y="7719"/>
                </a:cubicBezTo>
                <a:cubicBezTo>
                  <a:pt x="19089" y="7864"/>
                  <a:pt x="18871" y="8009"/>
                  <a:pt x="18618" y="8082"/>
                </a:cubicBezTo>
                <a:cubicBezTo>
                  <a:pt x="18365" y="8227"/>
                  <a:pt x="18112" y="8299"/>
                  <a:pt x="17822" y="8372"/>
                </a:cubicBezTo>
                <a:cubicBezTo>
                  <a:pt x="17569" y="8408"/>
                  <a:pt x="17279" y="8444"/>
                  <a:pt x="17026" y="8444"/>
                </a:cubicBezTo>
                <a:cubicBezTo>
                  <a:pt x="16773" y="8444"/>
                  <a:pt x="16520" y="8408"/>
                  <a:pt x="16266" y="8372"/>
                </a:cubicBezTo>
                <a:cubicBezTo>
                  <a:pt x="16049" y="8299"/>
                  <a:pt x="15832" y="8263"/>
                  <a:pt x="15579" y="8191"/>
                </a:cubicBezTo>
                <a:cubicBezTo>
                  <a:pt x="12214" y="11597"/>
                  <a:pt x="12214" y="11597"/>
                  <a:pt x="12214" y="11597"/>
                </a:cubicBezTo>
                <a:cubicBezTo>
                  <a:pt x="15036" y="14460"/>
                  <a:pt x="15036" y="14460"/>
                  <a:pt x="15036" y="14460"/>
                </a:cubicBezTo>
                <a:cubicBezTo>
                  <a:pt x="16737" y="12757"/>
                  <a:pt x="16737" y="12757"/>
                  <a:pt x="16737" y="12757"/>
                </a:cubicBezTo>
                <a:cubicBezTo>
                  <a:pt x="17279" y="13337"/>
                  <a:pt x="17279" y="13337"/>
                  <a:pt x="17279" y="13337"/>
                </a:cubicBezTo>
                <a:cubicBezTo>
                  <a:pt x="16737" y="13917"/>
                  <a:pt x="16737" y="13917"/>
                  <a:pt x="16737" y="13917"/>
                </a:cubicBezTo>
                <a:lnTo>
                  <a:pt x="21006" y="18157"/>
                </a:lnTo>
                <a:close/>
                <a:moveTo>
                  <a:pt x="7366" y="15656"/>
                </a:moveTo>
                <a:cubicBezTo>
                  <a:pt x="7257" y="15403"/>
                  <a:pt x="7257" y="15403"/>
                  <a:pt x="7257" y="15403"/>
                </a:cubicBezTo>
                <a:cubicBezTo>
                  <a:pt x="15398" y="7248"/>
                  <a:pt x="15398" y="7248"/>
                  <a:pt x="15398" y="7248"/>
                </a:cubicBezTo>
                <a:cubicBezTo>
                  <a:pt x="15651" y="7357"/>
                  <a:pt x="15651" y="7357"/>
                  <a:pt x="15651" y="7357"/>
                </a:cubicBezTo>
                <a:cubicBezTo>
                  <a:pt x="15868" y="7430"/>
                  <a:pt x="16086" y="7502"/>
                  <a:pt x="16339" y="7538"/>
                </a:cubicBezTo>
                <a:cubicBezTo>
                  <a:pt x="16556" y="7611"/>
                  <a:pt x="16773" y="7611"/>
                  <a:pt x="17026" y="7611"/>
                </a:cubicBezTo>
                <a:cubicBezTo>
                  <a:pt x="17243" y="7611"/>
                  <a:pt x="17460" y="7611"/>
                  <a:pt x="17677" y="7538"/>
                </a:cubicBezTo>
                <a:cubicBezTo>
                  <a:pt x="17895" y="7502"/>
                  <a:pt x="18112" y="7466"/>
                  <a:pt x="18329" y="7393"/>
                </a:cubicBezTo>
                <a:cubicBezTo>
                  <a:pt x="18510" y="7285"/>
                  <a:pt x="18691" y="7176"/>
                  <a:pt x="18908" y="7067"/>
                </a:cubicBezTo>
                <a:cubicBezTo>
                  <a:pt x="19089" y="6922"/>
                  <a:pt x="19269" y="6777"/>
                  <a:pt x="19414" y="6632"/>
                </a:cubicBezTo>
                <a:cubicBezTo>
                  <a:pt x="19631" y="6415"/>
                  <a:pt x="19812" y="6197"/>
                  <a:pt x="19957" y="5944"/>
                </a:cubicBezTo>
                <a:cubicBezTo>
                  <a:pt x="20102" y="5690"/>
                  <a:pt x="20210" y="5400"/>
                  <a:pt x="20319" y="5110"/>
                </a:cubicBezTo>
                <a:cubicBezTo>
                  <a:pt x="20355" y="4893"/>
                  <a:pt x="20391" y="4603"/>
                  <a:pt x="20427" y="4313"/>
                </a:cubicBezTo>
                <a:cubicBezTo>
                  <a:pt x="20427" y="3987"/>
                  <a:pt x="20427" y="3697"/>
                  <a:pt x="20355" y="3443"/>
                </a:cubicBezTo>
                <a:cubicBezTo>
                  <a:pt x="19161" y="4603"/>
                  <a:pt x="19161" y="4603"/>
                  <a:pt x="19161" y="4603"/>
                </a:cubicBezTo>
                <a:cubicBezTo>
                  <a:pt x="16556" y="4639"/>
                  <a:pt x="16556" y="4639"/>
                  <a:pt x="16556" y="4639"/>
                </a:cubicBezTo>
                <a:cubicBezTo>
                  <a:pt x="16592" y="2102"/>
                  <a:pt x="16592" y="2102"/>
                  <a:pt x="16592" y="2102"/>
                </a:cubicBezTo>
                <a:cubicBezTo>
                  <a:pt x="17750" y="870"/>
                  <a:pt x="17750" y="870"/>
                  <a:pt x="17750" y="870"/>
                </a:cubicBezTo>
                <a:cubicBezTo>
                  <a:pt x="17641" y="834"/>
                  <a:pt x="17497" y="834"/>
                  <a:pt x="17388" y="797"/>
                </a:cubicBezTo>
                <a:cubicBezTo>
                  <a:pt x="17243" y="797"/>
                  <a:pt x="17135" y="797"/>
                  <a:pt x="17026" y="797"/>
                </a:cubicBezTo>
                <a:cubicBezTo>
                  <a:pt x="16773" y="797"/>
                  <a:pt x="16556" y="797"/>
                  <a:pt x="16339" y="870"/>
                </a:cubicBezTo>
                <a:cubicBezTo>
                  <a:pt x="16122" y="906"/>
                  <a:pt x="15905" y="979"/>
                  <a:pt x="15688" y="1051"/>
                </a:cubicBezTo>
                <a:cubicBezTo>
                  <a:pt x="15507" y="1123"/>
                  <a:pt x="15326" y="1232"/>
                  <a:pt x="15109" y="1341"/>
                </a:cubicBezTo>
                <a:cubicBezTo>
                  <a:pt x="14928" y="1486"/>
                  <a:pt x="14747" y="1631"/>
                  <a:pt x="14602" y="1776"/>
                </a:cubicBezTo>
                <a:cubicBezTo>
                  <a:pt x="14349" y="2030"/>
                  <a:pt x="14168" y="2319"/>
                  <a:pt x="13987" y="2609"/>
                </a:cubicBezTo>
                <a:cubicBezTo>
                  <a:pt x="13842" y="2899"/>
                  <a:pt x="13734" y="3226"/>
                  <a:pt x="13661" y="3552"/>
                </a:cubicBezTo>
                <a:cubicBezTo>
                  <a:pt x="13589" y="3878"/>
                  <a:pt x="13589" y="4204"/>
                  <a:pt x="13625" y="4566"/>
                </a:cubicBezTo>
                <a:cubicBezTo>
                  <a:pt x="13661" y="4893"/>
                  <a:pt x="13734" y="5219"/>
                  <a:pt x="13915" y="5545"/>
                </a:cubicBezTo>
                <a:cubicBezTo>
                  <a:pt x="13987" y="5835"/>
                  <a:pt x="13987" y="5835"/>
                  <a:pt x="13987" y="5835"/>
                </a:cubicBezTo>
                <a:cubicBezTo>
                  <a:pt x="5846" y="13989"/>
                  <a:pt x="5846" y="13989"/>
                  <a:pt x="5846" y="13989"/>
                </a:cubicBezTo>
                <a:cubicBezTo>
                  <a:pt x="5557" y="13844"/>
                  <a:pt x="5557" y="13844"/>
                  <a:pt x="5557" y="13844"/>
                </a:cubicBezTo>
                <a:cubicBezTo>
                  <a:pt x="5376" y="13808"/>
                  <a:pt x="5159" y="13736"/>
                  <a:pt x="4942" y="13699"/>
                </a:cubicBezTo>
                <a:cubicBezTo>
                  <a:pt x="4689" y="13627"/>
                  <a:pt x="4471" y="13627"/>
                  <a:pt x="4254" y="13627"/>
                </a:cubicBezTo>
                <a:cubicBezTo>
                  <a:pt x="4001" y="13627"/>
                  <a:pt x="3748" y="13627"/>
                  <a:pt x="3531" y="13663"/>
                </a:cubicBezTo>
                <a:cubicBezTo>
                  <a:pt x="3314" y="13699"/>
                  <a:pt x="3097" y="13772"/>
                  <a:pt x="2916" y="13844"/>
                </a:cubicBezTo>
                <a:cubicBezTo>
                  <a:pt x="2699" y="13953"/>
                  <a:pt x="2518" y="14062"/>
                  <a:pt x="2301" y="14170"/>
                </a:cubicBezTo>
                <a:cubicBezTo>
                  <a:pt x="2120" y="14315"/>
                  <a:pt x="1939" y="14460"/>
                  <a:pt x="1794" y="14605"/>
                </a:cubicBezTo>
                <a:cubicBezTo>
                  <a:pt x="1613" y="14787"/>
                  <a:pt x="1432" y="15040"/>
                  <a:pt x="1288" y="15294"/>
                </a:cubicBezTo>
                <a:cubicBezTo>
                  <a:pt x="1107" y="15548"/>
                  <a:pt x="998" y="15838"/>
                  <a:pt x="962" y="16091"/>
                </a:cubicBezTo>
                <a:cubicBezTo>
                  <a:pt x="853" y="16345"/>
                  <a:pt x="817" y="16635"/>
                  <a:pt x="817" y="16925"/>
                </a:cubicBezTo>
                <a:cubicBezTo>
                  <a:pt x="817" y="17215"/>
                  <a:pt x="817" y="17505"/>
                  <a:pt x="890" y="17758"/>
                </a:cubicBezTo>
                <a:cubicBezTo>
                  <a:pt x="2120" y="16562"/>
                  <a:pt x="2120" y="16562"/>
                  <a:pt x="2120" y="16562"/>
                </a:cubicBezTo>
                <a:cubicBezTo>
                  <a:pt x="4652" y="16562"/>
                  <a:pt x="4652" y="16562"/>
                  <a:pt x="4652" y="16562"/>
                </a:cubicBezTo>
                <a:cubicBezTo>
                  <a:pt x="4616" y="19172"/>
                  <a:pt x="4616" y="19172"/>
                  <a:pt x="4616" y="19172"/>
                </a:cubicBezTo>
                <a:cubicBezTo>
                  <a:pt x="3458" y="20368"/>
                  <a:pt x="3458" y="20368"/>
                  <a:pt x="3458" y="20368"/>
                </a:cubicBezTo>
                <a:cubicBezTo>
                  <a:pt x="3567" y="20404"/>
                  <a:pt x="3712" y="20404"/>
                  <a:pt x="3856" y="20404"/>
                </a:cubicBezTo>
                <a:cubicBezTo>
                  <a:pt x="4001" y="20404"/>
                  <a:pt x="4110" y="20404"/>
                  <a:pt x="4254" y="20404"/>
                </a:cubicBezTo>
                <a:cubicBezTo>
                  <a:pt x="4471" y="20404"/>
                  <a:pt x="4689" y="20404"/>
                  <a:pt x="4906" y="20368"/>
                </a:cubicBezTo>
                <a:cubicBezTo>
                  <a:pt x="5123" y="20332"/>
                  <a:pt x="5340" y="20259"/>
                  <a:pt x="5521" y="20187"/>
                </a:cubicBezTo>
                <a:cubicBezTo>
                  <a:pt x="5738" y="20078"/>
                  <a:pt x="5955" y="19969"/>
                  <a:pt x="6136" y="19860"/>
                </a:cubicBezTo>
                <a:cubicBezTo>
                  <a:pt x="6317" y="19715"/>
                  <a:pt x="6498" y="19570"/>
                  <a:pt x="6642" y="19426"/>
                </a:cubicBezTo>
                <a:cubicBezTo>
                  <a:pt x="6896" y="19172"/>
                  <a:pt x="7113" y="18882"/>
                  <a:pt x="7257" y="18592"/>
                </a:cubicBezTo>
                <a:cubicBezTo>
                  <a:pt x="7402" y="18302"/>
                  <a:pt x="7511" y="17976"/>
                  <a:pt x="7583" y="17686"/>
                </a:cubicBezTo>
                <a:cubicBezTo>
                  <a:pt x="7655" y="17323"/>
                  <a:pt x="7655" y="16997"/>
                  <a:pt x="7619" y="16671"/>
                </a:cubicBezTo>
                <a:cubicBezTo>
                  <a:pt x="7619" y="16345"/>
                  <a:pt x="7511" y="15983"/>
                  <a:pt x="7366" y="15656"/>
                </a:cubicBezTo>
                <a:close/>
                <a:moveTo>
                  <a:pt x="1649" y="2211"/>
                </a:moveTo>
                <a:cubicBezTo>
                  <a:pt x="3675" y="4240"/>
                  <a:pt x="3675" y="4240"/>
                  <a:pt x="3675" y="4240"/>
                </a:cubicBezTo>
                <a:cubicBezTo>
                  <a:pt x="4254" y="3660"/>
                  <a:pt x="4254" y="3660"/>
                  <a:pt x="4254" y="3660"/>
                </a:cubicBezTo>
                <a:cubicBezTo>
                  <a:pt x="2228" y="1631"/>
                  <a:pt x="2228" y="1631"/>
                  <a:pt x="2228" y="1631"/>
                </a:cubicBezTo>
                <a:lnTo>
                  <a:pt x="1649" y="2211"/>
                </a:lnTo>
                <a:close/>
                <a:moveTo>
                  <a:pt x="20391" y="20404"/>
                </a:moveTo>
                <a:cubicBezTo>
                  <a:pt x="20536" y="20332"/>
                  <a:pt x="20608" y="20187"/>
                  <a:pt x="20680" y="20042"/>
                </a:cubicBezTo>
                <a:cubicBezTo>
                  <a:pt x="20753" y="19897"/>
                  <a:pt x="20789" y="19715"/>
                  <a:pt x="20789" y="19570"/>
                </a:cubicBezTo>
                <a:cubicBezTo>
                  <a:pt x="20789" y="19426"/>
                  <a:pt x="20753" y="19244"/>
                  <a:pt x="20680" y="19136"/>
                </a:cubicBezTo>
                <a:cubicBezTo>
                  <a:pt x="20608" y="18991"/>
                  <a:pt x="20536" y="18846"/>
                  <a:pt x="20391" y="18701"/>
                </a:cubicBezTo>
                <a:cubicBezTo>
                  <a:pt x="16158" y="14460"/>
                  <a:pt x="16158" y="14460"/>
                  <a:pt x="16158" y="14460"/>
                </a:cubicBezTo>
                <a:cubicBezTo>
                  <a:pt x="14457" y="16164"/>
                  <a:pt x="14457" y="16164"/>
                  <a:pt x="14457" y="16164"/>
                </a:cubicBezTo>
                <a:cubicBezTo>
                  <a:pt x="18691" y="20404"/>
                  <a:pt x="18691" y="20404"/>
                  <a:pt x="18691" y="20404"/>
                </a:cubicBezTo>
                <a:cubicBezTo>
                  <a:pt x="18835" y="20549"/>
                  <a:pt x="18980" y="20621"/>
                  <a:pt x="19089" y="20694"/>
                </a:cubicBezTo>
                <a:cubicBezTo>
                  <a:pt x="19233" y="20766"/>
                  <a:pt x="19414" y="20803"/>
                  <a:pt x="19559" y="20803"/>
                </a:cubicBezTo>
                <a:cubicBezTo>
                  <a:pt x="19704" y="20803"/>
                  <a:pt x="19884" y="20766"/>
                  <a:pt x="20029" y="20694"/>
                </a:cubicBezTo>
                <a:cubicBezTo>
                  <a:pt x="20174" y="20621"/>
                  <a:pt x="20319" y="20549"/>
                  <a:pt x="20391" y="2040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8" name="Shape 4718"/>
          <p:cNvSpPr/>
          <p:nvPr/>
        </p:nvSpPr>
        <p:spPr>
          <a:xfrm>
            <a:off x="8463970" y="1438673"/>
            <a:ext cx="253348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10080"/>
                  <a:pt x="78" y="9341"/>
                  <a:pt x="234" y="8640"/>
                </a:cubicBezTo>
                <a:cubicBezTo>
                  <a:pt x="350" y="7901"/>
                  <a:pt x="584" y="7239"/>
                  <a:pt x="856" y="6616"/>
                </a:cubicBezTo>
                <a:cubicBezTo>
                  <a:pt x="1129" y="5955"/>
                  <a:pt x="1479" y="5371"/>
                  <a:pt x="1868" y="4787"/>
                </a:cubicBezTo>
                <a:cubicBezTo>
                  <a:pt x="2257" y="4203"/>
                  <a:pt x="2685" y="3658"/>
                  <a:pt x="3152" y="3152"/>
                </a:cubicBezTo>
                <a:cubicBezTo>
                  <a:pt x="3775" y="3775"/>
                  <a:pt x="3775" y="3775"/>
                  <a:pt x="3775" y="3775"/>
                </a:cubicBezTo>
                <a:cubicBezTo>
                  <a:pt x="3308" y="4242"/>
                  <a:pt x="2919" y="4748"/>
                  <a:pt x="2569" y="5254"/>
                </a:cubicBezTo>
                <a:cubicBezTo>
                  <a:pt x="2218" y="5799"/>
                  <a:pt x="1907" y="6344"/>
                  <a:pt x="1635" y="6966"/>
                </a:cubicBezTo>
                <a:cubicBezTo>
                  <a:pt x="1401" y="7550"/>
                  <a:pt x="1206" y="8134"/>
                  <a:pt x="1090" y="8796"/>
                </a:cubicBezTo>
                <a:cubicBezTo>
                  <a:pt x="934" y="9457"/>
                  <a:pt x="856" y="10119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77"/>
                  <a:pt x="18837" y="4826"/>
                  <a:pt x="17942" y="3931"/>
                </a:cubicBezTo>
                <a:cubicBezTo>
                  <a:pt x="17124" y="3036"/>
                  <a:pt x="16112" y="2335"/>
                  <a:pt x="14945" y="1790"/>
                </a:cubicBezTo>
                <a:cubicBezTo>
                  <a:pt x="13816" y="1245"/>
                  <a:pt x="12571" y="934"/>
                  <a:pt x="11248" y="856"/>
                </a:cubicBezTo>
                <a:cubicBezTo>
                  <a:pt x="11248" y="5176"/>
                  <a:pt x="11248" y="5176"/>
                  <a:pt x="11248" y="5176"/>
                </a:cubicBezTo>
                <a:cubicBezTo>
                  <a:pt x="10352" y="5176"/>
                  <a:pt x="10352" y="5176"/>
                  <a:pt x="10352" y="5176"/>
                </a:cubicBezTo>
                <a:cubicBezTo>
                  <a:pt x="10352" y="467"/>
                  <a:pt x="10352" y="467"/>
                  <a:pt x="10352" y="467"/>
                </a:cubicBezTo>
                <a:cubicBezTo>
                  <a:pt x="10391" y="467"/>
                  <a:pt x="10391" y="467"/>
                  <a:pt x="10391" y="467"/>
                </a:cubicBezTo>
                <a:cubicBezTo>
                  <a:pt x="10391" y="0"/>
                  <a:pt x="10391" y="0"/>
                  <a:pt x="10391" y="0"/>
                </a:cubicBezTo>
                <a:cubicBezTo>
                  <a:pt x="10469" y="0"/>
                  <a:pt x="10547" y="0"/>
                  <a:pt x="10586" y="0"/>
                </a:cubicBezTo>
                <a:cubicBezTo>
                  <a:pt x="10664" y="0"/>
                  <a:pt x="10742" y="0"/>
                  <a:pt x="10819" y="0"/>
                </a:cubicBezTo>
                <a:close/>
                <a:moveTo>
                  <a:pt x="9730" y="11559"/>
                </a:moveTo>
                <a:cubicBezTo>
                  <a:pt x="5682" y="6344"/>
                  <a:pt x="5682" y="6344"/>
                  <a:pt x="5682" y="6344"/>
                </a:cubicBezTo>
                <a:cubicBezTo>
                  <a:pt x="5604" y="6266"/>
                  <a:pt x="5604" y="6149"/>
                  <a:pt x="5604" y="6032"/>
                </a:cubicBezTo>
                <a:cubicBezTo>
                  <a:pt x="5643" y="5916"/>
                  <a:pt x="5682" y="5799"/>
                  <a:pt x="5799" y="5721"/>
                </a:cubicBezTo>
                <a:cubicBezTo>
                  <a:pt x="5838" y="5682"/>
                  <a:pt x="5955" y="5643"/>
                  <a:pt x="6032" y="5643"/>
                </a:cubicBezTo>
                <a:cubicBezTo>
                  <a:pt x="6149" y="5643"/>
                  <a:pt x="6227" y="5682"/>
                  <a:pt x="6305" y="5721"/>
                </a:cubicBezTo>
                <a:cubicBezTo>
                  <a:pt x="11559" y="9730"/>
                  <a:pt x="11559" y="9730"/>
                  <a:pt x="11559" y="9730"/>
                </a:cubicBezTo>
                <a:cubicBezTo>
                  <a:pt x="11598" y="9730"/>
                  <a:pt x="11637" y="9769"/>
                  <a:pt x="11676" y="9846"/>
                </a:cubicBezTo>
                <a:cubicBezTo>
                  <a:pt x="11792" y="9963"/>
                  <a:pt x="11909" y="10119"/>
                  <a:pt x="11987" y="10275"/>
                </a:cubicBezTo>
                <a:cubicBezTo>
                  <a:pt x="12065" y="10430"/>
                  <a:pt x="12143" y="10586"/>
                  <a:pt x="12143" y="10819"/>
                </a:cubicBezTo>
                <a:cubicBezTo>
                  <a:pt x="12143" y="10975"/>
                  <a:pt x="12104" y="11131"/>
                  <a:pt x="12026" y="11325"/>
                </a:cubicBezTo>
                <a:cubicBezTo>
                  <a:pt x="11948" y="11481"/>
                  <a:pt x="11870" y="11637"/>
                  <a:pt x="11715" y="11715"/>
                </a:cubicBezTo>
                <a:cubicBezTo>
                  <a:pt x="11637" y="11870"/>
                  <a:pt x="11481" y="11948"/>
                  <a:pt x="11325" y="12026"/>
                </a:cubicBezTo>
                <a:cubicBezTo>
                  <a:pt x="11131" y="12104"/>
                  <a:pt x="10975" y="12143"/>
                  <a:pt x="10819" y="12143"/>
                </a:cubicBezTo>
                <a:cubicBezTo>
                  <a:pt x="10586" y="12143"/>
                  <a:pt x="10430" y="12065"/>
                  <a:pt x="10236" y="11987"/>
                </a:cubicBezTo>
                <a:cubicBezTo>
                  <a:pt x="10080" y="11870"/>
                  <a:pt x="9924" y="11754"/>
                  <a:pt x="9808" y="11637"/>
                </a:cubicBezTo>
                <a:lnTo>
                  <a:pt x="9730" y="1155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19" name="Shape 4719"/>
          <p:cNvSpPr/>
          <p:nvPr/>
        </p:nvSpPr>
        <p:spPr>
          <a:xfrm>
            <a:off x="9077398" y="1429113"/>
            <a:ext cx="273664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7" y="0"/>
                </a:moveTo>
                <a:cubicBezTo>
                  <a:pt x="21600" y="4183"/>
                  <a:pt x="21600" y="4183"/>
                  <a:pt x="21600" y="4183"/>
                </a:cubicBezTo>
                <a:cubicBezTo>
                  <a:pt x="21600" y="9556"/>
                  <a:pt x="21600" y="9556"/>
                  <a:pt x="21600" y="9556"/>
                </a:cubicBezTo>
                <a:cubicBezTo>
                  <a:pt x="9484" y="21600"/>
                  <a:pt x="9484" y="21600"/>
                  <a:pt x="9484" y="21600"/>
                </a:cubicBezTo>
                <a:cubicBezTo>
                  <a:pt x="0" y="12080"/>
                  <a:pt x="0" y="12080"/>
                  <a:pt x="0" y="12080"/>
                </a:cubicBezTo>
                <a:cubicBezTo>
                  <a:pt x="12116" y="0"/>
                  <a:pt x="12116" y="0"/>
                  <a:pt x="12116" y="0"/>
                </a:cubicBezTo>
                <a:lnTo>
                  <a:pt x="17417" y="0"/>
                </a:lnTo>
                <a:close/>
                <a:moveTo>
                  <a:pt x="20807" y="9195"/>
                </a:moveTo>
                <a:cubicBezTo>
                  <a:pt x="20807" y="4508"/>
                  <a:pt x="20807" y="4508"/>
                  <a:pt x="20807" y="4508"/>
                </a:cubicBezTo>
                <a:cubicBezTo>
                  <a:pt x="17056" y="793"/>
                  <a:pt x="17056" y="793"/>
                  <a:pt x="17056" y="793"/>
                </a:cubicBezTo>
                <a:cubicBezTo>
                  <a:pt x="12441" y="793"/>
                  <a:pt x="12441" y="793"/>
                  <a:pt x="12441" y="793"/>
                </a:cubicBezTo>
                <a:cubicBezTo>
                  <a:pt x="1118" y="12080"/>
                  <a:pt x="1118" y="12080"/>
                  <a:pt x="1118" y="12080"/>
                </a:cubicBezTo>
                <a:cubicBezTo>
                  <a:pt x="9484" y="20482"/>
                  <a:pt x="9484" y="20482"/>
                  <a:pt x="9484" y="20482"/>
                </a:cubicBezTo>
                <a:lnTo>
                  <a:pt x="20807" y="9195"/>
                </a:lnTo>
                <a:close/>
                <a:moveTo>
                  <a:pt x="15217" y="4796"/>
                </a:moveTo>
                <a:cubicBezTo>
                  <a:pt x="15217" y="4580"/>
                  <a:pt x="15253" y="4363"/>
                  <a:pt x="15326" y="4183"/>
                </a:cubicBezTo>
                <a:cubicBezTo>
                  <a:pt x="15398" y="4003"/>
                  <a:pt x="15542" y="3822"/>
                  <a:pt x="15686" y="3678"/>
                </a:cubicBezTo>
                <a:cubicBezTo>
                  <a:pt x="15830" y="3498"/>
                  <a:pt x="16011" y="3390"/>
                  <a:pt x="16191" y="3318"/>
                </a:cubicBezTo>
                <a:cubicBezTo>
                  <a:pt x="16407" y="3245"/>
                  <a:pt x="16588" y="3209"/>
                  <a:pt x="16804" y="3209"/>
                </a:cubicBezTo>
                <a:cubicBezTo>
                  <a:pt x="17020" y="3209"/>
                  <a:pt x="17237" y="3245"/>
                  <a:pt x="17417" y="3318"/>
                </a:cubicBezTo>
                <a:cubicBezTo>
                  <a:pt x="17597" y="3390"/>
                  <a:pt x="17778" y="3498"/>
                  <a:pt x="17958" y="3678"/>
                </a:cubicBezTo>
                <a:cubicBezTo>
                  <a:pt x="18102" y="3822"/>
                  <a:pt x="18210" y="4003"/>
                  <a:pt x="18282" y="4183"/>
                </a:cubicBezTo>
                <a:cubicBezTo>
                  <a:pt x="18391" y="4363"/>
                  <a:pt x="18427" y="4580"/>
                  <a:pt x="18427" y="4796"/>
                </a:cubicBezTo>
                <a:cubicBezTo>
                  <a:pt x="18427" y="5012"/>
                  <a:pt x="18391" y="5229"/>
                  <a:pt x="18282" y="5409"/>
                </a:cubicBezTo>
                <a:cubicBezTo>
                  <a:pt x="18210" y="5589"/>
                  <a:pt x="18102" y="5770"/>
                  <a:pt x="17958" y="5914"/>
                </a:cubicBezTo>
                <a:cubicBezTo>
                  <a:pt x="17778" y="6094"/>
                  <a:pt x="17597" y="6202"/>
                  <a:pt x="17417" y="6274"/>
                </a:cubicBezTo>
                <a:cubicBezTo>
                  <a:pt x="17237" y="6347"/>
                  <a:pt x="17020" y="6383"/>
                  <a:pt x="16804" y="6383"/>
                </a:cubicBezTo>
                <a:cubicBezTo>
                  <a:pt x="16588" y="6383"/>
                  <a:pt x="16407" y="6347"/>
                  <a:pt x="16191" y="6274"/>
                </a:cubicBezTo>
                <a:cubicBezTo>
                  <a:pt x="16011" y="6202"/>
                  <a:pt x="15830" y="6094"/>
                  <a:pt x="15686" y="5914"/>
                </a:cubicBezTo>
                <a:cubicBezTo>
                  <a:pt x="15542" y="5770"/>
                  <a:pt x="15398" y="5589"/>
                  <a:pt x="15326" y="5409"/>
                </a:cubicBezTo>
                <a:cubicBezTo>
                  <a:pt x="15253" y="5229"/>
                  <a:pt x="15217" y="5012"/>
                  <a:pt x="15217" y="4796"/>
                </a:cubicBezTo>
                <a:close/>
                <a:moveTo>
                  <a:pt x="17597" y="4796"/>
                </a:moveTo>
                <a:cubicBezTo>
                  <a:pt x="17597" y="4580"/>
                  <a:pt x="17525" y="4399"/>
                  <a:pt x="17381" y="4219"/>
                </a:cubicBezTo>
                <a:cubicBezTo>
                  <a:pt x="17237" y="4075"/>
                  <a:pt x="17020" y="4003"/>
                  <a:pt x="16804" y="4003"/>
                </a:cubicBezTo>
                <a:cubicBezTo>
                  <a:pt x="16588" y="4003"/>
                  <a:pt x="16407" y="4075"/>
                  <a:pt x="16263" y="4219"/>
                </a:cubicBezTo>
                <a:cubicBezTo>
                  <a:pt x="16083" y="4399"/>
                  <a:pt x="16011" y="4580"/>
                  <a:pt x="16011" y="4796"/>
                </a:cubicBezTo>
                <a:cubicBezTo>
                  <a:pt x="16011" y="5012"/>
                  <a:pt x="16083" y="5193"/>
                  <a:pt x="16263" y="5373"/>
                </a:cubicBezTo>
                <a:cubicBezTo>
                  <a:pt x="16407" y="5517"/>
                  <a:pt x="16588" y="5589"/>
                  <a:pt x="16804" y="5589"/>
                </a:cubicBezTo>
                <a:cubicBezTo>
                  <a:pt x="17020" y="5589"/>
                  <a:pt x="17237" y="5517"/>
                  <a:pt x="17381" y="5373"/>
                </a:cubicBezTo>
                <a:cubicBezTo>
                  <a:pt x="17525" y="5193"/>
                  <a:pt x="17597" y="5012"/>
                  <a:pt x="17597" y="479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0" name="Shape 4720"/>
          <p:cNvSpPr/>
          <p:nvPr/>
        </p:nvSpPr>
        <p:spPr>
          <a:xfrm>
            <a:off x="9715922" y="1443453"/>
            <a:ext cx="243788" cy="244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60"/>
                </a:moveTo>
                <a:cubicBezTo>
                  <a:pt x="21600" y="11501"/>
                  <a:pt x="21479" y="12303"/>
                  <a:pt x="21317" y="13064"/>
                </a:cubicBezTo>
                <a:cubicBezTo>
                  <a:pt x="21155" y="13826"/>
                  <a:pt x="20872" y="14547"/>
                  <a:pt x="20548" y="15228"/>
                </a:cubicBezTo>
                <a:cubicBezTo>
                  <a:pt x="20225" y="15950"/>
                  <a:pt x="19820" y="16591"/>
                  <a:pt x="19335" y="17192"/>
                </a:cubicBezTo>
                <a:cubicBezTo>
                  <a:pt x="18890" y="17753"/>
                  <a:pt x="18364" y="18314"/>
                  <a:pt x="17798" y="18795"/>
                </a:cubicBezTo>
                <a:cubicBezTo>
                  <a:pt x="19578" y="21079"/>
                  <a:pt x="19578" y="21079"/>
                  <a:pt x="19578" y="21079"/>
                </a:cubicBezTo>
                <a:cubicBezTo>
                  <a:pt x="18890" y="21600"/>
                  <a:pt x="18890" y="21600"/>
                  <a:pt x="18890" y="21600"/>
                </a:cubicBezTo>
                <a:cubicBezTo>
                  <a:pt x="17070" y="19356"/>
                  <a:pt x="17070" y="19356"/>
                  <a:pt x="17070" y="19356"/>
                </a:cubicBezTo>
                <a:cubicBezTo>
                  <a:pt x="16584" y="19676"/>
                  <a:pt x="16139" y="19957"/>
                  <a:pt x="15654" y="20197"/>
                </a:cubicBezTo>
                <a:cubicBezTo>
                  <a:pt x="15169" y="20438"/>
                  <a:pt x="14683" y="20638"/>
                  <a:pt x="14157" y="20839"/>
                </a:cubicBezTo>
                <a:cubicBezTo>
                  <a:pt x="13631" y="20999"/>
                  <a:pt x="13106" y="21119"/>
                  <a:pt x="12539" y="21199"/>
                </a:cubicBezTo>
                <a:cubicBezTo>
                  <a:pt x="11973" y="21319"/>
                  <a:pt x="11366" y="21360"/>
                  <a:pt x="10800" y="21360"/>
                </a:cubicBezTo>
                <a:cubicBezTo>
                  <a:pt x="10193" y="21360"/>
                  <a:pt x="9627" y="21319"/>
                  <a:pt x="9061" y="21199"/>
                </a:cubicBezTo>
                <a:cubicBezTo>
                  <a:pt x="8494" y="21119"/>
                  <a:pt x="7928" y="20999"/>
                  <a:pt x="7402" y="20839"/>
                </a:cubicBezTo>
                <a:cubicBezTo>
                  <a:pt x="6876" y="20638"/>
                  <a:pt x="6391" y="20438"/>
                  <a:pt x="5906" y="20197"/>
                </a:cubicBezTo>
                <a:cubicBezTo>
                  <a:pt x="5380" y="19957"/>
                  <a:pt x="4935" y="19676"/>
                  <a:pt x="4449" y="19356"/>
                </a:cubicBezTo>
                <a:cubicBezTo>
                  <a:pt x="2629" y="21600"/>
                  <a:pt x="2629" y="21600"/>
                  <a:pt x="2629" y="21600"/>
                </a:cubicBezTo>
                <a:cubicBezTo>
                  <a:pt x="1942" y="21079"/>
                  <a:pt x="1942" y="21079"/>
                  <a:pt x="1942" y="21079"/>
                </a:cubicBezTo>
                <a:cubicBezTo>
                  <a:pt x="3762" y="18795"/>
                  <a:pt x="3762" y="18795"/>
                  <a:pt x="3762" y="18795"/>
                </a:cubicBezTo>
                <a:cubicBezTo>
                  <a:pt x="3236" y="18314"/>
                  <a:pt x="2710" y="17753"/>
                  <a:pt x="2225" y="17152"/>
                </a:cubicBezTo>
                <a:cubicBezTo>
                  <a:pt x="1739" y="16551"/>
                  <a:pt x="1375" y="15869"/>
                  <a:pt x="1052" y="15188"/>
                </a:cubicBezTo>
                <a:cubicBezTo>
                  <a:pt x="688" y="14547"/>
                  <a:pt x="445" y="13826"/>
                  <a:pt x="243" y="13064"/>
                </a:cubicBezTo>
                <a:cubicBezTo>
                  <a:pt x="81" y="12303"/>
                  <a:pt x="0" y="11501"/>
                  <a:pt x="0" y="10660"/>
                </a:cubicBezTo>
                <a:cubicBezTo>
                  <a:pt x="0" y="9177"/>
                  <a:pt x="283" y="7814"/>
                  <a:pt x="849" y="6492"/>
                </a:cubicBezTo>
                <a:cubicBezTo>
                  <a:pt x="1375" y="5210"/>
                  <a:pt x="2184" y="4088"/>
                  <a:pt x="3155" y="3126"/>
                </a:cubicBezTo>
                <a:cubicBezTo>
                  <a:pt x="4126" y="2164"/>
                  <a:pt x="5299" y="1403"/>
                  <a:pt x="6593" y="842"/>
                </a:cubicBezTo>
                <a:cubicBezTo>
                  <a:pt x="7928" y="281"/>
                  <a:pt x="9303" y="0"/>
                  <a:pt x="10800" y="0"/>
                </a:cubicBezTo>
                <a:cubicBezTo>
                  <a:pt x="12256" y="0"/>
                  <a:pt x="13672" y="281"/>
                  <a:pt x="14966" y="842"/>
                </a:cubicBezTo>
                <a:cubicBezTo>
                  <a:pt x="16301" y="1403"/>
                  <a:pt x="17434" y="2164"/>
                  <a:pt x="18404" y="3126"/>
                </a:cubicBezTo>
                <a:cubicBezTo>
                  <a:pt x="19416" y="4088"/>
                  <a:pt x="20184" y="5210"/>
                  <a:pt x="20751" y="6492"/>
                </a:cubicBezTo>
                <a:cubicBezTo>
                  <a:pt x="21317" y="7814"/>
                  <a:pt x="21600" y="9177"/>
                  <a:pt x="21600" y="10660"/>
                </a:cubicBezTo>
                <a:close/>
                <a:moveTo>
                  <a:pt x="890" y="10660"/>
                </a:moveTo>
                <a:cubicBezTo>
                  <a:pt x="890" y="12022"/>
                  <a:pt x="1133" y="13265"/>
                  <a:pt x="1658" y="14467"/>
                </a:cubicBezTo>
                <a:cubicBezTo>
                  <a:pt x="2184" y="15629"/>
                  <a:pt x="2912" y="16671"/>
                  <a:pt x="3762" y="17593"/>
                </a:cubicBezTo>
                <a:cubicBezTo>
                  <a:pt x="4692" y="18474"/>
                  <a:pt x="5744" y="19155"/>
                  <a:pt x="6957" y="19676"/>
                </a:cubicBezTo>
                <a:cubicBezTo>
                  <a:pt x="8130" y="20197"/>
                  <a:pt x="9425" y="20478"/>
                  <a:pt x="10800" y="20478"/>
                </a:cubicBezTo>
                <a:cubicBezTo>
                  <a:pt x="12175" y="20478"/>
                  <a:pt x="13429" y="20197"/>
                  <a:pt x="14643" y="19676"/>
                </a:cubicBezTo>
                <a:cubicBezTo>
                  <a:pt x="15816" y="19155"/>
                  <a:pt x="16867" y="18474"/>
                  <a:pt x="17798" y="17593"/>
                </a:cubicBezTo>
                <a:cubicBezTo>
                  <a:pt x="18688" y="16671"/>
                  <a:pt x="19375" y="15629"/>
                  <a:pt x="19901" y="14467"/>
                </a:cubicBezTo>
                <a:cubicBezTo>
                  <a:pt x="20427" y="13265"/>
                  <a:pt x="20670" y="12022"/>
                  <a:pt x="20670" y="10660"/>
                </a:cubicBezTo>
                <a:cubicBezTo>
                  <a:pt x="20670" y="9337"/>
                  <a:pt x="20427" y="8055"/>
                  <a:pt x="19901" y="6853"/>
                </a:cubicBezTo>
                <a:cubicBezTo>
                  <a:pt x="19375" y="5650"/>
                  <a:pt x="18688" y="4649"/>
                  <a:pt x="17798" y="3767"/>
                </a:cubicBezTo>
                <a:cubicBezTo>
                  <a:pt x="16867" y="2845"/>
                  <a:pt x="15816" y="2164"/>
                  <a:pt x="14643" y="1643"/>
                </a:cubicBezTo>
                <a:cubicBezTo>
                  <a:pt x="13429" y="1162"/>
                  <a:pt x="12175" y="882"/>
                  <a:pt x="10800" y="882"/>
                </a:cubicBezTo>
                <a:cubicBezTo>
                  <a:pt x="9425" y="882"/>
                  <a:pt x="8130" y="1162"/>
                  <a:pt x="6957" y="1643"/>
                </a:cubicBezTo>
                <a:cubicBezTo>
                  <a:pt x="5744" y="2164"/>
                  <a:pt x="4692" y="2845"/>
                  <a:pt x="3762" y="3767"/>
                </a:cubicBezTo>
                <a:cubicBezTo>
                  <a:pt x="2912" y="4649"/>
                  <a:pt x="2184" y="5650"/>
                  <a:pt x="1658" y="6853"/>
                </a:cubicBezTo>
                <a:cubicBezTo>
                  <a:pt x="1133" y="8055"/>
                  <a:pt x="890" y="9337"/>
                  <a:pt x="890" y="10660"/>
                </a:cubicBezTo>
                <a:close/>
                <a:moveTo>
                  <a:pt x="10840" y="3567"/>
                </a:moveTo>
                <a:cubicBezTo>
                  <a:pt x="11811" y="3567"/>
                  <a:pt x="12742" y="3727"/>
                  <a:pt x="13631" y="4088"/>
                </a:cubicBezTo>
                <a:cubicBezTo>
                  <a:pt x="14521" y="4448"/>
                  <a:pt x="15249" y="4969"/>
                  <a:pt x="15897" y="5650"/>
                </a:cubicBezTo>
                <a:cubicBezTo>
                  <a:pt x="16544" y="6252"/>
                  <a:pt x="17070" y="7013"/>
                  <a:pt x="17434" y="7895"/>
                </a:cubicBezTo>
                <a:cubicBezTo>
                  <a:pt x="17798" y="8736"/>
                  <a:pt x="18000" y="9658"/>
                  <a:pt x="18000" y="10660"/>
                </a:cubicBezTo>
                <a:cubicBezTo>
                  <a:pt x="18000" y="11662"/>
                  <a:pt x="17798" y="12583"/>
                  <a:pt x="17434" y="13425"/>
                </a:cubicBezTo>
                <a:cubicBezTo>
                  <a:pt x="17070" y="14306"/>
                  <a:pt x="16544" y="15068"/>
                  <a:pt x="15897" y="15709"/>
                </a:cubicBezTo>
                <a:cubicBezTo>
                  <a:pt x="15249" y="16350"/>
                  <a:pt x="14521" y="16831"/>
                  <a:pt x="13631" y="17232"/>
                </a:cubicBezTo>
                <a:cubicBezTo>
                  <a:pt x="12742" y="17593"/>
                  <a:pt x="11811" y="17793"/>
                  <a:pt x="10840" y="17793"/>
                </a:cubicBezTo>
                <a:cubicBezTo>
                  <a:pt x="9870" y="17793"/>
                  <a:pt x="8939" y="17593"/>
                  <a:pt x="8049" y="17232"/>
                </a:cubicBezTo>
                <a:cubicBezTo>
                  <a:pt x="7160" y="16831"/>
                  <a:pt x="6391" y="16350"/>
                  <a:pt x="5744" y="15709"/>
                </a:cubicBezTo>
                <a:cubicBezTo>
                  <a:pt x="5097" y="15068"/>
                  <a:pt x="4571" y="14306"/>
                  <a:pt x="4207" y="13425"/>
                </a:cubicBezTo>
                <a:cubicBezTo>
                  <a:pt x="3802" y="12583"/>
                  <a:pt x="3640" y="11662"/>
                  <a:pt x="3640" y="10660"/>
                </a:cubicBezTo>
                <a:cubicBezTo>
                  <a:pt x="3640" y="9658"/>
                  <a:pt x="3802" y="8736"/>
                  <a:pt x="4207" y="7895"/>
                </a:cubicBezTo>
                <a:cubicBezTo>
                  <a:pt x="4571" y="7013"/>
                  <a:pt x="5097" y="6252"/>
                  <a:pt x="5744" y="5650"/>
                </a:cubicBezTo>
                <a:cubicBezTo>
                  <a:pt x="6391" y="4969"/>
                  <a:pt x="7160" y="4448"/>
                  <a:pt x="8049" y="4088"/>
                </a:cubicBezTo>
                <a:cubicBezTo>
                  <a:pt x="8939" y="3727"/>
                  <a:pt x="9870" y="3567"/>
                  <a:pt x="10840" y="3567"/>
                </a:cubicBezTo>
                <a:close/>
                <a:moveTo>
                  <a:pt x="10840" y="16911"/>
                </a:moveTo>
                <a:cubicBezTo>
                  <a:pt x="11730" y="16911"/>
                  <a:pt x="12539" y="16751"/>
                  <a:pt x="13308" y="16430"/>
                </a:cubicBezTo>
                <a:cubicBezTo>
                  <a:pt x="14036" y="16070"/>
                  <a:pt x="14683" y="15629"/>
                  <a:pt x="15249" y="15068"/>
                </a:cubicBezTo>
                <a:cubicBezTo>
                  <a:pt x="15856" y="14547"/>
                  <a:pt x="16301" y="13866"/>
                  <a:pt x="16625" y="13104"/>
                </a:cubicBezTo>
                <a:cubicBezTo>
                  <a:pt x="16948" y="12343"/>
                  <a:pt x="17110" y="11501"/>
                  <a:pt x="17110" y="10660"/>
                </a:cubicBezTo>
                <a:cubicBezTo>
                  <a:pt x="17110" y="9818"/>
                  <a:pt x="16948" y="9017"/>
                  <a:pt x="16625" y="8255"/>
                </a:cubicBezTo>
                <a:cubicBezTo>
                  <a:pt x="16301" y="7494"/>
                  <a:pt x="15856" y="6813"/>
                  <a:pt x="15249" y="6252"/>
                </a:cubicBezTo>
                <a:cubicBezTo>
                  <a:pt x="14683" y="5731"/>
                  <a:pt x="14036" y="5250"/>
                  <a:pt x="13308" y="4929"/>
                </a:cubicBezTo>
                <a:cubicBezTo>
                  <a:pt x="12539" y="4609"/>
                  <a:pt x="11730" y="4448"/>
                  <a:pt x="10840" y="4448"/>
                </a:cubicBezTo>
                <a:cubicBezTo>
                  <a:pt x="9951" y="4448"/>
                  <a:pt x="9142" y="4609"/>
                  <a:pt x="8373" y="4929"/>
                </a:cubicBezTo>
                <a:cubicBezTo>
                  <a:pt x="7645" y="5250"/>
                  <a:pt x="6957" y="5731"/>
                  <a:pt x="6351" y="6252"/>
                </a:cubicBezTo>
                <a:cubicBezTo>
                  <a:pt x="5784" y="6813"/>
                  <a:pt x="5339" y="7494"/>
                  <a:pt x="5016" y="8255"/>
                </a:cubicBezTo>
                <a:cubicBezTo>
                  <a:pt x="4692" y="9017"/>
                  <a:pt x="4530" y="9818"/>
                  <a:pt x="4530" y="10660"/>
                </a:cubicBezTo>
                <a:cubicBezTo>
                  <a:pt x="4530" y="11501"/>
                  <a:pt x="4692" y="12343"/>
                  <a:pt x="5016" y="13104"/>
                </a:cubicBezTo>
                <a:cubicBezTo>
                  <a:pt x="5339" y="13866"/>
                  <a:pt x="5784" y="14547"/>
                  <a:pt x="6351" y="15068"/>
                </a:cubicBezTo>
                <a:cubicBezTo>
                  <a:pt x="6957" y="15629"/>
                  <a:pt x="7645" y="16070"/>
                  <a:pt x="8373" y="16430"/>
                </a:cubicBezTo>
                <a:cubicBezTo>
                  <a:pt x="9142" y="16751"/>
                  <a:pt x="9951" y="16911"/>
                  <a:pt x="10840" y="16911"/>
                </a:cubicBezTo>
                <a:close/>
                <a:moveTo>
                  <a:pt x="10840" y="7093"/>
                </a:moveTo>
                <a:cubicBezTo>
                  <a:pt x="11326" y="7093"/>
                  <a:pt x="11811" y="7213"/>
                  <a:pt x="12216" y="7374"/>
                </a:cubicBezTo>
                <a:cubicBezTo>
                  <a:pt x="12661" y="7574"/>
                  <a:pt x="13065" y="7814"/>
                  <a:pt x="13348" y="8135"/>
                </a:cubicBezTo>
                <a:cubicBezTo>
                  <a:pt x="13672" y="8456"/>
                  <a:pt x="13955" y="8816"/>
                  <a:pt x="14117" y="9257"/>
                </a:cubicBezTo>
                <a:cubicBezTo>
                  <a:pt x="14319" y="9698"/>
                  <a:pt x="14440" y="10179"/>
                  <a:pt x="14440" y="10660"/>
                </a:cubicBezTo>
                <a:cubicBezTo>
                  <a:pt x="14440" y="11141"/>
                  <a:pt x="14319" y="11581"/>
                  <a:pt x="14117" y="12022"/>
                </a:cubicBezTo>
                <a:cubicBezTo>
                  <a:pt x="13955" y="12463"/>
                  <a:pt x="13672" y="12864"/>
                  <a:pt x="13348" y="13224"/>
                </a:cubicBezTo>
                <a:cubicBezTo>
                  <a:pt x="13065" y="13505"/>
                  <a:pt x="12661" y="13786"/>
                  <a:pt x="12216" y="13946"/>
                </a:cubicBezTo>
                <a:cubicBezTo>
                  <a:pt x="11811" y="14146"/>
                  <a:pt x="11326" y="14266"/>
                  <a:pt x="10840" y="14266"/>
                </a:cubicBezTo>
                <a:cubicBezTo>
                  <a:pt x="10355" y="14266"/>
                  <a:pt x="9870" y="14146"/>
                  <a:pt x="9425" y="13946"/>
                </a:cubicBezTo>
                <a:cubicBezTo>
                  <a:pt x="9020" y="13786"/>
                  <a:pt x="8616" y="13505"/>
                  <a:pt x="8292" y="13224"/>
                </a:cubicBezTo>
                <a:cubicBezTo>
                  <a:pt x="7969" y="12864"/>
                  <a:pt x="7685" y="12463"/>
                  <a:pt x="7524" y="12022"/>
                </a:cubicBezTo>
                <a:cubicBezTo>
                  <a:pt x="7362" y="11581"/>
                  <a:pt x="7240" y="11141"/>
                  <a:pt x="7240" y="10660"/>
                </a:cubicBezTo>
                <a:cubicBezTo>
                  <a:pt x="7240" y="10179"/>
                  <a:pt x="7362" y="9698"/>
                  <a:pt x="7524" y="9257"/>
                </a:cubicBezTo>
                <a:cubicBezTo>
                  <a:pt x="7685" y="8816"/>
                  <a:pt x="7969" y="8456"/>
                  <a:pt x="8292" y="8135"/>
                </a:cubicBezTo>
                <a:cubicBezTo>
                  <a:pt x="8616" y="7814"/>
                  <a:pt x="9020" y="7574"/>
                  <a:pt x="9425" y="7374"/>
                </a:cubicBezTo>
                <a:cubicBezTo>
                  <a:pt x="9870" y="7213"/>
                  <a:pt x="10355" y="7093"/>
                  <a:pt x="10840" y="7093"/>
                </a:cubicBezTo>
                <a:close/>
                <a:moveTo>
                  <a:pt x="10840" y="13345"/>
                </a:moveTo>
                <a:cubicBezTo>
                  <a:pt x="11204" y="13345"/>
                  <a:pt x="11528" y="13305"/>
                  <a:pt x="11852" y="13144"/>
                </a:cubicBezTo>
                <a:cubicBezTo>
                  <a:pt x="12216" y="12984"/>
                  <a:pt x="12499" y="12784"/>
                  <a:pt x="12742" y="12583"/>
                </a:cubicBezTo>
                <a:cubicBezTo>
                  <a:pt x="12984" y="12343"/>
                  <a:pt x="13187" y="12062"/>
                  <a:pt x="13308" y="11702"/>
                </a:cubicBezTo>
                <a:cubicBezTo>
                  <a:pt x="13470" y="11381"/>
                  <a:pt x="13510" y="11020"/>
                  <a:pt x="13510" y="10660"/>
                </a:cubicBezTo>
                <a:cubicBezTo>
                  <a:pt x="13510" y="10299"/>
                  <a:pt x="13470" y="9978"/>
                  <a:pt x="13308" y="9618"/>
                </a:cubicBezTo>
                <a:cubicBezTo>
                  <a:pt x="13187" y="9297"/>
                  <a:pt x="12984" y="9017"/>
                  <a:pt x="12742" y="8776"/>
                </a:cubicBezTo>
                <a:cubicBezTo>
                  <a:pt x="12499" y="8536"/>
                  <a:pt x="12216" y="8335"/>
                  <a:pt x="11852" y="8215"/>
                </a:cubicBezTo>
                <a:cubicBezTo>
                  <a:pt x="11528" y="8055"/>
                  <a:pt x="11204" y="7975"/>
                  <a:pt x="10840" y="7975"/>
                </a:cubicBezTo>
                <a:cubicBezTo>
                  <a:pt x="10436" y="7975"/>
                  <a:pt x="10112" y="8055"/>
                  <a:pt x="9789" y="8215"/>
                </a:cubicBezTo>
                <a:cubicBezTo>
                  <a:pt x="9465" y="8335"/>
                  <a:pt x="9182" y="8536"/>
                  <a:pt x="8939" y="8776"/>
                </a:cubicBezTo>
                <a:cubicBezTo>
                  <a:pt x="8697" y="9017"/>
                  <a:pt x="8494" y="9297"/>
                  <a:pt x="8373" y="9618"/>
                </a:cubicBezTo>
                <a:cubicBezTo>
                  <a:pt x="8211" y="9978"/>
                  <a:pt x="8171" y="10299"/>
                  <a:pt x="8171" y="10660"/>
                </a:cubicBezTo>
                <a:cubicBezTo>
                  <a:pt x="8171" y="11020"/>
                  <a:pt x="8211" y="11381"/>
                  <a:pt x="8373" y="11702"/>
                </a:cubicBezTo>
                <a:cubicBezTo>
                  <a:pt x="8494" y="12062"/>
                  <a:pt x="8697" y="12343"/>
                  <a:pt x="8939" y="12583"/>
                </a:cubicBezTo>
                <a:cubicBezTo>
                  <a:pt x="9182" y="12784"/>
                  <a:pt x="9465" y="12984"/>
                  <a:pt x="9789" y="13144"/>
                </a:cubicBezTo>
                <a:cubicBezTo>
                  <a:pt x="10112" y="13305"/>
                  <a:pt x="10436" y="13345"/>
                  <a:pt x="10840" y="1334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1" name="Shape 4721"/>
          <p:cNvSpPr/>
          <p:nvPr/>
        </p:nvSpPr>
        <p:spPr>
          <a:xfrm>
            <a:off x="10309035" y="1413577"/>
            <a:ext cx="304735" cy="30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7" y="10428"/>
                </a:moveTo>
                <a:cubicBezTo>
                  <a:pt x="4307" y="11172"/>
                  <a:pt x="4307" y="11172"/>
                  <a:pt x="4307" y="11172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0" y="10428"/>
                </a:cubicBezTo>
                <a:lnTo>
                  <a:pt x="4307" y="10428"/>
                </a:lnTo>
                <a:close/>
                <a:moveTo>
                  <a:pt x="6412" y="5926"/>
                </a:moveTo>
                <a:cubicBezTo>
                  <a:pt x="5926" y="6412"/>
                  <a:pt x="5926" y="6412"/>
                  <a:pt x="5926" y="6412"/>
                </a:cubicBezTo>
                <a:cubicBezTo>
                  <a:pt x="2915" y="3433"/>
                  <a:pt x="2915" y="3433"/>
                  <a:pt x="2915" y="3433"/>
                </a:cubicBezTo>
                <a:cubicBezTo>
                  <a:pt x="3433" y="2882"/>
                  <a:pt x="3433" y="2882"/>
                  <a:pt x="3433" y="2882"/>
                </a:cubicBezTo>
                <a:lnTo>
                  <a:pt x="6412" y="5926"/>
                </a:lnTo>
                <a:close/>
                <a:moveTo>
                  <a:pt x="2915" y="18135"/>
                </a:moveTo>
                <a:cubicBezTo>
                  <a:pt x="5926" y="15156"/>
                  <a:pt x="5926" y="15156"/>
                  <a:pt x="5926" y="15156"/>
                </a:cubicBezTo>
                <a:cubicBezTo>
                  <a:pt x="6412" y="15641"/>
                  <a:pt x="6412" y="15641"/>
                  <a:pt x="6412" y="15641"/>
                </a:cubicBezTo>
                <a:cubicBezTo>
                  <a:pt x="3433" y="18653"/>
                  <a:pt x="3433" y="18653"/>
                  <a:pt x="3433" y="18653"/>
                </a:cubicBezTo>
                <a:lnTo>
                  <a:pt x="2915" y="18135"/>
                </a:lnTo>
                <a:close/>
                <a:moveTo>
                  <a:pt x="8711" y="5829"/>
                </a:moveTo>
                <a:cubicBezTo>
                  <a:pt x="8064" y="6121"/>
                  <a:pt x="7481" y="6509"/>
                  <a:pt x="6995" y="7027"/>
                </a:cubicBezTo>
                <a:cubicBezTo>
                  <a:pt x="6509" y="7481"/>
                  <a:pt x="6121" y="8064"/>
                  <a:pt x="5829" y="8711"/>
                </a:cubicBezTo>
                <a:cubicBezTo>
                  <a:pt x="5538" y="9391"/>
                  <a:pt x="5408" y="10071"/>
                  <a:pt x="5408" y="10816"/>
                </a:cubicBezTo>
                <a:cubicBezTo>
                  <a:pt x="5408" y="11561"/>
                  <a:pt x="5538" y="12273"/>
                  <a:pt x="5829" y="12921"/>
                </a:cubicBezTo>
                <a:cubicBezTo>
                  <a:pt x="6121" y="13569"/>
                  <a:pt x="6509" y="14152"/>
                  <a:pt x="6995" y="14637"/>
                </a:cubicBezTo>
                <a:cubicBezTo>
                  <a:pt x="7481" y="15123"/>
                  <a:pt x="8064" y="15512"/>
                  <a:pt x="8711" y="15771"/>
                </a:cubicBezTo>
                <a:cubicBezTo>
                  <a:pt x="9359" y="16062"/>
                  <a:pt x="10039" y="16192"/>
                  <a:pt x="10816" y="16192"/>
                </a:cubicBezTo>
                <a:cubicBezTo>
                  <a:pt x="11529" y="16192"/>
                  <a:pt x="12241" y="16062"/>
                  <a:pt x="12889" y="15771"/>
                </a:cubicBezTo>
                <a:cubicBezTo>
                  <a:pt x="13569" y="15512"/>
                  <a:pt x="14119" y="15123"/>
                  <a:pt x="14605" y="14637"/>
                </a:cubicBezTo>
                <a:cubicBezTo>
                  <a:pt x="15091" y="14152"/>
                  <a:pt x="15512" y="13569"/>
                  <a:pt x="15771" y="12921"/>
                </a:cubicBezTo>
                <a:cubicBezTo>
                  <a:pt x="16062" y="12273"/>
                  <a:pt x="16192" y="11561"/>
                  <a:pt x="16192" y="10816"/>
                </a:cubicBezTo>
                <a:cubicBezTo>
                  <a:pt x="16192" y="10071"/>
                  <a:pt x="16062" y="9391"/>
                  <a:pt x="15771" y="8711"/>
                </a:cubicBezTo>
                <a:cubicBezTo>
                  <a:pt x="15512" y="8064"/>
                  <a:pt x="15091" y="7481"/>
                  <a:pt x="14605" y="7027"/>
                </a:cubicBezTo>
                <a:cubicBezTo>
                  <a:pt x="14119" y="6509"/>
                  <a:pt x="13569" y="6121"/>
                  <a:pt x="12889" y="5829"/>
                </a:cubicBezTo>
                <a:cubicBezTo>
                  <a:pt x="12241" y="5538"/>
                  <a:pt x="11529" y="5408"/>
                  <a:pt x="10816" y="5408"/>
                </a:cubicBezTo>
                <a:cubicBezTo>
                  <a:pt x="10039" y="5408"/>
                  <a:pt x="9359" y="5538"/>
                  <a:pt x="8711" y="5829"/>
                </a:cubicBezTo>
                <a:close/>
                <a:moveTo>
                  <a:pt x="9003" y="15123"/>
                </a:moveTo>
                <a:cubicBezTo>
                  <a:pt x="8420" y="14897"/>
                  <a:pt x="7934" y="14540"/>
                  <a:pt x="7513" y="14087"/>
                </a:cubicBezTo>
                <a:cubicBezTo>
                  <a:pt x="7092" y="13666"/>
                  <a:pt x="6768" y="13180"/>
                  <a:pt x="6509" y="12630"/>
                </a:cubicBezTo>
                <a:cubicBezTo>
                  <a:pt x="6250" y="12047"/>
                  <a:pt x="6121" y="11464"/>
                  <a:pt x="6121" y="10816"/>
                </a:cubicBezTo>
                <a:cubicBezTo>
                  <a:pt x="6121" y="10169"/>
                  <a:pt x="6250" y="9553"/>
                  <a:pt x="6509" y="9003"/>
                </a:cubicBezTo>
                <a:cubicBezTo>
                  <a:pt x="6768" y="8420"/>
                  <a:pt x="7092" y="7934"/>
                  <a:pt x="7513" y="7513"/>
                </a:cubicBezTo>
                <a:cubicBezTo>
                  <a:pt x="7934" y="7092"/>
                  <a:pt x="8420" y="6768"/>
                  <a:pt x="9003" y="6509"/>
                </a:cubicBezTo>
                <a:cubicBezTo>
                  <a:pt x="9553" y="6250"/>
                  <a:pt x="10169" y="6121"/>
                  <a:pt x="10816" y="6121"/>
                </a:cubicBezTo>
                <a:cubicBezTo>
                  <a:pt x="11464" y="6121"/>
                  <a:pt x="12047" y="6250"/>
                  <a:pt x="12630" y="6509"/>
                </a:cubicBezTo>
                <a:cubicBezTo>
                  <a:pt x="13180" y="6768"/>
                  <a:pt x="13666" y="7092"/>
                  <a:pt x="14087" y="7513"/>
                </a:cubicBezTo>
                <a:cubicBezTo>
                  <a:pt x="14508" y="7934"/>
                  <a:pt x="14864" y="8420"/>
                  <a:pt x="15091" y="9003"/>
                </a:cubicBezTo>
                <a:cubicBezTo>
                  <a:pt x="15350" y="9553"/>
                  <a:pt x="15479" y="10169"/>
                  <a:pt x="15479" y="10816"/>
                </a:cubicBezTo>
                <a:cubicBezTo>
                  <a:pt x="15479" y="11464"/>
                  <a:pt x="15350" y="12047"/>
                  <a:pt x="15091" y="12630"/>
                </a:cubicBezTo>
                <a:cubicBezTo>
                  <a:pt x="14864" y="13180"/>
                  <a:pt x="14508" y="13666"/>
                  <a:pt x="14087" y="14087"/>
                </a:cubicBezTo>
                <a:cubicBezTo>
                  <a:pt x="13666" y="14540"/>
                  <a:pt x="13180" y="14897"/>
                  <a:pt x="12630" y="15123"/>
                </a:cubicBezTo>
                <a:cubicBezTo>
                  <a:pt x="12047" y="15382"/>
                  <a:pt x="11464" y="15479"/>
                  <a:pt x="10816" y="15479"/>
                </a:cubicBezTo>
                <a:cubicBezTo>
                  <a:pt x="10169" y="15479"/>
                  <a:pt x="9553" y="15382"/>
                  <a:pt x="9003" y="15123"/>
                </a:cubicBezTo>
                <a:close/>
                <a:moveTo>
                  <a:pt x="11172" y="0"/>
                </a:moveTo>
                <a:cubicBezTo>
                  <a:pt x="11172" y="4339"/>
                  <a:pt x="11172" y="4339"/>
                  <a:pt x="11172" y="4339"/>
                </a:cubicBezTo>
                <a:cubicBezTo>
                  <a:pt x="10460" y="4339"/>
                  <a:pt x="10460" y="4339"/>
                  <a:pt x="10460" y="4339"/>
                </a:cubicBezTo>
                <a:cubicBezTo>
                  <a:pt x="10460" y="0"/>
                  <a:pt x="10460" y="0"/>
                  <a:pt x="10460" y="0"/>
                </a:cubicBezTo>
                <a:lnTo>
                  <a:pt x="11172" y="0"/>
                </a:lnTo>
                <a:close/>
                <a:moveTo>
                  <a:pt x="11172" y="17293"/>
                </a:moveTo>
                <a:cubicBezTo>
                  <a:pt x="11172" y="21600"/>
                  <a:pt x="11172" y="21600"/>
                  <a:pt x="11172" y="21600"/>
                </a:cubicBezTo>
                <a:cubicBezTo>
                  <a:pt x="10460" y="21600"/>
                  <a:pt x="10460" y="21600"/>
                  <a:pt x="10460" y="21600"/>
                </a:cubicBezTo>
                <a:cubicBezTo>
                  <a:pt x="10460" y="17293"/>
                  <a:pt x="10460" y="17293"/>
                  <a:pt x="10460" y="17293"/>
                </a:cubicBezTo>
                <a:lnTo>
                  <a:pt x="11172" y="17293"/>
                </a:lnTo>
                <a:close/>
                <a:moveTo>
                  <a:pt x="18685" y="3433"/>
                </a:moveTo>
                <a:cubicBezTo>
                  <a:pt x="15706" y="6412"/>
                  <a:pt x="15706" y="6412"/>
                  <a:pt x="15706" y="6412"/>
                </a:cubicBezTo>
                <a:cubicBezTo>
                  <a:pt x="15188" y="5926"/>
                  <a:pt x="15188" y="5926"/>
                  <a:pt x="15188" y="5926"/>
                </a:cubicBezTo>
                <a:cubicBezTo>
                  <a:pt x="18200" y="2882"/>
                  <a:pt x="18200" y="2882"/>
                  <a:pt x="18200" y="2882"/>
                </a:cubicBezTo>
                <a:lnTo>
                  <a:pt x="18685" y="3433"/>
                </a:lnTo>
                <a:close/>
                <a:moveTo>
                  <a:pt x="15188" y="15641"/>
                </a:moveTo>
                <a:cubicBezTo>
                  <a:pt x="15706" y="15156"/>
                  <a:pt x="15706" y="15156"/>
                  <a:pt x="15706" y="15156"/>
                </a:cubicBezTo>
                <a:cubicBezTo>
                  <a:pt x="18685" y="18135"/>
                  <a:pt x="18685" y="18135"/>
                  <a:pt x="18685" y="18135"/>
                </a:cubicBezTo>
                <a:cubicBezTo>
                  <a:pt x="18200" y="18653"/>
                  <a:pt x="18200" y="18653"/>
                  <a:pt x="18200" y="18653"/>
                </a:cubicBezTo>
                <a:lnTo>
                  <a:pt x="15188" y="15641"/>
                </a:lnTo>
                <a:close/>
                <a:moveTo>
                  <a:pt x="21600" y="10428"/>
                </a:moveTo>
                <a:cubicBezTo>
                  <a:pt x="21600" y="11172"/>
                  <a:pt x="21600" y="11172"/>
                  <a:pt x="21600" y="11172"/>
                </a:cubicBezTo>
                <a:cubicBezTo>
                  <a:pt x="17293" y="11172"/>
                  <a:pt x="17293" y="11172"/>
                  <a:pt x="17293" y="11172"/>
                </a:cubicBezTo>
                <a:cubicBezTo>
                  <a:pt x="17293" y="10428"/>
                  <a:pt x="17293" y="10428"/>
                  <a:pt x="17293" y="10428"/>
                </a:cubicBezTo>
                <a:lnTo>
                  <a:pt x="21600" y="1042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2" name="Shape 4722"/>
          <p:cNvSpPr/>
          <p:nvPr/>
        </p:nvSpPr>
        <p:spPr>
          <a:xfrm>
            <a:off x="1603327" y="1989071"/>
            <a:ext cx="254544" cy="222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6" y="12774"/>
                </a:moveTo>
                <a:lnTo>
                  <a:pt x="21600" y="17187"/>
                </a:lnTo>
                <a:lnTo>
                  <a:pt x="17746" y="21600"/>
                </a:lnTo>
                <a:lnTo>
                  <a:pt x="17138" y="20903"/>
                </a:lnTo>
                <a:lnTo>
                  <a:pt x="19876" y="17652"/>
                </a:lnTo>
                <a:lnTo>
                  <a:pt x="14501" y="17652"/>
                </a:lnTo>
                <a:lnTo>
                  <a:pt x="3955" y="4877"/>
                </a:lnTo>
                <a:lnTo>
                  <a:pt x="0" y="4877"/>
                </a:lnTo>
                <a:lnTo>
                  <a:pt x="0" y="3948"/>
                </a:lnTo>
                <a:lnTo>
                  <a:pt x="4361" y="3948"/>
                </a:lnTo>
                <a:lnTo>
                  <a:pt x="14806" y="16723"/>
                </a:lnTo>
                <a:lnTo>
                  <a:pt x="19876" y="16723"/>
                </a:lnTo>
                <a:lnTo>
                  <a:pt x="17138" y="13471"/>
                </a:lnTo>
                <a:lnTo>
                  <a:pt x="17746" y="12774"/>
                </a:lnTo>
                <a:close/>
                <a:moveTo>
                  <a:pt x="7910" y="11961"/>
                </a:moveTo>
                <a:lnTo>
                  <a:pt x="8518" y="12542"/>
                </a:lnTo>
                <a:lnTo>
                  <a:pt x="4361" y="17652"/>
                </a:lnTo>
                <a:lnTo>
                  <a:pt x="0" y="17652"/>
                </a:lnTo>
                <a:lnTo>
                  <a:pt x="0" y="16723"/>
                </a:lnTo>
                <a:lnTo>
                  <a:pt x="3955" y="16723"/>
                </a:lnTo>
                <a:lnTo>
                  <a:pt x="7910" y="11961"/>
                </a:lnTo>
                <a:close/>
                <a:moveTo>
                  <a:pt x="10851" y="9639"/>
                </a:moveTo>
                <a:lnTo>
                  <a:pt x="10344" y="8942"/>
                </a:lnTo>
                <a:lnTo>
                  <a:pt x="14501" y="3948"/>
                </a:lnTo>
                <a:lnTo>
                  <a:pt x="19876" y="3948"/>
                </a:lnTo>
                <a:lnTo>
                  <a:pt x="17138" y="697"/>
                </a:lnTo>
                <a:lnTo>
                  <a:pt x="17746" y="0"/>
                </a:lnTo>
                <a:lnTo>
                  <a:pt x="21600" y="4297"/>
                </a:lnTo>
                <a:lnTo>
                  <a:pt x="17746" y="8826"/>
                </a:lnTo>
                <a:lnTo>
                  <a:pt x="17138" y="8013"/>
                </a:lnTo>
                <a:lnTo>
                  <a:pt x="19876" y="4877"/>
                </a:lnTo>
                <a:lnTo>
                  <a:pt x="14806" y="4877"/>
                </a:lnTo>
                <a:lnTo>
                  <a:pt x="10851" y="963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3" name="Shape 4723"/>
          <p:cNvSpPr/>
          <p:nvPr/>
        </p:nvSpPr>
        <p:spPr>
          <a:xfrm>
            <a:off x="2232376" y="1977718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20710"/>
                </a:moveTo>
                <a:cubicBezTo>
                  <a:pt x="20670" y="890"/>
                  <a:pt x="20670" y="890"/>
                  <a:pt x="20670" y="890"/>
                </a:cubicBezTo>
                <a:cubicBezTo>
                  <a:pt x="890" y="890"/>
                  <a:pt x="890" y="890"/>
                  <a:pt x="890" y="890"/>
                </a:cubicBezTo>
                <a:cubicBezTo>
                  <a:pt x="890" y="20710"/>
                  <a:pt x="890" y="20710"/>
                  <a:pt x="890" y="20710"/>
                </a:cubicBezTo>
                <a:lnTo>
                  <a:pt x="20670" y="20710"/>
                </a:lnTo>
                <a:close/>
                <a:moveTo>
                  <a:pt x="4935" y="8535"/>
                </a:moveTo>
                <a:cubicBezTo>
                  <a:pt x="4935" y="5420"/>
                  <a:pt x="4935" y="5420"/>
                  <a:pt x="4935" y="5420"/>
                </a:cubicBezTo>
                <a:cubicBezTo>
                  <a:pt x="4045" y="5420"/>
                  <a:pt x="4045" y="5420"/>
                  <a:pt x="4045" y="5420"/>
                </a:cubicBezTo>
                <a:cubicBezTo>
                  <a:pt x="4045" y="4530"/>
                  <a:pt x="4045" y="4530"/>
                  <a:pt x="4045" y="4530"/>
                </a:cubicBezTo>
                <a:cubicBezTo>
                  <a:pt x="6715" y="4530"/>
                  <a:pt x="6715" y="4530"/>
                  <a:pt x="6715" y="4530"/>
                </a:cubicBezTo>
                <a:cubicBezTo>
                  <a:pt x="6715" y="5420"/>
                  <a:pt x="6715" y="5420"/>
                  <a:pt x="6715" y="5420"/>
                </a:cubicBezTo>
                <a:cubicBezTo>
                  <a:pt x="5825" y="5420"/>
                  <a:pt x="5825" y="5420"/>
                  <a:pt x="5825" y="5420"/>
                </a:cubicBezTo>
                <a:cubicBezTo>
                  <a:pt x="5825" y="8535"/>
                  <a:pt x="5825" y="8535"/>
                  <a:pt x="5825" y="8535"/>
                </a:cubicBezTo>
                <a:cubicBezTo>
                  <a:pt x="5825" y="9222"/>
                  <a:pt x="5987" y="9870"/>
                  <a:pt x="6229" y="10476"/>
                </a:cubicBezTo>
                <a:cubicBezTo>
                  <a:pt x="6512" y="11083"/>
                  <a:pt x="6836" y="11609"/>
                  <a:pt x="7321" y="12054"/>
                </a:cubicBezTo>
                <a:cubicBezTo>
                  <a:pt x="7726" y="12458"/>
                  <a:pt x="8252" y="12822"/>
                  <a:pt x="8858" y="13065"/>
                </a:cubicBezTo>
                <a:cubicBezTo>
                  <a:pt x="9465" y="13348"/>
                  <a:pt x="10112" y="13470"/>
                  <a:pt x="10800" y="13470"/>
                </a:cubicBezTo>
                <a:cubicBezTo>
                  <a:pt x="11447" y="13470"/>
                  <a:pt x="12094" y="13348"/>
                  <a:pt x="12701" y="13065"/>
                </a:cubicBezTo>
                <a:cubicBezTo>
                  <a:pt x="13308" y="12822"/>
                  <a:pt x="13834" y="12458"/>
                  <a:pt x="14279" y="12054"/>
                </a:cubicBezTo>
                <a:cubicBezTo>
                  <a:pt x="14724" y="11609"/>
                  <a:pt x="15088" y="11083"/>
                  <a:pt x="15330" y="10476"/>
                </a:cubicBezTo>
                <a:cubicBezTo>
                  <a:pt x="15613" y="9870"/>
                  <a:pt x="15735" y="9222"/>
                  <a:pt x="15735" y="8535"/>
                </a:cubicBezTo>
                <a:cubicBezTo>
                  <a:pt x="15735" y="5420"/>
                  <a:pt x="15735" y="5420"/>
                  <a:pt x="15735" y="5420"/>
                </a:cubicBezTo>
                <a:cubicBezTo>
                  <a:pt x="14845" y="5420"/>
                  <a:pt x="14845" y="5420"/>
                  <a:pt x="14845" y="5420"/>
                </a:cubicBezTo>
                <a:cubicBezTo>
                  <a:pt x="14845" y="4530"/>
                  <a:pt x="14845" y="4530"/>
                  <a:pt x="14845" y="4530"/>
                </a:cubicBezTo>
                <a:cubicBezTo>
                  <a:pt x="17515" y="4530"/>
                  <a:pt x="17515" y="4530"/>
                  <a:pt x="17515" y="4530"/>
                </a:cubicBezTo>
                <a:cubicBezTo>
                  <a:pt x="17515" y="5420"/>
                  <a:pt x="17515" y="5420"/>
                  <a:pt x="17515" y="5420"/>
                </a:cubicBezTo>
                <a:cubicBezTo>
                  <a:pt x="16625" y="5420"/>
                  <a:pt x="16625" y="5420"/>
                  <a:pt x="16625" y="5420"/>
                </a:cubicBezTo>
                <a:cubicBezTo>
                  <a:pt x="16625" y="8535"/>
                  <a:pt x="16625" y="8535"/>
                  <a:pt x="16625" y="8535"/>
                </a:cubicBezTo>
                <a:cubicBezTo>
                  <a:pt x="16625" y="9344"/>
                  <a:pt x="16463" y="10112"/>
                  <a:pt x="16139" y="10800"/>
                </a:cubicBezTo>
                <a:cubicBezTo>
                  <a:pt x="15856" y="11528"/>
                  <a:pt x="15411" y="12175"/>
                  <a:pt x="14885" y="12701"/>
                </a:cubicBezTo>
                <a:cubicBezTo>
                  <a:pt x="14360" y="13227"/>
                  <a:pt x="13753" y="13631"/>
                  <a:pt x="13065" y="13915"/>
                </a:cubicBezTo>
                <a:cubicBezTo>
                  <a:pt x="12337" y="14238"/>
                  <a:pt x="11609" y="14360"/>
                  <a:pt x="10800" y="14360"/>
                </a:cubicBezTo>
                <a:cubicBezTo>
                  <a:pt x="9991" y="14360"/>
                  <a:pt x="9222" y="14238"/>
                  <a:pt x="8535" y="13915"/>
                </a:cubicBezTo>
                <a:cubicBezTo>
                  <a:pt x="7807" y="13631"/>
                  <a:pt x="7200" y="13227"/>
                  <a:pt x="6674" y="12701"/>
                </a:cubicBezTo>
                <a:cubicBezTo>
                  <a:pt x="6148" y="12175"/>
                  <a:pt x="5744" y="11528"/>
                  <a:pt x="5420" y="10800"/>
                </a:cubicBezTo>
                <a:cubicBezTo>
                  <a:pt x="5097" y="10112"/>
                  <a:pt x="4935" y="9344"/>
                  <a:pt x="4935" y="853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4" name="Shape 4724"/>
          <p:cNvSpPr/>
          <p:nvPr/>
        </p:nvSpPr>
        <p:spPr>
          <a:xfrm>
            <a:off x="2841110" y="1967560"/>
            <a:ext cx="273664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7" y="0"/>
                </a:moveTo>
                <a:cubicBezTo>
                  <a:pt x="18859" y="0"/>
                  <a:pt x="19256" y="75"/>
                  <a:pt x="19653" y="262"/>
                </a:cubicBezTo>
                <a:cubicBezTo>
                  <a:pt x="20049" y="448"/>
                  <a:pt x="20374" y="673"/>
                  <a:pt x="20662" y="972"/>
                </a:cubicBezTo>
                <a:cubicBezTo>
                  <a:pt x="20987" y="1271"/>
                  <a:pt x="21203" y="1607"/>
                  <a:pt x="21384" y="2018"/>
                </a:cubicBezTo>
                <a:cubicBezTo>
                  <a:pt x="21528" y="2429"/>
                  <a:pt x="21600" y="2840"/>
                  <a:pt x="21600" y="3289"/>
                </a:cubicBezTo>
                <a:cubicBezTo>
                  <a:pt x="21600" y="3774"/>
                  <a:pt x="21528" y="4223"/>
                  <a:pt x="21384" y="4597"/>
                </a:cubicBezTo>
                <a:cubicBezTo>
                  <a:pt x="21203" y="5008"/>
                  <a:pt x="20987" y="5344"/>
                  <a:pt x="20662" y="5680"/>
                </a:cubicBezTo>
                <a:cubicBezTo>
                  <a:pt x="20374" y="5979"/>
                  <a:pt x="20049" y="6203"/>
                  <a:pt x="19653" y="6390"/>
                </a:cubicBezTo>
                <a:cubicBezTo>
                  <a:pt x="19256" y="6577"/>
                  <a:pt x="18859" y="6652"/>
                  <a:pt x="18427" y="6652"/>
                </a:cubicBezTo>
                <a:cubicBezTo>
                  <a:pt x="18138" y="6652"/>
                  <a:pt x="17850" y="6615"/>
                  <a:pt x="17561" y="6540"/>
                </a:cubicBezTo>
                <a:cubicBezTo>
                  <a:pt x="17273" y="6465"/>
                  <a:pt x="17020" y="6316"/>
                  <a:pt x="16804" y="6166"/>
                </a:cubicBezTo>
                <a:cubicBezTo>
                  <a:pt x="16552" y="6054"/>
                  <a:pt x="16335" y="5867"/>
                  <a:pt x="16155" y="5680"/>
                </a:cubicBezTo>
                <a:cubicBezTo>
                  <a:pt x="15975" y="5493"/>
                  <a:pt x="15794" y="5269"/>
                  <a:pt x="15650" y="5008"/>
                </a:cubicBezTo>
                <a:cubicBezTo>
                  <a:pt x="6311" y="9081"/>
                  <a:pt x="6311" y="9081"/>
                  <a:pt x="6311" y="9081"/>
                </a:cubicBezTo>
                <a:cubicBezTo>
                  <a:pt x="6347" y="9230"/>
                  <a:pt x="6347" y="9343"/>
                  <a:pt x="6383" y="9492"/>
                </a:cubicBezTo>
                <a:cubicBezTo>
                  <a:pt x="6383" y="9642"/>
                  <a:pt x="6383" y="9791"/>
                  <a:pt x="6383" y="9978"/>
                </a:cubicBezTo>
                <a:cubicBezTo>
                  <a:pt x="6383" y="10090"/>
                  <a:pt x="6383" y="10239"/>
                  <a:pt x="6383" y="10389"/>
                </a:cubicBezTo>
                <a:cubicBezTo>
                  <a:pt x="6347" y="10538"/>
                  <a:pt x="6347" y="10651"/>
                  <a:pt x="6311" y="10800"/>
                </a:cubicBezTo>
                <a:cubicBezTo>
                  <a:pt x="6274" y="10912"/>
                  <a:pt x="6238" y="11062"/>
                  <a:pt x="6166" y="11174"/>
                </a:cubicBezTo>
                <a:cubicBezTo>
                  <a:pt x="6130" y="11323"/>
                  <a:pt x="6094" y="11435"/>
                  <a:pt x="6022" y="11585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2188" y="15882"/>
                  <a:pt x="12333" y="15733"/>
                  <a:pt x="12513" y="15583"/>
                </a:cubicBezTo>
                <a:cubicBezTo>
                  <a:pt x="12693" y="15434"/>
                  <a:pt x="12873" y="15322"/>
                  <a:pt x="13090" y="15210"/>
                </a:cubicBezTo>
                <a:cubicBezTo>
                  <a:pt x="13306" y="15135"/>
                  <a:pt x="13486" y="15060"/>
                  <a:pt x="13703" y="14985"/>
                </a:cubicBezTo>
                <a:cubicBezTo>
                  <a:pt x="13919" y="14948"/>
                  <a:pt x="14172" y="14911"/>
                  <a:pt x="14424" y="14911"/>
                </a:cubicBezTo>
                <a:cubicBezTo>
                  <a:pt x="14857" y="14911"/>
                  <a:pt x="15289" y="15023"/>
                  <a:pt x="15650" y="15210"/>
                </a:cubicBezTo>
                <a:cubicBezTo>
                  <a:pt x="16047" y="15359"/>
                  <a:pt x="16407" y="15621"/>
                  <a:pt x="16660" y="15920"/>
                </a:cubicBezTo>
                <a:cubicBezTo>
                  <a:pt x="16948" y="16219"/>
                  <a:pt x="17201" y="16592"/>
                  <a:pt x="17345" y="16966"/>
                </a:cubicBezTo>
                <a:cubicBezTo>
                  <a:pt x="17525" y="17377"/>
                  <a:pt x="17597" y="17788"/>
                  <a:pt x="17597" y="18274"/>
                </a:cubicBezTo>
                <a:cubicBezTo>
                  <a:pt x="17597" y="18722"/>
                  <a:pt x="17525" y="19171"/>
                  <a:pt x="17345" y="19582"/>
                </a:cubicBezTo>
                <a:cubicBezTo>
                  <a:pt x="17201" y="19993"/>
                  <a:pt x="16948" y="20329"/>
                  <a:pt x="16660" y="20628"/>
                </a:cubicBezTo>
                <a:cubicBezTo>
                  <a:pt x="16407" y="20927"/>
                  <a:pt x="16047" y="21152"/>
                  <a:pt x="15650" y="21338"/>
                </a:cubicBezTo>
                <a:cubicBezTo>
                  <a:pt x="15289" y="21488"/>
                  <a:pt x="14857" y="21600"/>
                  <a:pt x="14424" y="21600"/>
                </a:cubicBezTo>
                <a:cubicBezTo>
                  <a:pt x="13991" y="21600"/>
                  <a:pt x="13559" y="21488"/>
                  <a:pt x="13162" y="21338"/>
                </a:cubicBezTo>
                <a:cubicBezTo>
                  <a:pt x="12801" y="21152"/>
                  <a:pt x="12441" y="20927"/>
                  <a:pt x="12152" y="20628"/>
                </a:cubicBezTo>
                <a:cubicBezTo>
                  <a:pt x="11864" y="20329"/>
                  <a:pt x="11611" y="19993"/>
                  <a:pt x="11467" y="19582"/>
                </a:cubicBezTo>
                <a:cubicBezTo>
                  <a:pt x="11323" y="19171"/>
                  <a:pt x="11215" y="18722"/>
                  <a:pt x="11215" y="18274"/>
                </a:cubicBezTo>
                <a:cubicBezTo>
                  <a:pt x="11215" y="18125"/>
                  <a:pt x="11251" y="17975"/>
                  <a:pt x="11251" y="17863"/>
                </a:cubicBezTo>
                <a:cubicBezTo>
                  <a:pt x="11251" y="17713"/>
                  <a:pt x="11287" y="17601"/>
                  <a:pt x="11323" y="17452"/>
                </a:cubicBezTo>
                <a:cubicBezTo>
                  <a:pt x="11359" y="17340"/>
                  <a:pt x="11395" y="17190"/>
                  <a:pt x="11431" y="17078"/>
                </a:cubicBezTo>
                <a:cubicBezTo>
                  <a:pt x="11503" y="16929"/>
                  <a:pt x="11539" y="16817"/>
                  <a:pt x="11575" y="16742"/>
                </a:cubicBezTo>
                <a:cubicBezTo>
                  <a:pt x="5553" y="12220"/>
                  <a:pt x="5553" y="12220"/>
                  <a:pt x="5553" y="12220"/>
                </a:cubicBezTo>
                <a:cubicBezTo>
                  <a:pt x="5373" y="12370"/>
                  <a:pt x="5229" y="12519"/>
                  <a:pt x="5048" y="12631"/>
                </a:cubicBezTo>
                <a:cubicBezTo>
                  <a:pt x="4868" y="12781"/>
                  <a:pt x="4688" y="12893"/>
                  <a:pt x="4508" y="12967"/>
                </a:cubicBezTo>
                <a:cubicBezTo>
                  <a:pt x="4291" y="13080"/>
                  <a:pt x="4075" y="13154"/>
                  <a:pt x="3858" y="13192"/>
                </a:cubicBezTo>
                <a:cubicBezTo>
                  <a:pt x="3642" y="13266"/>
                  <a:pt x="3426" y="13266"/>
                  <a:pt x="3209" y="13266"/>
                </a:cubicBezTo>
                <a:cubicBezTo>
                  <a:pt x="2777" y="13266"/>
                  <a:pt x="2344" y="13192"/>
                  <a:pt x="1947" y="13005"/>
                </a:cubicBezTo>
                <a:cubicBezTo>
                  <a:pt x="1551" y="12818"/>
                  <a:pt x="1226" y="12594"/>
                  <a:pt x="938" y="12295"/>
                </a:cubicBezTo>
                <a:cubicBezTo>
                  <a:pt x="649" y="11996"/>
                  <a:pt x="397" y="11660"/>
                  <a:pt x="252" y="11248"/>
                </a:cubicBezTo>
                <a:cubicBezTo>
                  <a:pt x="72" y="10837"/>
                  <a:pt x="0" y="10426"/>
                  <a:pt x="0" y="9978"/>
                </a:cubicBezTo>
                <a:cubicBezTo>
                  <a:pt x="0" y="9529"/>
                  <a:pt x="72" y="9081"/>
                  <a:pt x="252" y="8670"/>
                </a:cubicBezTo>
                <a:cubicBezTo>
                  <a:pt x="397" y="8259"/>
                  <a:pt x="649" y="7922"/>
                  <a:pt x="938" y="7624"/>
                </a:cubicBezTo>
                <a:cubicBezTo>
                  <a:pt x="1226" y="7287"/>
                  <a:pt x="1551" y="7063"/>
                  <a:pt x="1947" y="6913"/>
                </a:cubicBezTo>
                <a:cubicBezTo>
                  <a:pt x="2344" y="6727"/>
                  <a:pt x="2777" y="6652"/>
                  <a:pt x="3209" y="6652"/>
                </a:cubicBezTo>
                <a:cubicBezTo>
                  <a:pt x="3498" y="6652"/>
                  <a:pt x="3750" y="6689"/>
                  <a:pt x="4039" y="6764"/>
                </a:cubicBezTo>
                <a:cubicBezTo>
                  <a:pt x="4327" y="6876"/>
                  <a:pt x="4580" y="6951"/>
                  <a:pt x="4832" y="7100"/>
                </a:cubicBezTo>
                <a:cubicBezTo>
                  <a:pt x="5048" y="7250"/>
                  <a:pt x="5265" y="7437"/>
                  <a:pt x="5481" y="7624"/>
                </a:cubicBezTo>
                <a:cubicBezTo>
                  <a:pt x="5697" y="7810"/>
                  <a:pt x="5842" y="8035"/>
                  <a:pt x="5986" y="8296"/>
                </a:cubicBezTo>
                <a:cubicBezTo>
                  <a:pt x="15362" y="4223"/>
                  <a:pt x="15362" y="4223"/>
                  <a:pt x="15362" y="4223"/>
                </a:cubicBezTo>
                <a:cubicBezTo>
                  <a:pt x="15289" y="4111"/>
                  <a:pt x="15253" y="3961"/>
                  <a:pt x="15253" y="3774"/>
                </a:cubicBezTo>
                <a:cubicBezTo>
                  <a:pt x="15217" y="3625"/>
                  <a:pt x="15217" y="3475"/>
                  <a:pt x="15217" y="3289"/>
                </a:cubicBezTo>
                <a:cubicBezTo>
                  <a:pt x="15217" y="2840"/>
                  <a:pt x="15289" y="2429"/>
                  <a:pt x="15470" y="2018"/>
                </a:cubicBezTo>
                <a:cubicBezTo>
                  <a:pt x="15650" y="1607"/>
                  <a:pt x="15866" y="1271"/>
                  <a:pt x="16155" y="972"/>
                </a:cubicBezTo>
                <a:cubicBezTo>
                  <a:pt x="16443" y="673"/>
                  <a:pt x="16768" y="448"/>
                  <a:pt x="17165" y="262"/>
                </a:cubicBezTo>
                <a:cubicBezTo>
                  <a:pt x="17561" y="75"/>
                  <a:pt x="17958" y="0"/>
                  <a:pt x="18427" y="0"/>
                </a:cubicBezTo>
                <a:close/>
                <a:moveTo>
                  <a:pt x="3209" y="12444"/>
                </a:moveTo>
                <a:cubicBezTo>
                  <a:pt x="3534" y="12444"/>
                  <a:pt x="3858" y="12370"/>
                  <a:pt x="4147" y="12257"/>
                </a:cubicBezTo>
                <a:cubicBezTo>
                  <a:pt x="4435" y="12108"/>
                  <a:pt x="4688" y="11958"/>
                  <a:pt x="4904" y="11734"/>
                </a:cubicBezTo>
                <a:cubicBezTo>
                  <a:pt x="5121" y="11473"/>
                  <a:pt x="5265" y="11248"/>
                  <a:pt x="5409" y="10949"/>
                </a:cubicBezTo>
                <a:cubicBezTo>
                  <a:pt x="5517" y="10651"/>
                  <a:pt x="5589" y="10314"/>
                  <a:pt x="5589" y="9978"/>
                </a:cubicBezTo>
                <a:cubicBezTo>
                  <a:pt x="5589" y="9604"/>
                  <a:pt x="5517" y="9268"/>
                  <a:pt x="5409" y="9006"/>
                </a:cubicBezTo>
                <a:cubicBezTo>
                  <a:pt x="5265" y="8707"/>
                  <a:pt x="5121" y="8446"/>
                  <a:pt x="4904" y="8221"/>
                </a:cubicBezTo>
                <a:cubicBezTo>
                  <a:pt x="4688" y="7997"/>
                  <a:pt x="4435" y="7810"/>
                  <a:pt x="4147" y="7661"/>
                </a:cubicBezTo>
                <a:cubicBezTo>
                  <a:pt x="3858" y="7549"/>
                  <a:pt x="3534" y="7474"/>
                  <a:pt x="3209" y="7474"/>
                </a:cubicBezTo>
                <a:cubicBezTo>
                  <a:pt x="2849" y="7474"/>
                  <a:pt x="2560" y="7549"/>
                  <a:pt x="2272" y="7661"/>
                </a:cubicBezTo>
                <a:cubicBezTo>
                  <a:pt x="1983" y="7810"/>
                  <a:pt x="1731" y="7997"/>
                  <a:pt x="1515" y="8221"/>
                </a:cubicBezTo>
                <a:cubicBezTo>
                  <a:pt x="1298" y="8446"/>
                  <a:pt x="1118" y="8707"/>
                  <a:pt x="1010" y="9006"/>
                </a:cubicBezTo>
                <a:cubicBezTo>
                  <a:pt x="865" y="9268"/>
                  <a:pt x="793" y="9604"/>
                  <a:pt x="793" y="9978"/>
                </a:cubicBezTo>
                <a:cubicBezTo>
                  <a:pt x="793" y="10314"/>
                  <a:pt x="865" y="10651"/>
                  <a:pt x="1010" y="10949"/>
                </a:cubicBezTo>
                <a:cubicBezTo>
                  <a:pt x="1118" y="11248"/>
                  <a:pt x="1298" y="11473"/>
                  <a:pt x="1515" y="11734"/>
                </a:cubicBezTo>
                <a:cubicBezTo>
                  <a:pt x="1731" y="11958"/>
                  <a:pt x="1983" y="12108"/>
                  <a:pt x="2272" y="12257"/>
                </a:cubicBezTo>
                <a:cubicBezTo>
                  <a:pt x="2560" y="12370"/>
                  <a:pt x="2849" y="12444"/>
                  <a:pt x="3209" y="12444"/>
                </a:cubicBezTo>
                <a:close/>
                <a:moveTo>
                  <a:pt x="14424" y="15770"/>
                </a:moveTo>
                <a:cubicBezTo>
                  <a:pt x="14063" y="15770"/>
                  <a:pt x="13775" y="15808"/>
                  <a:pt x="13486" y="15957"/>
                </a:cubicBezTo>
                <a:cubicBezTo>
                  <a:pt x="13198" y="16069"/>
                  <a:pt x="12946" y="16256"/>
                  <a:pt x="12729" y="16480"/>
                </a:cubicBezTo>
                <a:cubicBezTo>
                  <a:pt x="12513" y="16704"/>
                  <a:pt x="12333" y="16966"/>
                  <a:pt x="12224" y="17302"/>
                </a:cubicBezTo>
                <a:cubicBezTo>
                  <a:pt x="12080" y="17601"/>
                  <a:pt x="12044" y="17938"/>
                  <a:pt x="12044" y="18274"/>
                </a:cubicBezTo>
                <a:cubicBezTo>
                  <a:pt x="12044" y="18610"/>
                  <a:pt x="12080" y="18909"/>
                  <a:pt x="12224" y="19246"/>
                </a:cubicBezTo>
                <a:cubicBezTo>
                  <a:pt x="12333" y="19545"/>
                  <a:pt x="12513" y="19806"/>
                  <a:pt x="12729" y="20030"/>
                </a:cubicBezTo>
                <a:cubicBezTo>
                  <a:pt x="12946" y="20255"/>
                  <a:pt x="13198" y="20442"/>
                  <a:pt x="13486" y="20591"/>
                </a:cubicBezTo>
                <a:cubicBezTo>
                  <a:pt x="13775" y="20703"/>
                  <a:pt x="14063" y="20778"/>
                  <a:pt x="14424" y="20778"/>
                </a:cubicBezTo>
                <a:cubicBezTo>
                  <a:pt x="14749" y="20778"/>
                  <a:pt x="15037" y="20703"/>
                  <a:pt x="15326" y="20591"/>
                </a:cubicBezTo>
                <a:cubicBezTo>
                  <a:pt x="15650" y="20442"/>
                  <a:pt x="15903" y="20255"/>
                  <a:pt x="16119" y="20030"/>
                </a:cubicBezTo>
                <a:cubicBezTo>
                  <a:pt x="16335" y="19806"/>
                  <a:pt x="16516" y="19545"/>
                  <a:pt x="16624" y="19246"/>
                </a:cubicBezTo>
                <a:cubicBezTo>
                  <a:pt x="16768" y="18909"/>
                  <a:pt x="16804" y="18610"/>
                  <a:pt x="16804" y="18274"/>
                </a:cubicBezTo>
                <a:cubicBezTo>
                  <a:pt x="16804" y="17938"/>
                  <a:pt x="16768" y="17601"/>
                  <a:pt x="16624" y="17302"/>
                </a:cubicBezTo>
                <a:cubicBezTo>
                  <a:pt x="16516" y="16966"/>
                  <a:pt x="16335" y="16704"/>
                  <a:pt x="16119" y="16480"/>
                </a:cubicBezTo>
                <a:cubicBezTo>
                  <a:pt x="15903" y="16256"/>
                  <a:pt x="15650" y="16069"/>
                  <a:pt x="15326" y="15957"/>
                </a:cubicBezTo>
                <a:cubicBezTo>
                  <a:pt x="15037" y="15808"/>
                  <a:pt x="14749" y="15770"/>
                  <a:pt x="14424" y="15770"/>
                </a:cubicBezTo>
                <a:close/>
                <a:moveTo>
                  <a:pt x="18427" y="5830"/>
                </a:moveTo>
                <a:cubicBezTo>
                  <a:pt x="18751" y="5830"/>
                  <a:pt x="19076" y="5755"/>
                  <a:pt x="19364" y="5643"/>
                </a:cubicBezTo>
                <a:cubicBezTo>
                  <a:pt x="19617" y="5493"/>
                  <a:pt x="19869" y="5344"/>
                  <a:pt x="20085" y="5082"/>
                </a:cubicBezTo>
                <a:cubicBezTo>
                  <a:pt x="20338" y="4858"/>
                  <a:pt x="20482" y="4597"/>
                  <a:pt x="20626" y="4298"/>
                </a:cubicBezTo>
                <a:cubicBezTo>
                  <a:pt x="20735" y="3999"/>
                  <a:pt x="20807" y="3662"/>
                  <a:pt x="20807" y="3289"/>
                </a:cubicBezTo>
                <a:cubicBezTo>
                  <a:pt x="20807" y="2990"/>
                  <a:pt x="20735" y="2653"/>
                  <a:pt x="20626" y="2354"/>
                </a:cubicBezTo>
                <a:cubicBezTo>
                  <a:pt x="20482" y="2055"/>
                  <a:pt x="20338" y="1756"/>
                  <a:pt x="20085" y="1532"/>
                </a:cubicBezTo>
                <a:cubicBezTo>
                  <a:pt x="19869" y="1308"/>
                  <a:pt x="19617" y="1158"/>
                  <a:pt x="19364" y="1009"/>
                </a:cubicBezTo>
                <a:cubicBezTo>
                  <a:pt x="19076" y="897"/>
                  <a:pt x="18751" y="822"/>
                  <a:pt x="18427" y="822"/>
                </a:cubicBezTo>
                <a:cubicBezTo>
                  <a:pt x="18066" y="822"/>
                  <a:pt x="17742" y="897"/>
                  <a:pt x="17489" y="1009"/>
                </a:cubicBezTo>
                <a:cubicBezTo>
                  <a:pt x="17201" y="1158"/>
                  <a:pt x="16948" y="1308"/>
                  <a:pt x="16732" y="1532"/>
                </a:cubicBezTo>
                <a:cubicBezTo>
                  <a:pt x="16516" y="1756"/>
                  <a:pt x="16335" y="2055"/>
                  <a:pt x="16191" y="2354"/>
                </a:cubicBezTo>
                <a:cubicBezTo>
                  <a:pt x="16083" y="2653"/>
                  <a:pt x="16011" y="2990"/>
                  <a:pt x="16011" y="3289"/>
                </a:cubicBezTo>
                <a:cubicBezTo>
                  <a:pt x="16011" y="3662"/>
                  <a:pt x="16083" y="3999"/>
                  <a:pt x="16191" y="4298"/>
                </a:cubicBezTo>
                <a:cubicBezTo>
                  <a:pt x="16335" y="4597"/>
                  <a:pt x="16516" y="4858"/>
                  <a:pt x="16732" y="5082"/>
                </a:cubicBezTo>
                <a:cubicBezTo>
                  <a:pt x="16948" y="5344"/>
                  <a:pt x="17201" y="5493"/>
                  <a:pt x="17489" y="5643"/>
                </a:cubicBezTo>
                <a:cubicBezTo>
                  <a:pt x="17742" y="5755"/>
                  <a:pt x="18066" y="5830"/>
                  <a:pt x="18427" y="583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5" name="Shape 4725"/>
          <p:cNvSpPr/>
          <p:nvPr/>
        </p:nvSpPr>
        <p:spPr>
          <a:xfrm>
            <a:off x="3485097" y="1967645"/>
            <a:ext cx="233033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1" y="0"/>
                </a:moveTo>
                <a:cubicBezTo>
                  <a:pt x="12301" y="0"/>
                  <a:pt x="13695" y="112"/>
                  <a:pt x="15006" y="336"/>
                </a:cubicBezTo>
                <a:cubicBezTo>
                  <a:pt x="16316" y="598"/>
                  <a:pt x="17458" y="934"/>
                  <a:pt x="18472" y="1345"/>
                </a:cubicBezTo>
                <a:cubicBezTo>
                  <a:pt x="19402" y="1756"/>
                  <a:pt x="20163" y="2205"/>
                  <a:pt x="20755" y="2803"/>
                </a:cubicBezTo>
                <a:cubicBezTo>
                  <a:pt x="21304" y="3363"/>
                  <a:pt x="21600" y="3961"/>
                  <a:pt x="21600" y="4559"/>
                </a:cubicBezTo>
                <a:cubicBezTo>
                  <a:pt x="21600" y="17003"/>
                  <a:pt x="21600" y="17003"/>
                  <a:pt x="21600" y="17003"/>
                </a:cubicBezTo>
                <a:cubicBezTo>
                  <a:pt x="21600" y="17639"/>
                  <a:pt x="21304" y="18237"/>
                  <a:pt x="20755" y="18797"/>
                </a:cubicBezTo>
                <a:cubicBezTo>
                  <a:pt x="20163" y="19358"/>
                  <a:pt x="19402" y="19844"/>
                  <a:pt x="18472" y="20217"/>
                </a:cubicBezTo>
                <a:cubicBezTo>
                  <a:pt x="17458" y="20666"/>
                  <a:pt x="16316" y="21002"/>
                  <a:pt x="15006" y="21226"/>
                </a:cubicBezTo>
                <a:cubicBezTo>
                  <a:pt x="13695" y="21488"/>
                  <a:pt x="12301" y="21600"/>
                  <a:pt x="10821" y="21600"/>
                </a:cubicBezTo>
                <a:cubicBezTo>
                  <a:pt x="9299" y="21600"/>
                  <a:pt x="7905" y="21488"/>
                  <a:pt x="6594" y="21226"/>
                </a:cubicBezTo>
                <a:cubicBezTo>
                  <a:pt x="5284" y="21002"/>
                  <a:pt x="4142" y="20666"/>
                  <a:pt x="3170" y="20217"/>
                </a:cubicBezTo>
                <a:cubicBezTo>
                  <a:pt x="2198" y="19844"/>
                  <a:pt x="1437" y="19358"/>
                  <a:pt x="888" y="18797"/>
                </a:cubicBezTo>
                <a:cubicBezTo>
                  <a:pt x="296" y="18237"/>
                  <a:pt x="0" y="17639"/>
                  <a:pt x="0" y="17003"/>
                </a:cubicBezTo>
                <a:cubicBezTo>
                  <a:pt x="0" y="4559"/>
                  <a:pt x="0" y="4559"/>
                  <a:pt x="0" y="4559"/>
                </a:cubicBezTo>
                <a:cubicBezTo>
                  <a:pt x="0" y="3961"/>
                  <a:pt x="296" y="3363"/>
                  <a:pt x="888" y="2803"/>
                </a:cubicBezTo>
                <a:cubicBezTo>
                  <a:pt x="1437" y="2205"/>
                  <a:pt x="2198" y="1756"/>
                  <a:pt x="3170" y="1345"/>
                </a:cubicBezTo>
                <a:cubicBezTo>
                  <a:pt x="4142" y="934"/>
                  <a:pt x="5284" y="598"/>
                  <a:pt x="6594" y="336"/>
                </a:cubicBezTo>
                <a:cubicBezTo>
                  <a:pt x="7905" y="112"/>
                  <a:pt x="9299" y="0"/>
                  <a:pt x="10821" y="0"/>
                </a:cubicBezTo>
                <a:close/>
                <a:moveTo>
                  <a:pt x="10821" y="822"/>
                </a:moveTo>
                <a:cubicBezTo>
                  <a:pt x="9342" y="822"/>
                  <a:pt x="7989" y="934"/>
                  <a:pt x="6805" y="1158"/>
                </a:cubicBezTo>
                <a:cubicBezTo>
                  <a:pt x="5622" y="1383"/>
                  <a:pt x="4607" y="1682"/>
                  <a:pt x="3720" y="2018"/>
                </a:cubicBezTo>
                <a:cubicBezTo>
                  <a:pt x="2832" y="2392"/>
                  <a:pt x="2156" y="2803"/>
                  <a:pt x="1691" y="3214"/>
                </a:cubicBezTo>
                <a:cubicBezTo>
                  <a:pt x="1184" y="3662"/>
                  <a:pt x="972" y="4111"/>
                  <a:pt x="972" y="4559"/>
                </a:cubicBezTo>
                <a:cubicBezTo>
                  <a:pt x="972" y="5008"/>
                  <a:pt x="1184" y="5456"/>
                  <a:pt x="1691" y="5904"/>
                </a:cubicBezTo>
                <a:cubicBezTo>
                  <a:pt x="2156" y="6353"/>
                  <a:pt x="2832" y="6727"/>
                  <a:pt x="3720" y="7100"/>
                </a:cubicBezTo>
                <a:cubicBezTo>
                  <a:pt x="4607" y="7437"/>
                  <a:pt x="5622" y="7736"/>
                  <a:pt x="6805" y="7960"/>
                </a:cubicBezTo>
                <a:cubicBezTo>
                  <a:pt x="7989" y="8184"/>
                  <a:pt x="9342" y="8296"/>
                  <a:pt x="10821" y="8296"/>
                </a:cubicBezTo>
                <a:cubicBezTo>
                  <a:pt x="12258" y="8296"/>
                  <a:pt x="13611" y="8184"/>
                  <a:pt x="14795" y="7960"/>
                </a:cubicBezTo>
                <a:cubicBezTo>
                  <a:pt x="15978" y="7736"/>
                  <a:pt x="17035" y="7437"/>
                  <a:pt x="17923" y="7100"/>
                </a:cubicBezTo>
                <a:cubicBezTo>
                  <a:pt x="18768" y="6727"/>
                  <a:pt x="19486" y="6353"/>
                  <a:pt x="19951" y="5904"/>
                </a:cubicBezTo>
                <a:cubicBezTo>
                  <a:pt x="20416" y="5456"/>
                  <a:pt x="20670" y="5008"/>
                  <a:pt x="20670" y="4559"/>
                </a:cubicBezTo>
                <a:cubicBezTo>
                  <a:pt x="20670" y="4111"/>
                  <a:pt x="20416" y="3662"/>
                  <a:pt x="19951" y="3214"/>
                </a:cubicBezTo>
                <a:cubicBezTo>
                  <a:pt x="19486" y="2803"/>
                  <a:pt x="18768" y="2392"/>
                  <a:pt x="17923" y="2018"/>
                </a:cubicBezTo>
                <a:cubicBezTo>
                  <a:pt x="17035" y="1682"/>
                  <a:pt x="15978" y="1383"/>
                  <a:pt x="14795" y="1158"/>
                </a:cubicBezTo>
                <a:cubicBezTo>
                  <a:pt x="13611" y="934"/>
                  <a:pt x="12258" y="822"/>
                  <a:pt x="10821" y="822"/>
                </a:cubicBezTo>
                <a:close/>
                <a:moveTo>
                  <a:pt x="20670" y="8707"/>
                </a:moveTo>
                <a:cubicBezTo>
                  <a:pt x="20670" y="6428"/>
                  <a:pt x="20670" y="6428"/>
                  <a:pt x="20670" y="6428"/>
                </a:cubicBezTo>
                <a:cubicBezTo>
                  <a:pt x="20247" y="6839"/>
                  <a:pt x="19698" y="7212"/>
                  <a:pt x="19022" y="7549"/>
                </a:cubicBezTo>
                <a:cubicBezTo>
                  <a:pt x="18345" y="7848"/>
                  <a:pt x="17584" y="8147"/>
                  <a:pt x="16739" y="8371"/>
                </a:cubicBezTo>
                <a:cubicBezTo>
                  <a:pt x="15894" y="8633"/>
                  <a:pt x="14964" y="8819"/>
                  <a:pt x="13991" y="8931"/>
                </a:cubicBezTo>
                <a:cubicBezTo>
                  <a:pt x="12977" y="9081"/>
                  <a:pt x="11920" y="9156"/>
                  <a:pt x="10821" y="9156"/>
                </a:cubicBezTo>
                <a:cubicBezTo>
                  <a:pt x="9722" y="9156"/>
                  <a:pt x="8665" y="9081"/>
                  <a:pt x="7651" y="8931"/>
                </a:cubicBezTo>
                <a:cubicBezTo>
                  <a:pt x="6636" y="8819"/>
                  <a:pt x="5706" y="8633"/>
                  <a:pt x="4861" y="8371"/>
                </a:cubicBezTo>
                <a:cubicBezTo>
                  <a:pt x="4016" y="8147"/>
                  <a:pt x="3255" y="7848"/>
                  <a:pt x="2578" y="7549"/>
                </a:cubicBezTo>
                <a:cubicBezTo>
                  <a:pt x="1902" y="7212"/>
                  <a:pt x="1353" y="6839"/>
                  <a:pt x="972" y="6428"/>
                </a:cubicBezTo>
                <a:cubicBezTo>
                  <a:pt x="972" y="8707"/>
                  <a:pt x="972" y="8707"/>
                  <a:pt x="972" y="8707"/>
                </a:cubicBezTo>
                <a:cubicBezTo>
                  <a:pt x="972" y="9156"/>
                  <a:pt x="1184" y="9604"/>
                  <a:pt x="1691" y="10053"/>
                </a:cubicBezTo>
                <a:cubicBezTo>
                  <a:pt x="2156" y="10464"/>
                  <a:pt x="2832" y="10875"/>
                  <a:pt x="3720" y="11248"/>
                </a:cubicBezTo>
                <a:cubicBezTo>
                  <a:pt x="4607" y="11585"/>
                  <a:pt x="5622" y="11884"/>
                  <a:pt x="6805" y="12108"/>
                </a:cubicBezTo>
                <a:cubicBezTo>
                  <a:pt x="7989" y="12332"/>
                  <a:pt x="9342" y="12444"/>
                  <a:pt x="10821" y="12444"/>
                </a:cubicBezTo>
                <a:cubicBezTo>
                  <a:pt x="12258" y="12444"/>
                  <a:pt x="13611" y="12332"/>
                  <a:pt x="14795" y="12108"/>
                </a:cubicBezTo>
                <a:cubicBezTo>
                  <a:pt x="15978" y="11884"/>
                  <a:pt x="17035" y="11585"/>
                  <a:pt x="17923" y="11248"/>
                </a:cubicBezTo>
                <a:cubicBezTo>
                  <a:pt x="18768" y="10875"/>
                  <a:pt x="19486" y="10464"/>
                  <a:pt x="19951" y="10053"/>
                </a:cubicBezTo>
                <a:cubicBezTo>
                  <a:pt x="20416" y="9604"/>
                  <a:pt x="20670" y="9156"/>
                  <a:pt x="20670" y="8707"/>
                </a:cubicBezTo>
                <a:close/>
                <a:moveTo>
                  <a:pt x="20670" y="12893"/>
                </a:moveTo>
                <a:cubicBezTo>
                  <a:pt x="20670" y="10613"/>
                  <a:pt x="20670" y="10613"/>
                  <a:pt x="20670" y="10613"/>
                </a:cubicBezTo>
                <a:cubicBezTo>
                  <a:pt x="20247" y="10987"/>
                  <a:pt x="19698" y="11361"/>
                  <a:pt x="19022" y="11660"/>
                </a:cubicBezTo>
                <a:cubicBezTo>
                  <a:pt x="18345" y="11996"/>
                  <a:pt x="17584" y="12295"/>
                  <a:pt x="16739" y="12556"/>
                </a:cubicBezTo>
                <a:cubicBezTo>
                  <a:pt x="15894" y="12781"/>
                  <a:pt x="14964" y="12967"/>
                  <a:pt x="13991" y="13080"/>
                </a:cubicBezTo>
                <a:cubicBezTo>
                  <a:pt x="12977" y="13192"/>
                  <a:pt x="11920" y="13266"/>
                  <a:pt x="10821" y="13266"/>
                </a:cubicBezTo>
                <a:cubicBezTo>
                  <a:pt x="9722" y="13266"/>
                  <a:pt x="8665" y="13192"/>
                  <a:pt x="7651" y="13080"/>
                </a:cubicBezTo>
                <a:cubicBezTo>
                  <a:pt x="6636" y="12967"/>
                  <a:pt x="5706" y="12781"/>
                  <a:pt x="4861" y="12556"/>
                </a:cubicBezTo>
                <a:cubicBezTo>
                  <a:pt x="4016" y="12295"/>
                  <a:pt x="3255" y="11996"/>
                  <a:pt x="2578" y="11660"/>
                </a:cubicBezTo>
                <a:cubicBezTo>
                  <a:pt x="1902" y="11361"/>
                  <a:pt x="1353" y="10987"/>
                  <a:pt x="972" y="10613"/>
                </a:cubicBezTo>
                <a:cubicBezTo>
                  <a:pt x="972" y="12893"/>
                  <a:pt x="972" y="12893"/>
                  <a:pt x="972" y="12893"/>
                </a:cubicBezTo>
                <a:cubicBezTo>
                  <a:pt x="972" y="13304"/>
                  <a:pt x="1184" y="13752"/>
                  <a:pt x="1691" y="14201"/>
                </a:cubicBezTo>
                <a:cubicBezTo>
                  <a:pt x="2156" y="14649"/>
                  <a:pt x="2832" y="15060"/>
                  <a:pt x="3720" y="15397"/>
                </a:cubicBezTo>
                <a:cubicBezTo>
                  <a:pt x="4607" y="15770"/>
                  <a:pt x="5622" y="16069"/>
                  <a:pt x="6805" y="16256"/>
                </a:cubicBezTo>
                <a:cubicBezTo>
                  <a:pt x="7989" y="16480"/>
                  <a:pt x="9342" y="16592"/>
                  <a:pt x="10821" y="16592"/>
                </a:cubicBezTo>
                <a:cubicBezTo>
                  <a:pt x="12258" y="16592"/>
                  <a:pt x="13611" y="16480"/>
                  <a:pt x="14795" y="16256"/>
                </a:cubicBezTo>
                <a:cubicBezTo>
                  <a:pt x="15978" y="16069"/>
                  <a:pt x="17035" y="15770"/>
                  <a:pt x="17923" y="15397"/>
                </a:cubicBezTo>
                <a:cubicBezTo>
                  <a:pt x="18768" y="15060"/>
                  <a:pt x="19486" y="14649"/>
                  <a:pt x="19951" y="14201"/>
                </a:cubicBezTo>
                <a:cubicBezTo>
                  <a:pt x="20416" y="13752"/>
                  <a:pt x="20670" y="13304"/>
                  <a:pt x="20670" y="12893"/>
                </a:cubicBezTo>
                <a:close/>
                <a:moveTo>
                  <a:pt x="20670" y="16181"/>
                </a:moveTo>
                <a:cubicBezTo>
                  <a:pt x="20670" y="14724"/>
                  <a:pt x="20670" y="14724"/>
                  <a:pt x="20670" y="14724"/>
                </a:cubicBezTo>
                <a:cubicBezTo>
                  <a:pt x="20247" y="15135"/>
                  <a:pt x="19698" y="15471"/>
                  <a:pt x="19022" y="15845"/>
                </a:cubicBezTo>
                <a:cubicBezTo>
                  <a:pt x="18345" y="16181"/>
                  <a:pt x="17584" y="16443"/>
                  <a:pt x="16739" y="16667"/>
                </a:cubicBezTo>
                <a:cubicBezTo>
                  <a:pt x="15894" y="16891"/>
                  <a:pt x="14964" y="17078"/>
                  <a:pt x="13991" y="17228"/>
                </a:cubicBezTo>
                <a:cubicBezTo>
                  <a:pt x="12977" y="17340"/>
                  <a:pt x="11920" y="17415"/>
                  <a:pt x="10821" y="17415"/>
                </a:cubicBezTo>
                <a:cubicBezTo>
                  <a:pt x="9722" y="17415"/>
                  <a:pt x="8665" y="17340"/>
                  <a:pt x="7651" y="17228"/>
                </a:cubicBezTo>
                <a:cubicBezTo>
                  <a:pt x="6636" y="17078"/>
                  <a:pt x="5706" y="16891"/>
                  <a:pt x="4861" y="16667"/>
                </a:cubicBezTo>
                <a:cubicBezTo>
                  <a:pt x="4016" y="16443"/>
                  <a:pt x="3255" y="16181"/>
                  <a:pt x="2578" y="15845"/>
                </a:cubicBezTo>
                <a:cubicBezTo>
                  <a:pt x="1902" y="15471"/>
                  <a:pt x="1353" y="15135"/>
                  <a:pt x="972" y="14724"/>
                </a:cubicBezTo>
                <a:cubicBezTo>
                  <a:pt x="972" y="17003"/>
                  <a:pt x="972" y="17003"/>
                  <a:pt x="972" y="17003"/>
                </a:cubicBezTo>
                <a:cubicBezTo>
                  <a:pt x="972" y="17489"/>
                  <a:pt x="1184" y="17938"/>
                  <a:pt x="1691" y="18349"/>
                </a:cubicBezTo>
                <a:cubicBezTo>
                  <a:pt x="2156" y="18797"/>
                  <a:pt x="2832" y="19208"/>
                  <a:pt x="3720" y="19545"/>
                </a:cubicBezTo>
                <a:cubicBezTo>
                  <a:pt x="4607" y="19918"/>
                  <a:pt x="5622" y="20217"/>
                  <a:pt x="6805" y="20442"/>
                </a:cubicBezTo>
                <a:cubicBezTo>
                  <a:pt x="7989" y="20666"/>
                  <a:pt x="9342" y="20778"/>
                  <a:pt x="10821" y="20778"/>
                </a:cubicBezTo>
                <a:cubicBezTo>
                  <a:pt x="12258" y="20778"/>
                  <a:pt x="13611" y="20666"/>
                  <a:pt x="14795" y="20442"/>
                </a:cubicBezTo>
                <a:cubicBezTo>
                  <a:pt x="15978" y="20217"/>
                  <a:pt x="17035" y="19918"/>
                  <a:pt x="17923" y="19545"/>
                </a:cubicBezTo>
                <a:cubicBezTo>
                  <a:pt x="18768" y="19208"/>
                  <a:pt x="19486" y="18797"/>
                  <a:pt x="19951" y="18349"/>
                </a:cubicBezTo>
                <a:cubicBezTo>
                  <a:pt x="20416" y="17938"/>
                  <a:pt x="20670" y="17489"/>
                  <a:pt x="20670" y="17003"/>
                </a:cubicBezTo>
                <a:lnTo>
                  <a:pt x="20670" y="1618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6" name="Shape 4726"/>
          <p:cNvSpPr/>
          <p:nvPr/>
        </p:nvSpPr>
        <p:spPr>
          <a:xfrm>
            <a:off x="4105780" y="1980108"/>
            <a:ext cx="239008" cy="239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46"/>
                </a:moveTo>
                <a:cubicBezTo>
                  <a:pt x="20485" y="21600"/>
                  <a:pt x="20485" y="21600"/>
                  <a:pt x="20485" y="21600"/>
                </a:cubicBezTo>
                <a:cubicBezTo>
                  <a:pt x="14249" y="15334"/>
                  <a:pt x="14249" y="15334"/>
                  <a:pt x="14249" y="15334"/>
                </a:cubicBezTo>
                <a:cubicBezTo>
                  <a:pt x="13877" y="15664"/>
                  <a:pt x="13505" y="15953"/>
                  <a:pt x="13051" y="16200"/>
                </a:cubicBezTo>
                <a:cubicBezTo>
                  <a:pt x="12638" y="16447"/>
                  <a:pt x="12184" y="16695"/>
                  <a:pt x="11729" y="16860"/>
                </a:cubicBezTo>
                <a:cubicBezTo>
                  <a:pt x="11275" y="17024"/>
                  <a:pt x="10779" y="17189"/>
                  <a:pt x="10242" y="17272"/>
                </a:cubicBezTo>
                <a:cubicBezTo>
                  <a:pt x="9706" y="17354"/>
                  <a:pt x="9210" y="17395"/>
                  <a:pt x="8714" y="17395"/>
                </a:cubicBezTo>
                <a:cubicBezTo>
                  <a:pt x="7475" y="17395"/>
                  <a:pt x="6360" y="17148"/>
                  <a:pt x="5286" y="16695"/>
                </a:cubicBezTo>
                <a:cubicBezTo>
                  <a:pt x="4254" y="16241"/>
                  <a:pt x="3304" y="15623"/>
                  <a:pt x="2519" y="14798"/>
                </a:cubicBezTo>
                <a:cubicBezTo>
                  <a:pt x="1735" y="14015"/>
                  <a:pt x="1115" y="13108"/>
                  <a:pt x="661" y="12037"/>
                </a:cubicBezTo>
                <a:cubicBezTo>
                  <a:pt x="207" y="11006"/>
                  <a:pt x="0" y="9893"/>
                  <a:pt x="0" y="8698"/>
                </a:cubicBezTo>
                <a:cubicBezTo>
                  <a:pt x="0" y="7502"/>
                  <a:pt x="207" y="6348"/>
                  <a:pt x="661" y="5276"/>
                </a:cubicBezTo>
                <a:cubicBezTo>
                  <a:pt x="1115" y="4246"/>
                  <a:pt x="1735" y="3298"/>
                  <a:pt x="2519" y="2515"/>
                </a:cubicBezTo>
                <a:cubicBezTo>
                  <a:pt x="3304" y="1731"/>
                  <a:pt x="4254" y="1113"/>
                  <a:pt x="5286" y="660"/>
                </a:cubicBezTo>
                <a:cubicBezTo>
                  <a:pt x="6360" y="247"/>
                  <a:pt x="7475" y="0"/>
                  <a:pt x="8714" y="0"/>
                </a:cubicBezTo>
                <a:cubicBezTo>
                  <a:pt x="9912" y="0"/>
                  <a:pt x="11027" y="247"/>
                  <a:pt x="12060" y="660"/>
                </a:cubicBezTo>
                <a:cubicBezTo>
                  <a:pt x="13133" y="1113"/>
                  <a:pt x="14042" y="1731"/>
                  <a:pt x="14827" y="2515"/>
                </a:cubicBezTo>
                <a:cubicBezTo>
                  <a:pt x="15611" y="3298"/>
                  <a:pt x="16272" y="4246"/>
                  <a:pt x="16727" y="5276"/>
                </a:cubicBezTo>
                <a:cubicBezTo>
                  <a:pt x="17181" y="6348"/>
                  <a:pt x="17429" y="7502"/>
                  <a:pt x="17429" y="8698"/>
                </a:cubicBezTo>
                <a:cubicBezTo>
                  <a:pt x="17429" y="9192"/>
                  <a:pt x="17387" y="9728"/>
                  <a:pt x="17305" y="10223"/>
                </a:cubicBezTo>
                <a:cubicBezTo>
                  <a:pt x="17181" y="10759"/>
                  <a:pt x="17057" y="11253"/>
                  <a:pt x="16892" y="11707"/>
                </a:cubicBezTo>
                <a:cubicBezTo>
                  <a:pt x="16685" y="12160"/>
                  <a:pt x="16479" y="12614"/>
                  <a:pt x="16231" y="13026"/>
                </a:cubicBezTo>
                <a:cubicBezTo>
                  <a:pt x="15983" y="13479"/>
                  <a:pt x="15694" y="13850"/>
                  <a:pt x="15364" y="14221"/>
                </a:cubicBezTo>
                <a:lnTo>
                  <a:pt x="21600" y="20446"/>
                </a:lnTo>
                <a:close/>
                <a:moveTo>
                  <a:pt x="909" y="8698"/>
                </a:moveTo>
                <a:cubicBezTo>
                  <a:pt x="909" y="9769"/>
                  <a:pt x="1115" y="10759"/>
                  <a:pt x="1487" y="11707"/>
                </a:cubicBezTo>
                <a:cubicBezTo>
                  <a:pt x="1900" y="12655"/>
                  <a:pt x="2437" y="13438"/>
                  <a:pt x="3180" y="14180"/>
                </a:cubicBezTo>
                <a:cubicBezTo>
                  <a:pt x="3882" y="14881"/>
                  <a:pt x="4708" y="15458"/>
                  <a:pt x="5658" y="15870"/>
                </a:cubicBezTo>
                <a:cubicBezTo>
                  <a:pt x="6608" y="16282"/>
                  <a:pt x="7641" y="16489"/>
                  <a:pt x="8714" y="16489"/>
                </a:cubicBezTo>
                <a:cubicBezTo>
                  <a:pt x="9788" y="16489"/>
                  <a:pt x="10779" y="16282"/>
                  <a:pt x="11729" y="15870"/>
                </a:cubicBezTo>
                <a:cubicBezTo>
                  <a:pt x="12638" y="15458"/>
                  <a:pt x="13464" y="14881"/>
                  <a:pt x="14207" y="14180"/>
                </a:cubicBezTo>
                <a:cubicBezTo>
                  <a:pt x="14909" y="13438"/>
                  <a:pt x="15488" y="12655"/>
                  <a:pt x="15901" y="11707"/>
                </a:cubicBezTo>
                <a:cubicBezTo>
                  <a:pt x="16314" y="10759"/>
                  <a:pt x="16520" y="9769"/>
                  <a:pt x="16520" y="8698"/>
                </a:cubicBezTo>
                <a:cubicBezTo>
                  <a:pt x="16520" y="7626"/>
                  <a:pt x="16314" y="6595"/>
                  <a:pt x="15901" y="5647"/>
                </a:cubicBezTo>
                <a:cubicBezTo>
                  <a:pt x="15488" y="4699"/>
                  <a:pt x="14909" y="3875"/>
                  <a:pt x="14207" y="3174"/>
                </a:cubicBezTo>
                <a:cubicBezTo>
                  <a:pt x="13464" y="2473"/>
                  <a:pt x="12638" y="1896"/>
                  <a:pt x="11729" y="1525"/>
                </a:cubicBezTo>
                <a:cubicBezTo>
                  <a:pt x="10779" y="1113"/>
                  <a:pt x="9788" y="907"/>
                  <a:pt x="8714" y="907"/>
                </a:cubicBezTo>
                <a:cubicBezTo>
                  <a:pt x="7641" y="907"/>
                  <a:pt x="6608" y="1113"/>
                  <a:pt x="5658" y="1525"/>
                </a:cubicBezTo>
                <a:cubicBezTo>
                  <a:pt x="4708" y="1896"/>
                  <a:pt x="3882" y="2473"/>
                  <a:pt x="3180" y="3174"/>
                </a:cubicBezTo>
                <a:cubicBezTo>
                  <a:pt x="2437" y="3875"/>
                  <a:pt x="1900" y="4699"/>
                  <a:pt x="1487" y="5647"/>
                </a:cubicBezTo>
                <a:cubicBezTo>
                  <a:pt x="1115" y="6595"/>
                  <a:pt x="909" y="7626"/>
                  <a:pt x="909" y="869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7" name="Shape 4727"/>
          <p:cNvSpPr/>
          <p:nvPr/>
        </p:nvSpPr>
        <p:spPr>
          <a:xfrm>
            <a:off x="4737363" y="1973450"/>
            <a:ext cx="223187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8657" y="10819"/>
                </a:moveTo>
                <a:cubicBezTo>
                  <a:pt x="19275" y="11364"/>
                  <a:pt x="19805" y="11909"/>
                  <a:pt x="20203" y="12415"/>
                </a:cubicBezTo>
                <a:cubicBezTo>
                  <a:pt x="20644" y="12960"/>
                  <a:pt x="20954" y="13466"/>
                  <a:pt x="21174" y="13972"/>
                </a:cubicBezTo>
                <a:cubicBezTo>
                  <a:pt x="21439" y="14439"/>
                  <a:pt x="21528" y="14867"/>
                  <a:pt x="21572" y="15295"/>
                </a:cubicBezTo>
                <a:cubicBezTo>
                  <a:pt x="21572" y="15723"/>
                  <a:pt x="21484" y="16112"/>
                  <a:pt x="21263" y="16424"/>
                </a:cubicBezTo>
                <a:cubicBezTo>
                  <a:pt x="21174" y="16579"/>
                  <a:pt x="21042" y="16696"/>
                  <a:pt x="20909" y="16852"/>
                </a:cubicBezTo>
                <a:cubicBezTo>
                  <a:pt x="20733" y="16969"/>
                  <a:pt x="20556" y="17085"/>
                  <a:pt x="20291" y="17202"/>
                </a:cubicBezTo>
                <a:cubicBezTo>
                  <a:pt x="20026" y="17280"/>
                  <a:pt x="19761" y="17397"/>
                  <a:pt x="19408" y="17436"/>
                </a:cubicBezTo>
                <a:cubicBezTo>
                  <a:pt x="19054" y="17514"/>
                  <a:pt x="18657" y="17552"/>
                  <a:pt x="18215" y="17552"/>
                </a:cubicBezTo>
                <a:cubicBezTo>
                  <a:pt x="17950" y="17552"/>
                  <a:pt x="17641" y="17552"/>
                  <a:pt x="17376" y="17514"/>
                </a:cubicBezTo>
                <a:cubicBezTo>
                  <a:pt x="17066" y="17514"/>
                  <a:pt x="16801" y="17475"/>
                  <a:pt x="16492" y="17436"/>
                </a:cubicBezTo>
                <a:cubicBezTo>
                  <a:pt x="16183" y="17397"/>
                  <a:pt x="15874" y="17319"/>
                  <a:pt x="15565" y="17241"/>
                </a:cubicBezTo>
                <a:cubicBezTo>
                  <a:pt x="15255" y="17163"/>
                  <a:pt x="14902" y="17124"/>
                  <a:pt x="14593" y="17046"/>
                </a:cubicBezTo>
                <a:cubicBezTo>
                  <a:pt x="14328" y="17708"/>
                  <a:pt x="14107" y="18331"/>
                  <a:pt x="13798" y="18915"/>
                </a:cubicBezTo>
                <a:cubicBezTo>
                  <a:pt x="13533" y="19498"/>
                  <a:pt x="13224" y="19965"/>
                  <a:pt x="12914" y="20394"/>
                </a:cubicBezTo>
                <a:cubicBezTo>
                  <a:pt x="12561" y="20744"/>
                  <a:pt x="12208" y="21055"/>
                  <a:pt x="11766" y="21289"/>
                </a:cubicBezTo>
                <a:cubicBezTo>
                  <a:pt x="11368" y="21483"/>
                  <a:pt x="10971" y="21600"/>
                  <a:pt x="10529" y="21600"/>
                </a:cubicBezTo>
                <a:cubicBezTo>
                  <a:pt x="10132" y="21600"/>
                  <a:pt x="9734" y="21522"/>
                  <a:pt x="9336" y="21289"/>
                </a:cubicBezTo>
                <a:cubicBezTo>
                  <a:pt x="8939" y="21094"/>
                  <a:pt x="8630" y="20783"/>
                  <a:pt x="8320" y="20394"/>
                </a:cubicBezTo>
                <a:cubicBezTo>
                  <a:pt x="7967" y="20004"/>
                  <a:pt x="7658" y="19537"/>
                  <a:pt x="7349" y="18992"/>
                </a:cubicBezTo>
                <a:cubicBezTo>
                  <a:pt x="7084" y="18448"/>
                  <a:pt x="6819" y="17825"/>
                  <a:pt x="6598" y="17163"/>
                </a:cubicBezTo>
                <a:cubicBezTo>
                  <a:pt x="6289" y="17202"/>
                  <a:pt x="5979" y="17280"/>
                  <a:pt x="5714" y="17319"/>
                </a:cubicBezTo>
                <a:cubicBezTo>
                  <a:pt x="5449" y="17358"/>
                  <a:pt x="5184" y="17436"/>
                  <a:pt x="4919" y="17436"/>
                </a:cubicBezTo>
                <a:cubicBezTo>
                  <a:pt x="4654" y="17475"/>
                  <a:pt x="4389" y="17514"/>
                  <a:pt x="4124" y="17514"/>
                </a:cubicBezTo>
                <a:cubicBezTo>
                  <a:pt x="3903" y="17552"/>
                  <a:pt x="3638" y="17552"/>
                  <a:pt x="3417" y="17552"/>
                </a:cubicBezTo>
                <a:cubicBezTo>
                  <a:pt x="2932" y="17552"/>
                  <a:pt x="2490" y="17514"/>
                  <a:pt x="2136" y="17436"/>
                </a:cubicBezTo>
                <a:cubicBezTo>
                  <a:pt x="1827" y="17397"/>
                  <a:pt x="1518" y="17280"/>
                  <a:pt x="1297" y="17202"/>
                </a:cubicBezTo>
                <a:cubicBezTo>
                  <a:pt x="1032" y="17085"/>
                  <a:pt x="811" y="16969"/>
                  <a:pt x="679" y="16852"/>
                </a:cubicBezTo>
                <a:cubicBezTo>
                  <a:pt x="502" y="16696"/>
                  <a:pt x="370" y="16579"/>
                  <a:pt x="325" y="16424"/>
                </a:cubicBezTo>
                <a:cubicBezTo>
                  <a:pt x="60" y="16112"/>
                  <a:pt x="-28" y="15723"/>
                  <a:pt x="16" y="15295"/>
                </a:cubicBezTo>
                <a:cubicBezTo>
                  <a:pt x="16" y="14867"/>
                  <a:pt x="149" y="14439"/>
                  <a:pt x="370" y="13972"/>
                </a:cubicBezTo>
                <a:cubicBezTo>
                  <a:pt x="590" y="13466"/>
                  <a:pt x="944" y="12960"/>
                  <a:pt x="1341" y="12415"/>
                </a:cubicBezTo>
                <a:cubicBezTo>
                  <a:pt x="1783" y="11909"/>
                  <a:pt x="2269" y="11364"/>
                  <a:pt x="2887" y="10819"/>
                </a:cubicBezTo>
                <a:cubicBezTo>
                  <a:pt x="2666" y="10625"/>
                  <a:pt x="2446" y="10391"/>
                  <a:pt x="2225" y="10197"/>
                </a:cubicBezTo>
                <a:cubicBezTo>
                  <a:pt x="2048" y="10002"/>
                  <a:pt x="1827" y="9808"/>
                  <a:pt x="1695" y="9613"/>
                </a:cubicBezTo>
                <a:cubicBezTo>
                  <a:pt x="1253" y="9146"/>
                  <a:pt x="944" y="8718"/>
                  <a:pt x="679" y="8290"/>
                </a:cubicBezTo>
                <a:cubicBezTo>
                  <a:pt x="414" y="7862"/>
                  <a:pt x="237" y="7472"/>
                  <a:pt x="149" y="7122"/>
                </a:cubicBezTo>
                <a:cubicBezTo>
                  <a:pt x="16" y="6733"/>
                  <a:pt x="-28" y="6383"/>
                  <a:pt x="16" y="6071"/>
                </a:cubicBezTo>
                <a:cubicBezTo>
                  <a:pt x="16" y="5760"/>
                  <a:pt x="105" y="5449"/>
                  <a:pt x="325" y="5176"/>
                </a:cubicBezTo>
                <a:cubicBezTo>
                  <a:pt x="370" y="5059"/>
                  <a:pt x="502" y="4904"/>
                  <a:pt x="679" y="4787"/>
                </a:cubicBezTo>
                <a:cubicBezTo>
                  <a:pt x="811" y="4631"/>
                  <a:pt x="1032" y="4515"/>
                  <a:pt x="1297" y="4437"/>
                </a:cubicBezTo>
                <a:cubicBezTo>
                  <a:pt x="1518" y="4320"/>
                  <a:pt x="1827" y="4242"/>
                  <a:pt x="2136" y="4164"/>
                </a:cubicBezTo>
                <a:cubicBezTo>
                  <a:pt x="2490" y="4086"/>
                  <a:pt x="2932" y="4086"/>
                  <a:pt x="3417" y="4086"/>
                </a:cubicBezTo>
                <a:cubicBezTo>
                  <a:pt x="3638" y="4086"/>
                  <a:pt x="3903" y="4086"/>
                  <a:pt x="4124" y="4086"/>
                </a:cubicBezTo>
                <a:cubicBezTo>
                  <a:pt x="4389" y="4125"/>
                  <a:pt x="4654" y="4125"/>
                  <a:pt x="4919" y="4164"/>
                </a:cubicBezTo>
                <a:cubicBezTo>
                  <a:pt x="5184" y="4203"/>
                  <a:pt x="5449" y="4242"/>
                  <a:pt x="5714" y="4281"/>
                </a:cubicBezTo>
                <a:cubicBezTo>
                  <a:pt x="5979" y="4359"/>
                  <a:pt x="6289" y="4398"/>
                  <a:pt x="6598" y="4476"/>
                </a:cubicBezTo>
                <a:cubicBezTo>
                  <a:pt x="6819" y="3814"/>
                  <a:pt x="7084" y="3191"/>
                  <a:pt x="7349" y="2646"/>
                </a:cubicBezTo>
                <a:cubicBezTo>
                  <a:pt x="7658" y="2063"/>
                  <a:pt x="7967" y="1596"/>
                  <a:pt x="8320" y="1245"/>
                </a:cubicBezTo>
                <a:cubicBezTo>
                  <a:pt x="8630" y="817"/>
                  <a:pt x="8939" y="506"/>
                  <a:pt x="9336" y="311"/>
                </a:cubicBezTo>
                <a:cubicBezTo>
                  <a:pt x="9734" y="117"/>
                  <a:pt x="10132" y="0"/>
                  <a:pt x="10529" y="0"/>
                </a:cubicBezTo>
                <a:cubicBezTo>
                  <a:pt x="10971" y="0"/>
                  <a:pt x="11368" y="117"/>
                  <a:pt x="11766" y="350"/>
                </a:cubicBezTo>
                <a:cubicBezTo>
                  <a:pt x="12208" y="584"/>
                  <a:pt x="12561" y="856"/>
                  <a:pt x="12914" y="1245"/>
                </a:cubicBezTo>
                <a:cubicBezTo>
                  <a:pt x="13224" y="1635"/>
                  <a:pt x="13533" y="2141"/>
                  <a:pt x="13798" y="2685"/>
                </a:cubicBezTo>
                <a:cubicBezTo>
                  <a:pt x="14107" y="3269"/>
                  <a:pt x="14328" y="3892"/>
                  <a:pt x="14593" y="4592"/>
                </a:cubicBezTo>
                <a:cubicBezTo>
                  <a:pt x="14902" y="4515"/>
                  <a:pt x="15255" y="4437"/>
                  <a:pt x="15565" y="4359"/>
                </a:cubicBezTo>
                <a:cubicBezTo>
                  <a:pt x="15874" y="4320"/>
                  <a:pt x="16183" y="4242"/>
                  <a:pt x="16492" y="4164"/>
                </a:cubicBezTo>
                <a:cubicBezTo>
                  <a:pt x="16801" y="4125"/>
                  <a:pt x="17066" y="4125"/>
                  <a:pt x="17376" y="4086"/>
                </a:cubicBezTo>
                <a:cubicBezTo>
                  <a:pt x="17641" y="4086"/>
                  <a:pt x="17950" y="4086"/>
                  <a:pt x="18215" y="4086"/>
                </a:cubicBezTo>
                <a:cubicBezTo>
                  <a:pt x="18657" y="4086"/>
                  <a:pt x="19054" y="4086"/>
                  <a:pt x="19408" y="4164"/>
                </a:cubicBezTo>
                <a:cubicBezTo>
                  <a:pt x="19761" y="4242"/>
                  <a:pt x="20026" y="4320"/>
                  <a:pt x="20291" y="4437"/>
                </a:cubicBezTo>
                <a:cubicBezTo>
                  <a:pt x="20556" y="4515"/>
                  <a:pt x="20733" y="4631"/>
                  <a:pt x="20909" y="4787"/>
                </a:cubicBezTo>
                <a:cubicBezTo>
                  <a:pt x="21042" y="4904"/>
                  <a:pt x="21174" y="5059"/>
                  <a:pt x="21263" y="5176"/>
                </a:cubicBezTo>
                <a:cubicBezTo>
                  <a:pt x="21484" y="5526"/>
                  <a:pt x="21572" y="5916"/>
                  <a:pt x="21572" y="6344"/>
                </a:cubicBezTo>
                <a:cubicBezTo>
                  <a:pt x="21528" y="6733"/>
                  <a:pt x="21439" y="7200"/>
                  <a:pt x="21174" y="7667"/>
                </a:cubicBezTo>
                <a:cubicBezTo>
                  <a:pt x="20954" y="8134"/>
                  <a:pt x="20644" y="8640"/>
                  <a:pt x="20203" y="9185"/>
                </a:cubicBezTo>
                <a:cubicBezTo>
                  <a:pt x="19805" y="9730"/>
                  <a:pt x="19275" y="10275"/>
                  <a:pt x="18657" y="10819"/>
                </a:cubicBezTo>
                <a:close/>
                <a:moveTo>
                  <a:pt x="1120" y="5643"/>
                </a:moveTo>
                <a:cubicBezTo>
                  <a:pt x="988" y="5799"/>
                  <a:pt x="944" y="6032"/>
                  <a:pt x="944" y="6266"/>
                </a:cubicBezTo>
                <a:cubicBezTo>
                  <a:pt x="944" y="6538"/>
                  <a:pt x="988" y="6772"/>
                  <a:pt x="1120" y="7044"/>
                </a:cubicBezTo>
                <a:cubicBezTo>
                  <a:pt x="1253" y="7356"/>
                  <a:pt x="1385" y="7706"/>
                  <a:pt x="1606" y="8017"/>
                </a:cubicBezTo>
                <a:cubicBezTo>
                  <a:pt x="1827" y="8368"/>
                  <a:pt x="2092" y="8718"/>
                  <a:pt x="2446" y="9107"/>
                </a:cubicBezTo>
                <a:cubicBezTo>
                  <a:pt x="2578" y="9263"/>
                  <a:pt x="2755" y="9457"/>
                  <a:pt x="2976" y="9652"/>
                </a:cubicBezTo>
                <a:cubicBezTo>
                  <a:pt x="3152" y="9846"/>
                  <a:pt x="3373" y="10041"/>
                  <a:pt x="3594" y="10197"/>
                </a:cubicBezTo>
                <a:cubicBezTo>
                  <a:pt x="3727" y="10080"/>
                  <a:pt x="3903" y="9924"/>
                  <a:pt x="4080" y="9808"/>
                </a:cubicBezTo>
                <a:cubicBezTo>
                  <a:pt x="4257" y="9652"/>
                  <a:pt x="4433" y="9535"/>
                  <a:pt x="4610" y="9379"/>
                </a:cubicBezTo>
                <a:cubicBezTo>
                  <a:pt x="4831" y="9263"/>
                  <a:pt x="5008" y="9107"/>
                  <a:pt x="5184" y="8990"/>
                </a:cubicBezTo>
                <a:cubicBezTo>
                  <a:pt x="5405" y="8835"/>
                  <a:pt x="5582" y="8718"/>
                  <a:pt x="5759" y="8562"/>
                </a:cubicBezTo>
                <a:cubicBezTo>
                  <a:pt x="5803" y="8329"/>
                  <a:pt x="5847" y="8017"/>
                  <a:pt x="5891" y="7745"/>
                </a:cubicBezTo>
                <a:cubicBezTo>
                  <a:pt x="5935" y="7472"/>
                  <a:pt x="5979" y="7161"/>
                  <a:pt x="6024" y="6928"/>
                </a:cubicBezTo>
                <a:cubicBezTo>
                  <a:pt x="6024" y="6655"/>
                  <a:pt x="6112" y="6383"/>
                  <a:pt x="6156" y="6110"/>
                </a:cubicBezTo>
                <a:cubicBezTo>
                  <a:pt x="6200" y="5838"/>
                  <a:pt x="6289" y="5565"/>
                  <a:pt x="6333" y="5332"/>
                </a:cubicBezTo>
                <a:cubicBezTo>
                  <a:pt x="6068" y="5254"/>
                  <a:pt x="5803" y="5215"/>
                  <a:pt x="5538" y="5176"/>
                </a:cubicBezTo>
                <a:cubicBezTo>
                  <a:pt x="5273" y="5098"/>
                  <a:pt x="5008" y="5059"/>
                  <a:pt x="4787" y="5021"/>
                </a:cubicBezTo>
                <a:cubicBezTo>
                  <a:pt x="4522" y="4982"/>
                  <a:pt x="4301" y="4982"/>
                  <a:pt x="4036" y="4943"/>
                </a:cubicBezTo>
                <a:cubicBezTo>
                  <a:pt x="3815" y="4943"/>
                  <a:pt x="3594" y="4943"/>
                  <a:pt x="3417" y="4943"/>
                </a:cubicBezTo>
                <a:cubicBezTo>
                  <a:pt x="3197" y="4943"/>
                  <a:pt x="2976" y="4943"/>
                  <a:pt x="2755" y="4943"/>
                </a:cubicBezTo>
                <a:cubicBezTo>
                  <a:pt x="2534" y="4982"/>
                  <a:pt x="2357" y="4982"/>
                  <a:pt x="2136" y="5021"/>
                </a:cubicBezTo>
                <a:cubicBezTo>
                  <a:pt x="1916" y="5098"/>
                  <a:pt x="1739" y="5176"/>
                  <a:pt x="1562" y="5293"/>
                </a:cubicBezTo>
                <a:cubicBezTo>
                  <a:pt x="1385" y="5371"/>
                  <a:pt x="1253" y="5526"/>
                  <a:pt x="1120" y="5643"/>
                </a:cubicBezTo>
                <a:close/>
                <a:moveTo>
                  <a:pt x="3417" y="16696"/>
                </a:moveTo>
                <a:cubicBezTo>
                  <a:pt x="3594" y="16696"/>
                  <a:pt x="3815" y="16696"/>
                  <a:pt x="4036" y="16657"/>
                </a:cubicBezTo>
                <a:cubicBezTo>
                  <a:pt x="4301" y="16657"/>
                  <a:pt x="4522" y="16618"/>
                  <a:pt x="4787" y="16579"/>
                </a:cubicBezTo>
                <a:cubicBezTo>
                  <a:pt x="5008" y="16541"/>
                  <a:pt x="5273" y="16502"/>
                  <a:pt x="5538" y="16463"/>
                </a:cubicBezTo>
                <a:cubicBezTo>
                  <a:pt x="5803" y="16424"/>
                  <a:pt x="6068" y="16346"/>
                  <a:pt x="6333" y="16268"/>
                </a:cubicBezTo>
                <a:cubicBezTo>
                  <a:pt x="6289" y="16035"/>
                  <a:pt x="6200" y="15801"/>
                  <a:pt x="6156" y="15529"/>
                </a:cubicBezTo>
                <a:cubicBezTo>
                  <a:pt x="6112" y="15256"/>
                  <a:pt x="6024" y="14984"/>
                  <a:pt x="6024" y="14711"/>
                </a:cubicBezTo>
                <a:cubicBezTo>
                  <a:pt x="5979" y="14439"/>
                  <a:pt x="5935" y="14166"/>
                  <a:pt x="5891" y="13894"/>
                </a:cubicBezTo>
                <a:cubicBezTo>
                  <a:pt x="5847" y="13583"/>
                  <a:pt x="5803" y="13310"/>
                  <a:pt x="5759" y="13038"/>
                </a:cubicBezTo>
                <a:cubicBezTo>
                  <a:pt x="5582" y="12921"/>
                  <a:pt x="5405" y="12765"/>
                  <a:pt x="5184" y="12649"/>
                </a:cubicBezTo>
                <a:cubicBezTo>
                  <a:pt x="5008" y="12493"/>
                  <a:pt x="4831" y="12376"/>
                  <a:pt x="4610" y="12221"/>
                </a:cubicBezTo>
                <a:cubicBezTo>
                  <a:pt x="4433" y="12104"/>
                  <a:pt x="4257" y="11948"/>
                  <a:pt x="4080" y="11831"/>
                </a:cubicBezTo>
                <a:cubicBezTo>
                  <a:pt x="3903" y="11676"/>
                  <a:pt x="3727" y="11559"/>
                  <a:pt x="3594" y="11403"/>
                </a:cubicBezTo>
                <a:cubicBezTo>
                  <a:pt x="3064" y="11909"/>
                  <a:pt x="2578" y="12376"/>
                  <a:pt x="2225" y="12804"/>
                </a:cubicBezTo>
                <a:cubicBezTo>
                  <a:pt x="1827" y="13271"/>
                  <a:pt x="1518" y="13699"/>
                  <a:pt x="1341" y="14089"/>
                </a:cubicBezTo>
                <a:cubicBezTo>
                  <a:pt x="1120" y="14517"/>
                  <a:pt x="988" y="14867"/>
                  <a:pt x="988" y="15178"/>
                </a:cubicBezTo>
                <a:cubicBezTo>
                  <a:pt x="944" y="15490"/>
                  <a:pt x="988" y="15762"/>
                  <a:pt x="1120" y="15996"/>
                </a:cubicBezTo>
                <a:cubicBezTo>
                  <a:pt x="1253" y="16112"/>
                  <a:pt x="1385" y="16229"/>
                  <a:pt x="1562" y="16346"/>
                </a:cubicBezTo>
                <a:cubicBezTo>
                  <a:pt x="1739" y="16424"/>
                  <a:pt x="1916" y="16502"/>
                  <a:pt x="2136" y="16579"/>
                </a:cubicBezTo>
                <a:cubicBezTo>
                  <a:pt x="2357" y="16618"/>
                  <a:pt x="2534" y="16657"/>
                  <a:pt x="2755" y="16657"/>
                </a:cubicBezTo>
                <a:cubicBezTo>
                  <a:pt x="2976" y="16696"/>
                  <a:pt x="3197" y="16696"/>
                  <a:pt x="3417" y="16696"/>
                </a:cubicBezTo>
                <a:close/>
                <a:moveTo>
                  <a:pt x="5714" y="11870"/>
                </a:moveTo>
                <a:cubicBezTo>
                  <a:pt x="5714" y="11715"/>
                  <a:pt x="5714" y="11520"/>
                  <a:pt x="5670" y="11325"/>
                </a:cubicBezTo>
                <a:cubicBezTo>
                  <a:pt x="5670" y="11170"/>
                  <a:pt x="5670" y="10975"/>
                  <a:pt x="5670" y="10819"/>
                </a:cubicBezTo>
                <a:cubicBezTo>
                  <a:pt x="5670" y="10625"/>
                  <a:pt x="5670" y="10469"/>
                  <a:pt x="5670" y="10275"/>
                </a:cubicBezTo>
                <a:cubicBezTo>
                  <a:pt x="5714" y="10080"/>
                  <a:pt x="5714" y="9924"/>
                  <a:pt x="5714" y="9730"/>
                </a:cubicBezTo>
                <a:cubicBezTo>
                  <a:pt x="5449" y="9924"/>
                  <a:pt x="5184" y="10080"/>
                  <a:pt x="4963" y="10275"/>
                </a:cubicBezTo>
                <a:cubicBezTo>
                  <a:pt x="4743" y="10469"/>
                  <a:pt x="4522" y="10625"/>
                  <a:pt x="4301" y="10819"/>
                </a:cubicBezTo>
                <a:cubicBezTo>
                  <a:pt x="4522" y="10975"/>
                  <a:pt x="4743" y="11170"/>
                  <a:pt x="4963" y="11325"/>
                </a:cubicBezTo>
                <a:cubicBezTo>
                  <a:pt x="5184" y="11520"/>
                  <a:pt x="5449" y="11715"/>
                  <a:pt x="5714" y="11870"/>
                </a:cubicBezTo>
                <a:close/>
                <a:moveTo>
                  <a:pt x="12782" y="13738"/>
                </a:moveTo>
                <a:cubicBezTo>
                  <a:pt x="13091" y="13622"/>
                  <a:pt x="13356" y="13466"/>
                  <a:pt x="13621" y="13310"/>
                </a:cubicBezTo>
                <a:cubicBezTo>
                  <a:pt x="13886" y="13155"/>
                  <a:pt x="14151" y="12999"/>
                  <a:pt x="14416" y="12843"/>
                </a:cubicBezTo>
                <a:cubicBezTo>
                  <a:pt x="14416" y="12688"/>
                  <a:pt x="14416" y="12493"/>
                  <a:pt x="14416" y="12337"/>
                </a:cubicBezTo>
                <a:cubicBezTo>
                  <a:pt x="14460" y="12182"/>
                  <a:pt x="14460" y="11987"/>
                  <a:pt x="14460" y="11831"/>
                </a:cubicBezTo>
                <a:cubicBezTo>
                  <a:pt x="14460" y="11637"/>
                  <a:pt x="14460" y="11481"/>
                  <a:pt x="14460" y="11325"/>
                </a:cubicBezTo>
                <a:cubicBezTo>
                  <a:pt x="14460" y="11131"/>
                  <a:pt x="14460" y="10975"/>
                  <a:pt x="14460" y="10819"/>
                </a:cubicBezTo>
                <a:cubicBezTo>
                  <a:pt x="14460" y="10625"/>
                  <a:pt x="14460" y="10469"/>
                  <a:pt x="14460" y="10314"/>
                </a:cubicBezTo>
                <a:cubicBezTo>
                  <a:pt x="14460" y="10119"/>
                  <a:pt x="14460" y="9963"/>
                  <a:pt x="14460" y="9808"/>
                </a:cubicBezTo>
                <a:cubicBezTo>
                  <a:pt x="14460" y="9613"/>
                  <a:pt x="14460" y="9457"/>
                  <a:pt x="14416" y="9302"/>
                </a:cubicBezTo>
                <a:cubicBezTo>
                  <a:pt x="14416" y="9107"/>
                  <a:pt x="14416" y="8951"/>
                  <a:pt x="14416" y="8796"/>
                </a:cubicBezTo>
                <a:cubicBezTo>
                  <a:pt x="14151" y="8601"/>
                  <a:pt x="13886" y="8445"/>
                  <a:pt x="13621" y="8290"/>
                </a:cubicBezTo>
                <a:cubicBezTo>
                  <a:pt x="13356" y="8134"/>
                  <a:pt x="13091" y="8017"/>
                  <a:pt x="12782" y="7862"/>
                </a:cubicBezTo>
                <a:cubicBezTo>
                  <a:pt x="12649" y="7784"/>
                  <a:pt x="12473" y="7667"/>
                  <a:pt x="12296" y="7589"/>
                </a:cubicBezTo>
                <a:cubicBezTo>
                  <a:pt x="12119" y="7511"/>
                  <a:pt x="11987" y="7434"/>
                  <a:pt x="11810" y="7356"/>
                </a:cubicBezTo>
                <a:cubicBezTo>
                  <a:pt x="11633" y="7278"/>
                  <a:pt x="11457" y="7161"/>
                  <a:pt x="11280" y="7122"/>
                </a:cubicBezTo>
                <a:cubicBezTo>
                  <a:pt x="11147" y="7044"/>
                  <a:pt x="10971" y="6966"/>
                  <a:pt x="10794" y="6850"/>
                </a:cubicBezTo>
                <a:cubicBezTo>
                  <a:pt x="10617" y="6966"/>
                  <a:pt x="10485" y="7044"/>
                  <a:pt x="10308" y="7122"/>
                </a:cubicBezTo>
                <a:cubicBezTo>
                  <a:pt x="10132" y="7161"/>
                  <a:pt x="9955" y="7278"/>
                  <a:pt x="9734" y="7356"/>
                </a:cubicBezTo>
                <a:cubicBezTo>
                  <a:pt x="9601" y="7434"/>
                  <a:pt x="9425" y="7511"/>
                  <a:pt x="9248" y="7589"/>
                </a:cubicBezTo>
                <a:cubicBezTo>
                  <a:pt x="9071" y="7667"/>
                  <a:pt x="8939" y="7784"/>
                  <a:pt x="8762" y="7862"/>
                </a:cubicBezTo>
                <a:cubicBezTo>
                  <a:pt x="8585" y="7978"/>
                  <a:pt x="8409" y="8056"/>
                  <a:pt x="8232" y="8173"/>
                </a:cubicBezTo>
                <a:cubicBezTo>
                  <a:pt x="8055" y="8290"/>
                  <a:pt x="7879" y="8368"/>
                  <a:pt x="7746" y="8484"/>
                </a:cubicBezTo>
                <a:cubicBezTo>
                  <a:pt x="7525" y="8562"/>
                  <a:pt x="7349" y="8640"/>
                  <a:pt x="7216" y="8718"/>
                </a:cubicBezTo>
                <a:cubicBezTo>
                  <a:pt x="7039" y="8835"/>
                  <a:pt x="6907" y="8951"/>
                  <a:pt x="6774" y="9029"/>
                </a:cubicBezTo>
                <a:cubicBezTo>
                  <a:pt x="6730" y="9185"/>
                  <a:pt x="6686" y="9302"/>
                  <a:pt x="6686" y="9457"/>
                </a:cubicBezTo>
                <a:cubicBezTo>
                  <a:pt x="6686" y="9613"/>
                  <a:pt x="6686" y="9769"/>
                  <a:pt x="6686" y="9885"/>
                </a:cubicBezTo>
                <a:cubicBezTo>
                  <a:pt x="6686" y="10080"/>
                  <a:pt x="6686" y="10236"/>
                  <a:pt x="6686" y="10391"/>
                </a:cubicBezTo>
                <a:cubicBezTo>
                  <a:pt x="6642" y="10547"/>
                  <a:pt x="6642" y="10664"/>
                  <a:pt x="6642" y="10819"/>
                </a:cubicBezTo>
                <a:cubicBezTo>
                  <a:pt x="6642" y="10936"/>
                  <a:pt x="6642" y="11092"/>
                  <a:pt x="6686" y="11248"/>
                </a:cubicBezTo>
                <a:cubicBezTo>
                  <a:pt x="6686" y="11403"/>
                  <a:pt x="6686" y="11559"/>
                  <a:pt x="6686" y="11715"/>
                </a:cubicBezTo>
                <a:cubicBezTo>
                  <a:pt x="6686" y="11870"/>
                  <a:pt x="6686" y="11987"/>
                  <a:pt x="6686" y="12143"/>
                </a:cubicBezTo>
                <a:cubicBezTo>
                  <a:pt x="6686" y="12259"/>
                  <a:pt x="6730" y="12415"/>
                  <a:pt x="6774" y="12571"/>
                </a:cubicBezTo>
                <a:cubicBezTo>
                  <a:pt x="6907" y="12688"/>
                  <a:pt x="7039" y="12804"/>
                  <a:pt x="7216" y="12882"/>
                </a:cubicBezTo>
                <a:cubicBezTo>
                  <a:pt x="7349" y="12999"/>
                  <a:pt x="7525" y="13077"/>
                  <a:pt x="7746" y="13194"/>
                </a:cubicBezTo>
                <a:cubicBezTo>
                  <a:pt x="7879" y="13271"/>
                  <a:pt x="8055" y="13349"/>
                  <a:pt x="8232" y="13427"/>
                </a:cubicBezTo>
                <a:cubicBezTo>
                  <a:pt x="8409" y="13544"/>
                  <a:pt x="8585" y="13661"/>
                  <a:pt x="8762" y="13738"/>
                </a:cubicBezTo>
                <a:cubicBezTo>
                  <a:pt x="8939" y="13855"/>
                  <a:pt x="9071" y="13933"/>
                  <a:pt x="9248" y="14011"/>
                </a:cubicBezTo>
                <a:cubicBezTo>
                  <a:pt x="9425" y="14128"/>
                  <a:pt x="9601" y="14205"/>
                  <a:pt x="9734" y="14244"/>
                </a:cubicBezTo>
                <a:cubicBezTo>
                  <a:pt x="9955" y="14361"/>
                  <a:pt x="10132" y="14439"/>
                  <a:pt x="10308" y="14517"/>
                </a:cubicBezTo>
                <a:cubicBezTo>
                  <a:pt x="10485" y="14595"/>
                  <a:pt x="10617" y="14672"/>
                  <a:pt x="10794" y="14750"/>
                </a:cubicBezTo>
                <a:cubicBezTo>
                  <a:pt x="10971" y="14672"/>
                  <a:pt x="11147" y="14595"/>
                  <a:pt x="11280" y="14517"/>
                </a:cubicBezTo>
                <a:cubicBezTo>
                  <a:pt x="11457" y="14439"/>
                  <a:pt x="11633" y="14361"/>
                  <a:pt x="11810" y="14244"/>
                </a:cubicBezTo>
                <a:cubicBezTo>
                  <a:pt x="11987" y="14205"/>
                  <a:pt x="12119" y="14128"/>
                  <a:pt x="12296" y="14011"/>
                </a:cubicBezTo>
                <a:cubicBezTo>
                  <a:pt x="12473" y="13933"/>
                  <a:pt x="12649" y="13855"/>
                  <a:pt x="12782" y="13738"/>
                </a:cubicBezTo>
                <a:close/>
                <a:moveTo>
                  <a:pt x="6863" y="7939"/>
                </a:moveTo>
                <a:cubicBezTo>
                  <a:pt x="7039" y="7784"/>
                  <a:pt x="7260" y="7667"/>
                  <a:pt x="7525" y="7511"/>
                </a:cubicBezTo>
                <a:cubicBezTo>
                  <a:pt x="7790" y="7395"/>
                  <a:pt x="8011" y="7239"/>
                  <a:pt x="8232" y="7122"/>
                </a:cubicBezTo>
                <a:cubicBezTo>
                  <a:pt x="8497" y="7005"/>
                  <a:pt x="8718" y="6889"/>
                  <a:pt x="8983" y="6772"/>
                </a:cubicBezTo>
                <a:cubicBezTo>
                  <a:pt x="9204" y="6616"/>
                  <a:pt x="9469" y="6499"/>
                  <a:pt x="9690" y="6422"/>
                </a:cubicBezTo>
                <a:cubicBezTo>
                  <a:pt x="9513" y="6344"/>
                  <a:pt x="9292" y="6266"/>
                  <a:pt x="9071" y="6188"/>
                </a:cubicBezTo>
                <a:cubicBezTo>
                  <a:pt x="8851" y="6071"/>
                  <a:pt x="8674" y="6032"/>
                  <a:pt x="8497" y="5955"/>
                </a:cubicBezTo>
                <a:cubicBezTo>
                  <a:pt x="8276" y="5877"/>
                  <a:pt x="8100" y="5799"/>
                  <a:pt x="7879" y="5760"/>
                </a:cubicBezTo>
                <a:cubicBezTo>
                  <a:pt x="7658" y="5682"/>
                  <a:pt x="7481" y="5643"/>
                  <a:pt x="7260" y="5604"/>
                </a:cubicBezTo>
                <a:cubicBezTo>
                  <a:pt x="7216" y="5760"/>
                  <a:pt x="7172" y="5955"/>
                  <a:pt x="7172" y="6110"/>
                </a:cubicBezTo>
                <a:cubicBezTo>
                  <a:pt x="7128" y="6305"/>
                  <a:pt x="7084" y="6499"/>
                  <a:pt x="7039" y="6694"/>
                </a:cubicBezTo>
                <a:cubicBezTo>
                  <a:pt x="6995" y="6928"/>
                  <a:pt x="6951" y="7122"/>
                  <a:pt x="6907" y="7317"/>
                </a:cubicBezTo>
                <a:cubicBezTo>
                  <a:pt x="6907" y="7511"/>
                  <a:pt x="6863" y="7706"/>
                  <a:pt x="6863" y="7939"/>
                </a:cubicBezTo>
                <a:close/>
                <a:moveTo>
                  <a:pt x="9690" y="15217"/>
                </a:moveTo>
                <a:cubicBezTo>
                  <a:pt x="9469" y="15101"/>
                  <a:pt x="9204" y="14984"/>
                  <a:pt x="8983" y="14867"/>
                </a:cubicBezTo>
                <a:cubicBezTo>
                  <a:pt x="8718" y="14711"/>
                  <a:pt x="8497" y="14595"/>
                  <a:pt x="8232" y="14517"/>
                </a:cubicBezTo>
                <a:cubicBezTo>
                  <a:pt x="8011" y="14361"/>
                  <a:pt x="7790" y="14244"/>
                  <a:pt x="7525" y="14089"/>
                </a:cubicBezTo>
                <a:cubicBezTo>
                  <a:pt x="7260" y="13972"/>
                  <a:pt x="7039" y="13816"/>
                  <a:pt x="6863" y="13699"/>
                </a:cubicBezTo>
                <a:cubicBezTo>
                  <a:pt x="6863" y="13894"/>
                  <a:pt x="6907" y="14089"/>
                  <a:pt x="6907" y="14322"/>
                </a:cubicBezTo>
                <a:cubicBezTo>
                  <a:pt x="6951" y="14517"/>
                  <a:pt x="6995" y="14711"/>
                  <a:pt x="7039" y="14906"/>
                </a:cubicBezTo>
                <a:cubicBezTo>
                  <a:pt x="7084" y="15101"/>
                  <a:pt x="7128" y="15295"/>
                  <a:pt x="7172" y="15490"/>
                </a:cubicBezTo>
                <a:cubicBezTo>
                  <a:pt x="7172" y="15684"/>
                  <a:pt x="7216" y="15879"/>
                  <a:pt x="7260" y="16035"/>
                </a:cubicBezTo>
                <a:cubicBezTo>
                  <a:pt x="7481" y="15996"/>
                  <a:pt x="7658" y="15957"/>
                  <a:pt x="7879" y="15879"/>
                </a:cubicBezTo>
                <a:cubicBezTo>
                  <a:pt x="8100" y="15801"/>
                  <a:pt x="8276" y="15762"/>
                  <a:pt x="8497" y="15684"/>
                </a:cubicBezTo>
                <a:cubicBezTo>
                  <a:pt x="8674" y="15606"/>
                  <a:pt x="8851" y="15529"/>
                  <a:pt x="9071" y="15451"/>
                </a:cubicBezTo>
                <a:cubicBezTo>
                  <a:pt x="9292" y="15373"/>
                  <a:pt x="9513" y="15295"/>
                  <a:pt x="9690" y="15217"/>
                </a:cubicBezTo>
                <a:close/>
                <a:moveTo>
                  <a:pt x="10529" y="895"/>
                </a:moveTo>
                <a:cubicBezTo>
                  <a:pt x="10264" y="895"/>
                  <a:pt x="9999" y="973"/>
                  <a:pt x="9734" y="1129"/>
                </a:cubicBezTo>
                <a:cubicBezTo>
                  <a:pt x="9469" y="1284"/>
                  <a:pt x="9204" y="1557"/>
                  <a:pt x="8939" y="1907"/>
                </a:cubicBezTo>
                <a:cubicBezTo>
                  <a:pt x="8674" y="2218"/>
                  <a:pt x="8409" y="2646"/>
                  <a:pt x="8144" y="3114"/>
                </a:cubicBezTo>
                <a:cubicBezTo>
                  <a:pt x="7923" y="3581"/>
                  <a:pt x="7702" y="4125"/>
                  <a:pt x="7481" y="4748"/>
                </a:cubicBezTo>
                <a:cubicBezTo>
                  <a:pt x="7790" y="4787"/>
                  <a:pt x="8055" y="4865"/>
                  <a:pt x="8320" y="4943"/>
                </a:cubicBezTo>
                <a:cubicBezTo>
                  <a:pt x="8585" y="5059"/>
                  <a:pt x="8851" y="5137"/>
                  <a:pt x="9116" y="5254"/>
                </a:cubicBezTo>
                <a:cubicBezTo>
                  <a:pt x="9381" y="5332"/>
                  <a:pt x="9646" y="5449"/>
                  <a:pt x="9955" y="5565"/>
                </a:cubicBezTo>
                <a:cubicBezTo>
                  <a:pt x="10220" y="5682"/>
                  <a:pt x="10529" y="5799"/>
                  <a:pt x="10794" y="5877"/>
                </a:cubicBezTo>
                <a:cubicBezTo>
                  <a:pt x="11015" y="5799"/>
                  <a:pt x="11236" y="5682"/>
                  <a:pt x="11501" y="5604"/>
                </a:cubicBezTo>
                <a:cubicBezTo>
                  <a:pt x="11766" y="5488"/>
                  <a:pt x="11987" y="5410"/>
                  <a:pt x="12208" y="5332"/>
                </a:cubicBezTo>
                <a:cubicBezTo>
                  <a:pt x="12473" y="5254"/>
                  <a:pt x="12738" y="5137"/>
                  <a:pt x="12959" y="5059"/>
                </a:cubicBezTo>
                <a:cubicBezTo>
                  <a:pt x="13179" y="4982"/>
                  <a:pt x="13444" y="4904"/>
                  <a:pt x="13665" y="4826"/>
                </a:cubicBezTo>
                <a:cubicBezTo>
                  <a:pt x="13444" y="4242"/>
                  <a:pt x="13224" y="3658"/>
                  <a:pt x="13003" y="3191"/>
                </a:cubicBezTo>
                <a:cubicBezTo>
                  <a:pt x="12738" y="2685"/>
                  <a:pt x="12473" y="2296"/>
                  <a:pt x="12208" y="1946"/>
                </a:cubicBezTo>
                <a:cubicBezTo>
                  <a:pt x="11943" y="1596"/>
                  <a:pt x="11678" y="1362"/>
                  <a:pt x="11412" y="1168"/>
                </a:cubicBezTo>
                <a:cubicBezTo>
                  <a:pt x="11147" y="973"/>
                  <a:pt x="10838" y="895"/>
                  <a:pt x="10529" y="895"/>
                </a:cubicBezTo>
                <a:close/>
                <a:moveTo>
                  <a:pt x="10529" y="20744"/>
                </a:moveTo>
                <a:cubicBezTo>
                  <a:pt x="10838" y="20744"/>
                  <a:pt x="11147" y="20666"/>
                  <a:pt x="11412" y="20471"/>
                </a:cubicBezTo>
                <a:cubicBezTo>
                  <a:pt x="11678" y="20277"/>
                  <a:pt x="11943" y="20004"/>
                  <a:pt x="12208" y="19693"/>
                </a:cubicBezTo>
                <a:cubicBezTo>
                  <a:pt x="12473" y="19343"/>
                  <a:pt x="12738" y="18915"/>
                  <a:pt x="13003" y="18448"/>
                </a:cubicBezTo>
                <a:cubicBezTo>
                  <a:pt x="13224" y="17942"/>
                  <a:pt x="13444" y="17397"/>
                  <a:pt x="13665" y="16774"/>
                </a:cubicBezTo>
                <a:cubicBezTo>
                  <a:pt x="13444" y="16735"/>
                  <a:pt x="13179" y="16657"/>
                  <a:pt x="12959" y="16579"/>
                </a:cubicBezTo>
                <a:cubicBezTo>
                  <a:pt x="12738" y="16463"/>
                  <a:pt x="12473" y="16385"/>
                  <a:pt x="12208" y="16268"/>
                </a:cubicBezTo>
                <a:cubicBezTo>
                  <a:pt x="11987" y="16229"/>
                  <a:pt x="11766" y="16151"/>
                  <a:pt x="11501" y="16035"/>
                </a:cubicBezTo>
                <a:cubicBezTo>
                  <a:pt x="11236" y="15918"/>
                  <a:pt x="11015" y="15840"/>
                  <a:pt x="10794" y="15723"/>
                </a:cubicBezTo>
                <a:cubicBezTo>
                  <a:pt x="10529" y="15840"/>
                  <a:pt x="10220" y="15957"/>
                  <a:pt x="9955" y="16074"/>
                </a:cubicBezTo>
                <a:cubicBezTo>
                  <a:pt x="9646" y="16190"/>
                  <a:pt x="9381" y="16268"/>
                  <a:pt x="9116" y="16385"/>
                </a:cubicBezTo>
                <a:cubicBezTo>
                  <a:pt x="8851" y="16502"/>
                  <a:pt x="8585" y="16579"/>
                  <a:pt x="8320" y="16657"/>
                </a:cubicBezTo>
                <a:cubicBezTo>
                  <a:pt x="8055" y="16735"/>
                  <a:pt x="7790" y="16813"/>
                  <a:pt x="7481" y="16891"/>
                </a:cubicBezTo>
                <a:cubicBezTo>
                  <a:pt x="7702" y="17514"/>
                  <a:pt x="7923" y="18058"/>
                  <a:pt x="8144" y="18525"/>
                </a:cubicBezTo>
                <a:cubicBezTo>
                  <a:pt x="8409" y="18992"/>
                  <a:pt x="8674" y="19382"/>
                  <a:pt x="8939" y="19732"/>
                </a:cubicBezTo>
                <a:cubicBezTo>
                  <a:pt x="9204" y="20082"/>
                  <a:pt x="9469" y="20316"/>
                  <a:pt x="9734" y="20471"/>
                </a:cubicBezTo>
                <a:cubicBezTo>
                  <a:pt x="9999" y="20666"/>
                  <a:pt x="10264" y="20744"/>
                  <a:pt x="10529" y="20744"/>
                </a:cubicBezTo>
                <a:close/>
                <a:moveTo>
                  <a:pt x="11854" y="6422"/>
                </a:moveTo>
                <a:cubicBezTo>
                  <a:pt x="12119" y="6499"/>
                  <a:pt x="12384" y="6616"/>
                  <a:pt x="12605" y="6772"/>
                </a:cubicBezTo>
                <a:cubicBezTo>
                  <a:pt x="12870" y="6889"/>
                  <a:pt x="13091" y="7005"/>
                  <a:pt x="13312" y="7122"/>
                </a:cubicBezTo>
                <a:cubicBezTo>
                  <a:pt x="13444" y="7200"/>
                  <a:pt x="13621" y="7317"/>
                  <a:pt x="13798" y="7395"/>
                </a:cubicBezTo>
                <a:cubicBezTo>
                  <a:pt x="13974" y="7472"/>
                  <a:pt x="14151" y="7550"/>
                  <a:pt x="14284" y="7667"/>
                </a:cubicBezTo>
                <a:cubicBezTo>
                  <a:pt x="14239" y="7511"/>
                  <a:pt x="14195" y="7317"/>
                  <a:pt x="14151" y="7161"/>
                </a:cubicBezTo>
                <a:cubicBezTo>
                  <a:pt x="14151" y="7005"/>
                  <a:pt x="14107" y="6811"/>
                  <a:pt x="14107" y="6655"/>
                </a:cubicBezTo>
                <a:cubicBezTo>
                  <a:pt x="14063" y="6499"/>
                  <a:pt x="14019" y="6344"/>
                  <a:pt x="14019" y="6188"/>
                </a:cubicBezTo>
                <a:cubicBezTo>
                  <a:pt x="13974" y="6032"/>
                  <a:pt x="13930" y="5877"/>
                  <a:pt x="13886" y="5682"/>
                </a:cubicBezTo>
                <a:cubicBezTo>
                  <a:pt x="13754" y="5760"/>
                  <a:pt x="13577" y="5838"/>
                  <a:pt x="13400" y="5877"/>
                </a:cubicBezTo>
                <a:cubicBezTo>
                  <a:pt x="13224" y="5916"/>
                  <a:pt x="13047" y="5994"/>
                  <a:pt x="12914" y="6032"/>
                </a:cubicBezTo>
                <a:cubicBezTo>
                  <a:pt x="12738" y="6071"/>
                  <a:pt x="12605" y="6149"/>
                  <a:pt x="12428" y="6188"/>
                </a:cubicBezTo>
                <a:cubicBezTo>
                  <a:pt x="12252" y="6266"/>
                  <a:pt x="12075" y="6344"/>
                  <a:pt x="11854" y="6422"/>
                </a:cubicBezTo>
                <a:close/>
                <a:moveTo>
                  <a:pt x="14284" y="13972"/>
                </a:moveTo>
                <a:cubicBezTo>
                  <a:pt x="14151" y="14050"/>
                  <a:pt x="13974" y="14166"/>
                  <a:pt x="13798" y="14244"/>
                </a:cubicBezTo>
                <a:cubicBezTo>
                  <a:pt x="13621" y="14322"/>
                  <a:pt x="13444" y="14400"/>
                  <a:pt x="13312" y="14517"/>
                </a:cubicBezTo>
                <a:cubicBezTo>
                  <a:pt x="13091" y="14595"/>
                  <a:pt x="12870" y="14711"/>
                  <a:pt x="12605" y="14867"/>
                </a:cubicBezTo>
                <a:cubicBezTo>
                  <a:pt x="12384" y="14984"/>
                  <a:pt x="12119" y="15101"/>
                  <a:pt x="11854" y="15217"/>
                </a:cubicBezTo>
                <a:cubicBezTo>
                  <a:pt x="12075" y="15295"/>
                  <a:pt x="12252" y="15373"/>
                  <a:pt x="12428" y="15412"/>
                </a:cubicBezTo>
                <a:cubicBezTo>
                  <a:pt x="12605" y="15490"/>
                  <a:pt x="12738" y="15529"/>
                  <a:pt x="12914" y="15568"/>
                </a:cubicBezTo>
                <a:cubicBezTo>
                  <a:pt x="13047" y="15645"/>
                  <a:pt x="13224" y="15684"/>
                  <a:pt x="13400" y="15762"/>
                </a:cubicBezTo>
                <a:cubicBezTo>
                  <a:pt x="13577" y="15801"/>
                  <a:pt x="13754" y="15879"/>
                  <a:pt x="13886" y="15918"/>
                </a:cubicBezTo>
                <a:cubicBezTo>
                  <a:pt x="13930" y="15762"/>
                  <a:pt x="13974" y="15606"/>
                  <a:pt x="14019" y="15451"/>
                </a:cubicBezTo>
                <a:cubicBezTo>
                  <a:pt x="14019" y="15295"/>
                  <a:pt x="14063" y="15139"/>
                  <a:pt x="14107" y="14984"/>
                </a:cubicBezTo>
                <a:cubicBezTo>
                  <a:pt x="14107" y="14789"/>
                  <a:pt x="14151" y="14634"/>
                  <a:pt x="14151" y="14478"/>
                </a:cubicBezTo>
                <a:cubicBezTo>
                  <a:pt x="14195" y="14283"/>
                  <a:pt x="14239" y="14128"/>
                  <a:pt x="14284" y="13972"/>
                </a:cubicBezTo>
                <a:close/>
                <a:moveTo>
                  <a:pt x="18215" y="4943"/>
                </a:moveTo>
                <a:cubicBezTo>
                  <a:pt x="17950" y="4943"/>
                  <a:pt x="17685" y="4943"/>
                  <a:pt x="17420" y="4943"/>
                </a:cubicBezTo>
                <a:cubicBezTo>
                  <a:pt x="17155" y="4982"/>
                  <a:pt x="16890" y="4982"/>
                  <a:pt x="16581" y="5021"/>
                </a:cubicBezTo>
                <a:cubicBezTo>
                  <a:pt x="16316" y="5098"/>
                  <a:pt x="16051" y="5176"/>
                  <a:pt x="15741" y="5215"/>
                </a:cubicBezTo>
                <a:cubicBezTo>
                  <a:pt x="15432" y="5254"/>
                  <a:pt x="15123" y="5332"/>
                  <a:pt x="14814" y="5449"/>
                </a:cubicBezTo>
                <a:cubicBezTo>
                  <a:pt x="14902" y="5643"/>
                  <a:pt x="14946" y="5877"/>
                  <a:pt x="14990" y="6110"/>
                </a:cubicBezTo>
                <a:cubicBezTo>
                  <a:pt x="15035" y="6344"/>
                  <a:pt x="15035" y="6577"/>
                  <a:pt x="15079" y="6811"/>
                </a:cubicBezTo>
                <a:cubicBezTo>
                  <a:pt x="15167" y="7044"/>
                  <a:pt x="15211" y="7278"/>
                  <a:pt x="15255" y="7550"/>
                </a:cubicBezTo>
                <a:cubicBezTo>
                  <a:pt x="15255" y="7784"/>
                  <a:pt x="15300" y="8056"/>
                  <a:pt x="15344" y="8290"/>
                </a:cubicBezTo>
                <a:cubicBezTo>
                  <a:pt x="15565" y="8445"/>
                  <a:pt x="15785" y="8601"/>
                  <a:pt x="16051" y="8757"/>
                </a:cubicBezTo>
                <a:cubicBezTo>
                  <a:pt x="16271" y="8912"/>
                  <a:pt x="16492" y="9068"/>
                  <a:pt x="16713" y="9224"/>
                </a:cubicBezTo>
                <a:cubicBezTo>
                  <a:pt x="16934" y="9418"/>
                  <a:pt x="17155" y="9574"/>
                  <a:pt x="17376" y="9730"/>
                </a:cubicBezTo>
                <a:cubicBezTo>
                  <a:pt x="17597" y="9885"/>
                  <a:pt x="17773" y="10041"/>
                  <a:pt x="17950" y="10197"/>
                </a:cubicBezTo>
                <a:cubicBezTo>
                  <a:pt x="18524" y="9730"/>
                  <a:pt x="18966" y="9263"/>
                  <a:pt x="19363" y="8796"/>
                </a:cubicBezTo>
                <a:cubicBezTo>
                  <a:pt x="19717" y="8368"/>
                  <a:pt x="20026" y="7939"/>
                  <a:pt x="20203" y="7511"/>
                </a:cubicBezTo>
                <a:cubicBezTo>
                  <a:pt x="20424" y="7161"/>
                  <a:pt x="20556" y="6811"/>
                  <a:pt x="20600" y="6461"/>
                </a:cubicBezTo>
                <a:cubicBezTo>
                  <a:pt x="20644" y="6149"/>
                  <a:pt x="20600" y="5877"/>
                  <a:pt x="20424" y="5643"/>
                </a:cubicBezTo>
                <a:cubicBezTo>
                  <a:pt x="20335" y="5526"/>
                  <a:pt x="20203" y="5371"/>
                  <a:pt x="20026" y="5293"/>
                </a:cubicBezTo>
                <a:cubicBezTo>
                  <a:pt x="19849" y="5176"/>
                  <a:pt x="19673" y="5098"/>
                  <a:pt x="19452" y="5021"/>
                </a:cubicBezTo>
                <a:cubicBezTo>
                  <a:pt x="19231" y="4982"/>
                  <a:pt x="19010" y="4982"/>
                  <a:pt x="18789" y="4943"/>
                </a:cubicBezTo>
                <a:cubicBezTo>
                  <a:pt x="18612" y="4943"/>
                  <a:pt x="18392" y="4943"/>
                  <a:pt x="18215" y="4943"/>
                </a:cubicBezTo>
                <a:close/>
                <a:moveTo>
                  <a:pt x="20424" y="15996"/>
                </a:moveTo>
                <a:cubicBezTo>
                  <a:pt x="20600" y="15762"/>
                  <a:pt x="20644" y="15490"/>
                  <a:pt x="20600" y="15178"/>
                </a:cubicBezTo>
                <a:cubicBezTo>
                  <a:pt x="20556" y="14867"/>
                  <a:pt x="20424" y="14517"/>
                  <a:pt x="20203" y="14089"/>
                </a:cubicBezTo>
                <a:cubicBezTo>
                  <a:pt x="20026" y="13699"/>
                  <a:pt x="19717" y="13271"/>
                  <a:pt x="19363" y="12804"/>
                </a:cubicBezTo>
                <a:cubicBezTo>
                  <a:pt x="18966" y="12376"/>
                  <a:pt x="18524" y="11909"/>
                  <a:pt x="17950" y="11403"/>
                </a:cubicBezTo>
                <a:cubicBezTo>
                  <a:pt x="17773" y="11598"/>
                  <a:pt x="17597" y="11754"/>
                  <a:pt x="17376" y="11909"/>
                </a:cubicBezTo>
                <a:cubicBezTo>
                  <a:pt x="17155" y="12065"/>
                  <a:pt x="16934" y="12221"/>
                  <a:pt x="16713" y="12376"/>
                </a:cubicBezTo>
                <a:cubicBezTo>
                  <a:pt x="16492" y="12571"/>
                  <a:pt x="16271" y="12726"/>
                  <a:pt x="16051" y="12882"/>
                </a:cubicBezTo>
                <a:cubicBezTo>
                  <a:pt x="15785" y="12999"/>
                  <a:pt x="15565" y="13194"/>
                  <a:pt x="15344" y="13349"/>
                </a:cubicBezTo>
                <a:cubicBezTo>
                  <a:pt x="15300" y="13583"/>
                  <a:pt x="15255" y="13816"/>
                  <a:pt x="15255" y="14089"/>
                </a:cubicBezTo>
                <a:cubicBezTo>
                  <a:pt x="15211" y="14322"/>
                  <a:pt x="15167" y="14595"/>
                  <a:pt x="15079" y="14828"/>
                </a:cubicBezTo>
                <a:cubicBezTo>
                  <a:pt x="15035" y="15062"/>
                  <a:pt x="15035" y="15295"/>
                  <a:pt x="14990" y="15529"/>
                </a:cubicBezTo>
                <a:cubicBezTo>
                  <a:pt x="14946" y="15762"/>
                  <a:pt x="14902" y="15996"/>
                  <a:pt x="14814" y="16190"/>
                </a:cubicBezTo>
                <a:cubicBezTo>
                  <a:pt x="15123" y="16268"/>
                  <a:pt x="15432" y="16346"/>
                  <a:pt x="15741" y="16424"/>
                </a:cubicBezTo>
                <a:cubicBezTo>
                  <a:pt x="16051" y="16463"/>
                  <a:pt x="16316" y="16502"/>
                  <a:pt x="16581" y="16579"/>
                </a:cubicBezTo>
                <a:cubicBezTo>
                  <a:pt x="16890" y="16618"/>
                  <a:pt x="17155" y="16657"/>
                  <a:pt x="17420" y="16657"/>
                </a:cubicBezTo>
                <a:cubicBezTo>
                  <a:pt x="17685" y="16696"/>
                  <a:pt x="17950" y="16696"/>
                  <a:pt x="18215" y="16696"/>
                </a:cubicBezTo>
                <a:cubicBezTo>
                  <a:pt x="18392" y="16696"/>
                  <a:pt x="18612" y="16696"/>
                  <a:pt x="18789" y="16657"/>
                </a:cubicBezTo>
                <a:cubicBezTo>
                  <a:pt x="19010" y="16657"/>
                  <a:pt x="19231" y="16618"/>
                  <a:pt x="19452" y="16579"/>
                </a:cubicBezTo>
                <a:cubicBezTo>
                  <a:pt x="19673" y="16502"/>
                  <a:pt x="19849" y="16424"/>
                  <a:pt x="20026" y="16346"/>
                </a:cubicBezTo>
                <a:cubicBezTo>
                  <a:pt x="20203" y="16229"/>
                  <a:pt x="20335" y="16112"/>
                  <a:pt x="20424" y="15996"/>
                </a:cubicBezTo>
                <a:close/>
                <a:moveTo>
                  <a:pt x="15432" y="9457"/>
                </a:moveTo>
                <a:cubicBezTo>
                  <a:pt x="15432" y="9691"/>
                  <a:pt x="15432" y="9924"/>
                  <a:pt x="15432" y="10119"/>
                </a:cubicBezTo>
                <a:cubicBezTo>
                  <a:pt x="15432" y="10352"/>
                  <a:pt x="15432" y="10586"/>
                  <a:pt x="15432" y="10819"/>
                </a:cubicBezTo>
                <a:cubicBezTo>
                  <a:pt x="15432" y="11053"/>
                  <a:pt x="15432" y="11286"/>
                  <a:pt x="15432" y="11481"/>
                </a:cubicBezTo>
                <a:cubicBezTo>
                  <a:pt x="15432" y="11715"/>
                  <a:pt x="15432" y="11948"/>
                  <a:pt x="15432" y="12182"/>
                </a:cubicBezTo>
                <a:cubicBezTo>
                  <a:pt x="15609" y="12065"/>
                  <a:pt x="15741" y="11987"/>
                  <a:pt x="15918" y="11831"/>
                </a:cubicBezTo>
                <a:cubicBezTo>
                  <a:pt x="16095" y="11715"/>
                  <a:pt x="16271" y="11637"/>
                  <a:pt x="16404" y="11520"/>
                </a:cubicBezTo>
                <a:cubicBezTo>
                  <a:pt x="16581" y="11403"/>
                  <a:pt x="16713" y="11248"/>
                  <a:pt x="16846" y="11131"/>
                </a:cubicBezTo>
                <a:cubicBezTo>
                  <a:pt x="16978" y="11014"/>
                  <a:pt x="17111" y="10897"/>
                  <a:pt x="17287" y="10819"/>
                </a:cubicBezTo>
                <a:cubicBezTo>
                  <a:pt x="17111" y="10703"/>
                  <a:pt x="16978" y="10586"/>
                  <a:pt x="16846" y="10469"/>
                </a:cubicBezTo>
                <a:cubicBezTo>
                  <a:pt x="16713" y="10352"/>
                  <a:pt x="16581" y="10236"/>
                  <a:pt x="16404" y="10119"/>
                </a:cubicBezTo>
                <a:cubicBezTo>
                  <a:pt x="16271" y="10002"/>
                  <a:pt x="16095" y="9885"/>
                  <a:pt x="15918" y="9769"/>
                </a:cubicBezTo>
                <a:cubicBezTo>
                  <a:pt x="15741" y="9652"/>
                  <a:pt x="15609" y="9535"/>
                  <a:pt x="15432" y="945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8" name="Shape 4728"/>
          <p:cNvSpPr/>
          <p:nvPr/>
        </p:nvSpPr>
        <p:spPr>
          <a:xfrm>
            <a:off x="5376427" y="1999826"/>
            <a:ext cx="192402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0867" y="15247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393" y="19800"/>
                </a:moveTo>
                <a:lnTo>
                  <a:pt x="20393" y="847"/>
                </a:lnTo>
                <a:lnTo>
                  <a:pt x="1073" y="847"/>
                </a:lnTo>
                <a:lnTo>
                  <a:pt x="1073" y="19800"/>
                </a:lnTo>
                <a:lnTo>
                  <a:pt x="10867" y="14188"/>
                </a:lnTo>
                <a:lnTo>
                  <a:pt x="20393" y="19800"/>
                </a:lnTo>
                <a:close/>
                <a:moveTo>
                  <a:pt x="5098" y="5400"/>
                </a:moveTo>
                <a:lnTo>
                  <a:pt x="5098" y="6247"/>
                </a:lnTo>
                <a:lnTo>
                  <a:pt x="16502" y="6247"/>
                </a:lnTo>
                <a:lnTo>
                  <a:pt x="16502" y="5400"/>
                </a:lnTo>
                <a:lnTo>
                  <a:pt x="5098" y="5400"/>
                </a:lnTo>
                <a:close/>
                <a:moveTo>
                  <a:pt x="5098" y="9000"/>
                </a:moveTo>
                <a:lnTo>
                  <a:pt x="5098" y="9847"/>
                </a:lnTo>
                <a:lnTo>
                  <a:pt x="16502" y="9847"/>
                </a:lnTo>
                <a:lnTo>
                  <a:pt x="16502" y="9000"/>
                </a:lnTo>
                <a:lnTo>
                  <a:pt x="5098" y="900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29" name="Shape 4729"/>
          <p:cNvSpPr/>
          <p:nvPr/>
        </p:nvSpPr>
        <p:spPr>
          <a:xfrm>
            <a:off x="5969625" y="1974133"/>
            <a:ext cx="253348" cy="250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68" y="9463"/>
                </a:moveTo>
                <a:lnTo>
                  <a:pt x="20683" y="9463"/>
                </a:lnTo>
                <a:lnTo>
                  <a:pt x="20683" y="17280"/>
                </a:lnTo>
                <a:lnTo>
                  <a:pt x="1630" y="17280"/>
                </a:lnTo>
                <a:lnTo>
                  <a:pt x="5298" y="20983"/>
                </a:lnTo>
                <a:lnTo>
                  <a:pt x="4687" y="21600"/>
                </a:lnTo>
                <a:lnTo>
                  <a:pt x="0" y="16869"/>
                </a:lnTo>
                <a:lnTo>
                  <a:pt x="4687" y="12137"/>
                </a:lnTo>
                <a:lnTo>
                  <a:pt x="5298" y="12754"/>
                </a:lnTo>
                <a:lnTo>
                  <a:pt x="1630" y="16457"/>
                </a:lnTo>
                <a:lnTo>
                  <a:pt x="19868" y="16457"/>
                </a:lnTo>
                <a:lnTo>
                  <a:pt x="19868" y="9463"/>
                </a:lnTo>
                <a:close/>
                <a:moveTo>
                  <a:pt x="1732" y="12137"/>
                </a:moveTo>
                <a:lnTo>
                  <a:pt x="815" y="12137"/>
                </a:lnTo>
                <a:lnTo>
                  <a:pt x="815" y="4217"/>
                </a:lnTo>
                <a:lnTo>
                  <a:pt x="19868" y="4217"/>
                </a:lnTo>
                <a:lnTo>
                  <a:pt x="16302" y="617"/>
                </a:lnTo>
                <a:lnTo>
                  <a:pt x="16913" y="0"/>
                </a:lnTo>
                <a:lnTo>
                  <a:pt x="21600" y="4731"/>
                </a:lnTo>
                <a:lnTo>
                  <a:pt x="16913" y="9360"/>
                </a:lnTo>
                <a:lnTo>
                  <a:pt x="16302" y="8743"/>
                </a:lnTo>
                <a:lnTo>
                  <a:pt x="19970" y="5040"/>
                </a:lnTo>
                <a:lnTo>
                  <a:pt x="1732" y="5040"/>
                </a:lnTo>
                <a:lnTo>
                  <a:pt x="1732" y="1213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0" name="Shape 4730"/>
          <p:cNvSpPr/>
          <p:nvPr/>
        </p:nvSpPr>
        <p:spPr>
          <a:xfrm>
            <a:off x="6598077" y="1953305"/>
            <a:ext cx="243788" cy="292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12698"/>
                </a:moveTo>
                <a:cubicBezTo>
                  <a:pt x="21600" y="12698"/>
                  <a:pt x="21600" y="12698"/>
                  <a:pt x="21600" y="12698"/>
                </a:cubicBezTo>
                <a:cubicBezTo>
                  <a:pt x="21600" y="13907"/>
                  <a:pt x="21317" y="15083"/>
                  <a:pt x="20751" y="16158"/>
                </a:cubicBezTo>
                <a:cubicBezTo>
                  <a:pt x="20184" y="17267"/>
                  <a:pt x="19416" y="18207"/>
                  <a:pt x="18404" y="18980"/>
                </a:cubicBezTo>
                <a:cubicBezTo>
                  <a:pt x="17434" y="19820"/>
                  <a:pt x="16301" y="20458"/>
                  <a:pt x="14966" y="20928"/>
                </a:cubicBezTo>
                <a:cubicBezTo>
                  <a:pt x="13672" y="21365"/>
                  <a:pt x="12256" y="21600"/>
                  <a:pt x="10800" y="21600"/>
                </a:cubicBezTo>
                <a:cubicBezTo>
                  <a:pt x="9303" y="21600"/>
                  <a:pt x="7928" y="21365"/>
                  <a:pt x="6593" y="20928"/>
                </a:cubicBezTo>
                <a:cubicBezTo>
                  <a:pt x="5299" y="20458"/>
                  <a:pt x="4126" y="19820"/>
                  <a:pt x="3155" y="18980"/>
                </a:cubicBezTo>
                <a:cubicBezTo>
                  <a:pt x="2184" y="18207"/>
                  <a:pt x="1375" y="17267"/>
                  <a:pt x="849" y="16158"/>
                </a:cubicBezTo>
                <a:cubicBezTo>
                  <a:pt x="283" y="15083"/>
                  <a:pt x="0" y="13907"/>
                  <a:pt x="0" y="12698"/>
                </a:cubicBezTo>
                <a:cubicBezTo>
                  <a:pt x="0" y="11421"/>
                  <a:pt x="283" y="10279"/>
                  <a:pt x="849" y="9204"/>
                </a:cubicBezTo>
                <a:cubicBezTo>
                  <a:pt x="1375" y="8129"/>
                  <a:pt x="2184" y="7155"/>
                  <a:pt x="3155" y="6349"/>
                </a:cubicBezTo>
                <a:cubicBezTo>
                  <a:pt x="4126" y="5543"/>
                  <a:pt x="5258" y="4905"/>
                  <a:pt x="6593" y="4434"/>
                </a:cubicBezTo>
                <a:cubicBezTo>
                  <a:pt x="7888" y="3964"/>
                  <a:pt x="9263" y="3729"/>
                  <a:pt x="10719" y="3729"/>
                </a:cubicBezTo>
                <a:cubicBezTo>
                  <a:pt x="10719" y="0"/>
                  <a:pt x="10719" y="0"/>
                  <a:pt x="10719" y="0"/>
                </a:cubicBezTo>
                <a:cubicBezTo>
                  <a:pt x="19254" y="4065"/>
                  <a:pt x="19254" y="4065"/>
                  <a:pt x="19254" y="4065"/>
                </a:cubicBezTo>
                <a:cubicBezTo>
                  <a:pt x="10719" y="8197"/>
                  <a:pt x="10719" y="8197"/>
                  <a:pt x="10719" y="8197"/>
                </a:cubicBezTo>
                <a:cubicBezTo>
                  <a:pt x="10719" y="4468"/>
                  <a:pt x="10719" y="4468"/>
                  <a:pt x="10719" y="4468"/>
                </a:cubicBezTo>
                <a:cubicBezTo>
                  <a:pt x="9384" y="4468"/>
                  <a:pt x="8130" y="4669"/>
                  <a:pt x="6957" y="5140"/>
                </a:cubicBezTo>
                <a:cubicBezTo>
                  <a:pt x="5744" y="5576"/>
                  <a:pt x="4692" y="6147"/>
                  <a:pt x="3762" y="6886"/>
                </a:cubicBezTo>
                <a:cubicBezTo>
                  <a:pt x="2912" y="7626"/>
                  <a:pt x="2184" y="8499"/>
                  <a:pt x="1658" y="9507"/>
                </a:cubicBezTo>
                <a:cubicBezTo>
                  <a:pt x="1133" y="10481"/>
                  <a:pt x="890" y="11556"/>
                  <a:pt x="890" y="12698"/>
                </a:cubicBezTo>
                <a:cubicBezTo>
                  <a:pt x="890" y="13807"/>
                  <a:pt x="1133" y="14848"/>
                  <a:pt x="1658" y="15856"/>
                </a:cubicBezTo>
                <a:cubicBezTo>
                  <a:pt x="2184" y="16863"/>
                  <a:pt x="2912" y="17737"/>
                  <a:pt x="3762" y="18476"/>
                </a:cubicBezTo>
                <a:cubicBezTo>
                  <a:pt x="4692" y="19215"/>
                  <a:pt x="5744" y="19820"/>
                  <a:pt x="6957" y="20223"/>
                </a:cubicBezTo>
                <a:cubicBezTo>
                  <a:pt x="8130" y="20659"/>
                  <a:pt x="9425" y="20861"/>
                  <a:pt x="10800" y="20861"/>
                </a:cubicBezTo>
                <a:cubicBezTo>
                  <a:pt x="12175" y="20861"/>
                  <a:pt x="13429" y="20659"/>
                  <a:pt x="14643" y="20223"/>
                </a:cubicBezTo>
                <a:cubicBezTo>
                  <a:pt x="15816" y="19820"/>
                  <a:pt x="16867" y="19215"/>
                  <a:pt x="17798" y="18476"/>
                </a:cubicBezTo>
                <a:cubicBezTo>
                  <a:pt x="18688" y="17737"/>
                  <a:pt x="19375" y="16863"/>
                  <a:pt x="19901" y="15856"/>
                </a:cubicBezTo>
                <a:cubicBezTo>
                  <a:pt x="20427" y="14848"/>
                  <a:pt x="20670" y="13807"/>
                  <a:pt x="20670" y="12698"/>
                </a:cubicBezTo>
                <a:close/>
                <a:moveTo>
                  <a:pt x="11649" y="1277"/>
                </a:moveTo>
                <a:cubicBezTo>
                  <a:pt x="11649" y="6920"/>
                  <a:pt x="11649" y="6920"/>
                  <a:pt x="11649" y="6920"/>
                </a:cubicBezTo>
                <a:cubicBezTo>
                  <a:pt x="17474" y="4065"/>
                  <a:pt x="17474" y="4065"/>
                  <a:pt x="17474" y="4065"/>
                </a:cubicBezTo>
                <a:lnTo>
                  <a:pt x="11649" y="127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1" name="Shape 4731"/>
          <p:cNvSpPr/>
          <p:nvPr/>
        </p:nvSpPr>
        <p:spPr>
          <a:xfrm>
            <a:off x="7191275" y="2003432"/>
            <a:ext cx="304735" cy="192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9060"/>
                </a:moveTo>
                <a:cubicBezTo>
                  <a:pt x="18200" y="9060"/>
                  <a:pt x="18718" y="9213"/>
                  <a:pt x="19204" y="9572"/>
                </a:cubicBezTo>
                <a:cubicBezTo>
                  <a:pt x="19689" y="9879"/>
                  <a:pt x="20078" y="10339"/>
                  <a:pt x="20434" y="10902"/>
                </a:cubicBezTo>
                <a:cubicBezTo>
                  <a:pt x="20790" y="11517"/>
                  <a:pt x="21082" y="12182"/>
                  <a:pt x="21276" y="12899"/>
                </a:cubicBezTo>
                <a:cubicBezTo>
                  <a:pt x="21503" y="13666"/>
                  <a:pt x="21600" y="14485"/>
                  <a:pt x="21600" y="15304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06"/>
                </a:cubicBezTo>
                <a:cubicBezTo>
                  <a:pt x="20110" y="20320"/>
                  <a:pt x="19689" y="20730"/>
                  <a:pt x="19204" y="21088"/>
                </a:cubicBezTo>
                <a:cubicBezTo>
                  <a:pt x="18718" y="21395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395"/>
                  <a:pt x="2655" y="21037"/>
                </a:cubicBezTo>
                <a:cubicBezTo>
                  <a:pt x="2137" y="20679"/>
                  <a:pt x="1684" y="20218"/>
                  <a:pt x="1263" y="19604"/>
                </a:cubicBezTo>
                <a:cubicBezTo>
                  <a:pt x="874" y="18990"/>
                  <a:pt x="583" y="18222"/>
                  <a:pt x="356" y="17403"/>
                </a:cubicBezTo>
                <a:cubicBezTo>
                  <a:pt x="130" y="16584"/>
                  <a:pt x="0" y="15714"/>
                  <a:pt x="0" y="14792"/>
                </a:cubicBezTo>
                <a:cubicBezTo>
                  <a:pt x="0" y="14025"/>
                  <a:pt x="65" y="13308"/>
                  <a:pt x="227" y="12643"/>
                </a:cubicBezTo>
                <a:cubicBezTo>
                  <a:pt x="356" y="11926"/>
                  <a:pt x="583" y="11312"/>
                  <a:pt x="842" y="10800"/>
                </a:cubicBezTo>
                <a:cubicBezTo>
                  <a:pt x="1101" y="10237"/>
                  <a:pt x="1425" y="9725"/>
                  <a:pt x="1749" y="9264"/>
                </a:cubicBezTo>
                <a:cubicBezTo>
                  <a:pt x="2105" y="8855"/>
                  <a:pt x="2494" y="8548"/>
                  <a:pt x="2915" y="8343"/>
                </a:cubicBezTo>
                <a:cubicBezTo>
                  <a:pt x="2979" y="7780"/>
                  <a:pt x="3076" y="7268"/>
                  <a:pt x="3271" y="6808"/>
                </a:cubicBezTo>
                <a:cubicBezTo>
                  <a:pt x="3433" y="6347"/>
                  <a:pt x="3627" y="5937"/>
                  <a:pt x="3886" y="5579"/>
                </a:cubicBezTo>
                <a:cubicBezTo>
                  <a:pt x="4145" y="5272"/>
                  <a:pt x="4437" y="5016"/>
                  <a:pt x="4760" y="4811"/>
                </a:cubicBezTo>
                <a:cubicBezTo>
                  <a:pt x="5084" y="4607"/>
                  <a:pt x="5408" y="4504"/>
                  <a:pt x="5797" y="4504"/>
                </a:cubicBezTo>
                <a:cubicBezTo>
                  <a:pt x="6023" y="4504"/>
                  <a:pt x="6218" y="4555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2969"/>
                </a:cubicBezTo>
                <a:cubicBezTo>
                  <a:pt x="8258" y="2355"/>
                  <a:pt x="8646" y="1843"/>
                  <a:pt x="9067" y="1382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02"/>
                  <a:pt x="11529" y="0"/>
                  <a:pt x="12079" y="0"/>
                </a:cubicBezTo>
                <a:cubicBezTo>
                  <a:pt x="12856" y="0"/>
                  <a:pt x="13601" y="205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378"/>
                  <a:pt x="16937" y="4300"/>
                  <a:pt x="17228" y="5374"/>
                </a:cubicBezTo>
                <a:cubicBezTo>
                  <a:pt x="17520" y="6449"/>
                  <a:pt x="17682" y="7575"/>
                  <a:pt x="17682" y="8804"/>
                </a:cubicBezTo>
                <a:cubicBezTo>
                  <a:pt x="17682" y="8855"/>
                  <a:pt x="17682" y="8855"/>
                  <a:pt x="17649" y="8906"/>
                </a:cubicBezTo>
                <a:cubicBezTo>
                  <a:pt x="17649" y="8957"/>
                  <a:pt x="17649" y="9009"/>
                  <a:pt x="17649" y="9060"/>
                </a:cubicBezTo>
                <a:close/>
                <a:moveTo>
                  <a:pt x="17649" y="20474"/>
                </a:move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399"/>
                  <a:pt x="19916" y="18938"/>
                </a:cubicBezTo>
                <a:cubicBezTo>
                  <a:pt x="20207" y="18478"/>
                  <a:pt x="20467" y="17966"/>
                  <a:pt x="20628" y="17300"/>
                </a:cubicBezTo>
                <a:cubicBezTo>
                  <a:pt x="20790" y="16686"/>
                  <a:pt x="20888" y="16021"/>
                  <a:pt x="20888" y="15304"/>
                </a:cubicBezTo>
                <a:cubicBezTo>
                  <a:pt x="20888" y="14588"/>
                  <a:pt x="20790" y="13922"/>
                  <a:pt x="20628" y="13308"/>
                </a:cubicBezTo>
                <a:cubicBezTo>
                  <a:pt x="20467" y="12694"/>
                  <a:pt x="20207" y="12182"/>
                  <a:pt x="19916" y="11721"/>
                </a:cubicBezTo>
                <a:cubicBezTo>
                  <a:pt x="19625" y="11261"/>
                  <a:pt x="19301" y="10902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8957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095"/>
                  <a:pt x="15544" y="3378"/>
                </a:cubicBezTo>
                <a:cubicBezTo>
                  <a:pt x="15091" y="2662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03"/>
                </a:cubicBezTo>
                <a:cubicBezTo>
                  <a:pt x="9100" y="2713"/>
                  <a:pt x="8776" y="3173"/>
                  <a:pt x="8452" y="3736"/>
                </a:cubicBezTo>
                <a:cubicBezTo>
                  <a:pt x="8161" y="4248"/>
                  <a:pt x="7902" y="4863"/>
                  <a:pt x="7675" y="5528"/>
                </a:cubicBezTo>
                <a:cubicBezTo>
                  <a:pt x="7384" y="6500"/>
                  <a:pt x="7384" y="6500"/>
                  <a:pt x="7384" y="6500"/>
                </a:cubicBezTo>
                <a:cubicBezTo>
                  <a:pt x="6703" y="6040"/>
                  <a:pt x="6703" y="6040"/>
                  <a:pt x="6703" y="6040"/>
                </a:cubicBezTo>
                <a:cubicBezTo>
                  <a:pt x="6574" y="5937"/>
                  <a:pt x="6412" y="5835"/>
                  <a:pt x="6282" y="5733"/>
                </a:cubicBezTo>
                <a:cubicBezTo>
                  <a:pt x="6121" y="5682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35"/>
                </a:cubicBezTo>
                <a:cubicBezTo>
                  <a:pt x="4760" y="5989"/>
                  <a:pt x="4566" y="6193"/>
                  <a:pt x="4404" y="6449"/>
                </a:cubicBezTo>
                <a:cubicBezTo>
                  <a:pt x="4210" y="6705"/>
                  <a:pt x="4048" y="7012"/>
                  <a:pt x="3918" y="7371"/>
                </a:cubicBezTo>
                <a:cubicBezTo>
                  <a:pt x="3789" y="7678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367"/>
                  <a:pt x="3174" y="9367"/>
                  <a:pt x="3174" y="9367"/>
                </a:cubicBezTo>
                <a:cubicBezTo>
                  <a:pt x="2817" y="9572"/>
                  <a:pt x="2494" y="9827"/>
                  <a:pt x="2170" y="10186"/>
                </a:cubicBezTo>
                <a:cubicBezTo>
                  <a:pt x="1878" y="10544"/>
                  <a:pt x="1619" y="10954"/>
                  <a:pt x="1393" y="11465"/>
                </a:cubicBezTo>
                <a:cubicBezTo>
                  <a:pt x="1198" y="11926"/>
                  <a:pt x="1036" y="12489"/>
                  <a:pt x="907" y="13001"/>
                </a:cubicBezTo>
                <a:cubicBezTo>
                  <a:pt x="777" y="13564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42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655"/>
                  <a:pt x="2947" y="19962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lnTo>
                  <a:pt x="17649" y="20474"/>
                </a:lnTo>
                <a:close/>
                <a:moveTo>
                  <a:pt x="10816" y="16430"/>
                </a:moveTo>
                <a:cubicBezTo>
                  <a:pt x="11140" y="16430"/>
                  <a:pt x="11464" y="16379"/>
                  <a:pt x="11788" y="16174"/>
                </a:cubicBezTo>
                <a:cubicBezTo>
                  <a:pt x="12079" y="15970"/>
                  <a:pt x="12338" y="15663"/>
                  <a:pt x="12565" y="15304"/>
                </a:cubicBezTo>
                <a:cubicBezTo>
                  <a:pt x="12792" y="14946"/>
                  <a:pt x="12986" y="14536"/>
                  <a:pt x="13115" y="14076"/>
                </a:cubicBezTo>
                <a:cubicBezTo>
                  <a:pt x="13277" y="13564"/>
                  <a:pt x="13342" y="13052"/>
                  <a:pt x="13342" y="12438"/>
                </a:cubicBezTo>
                <a:cubicBezTo>
                  <a:pt x="14055" y="12438"/>
                  <a:pt x="14055" y="12438"/>
                  <a:pt x="14055" y="12438"/>
                </a:cubicBezTo>
                <a:cubicBezTo>
                  <a:pt x="14055" y="13155"/>
                  <a:pt x="13957" y="13820"/>
                  <a:pt x="13796" y="14434"/>
                </a:cubicBezTo>
                <a:cubicBezTo>
                  <a:pt x="13634" y="15100"/>
                  <a:pt x="13407" y="15611"/>
                  <a:pt x="13083" y="16123"/>
                </a:cubicBezTo>
                <a:cubicBezTo>
                  <a:pt x="12792" y="16584"/>
                  <a:pt x="12468" y="16942"/>
                  <a:pt x="12079" y="17198"/>
                </a:cubicBezTo>
                <a:cubicBezTo>
                  <a:pt x="11691" y="17454"/>
                  <a:pt x="11270" y="17608"/>
                  <a:pt x="10816" y="17608"/>
                </a:cubicBezTo>
                <a:cubicBezTo>
                  <a:pt x="10363" y="17608"/>
                  <a:pt x="9942" y="17454"/>
                  <a:pt x="9553" y="17198"/>
                </a:cubicBezTo>
                <a:cubicBezTo>
                  <a:pt x="9132" y="16942"/>
                  <a:pt x="8808" y="16584"/>
                  <a:pt x="8517" y="16123"/>
                </a:cubicBezTo>
                <a:cubicBezTo>
                  <a:pt x="8225" y="15611"/>
                  <a:pt x="7966" y="15100"/>
                  <a:pt x="7804" y="14434"/>
                </a:cubicBezTo>
                <a:cubicBezTo>
                  <a:pt x="7643" y="13820"/>
                  <a:pt x="7545" y="13155"/>
                  <a:pt x="7545" y="12438"/>
                </a:cubicBezTo>
                <a:cubicBezTo>
                  <a:pt x="7545" y="11773"/>
                  <a:pt x="7643" y="11158"/>
                  <a:pt x="7804" y="10544"/>
                </a:cubicBezTo>
                <a:cubicBezTo>
                  <a:pt x="7966" y="9879"/>
                  <a:pt x="8225" y="9367"/>
                  <a:pt x="8517" y="8855"/>
                </a:cubicBezTo>
                <a:cubicBezTo>
                  <a:pt x="8808" y="8394"/>
                  <a:pt x="9132" y="8036"/>
                  <a:pt x="9553" y="7780"/>
                </a:cubicBezTo>
                <a:cubicBezTo>
                  <a:pt x="9942" y="7524"/>
                  <a:pt x="10363" y="7371"/>
                  <a:pt x="10816" y="7371"/>
                </a:cubicBezTo>
                <a:cubicBezTo>
                  <a:pt x="10816" y="5682"/>
                  <a:pt x="10816" y="5682"/>
                  <a:pt x="10816" y="5682"/>
                </a:cubicBezTo>
                <a:cubicBezTo>
                  <a:pt x="13504" y="8138"/>
                  <a:pt x="13504" y="8138"/>
                  <a:pt x="13504" y="8138"/>
                </a:cubicBezTo>
                <a:cubicBezTo>
                  <a:pt x="10816" y="10595"/>
                  <a:pt x="10816" y="10595"/>
                  <a:pt x="10816" y="10595"/>
                </a:cubicBezTo>
                <a:cubicBezTo>
                  <a:pt x="10816" y="8548"/>
                  <a:pt x="10816" y="8548"/>
                  <a:pt x="10816" y="8548"/>
                </a:cubicBezTo>
                <a:cubicBezTo>
                  <a:pt x="10460" y="8548"/>
                  <a:pt x="10136" y="8599"/>
                  <a:pt x="9845" y="8804"/>
                </a:cubicBezTo>
                <a:cubicBezTo>
                  <a:pt x="9521" y="9009"/>
                  <a:pt x="9262" y="9316"/>
                  <a:pt x="9035" y="9674"/>
                </a:cubicBezTo>
                <a:cubicBezTo>
                  <a:pt x="8808" y="10032"/>
                  <a:pt x="8614" y="10442"/>
                  <a:pt x="8485" y="10902"/>
                </a:cubicBezTo>
                <a:cubicBezTo>
                  <a:pt x="8355" y="11414"/>
                  <a:pt x="8290" y="11926"/>
                  <a:pt x="8290" y="12438"/>
                </a:cubicBezTo>
                <a:cubicBezTo>
                  <a:pt x="8290" y="13052"/>
                  <a:pt x="8355" y="13564"/>
                  <a:pt x="8485" y="14076"/>
                </a:cubicBezTo>
                <a:cubicBezTo>
                  <a:pt x="8614" y="14536"/>
                  <a:pt x="8808" y="14946"/>
                  <a:pt x="9035" y="15304"/>
                </a:cubicBezTo>
                <a:cubicBezTo>
                  <a:pt x="9262" y="15663"/>
                  <a:pt x="9521" y="15970"/>
                  <a:pt x="9845" y="16174"/>
                </a:cubicBezTo>
                <a:cubicBezTo>
                  <a:pt x="10136" y="16379"/>
                  <a:pt x="10460" y="16430"/>
                  <a:pt x="10816" y="1643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2" name="Shape 4732"/>
          <p:cNvSpPr/>
          <p:nvPr/>
        </p:nvSpPr>
        <p:spPr>
          <a:xfrm>
            <a:off x="7840640" y="1983771"/>
            <a:ext cx="253348" cy="23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5" extrusionOk="0">
                <a:moveTo>
                  <a:pt x="20627" y="4762"/>
                </a:moveTo>
                <a:cubicBezTo>
                  <a:pt x="20783" y="4762"/>
                  <a:pt x="20899" y="4804"/>
                  <a:pt x="21016" y="4888"/>
                </a:cubicBezTo>
                <a:cubicBezTo>
                  <a:pt x="21133" y="4973"/>
                  <a:pt x="21250" y="5057"/>
                  <a:pt x="21366" y="5184"/>
                </a:cubicBezTo>
                <a:cubicBezTo>
                  <a:pt x="21405" y="5311"/>
                  <a:pt x="21483" y="5438"/>
                  <a:pt x="21522" y="5565"/>
                </a:cubicBezTo>
                <a:cubicBezTo>
                  <a:pt x="21561" y="5734"/>
                  <a:pt x="21600" y="5861"/>
                  <a:pt x="21600" y="6030"/>
                </a:cubicBezTo>
                <a:cubicBezTo>
                  <a:pt x="21600" y="20275"/>
                  <a:pt x="21600" y="20275"/>
                  <a:pt x="21600" y="20275"/>
                </a:cubicBezTo>
                <a:cubicBezTo>
                  <a:pt x="21600" y="20444"/>
                  <a:pt x="21561" y="20613"/>
                  <a:pt x="21483" y="20782"/>
                </a:cubicBezTo>
                <a:cubicBezTo>
                  <a:pt x="21444" y="20951"/>
                  <a:pt x="21366" y="21078"/>
                  <a:pt x="21250" y="21205"/>
                </a:cubicBezTo>
                <a:cubicBezTo>
                  <a:pt x="21133" y="21289"/>
                  <a:pt x="21016" y="21416"/>
                  <a:pt x="20861" y="21458"/>
                </a:cubicBezTo>
                <a:cubicBezTo>
                  <a:pt x="20705" y="21543"/>
                  <a:pt x="20549" y="21585"/>
                  <a:pt x="20394" y="21585"/>
                </a:cubicBezTo>
                <a:cubicBezTo>
                  <a:pt x="1245" y="21585"/>
                  <a:pt x="1245" y="21585"/>
                  <a:pt x="1245" y="21585"/>
                </a:cubicBezTo>
                <a:cubicBezTo>
                  <a:pt x="1051" y="21585"/>
                  <a:pt x="895" y="21543"/>
                  <a:pt x="739" y="21458"/>
                </a:cubicBezTo>
                <a:cubicBezTo>
                  <a:pt x="584" y="21416"/>
                  <a:pt x="467" y="21289"/>
                  <a:pt x="350" y="21205"/>
                </a:cubicBezTo>
                <a:cubicBezTo>
                  <a:pt x="272" y="21078"/>
                  <a:pt x="195" y="20951"/>
                  <a:pt x="117" y="20782"/>
                </a:cubicBezTo>
                <a:cubicBezTo>
                  <a:pt x="39" y="20613"/>
                  <a:pt x="0" y="20444"/>
                  <a:pt x="0" y="20275"/>
                </a:cubicBezTo>
                <a:cubicBezTo>
                  <a:pt x="0" y="6030"/>
                  <a:pt x="0" y="6030"/>
                  <a:pt x="0" y="6030"/>
                </a:cubicBezTo>
                <a:cubicBezTo>
                  <a:pt x="0" y="5818"/>
                  <a:pt x="39" y="5649"/>
                  <a:pt x="117" y="5480"/>
                </a:cubicBezTo>
                <a:cubicBezTo>
                  <a:pt x="195" y="5311"/>
                  <a:pt x="272" y="5184"/>
                  <a:pt x="350" y="5057"/>
                </a:cubicBezTo>
                <a:cubicBezTo>
                  <a:pt x="467" y="4973"/>
                  <a:pt x="584" y="4888"/>
                  <a:pt x="739" y="4804"/>
                </a:cubicBezTo>
                <a:cubicBezTo>
                  <a:pt x="895" y="4719"/>
                  <a:pt x="1051" y="4677"/>
                  <a:pt x="1245" y="4677"/>
                </a:cubicBezTo>
                <a:cubicBezTo>
                  <a:pt x="16774" y="4677"/>
                  <a:pt x="16774" y="4677"/>
                  <a:pt x="16774" y="4677"/>
                </a:cubicBezTo>
                <a:cubicBezTo>
                  <a:pt x="2024" y="957"/>
                  <a:pt x="2024" y="957"/>
                  <a:pt x="2024" y="957"/>
                </a:cubicBezTo>
                <a:cubicBezTo>
                  <a:pt x="1946" y="915"/>
                  <a:pt x="1868" y="830"/>
                  <a:pt x="1790" y="746"/>
                </a:cubicBezTo>
                <a:cubicBezTo>
                  <a:pt x="1712" y="619"/>
                  <a:pt x="1712" y="492"/>
                  <a:pt x="1751" y="323"/>
                </a:cubicBezTo>
                <a:cubicBezTo>
                  <a:pt x="1751" y="239"/>
                  <a:pt x="1829" y="154"/>
                  <a:pt x="1946" y="70"/>
                </a:cubicBezTo>
                <a:cubicBezTo>
                  <a:pt x="2024" y="-15"/>
                  <a:pt x="2141" y="-15"/>
                  <a:pt x="2257" y="27"/>
                </a:cubicBezTo>
                <a:cubicBezTo>
                  <a:pt x="20588" y="4677"/>
                  <a:pt x="20588" y="4677"/>
                  <a:pt x="20588" y="4677"/>
                </a:cubicBezTo>
                <a:lnTo>
                  <a:pt x="20627" y="4762"/>
                </a:lnTo>
                <a:close/>
                <a:moveTo>
                  <a:pt x="20744" y="20275"/>
                </a:moveTo>
                <a:cubicBezTo>
                  <a:pt x="20744" y="6030"/>
                  <a:pt x="20744" y="6030"/>
                  <a:pt x="20744" y="6030"/>
                </a:cubicBezTo>
                <a:cubicBezTo>
                  <a:pt x="20744" y="5903"/>
                  <a:pt x="20705" y="5818"/>
                  <a:pt x="20627" y="5734"/>
                </a:cubicBezTo>
                <a:cubicBezTo>
                  <a:pt x="20588" y="5649"/>
                  <a:pt x="20471" y="5607"/>
                  <a:pt x="20394" y="5607"/>
                </a:cubicBezTo>
                <a:cubicBezTo>
                  <a:pt x="1245" y="5607"/>
                  <a:pt x="1245" y="5607"/>
                  <a:pt x="1245" y="5607"/>
                </a:cubicBezTo>
                <a:cubicBezTo>
                  <a:pt x="1129" y="5607"/>
                  <a:pt x="1051" y="5649"/>
                  <a:pt x="973" y="5734"/>
                </a:cubicBezTo>
                <a:cubicBezTo>
                  <a:pt x="895" y="5818"/>
                  <a:pt x="856" y="5903"/>
                  <a:pt x="856" y="6030"/>
                </a:cubicBezTo>
                <a:cubicBezTo>
                  <a:pt x="856" y="20275"/>
                  <a:pt x="856" y="20275"/>
                  <a:pt x="856" y="20275"/>
                </a:cubicBezTo>
                <a:cubicBezTo>
                  <a:pt x="856" y="20359"/>
                  <a:pt x="895" y="20486"/>
                  <a:pt x="973" y="20528"/>
                </a:cubicBezTo>
                <a:cubicBezTo>
                  <a:pt x="1051" y="20613"/>
                  <a:pt x="1129" y="20655"/>
                  <a:pt x="1245" y="20655"/>
                </a:cubicBezTo>
                <a:cubicBezTo>
                  <a:pt x="20394" y="20655"/>
                  <a:pt x="20394" y="20655"/>
                  <a:pt x="20394" y="20655"/>
                </a:cubicBezTo>
                <a:cubicBezTo>
                  <a:pt x="20471" y="20655"/>
                  <a:pt x="20588" y="20613"/>
                  <a:pt x="20627" y="20528"/>
                </a:cubicBezTo>
                <a:cubicBezTo>
                  <a:pt x="20705" y="20486"/>
                  <a:pt x="20744" y="20359"/>
                  <a:pt x="20744" y="20275"/>
                </a:cubicBezTo>
                <a:close/>
                <a:moveTo>
                  <a:pt x="2997" y="12877"/>
                </a:moveTo>
                <a:cubicBezTo>
                  <a:pt x="2997" y="13089"/>
                  <a:pt x="2958" y="13300"/>
                  <a:pt x="2841" y="13427"/>
                </a:cubicBezTo>
                <a:cubicBezTo>
                  <a:pt x="2724" y="13554"/>
                  <a:pt x="2569" y="13596"/>
                  <a:pt x="2413" y="13596"/>
                </a:cubicBezTo>
                <a:cubicBezTo>
                  <a:pt x="2179" y="13596"/>
                  <a:pt x="2024" y="13554"/>
                  <a:pt x="1907" y="13427"/>
                </a:cubicBezTo>
                <a:cubicBezTo>
                  <a:pt x="1790" y="13300"/>
                  <a:pt x="1751" y="13089"/>
                  <a:pt x="1751" y="12877"/>
                </a:cubicBezTo>
                <a:cubicBezTo>
                  <a:pt x="1751" y="12708"/>
                  <a:pt x="1790" y="12539"/>
                  <a:pt x="1907" y="12412"/>
                </a:cubicBezTo>
                <a:cubicBezTo>
                  <a:pt x="2024" y="12286"/>
                  <a:pt x="2179" y="12243"/>
                  <a:pt x="2413" y="12243"/>
                </a:cubicBezTo>
                <a:cubicBezTo>
                  <a:pt x="2569" y="12243"/>
                  <a:pt x="2724" y="12286"/>
                  <a:pt x="2841" y="12412"/>
                </a:cubicBezTo>
                <a:cubicBezTo>
                  <a:pt x="2958" y="12539"/>
                  <a:pt x="2997" y="12708"/>
                  <a:pt x="2997" y="12877"/>
                </a:cubicBezTo>
                <a:close/>
                <a:moveTo>
                  <a:pt x="3269" y="9369"/>
                </a:moveTo>
                <a:cubicBezTo>
                  <a:pt x="3425" y="9369"/>
                  <a:pt x="3581" y="9453"/>
                  <a:pt x="3697" y="9580"/>
                </a:cubicBezTo>
                <a:cubicBezTo>
                  <a:pt x="3853" y="9749"/>
                  <a:pt x="3931" y="9918"/>
                  <a:pt x="3931" y="10088"/>
                </a:cubicBezTo>
                <a:cubicBezTo>
                  <a:pt x="3931" y="10299"/>
                  <a:pt x="3853" y="10468"/>
                  <a:pt x="3697" y="10595"/>
                </a:cubicBezTo>
                <a:cubicBezTo>
                  <a:pt x="3581" y="10722"/>
                  <a:pt x="3425" y="10806"/>
                  <a:pt x="3269" y="10806"/>
                </a:cubicBezTo>
                <a:cubicBezTo>
                  <a:pt x="3036" y="10806"/>
                  <a:pt x="2880" y="10722"/>
                  <a:pt x="2763" y="10595"/>
                </a:cubicBezTo>
                <a:cubicBezTo>
                  <a:pt x="2646" y="10468"/>
                  <a:pt x="2608" y="10299"/>
                  <a:pt x="2608" y="10088"/>
                </a:cubicBezTo>
                <a:cubicBezTo>
                  <a:pt x="2608" y="9918"/>
                  <a:pt x="2646" y="9749"/>
                  <a:pt x="2763" y="9580"/>
                </a:cubicBezTo>
                <a:cubicBezTo>
                  <a:pt x="2880" y="9453"/>
                  <a:pt x="3036" y="9369"/>
                  <a:pt x="3269" y="9369"/>
                </a:cubicBezTo>
                <a:close/>
                <a:moveTo>
                  <a:pt x="3269" y="15033"/>
                </a:moveTo>
                <a:cubicBezTo>
                  <a:pt x="3425" y="15033"/>
                  <a:pt x="3581" y="15118"/>
                  <a:pt x="3697" y="15244"/>
                </a:cubicBezTo>
                <a:cubicBezTo>
                  <a:pt x="3853" y="15371"/>
                  <a:pt x="3931" y="15540"/>
                  <a:pt x="3931" y="15752"/>
                </a:cubicBezTo>
                <a:cubicBezTo>
                  <a:pt x="3931" y="15921"/>
                  <a:pt x="3853" y="16090"/>
                  <a:pt x="3697" y="16259"/>
                </a:cubicBezTo>
                <a:cubicBezTo>
                  <a:pt x="3581" y="16386"/>
                  <a:pt x="3425" y="16470"/>
                  <a:pt x="3269" y="16470"/>
                </a:cubicBezTo>
                <a:cubicBezTo>
                  <a:pt x="3036" y="16470"/>
                  <a:pt x="2880" y="16386"/>
                  <a:pt x="2763" y="16259"/>
                </a:cubicBezTo>
                <a:cubicBezTo>
                  <a:pt x="2646" y="16090"/>
                  <a:pt x="2608" y="15921"/>
                  <a:pt x="2608" y="15752"/>
                </a:cubicBezTo>
                <a:cubicBezTo>
                  <a:pt x="2608" y="15540"/>
                  <a:pt x="2646" y="15371"/>
                  <a:pt x="2763" y="15244"/>
                </a:cubicBezTo>
                <a:cubicBezTo>
                  <a:pt x="2880" y="15118"/>
                  <a:pt x="3036" y="15033"/>
                  <a:pt x="3269" y="15033"/>
                </a:cubicBezTo>
                <a:close/>
                <a:moveTo>
                  <a:pt x="4943" y="16893"/>
                </a:moveTo>
                <a:cubicBezTo>
                  <a:pt x="5137" y="16893"/>
                  <a:pt x="5293" y="16978"/>
                  <a:pt x="5410" y="17104"/>
                </a:cubicBezTo>
                <a:cubicBezTo>
                  <a:pt x="5526" y="17231"/>
                  <a:pt x="5604" y="17400"/>
                  <a:pt x="5604" y="17612"/>
                </a:cubicBezTo>
                <a:cubicBezTo>
                  <a:pt x="5604" y="17823"/>
                  <a:pt x="5526" y="17950"/>
                  <a:pt x="5410" y="18077"/>
                </a:cubicBezTo>
                <a:cubicBezTo>
                  <a:pt x="5293" y="18203"/>
                  <a:pt x="5137" y="18288"/>
                  <a:pt x="4943" y="18288"/>
                </a:cubicBezTo>
                <a:cubicBezTo>
                  <a:pt x="4748" y="18288"/>
                  <a:pt x="4592" y="18203"/>
                  <a:pt x="4476" y="18077"/>
                </a:cubicBezTo>
                <a:cubicBezTo>
                  <a:pt x="4320" y="17950"/>
                  <a:pt x="4281" y="17823"/>
                  <a:pt x="4281" y="17612"/>
                </a:cubicBezTo>
                <a:cubicBezTo>
                  <a:pt x="4281" y="17400"/>
                  <a:pt x="4320" y="17231"/>
                  <a:pt x="4476" y="17104"/>
                </a:cubicBezTo>
                <a:cubicBezTo>
                  <a:pt x="4592" y="16978"/>
                  <a:pt x="4748" y="16893"/>
                  <a:pt x="4943" y="16893"/>
                </a:cubicBezTo>
                <a:close/>
                <a:moveTo>
                  <a:pt x="4982" y="8946"/>
                </a:moveTo>
                <a:cubicBezTo>
                  <a:pt x="4826" y="8946"/>
                  <a:pt x="4670" y="8862"/>
                  <a:pt x="4515" y="8693"/>
                </a:cubicBezTo>
                <a:cubicBezTo>
                  <a:pt x="4398" y="8566"/>
                  <a:pt x="4320" y="8397"/>
                  <a:pt x="4320" y="8228"/>
                </a:cubicBezTo>
                <a:cubicBezTo>
                  <a:pt x="4320" y="8016"/>
                  <a:pt x="4398" y="7847"/>
                  <a:pt x="4515" y="7720"/>
                </a:cubicBezTo>
                <a:cubicBezTo>
                  <a:pt x="4670" y="7551"/>
                  <a:pt x="4826" y="7509"/>
                  <a:pt x="4982" y="7509"/>
                </a:cubicBezTo>
                <a:cubicBezTo>
                  <a:pt x="5137" y="7509"/>
                  <a:pt x="5293" y="7551"/>
                  <a:pt x="5449" y="7720"/>
                </a:cubicBezTo>
                <a:cubicBezTo>
                  <a:pt x="5565" y="7847"/>
                  <a:pt x="5643" y="8016"/>
                  <a:pt x="5643" y="8228"/>
                </a:cubicBezTo>
                <a:cubicBezTo>
                  <a:pt x="5643" y="8397"/>
                  <a:pt x="5565" y="8566"/>
                  <a:pt x="5449" y="8693"/>
                </a:cubicBezTo>
                <a:cubicBezTo>
                  <a:pt x="5293" y="8862"/>
                  <a:pt x="5137" y="8946"/>
                  <a:pt x="4982" y="8946"/>
                </a:cubicBezTo>
                <a:close/>
                <a:moveTo>
                  <a:pt x="5371" y="10806"/>
                </a:moveTo>
                <a:cubicBezTo>
                  <a:pt x="5604" y="10806"/>
                  <a:pt x="5760" y="10848"/>
                  <a:pt x="5877" y="10975"/>
                </a:cubicBezTo>
                <a:cubicBezTo>
                  <a:pt x="5994" y="11102"/>
                  <a:pt x="6032" y="11313"/>
                  <a:pt x="6032" y="11525"/>
                </a:cubicBezTo>
                <a:cubicBezTo>
                  <a:pt x="6032" y="11694"/>
                  <a:pt x="5994" y="11863"/>
                  <a:pt x="5877" y="11990"/>
                </a:cubicBezTo>
                <a:cubicBezTo>
                  <a:pt x="5760" y="12159"/>
                  <a:pt x="5604" y="12243"/>
                  <a:pt x="5371" y="12243"/>
                </a:cubicBezTo>
                <a:cubicBezTo>
                  <a:pt x="5215" y="12243"/>
                  <a:pt x="5059" y="12159"/>
                  <a:pt x="4943" y="11990"/>
                </a:cubicBezTo>
                <a:cubicBezTo>
                  <a:pt x="4826" y="11863"/>
                  <a:pt x="4787" y="11694"/>
                  <a:pt x="4787" y="11525"/>
                </a:cubicBezTo>
                <a:cubicBezTo>
                  <a:pt x="4787" y="11313"/>
                  <a:pt x="4826" y="11102"/>
                  <a:pt x="4943" y="10975"/>
                </a:cubicBezTo>
                <a:cubicBezTo>
                  <a:pt x="5059" y="10848"/>
                  <a:pt x="5215" y="10806"/>
                  <a:pt x="5371" y="10806"/>
                </a:cubicBezTo>
                <a:close/>
                <a:moveTo>
                  <a:pt x="5371" y="13554"/>
                </a:moveTo>
                <a:cubicBezTo>
                  <a:pt x="5604" y="13554"/>
                  <a:pt x="5760" y="13638"/>
                  <a:pt x="5877" y="13765"/>
                </a:cubicBezTo>
                <a:cubicBezTo>
                  <a:pt x="5994" y="13934"/>
                  <a:pt x="6032" y="14061"/>
                  <a:pt x="6032" y="14272"/>
                </a:cubicBezTo>
                <a:cubicBezTo>
                  <a:pt x="6032" y="14484"/>
                  <a:pt x="5994" y="14653"/>
                  <a:pt x="5877" y="14780"/>
                </a:cubicBezTo>
                <a:cubicBezTo>
                  <a:pt x="5760" y="14906"/>
                  <a:pt x="5604" y="14991"/>
                  <a:pt x="5371" y="14991"/>
                </a:cubicBezTo>
                <a:cubicBezTo>
                  <a:pt x="5215" y="14991"/>
                  <a:pt x="5059" y="14906"/>
                  <a:pt x="4943" y="14780"/>
                </a:cubicBezTo>
                <a:cubicBezTo>
                  <a:pt x="4826" y="14653"/>
                  <a:pt x="4787" y="14484"/>
                  <a:pt x="4787" y="14272"/>
                </a:cubicBezTo>
                <a:cubicBezTo>
                  <a:pt x="4787" y="14061"/>
                  <a:pt x="4826" y="13934"/>
                  <a:pt x="4943" y="13765"/>
                </a:cubicBezTo>
                <a:cubicBezTo>
                  <a:pt x="5059" y="13638"/>
                  <a:pt x="5215" y="13554"/>
                  <a:pt x="5371" y="13554"/>
                </a:cubicBezTo>
                <a:close/>
                <a:moveTo>
                  <a:pt x="7784" y="6579"/>
                </a:moveTo>
                <a:cubicBezTo>
                  <a:pt x="7978" y="6579"/>
                  <a:pt x="8134" y="6621"/>
                  <a:pt x="8251" y="6790"/>
                </a:cubicBezTo>
                <a:cubicBezTo>
                  <a:pt x="8368" y="6917"/>
                  <a:pt x="8406" y="7086"/>
                  <a:pt x="8406" y="7255"/>
                </a:cubicBezTo>
                <a:cubicBezTo>
                  <a:pt x="8406" y="7467"/>
                  <a:pt x="8368" y="7636"/>
                  <a:pt x="8251" y="7763"/>
                </a:cubicBezTo>
                <a:cubicBezTo>
                  <a:pt x="8134" y="7932"/>
                  <a:pt x="7978" y="7974"/>
                  <a:pt x="7784" y="7974"/>
                </a:cubicBezTo>
                <a:cubicBezTo>
                  <a:pt x="7589" y="7974"/>
                  <a:pt x="7434" y="7932"/>
                  <a:pt x="7317" y="7763"/>
                </a:cubicBezTo>
                <a:cubicBezTo>
                  <a:pt x="7161" y="7636"/>
                  <a:pt x="7122" y="7467"/>
                  <a:pt x="7122" y="7255"/>
                </a:cubicBezTo>
                <a:cubicBezTo>
                  <a:pt x="7122" y="7086"/>
                  <a:pt x="7161" y="6917"/>
                  <a:pt x="7317" y="6790"/>
                </a:cubicBezTo>
                <a:cubicBezTo>
                  <a:pt x="7434" y="6621"/>
                  <a:pt x="7589" y="6579"/>
                  <a:pt x="7784" y="6579"/>
                </a:cubicBezTo>
                <a:close/>
                <a:moveTo>
                  <a:pt x="7784" y="9369"/>
                </a:moveTo>
                <a:cubicBezTo>
                  <a:pt x="7978" y="9369"/>
                  <a:pt x="8134" y="9453"/>
                  <a:pt x="8251" y="9580"/>
                </a:cubicBezTo>
                <a:cubicBezTo>
                  <a:pt x="8368" y="9749"/>
                  <a:pt x="8406" y="9918"/>
                  <a:pt x="8406" y="10088"/>
                </a:cubicBezTo>
                <a:cubicBezTo>
                  <a:pt x="8406" y="10299"/>
                  <a:pt x="8368" y="10468"/>
                  <a:pt x="8251" y="10595"/>
                </a:cubicBezTo>
                <a:cubicBezTo>
                  <a:pt x="8134" y="10722"/>
                  <a:pt x="7978" y="10806"/>
                  <a:pt x="7784" y="10806"/>
                </a:cubicBezTo>
                <a:cubicBezTo>
                  <a:pt x="7589" y="10806"/>
                  <a:pt x="7434" y="10722"/>
                  <a:pt x="7317" y="10595"/>
                </a:cubicBezTo>
                <a:cubicBezTo>
                  <a:pt x="7161" y="10468"/>
                  <a:pt x="7122" y="10299"/>
                  <a:pt x="7122" y="10088"/>
                </a:cubicBezTo>
                <a:cubicBezTo>
                  <a:pt x="7122" y="9918"/>
                  <a:pt x="7161" y="9749"/>
                  <a:pt x="7317" y="9580"/>
                </a:cubicBezTo>
                <a:cubicBezTo>
                  <a:pt x="7434" y="9453"/>
                  <a:pt x="7589" y="9369"/>
                  <a:pt x="7784" y="9369"/>
                </a:cubicBezTo>
                <a:close/>
                <a:moveTo>
                  <a:pt x="7784" y="12243"/>
                </a:moveTo>
                <a:cubicBezTo>
                  <a:pt x="7978" y="12243"/>
                  <a:pt x="8134" y="12286"/>
                  <a:pt x="8251" y="12412"/>
                </a:cubicBezTo>
                <a:cubicBezTo>
                  <a:pt x="8368" y="12539"/>
                  <a:pt x="8406" y="12708"/>
                  <a:pt x="8406" y="12877"/>
                </a:cubicBezTo>
                <a:cubicBezTo>
                  <a:pt x="8406" y="13089"/>
                  <a:pt x="8368" y="13300"/>
                  <a:pt x="8251" y="13427"/>
                </a:cubicBezTo>
                <a:cubicBezTo>
                  <a:pt x="8134" y="13554"/>
                  <a:pt x="7978" y="13596"/>
                  <a:pt x="7784" y="13596"/>
                </a:cubicBezTo>
                <a:cubicBezTo>
                  <a:pt x="7589" y="13596"/>
                  <a:pt x="7434" y="13554"/>
                  <a:pt x="7317" y="13427"/>
                </a:cubicBezTo>
                <a:cubicBezTo>
                  <a:pt x="7161" y="13300"/>
                  <a:pt x="7122" y="13089"/>
                  <a:pt x="7122" y="12877"/>
                </a:cubicBezTo>
                <a:cubicBezTo>
                  <a:pt x="7122" y="12708"/>
                  <a:pt x="7161" y="12539"/>
                  <a:pt x="7317" y="12412"/>
                </a:cubicBezTo>
                <a:cubicBezTo>
                  <a:pt x="7434" y="12286"/>
                  <a:pt x="7589" y="12243"/>
                  <a:pt x="7784" y="12243"/>
                </a:cubicBezTo>
                <a:close/>
                <a:moveTo>
                  <a:pt x="7784" y="15033"/>
                </a:moveTo>
                <a:cubicBezTo>
                  <a:pt x="7978" y="15033"/>
                  <a:pt x="8134" y="15118"/>
                  <a:pt x="8251" y="15244"/>
                </a:cubicBezTo>
                <a:cubicBezTo>
                  <a:pt x="8368" y="15371"/>
                  <a:pt x="8406" y="15540"/>
                  <a:pt x="8406" y="15752"/>
                </a:cubicBezTo>
                <a:cubicBezTo>
                  <a:pt x="8406" y="15921"/>
                  <a:pt x="8368" y="16090"/>
                  <a:pt x="8251" y="16259"/>
                </a:cubicBezTo>
                <a:cubicBezTo>
                  <a:pt x="8134" y="16386"/>
                  <a:pt x="7978" y="16470"/>
                  <a:pt x="7784" y="16470"/>
                </a:cubicBezTo>
                <a:cubicBezTo>
                  <a:pt x="7589" y="16470"/>
                  <a:pt x="7434" y="16386"/>
                  <a:pt x="7317" y="16259"/>
                </a:cubicBezTo>
                <a:cubicBezTo>
                  <a:pt x="7161" y="16090"/>
                  <a:pt x="7122" y="15921"/>
                  <a:pt x="7122" y="15752"/>
                </a:cubicBezTo>
                <a:cubicBezTo>
                  <a:pt x="7122" y="15540"/>
                  <a:pt x="7161" y="15371"/>
                  <a:pt x="7317" y="15244"/>
                </a:cubicBezTo>
                <a:cubicBezTo>
                  <a:pt x="7434" y="15118"/>
                  <a:pt x="7589" y="15033"/>
                  <a:pt x="7784" y="15033"/>
                </a:cubicBezTo>
                <a:close/>
                <a:moveTo>
                  <a:pt x="7784" y="17823"/>
                </a:moveTo>
                <a:cubicBezTo>
                  <a:pt x="7978" y="17823"/>
                  <a:pt x="8134" y="17908"/>
                  <a:pt x="8251" y="18034"/>
                </a:cubicBezTo>
                <a:cubicBezTo>
                  <a:pt x="8368" y="18161"/>
                  <a:pt x="8406" y="18330"/>
                  <a:pt x="8406" y="18542"/>
                </a:cubicBezTo>
                <a:cubicBezTo>
                  <a:pt x="8406" y="18753"/>
                  <a:pt x="8368" y="18922"/>
                  <a:pt x="8251" y="19049"/>
                </a:cubicBezTo>
                <a:cubicBezTo>
                  <a:pt x="8134" y="19218"/>
                  <a:pt x="7978" y="19260"/>
                  <a:pt x="7784" y="19260"/>
                </a:cubicBezTo>
                <a:cubicBezTo>
                  <a:pt x="7589" y="19260"/>
                  <a:pt x="7434" y="19218"/>
                  <a:pt x="7317" y="19049"/>
                </a:cubicBezTo>
                <a:cubicBezTo>
                  <a:pt x="7161" y="18922"/>
                  <a:pt x="7122" y="18753"/>
                  <a:pt x="7122" y="18542"/>
                </a:cubicBezTo>
                <a:cubicBezTo>
                  <a:pt x="7122" y="18330"/>
                  <a:pt x="7161" y="18161"/>
                  <a:pt x="7317" y="18034"/>
                </a:cubicBezTo>
                <a:cubicBezTo>
                  <a:pt x="7434" y="17908"/>
                  <a:pt x="7589" y="17823"/>
                  <a:pt x="7784" y="17823"/>
                </a:cubicBezTo>
                <a:close/>
                <a:moveTo>
                  <a:pt x="10158" y="12243"/>
                </a:moveTo>
                <a:cubicBezTo>
                  <a:pt x="9963" y="12243"/>
                  <a:pt x="9808" y="12159"/>
                  <a:pt x="9691" y="11990"/>
                </a:cubicBezTo>
                <a:cubicBezTo>
                  <a:pt x="9574" y="11863"/>
                  <a:pt x="9496" y="11694"/>
                  <a:pt x="9496" y="11525"/>
                </a:cubicBezTo>
                <a:cubicBezTo>
                  <a:pt x="9496" y="11313"/>
                  <a:pt x="9574" y="11102"/>
                  <a:pt x="9691" y="10975"/>
                </a:cubicBezTo>
                <a:cubicBezTo>
                  <a:pt x="9808" y="10848"/>
                  <a:pt x="9963" y="10806"/>
                  <a:pt x="10158" y="10806"/>
                </a:cubicBezTo>
                <a:cubicBezTo>
                  <a:pt x="10352" y="10806"/>
                  <a:pt x="10508" y="10848"/>
                  <a:pt x="10625" y="10975"/>
                </a:cubicBezTo>
                <a:cubicBezTo>
                  <a:pt x="10742" y="11102"/>
                  <a:pt x="10819" y="11313"/>
                  <a:pt x="10819" y="11525"/>
                </a:cubicBezTo>
                <a:cubicBezTo>
                  <a:pt x="10819" y="11694"/>
                  <a:pt x="10742" y="11863"/>
                  <a:pt x="10625" y="11990"/>
                </a:cubicBezTo>
                <a:cubicBezTo>
                  <a:pt x="10508" y="12159"/>
                  <a:pt x="10352" y="12243"/>
                  <a:pt x="10158" y="12243"/>
                </a:cubicBezTo>
                <a:close/>
                <a:moveTo>
                  <a:pt x="10819" y="14315"/>
                </a:moveTo>
                <a:cubicBezTo>
                  <a:pt x="10819" y="14484"/>
                  <a:pt x="10742" y="14653"/>
                  <a:pt x="10625" y="14822"/>
                </a:cubicBezTo>
                <a:cubicBezTo>
                  <a:pt x="10508" y="14949"/>
                  <a:pt x="10352" y="15033"/>
                  <a:pt x="10158" y="15033"/>
                </a:cubicBezTo>
                <a:cubicBezTo>
                  <a:pt x="9963" y="15033"/>
                  <a:pt x="9808" y="14949"/>
                  <a:pt x="9691" y="14822"/>
                </a:cubicBezTo>
                <a:cubicBezTo>
                  <a:pt x="9574" y="14653"/>
                  <a:pt x="9496" y="14484"/>
                  <a:pt x="9496" y="14315"/>
                </a:cubicBezTo>
                <a:cubicBezTo>
                  <a:pt x="9496" y="14145"/>
                  <a:pt x="9574" y="13976"/>
                  <a:pt x="9691" y="13807"/>
                </a:cubicBezTo>
                <a:cubicBezTo>
                  <a:pt x="9808" y="13680"/>
                  <a:pt x="9963" y="13596"/>
                  <a:pt x="10158" y="13596"/>
                </a:cubicBezTo>
                <a:cubicBezTo>
                  <a:pt x="10352" y="13596"/>
                  <a:pt x="10508" y="13680"/>
                  <a:pt x="10625" y="13807"/>
                </a:cubicBezTo>
                <a:cubicBezTo>
                  <a:pt x="10742" y="13976"/>
                  <a:pt x="10819" y="14145"/>
                  <a:pt x="10819" y="14315"/>
                </a:cubicBezTo>
                <a:close/>
                <a:moveTo>
                  <a:pt x="10547" y="7509"/>
                </a:moveTo>
                <a:cubicBezTo>
                  <a:pt x="10742" y="7509"/>
                  <a:pt x="10897" y="7551"/>
                  <a:pt x="11053" y="7720"/>
                </a:cubicBezTo>
                <a:cubicBezTo>
                  <a:pt x="11170" y="7847"/>
                  <a:pt x="11209" y="8016"/>
                  <a:pt x="11209" y="8228"/>
                </a:cubicBezTo>
                <a:cubicBezTo>
                  <a:pt x="11209" y="8397"/>
                  <a:pt x="11170" y="8566"/>
                  <a:pt x="11053" y="8693"/>
                </a:cubicBezTo>
                <a:cubicBezTo>
                  <a:pt x="10897" y="8862"/>
                  <a:pt x="10742" y="8946"/>
                  <a:pt x="10547" y="8946"/>
                </a:cubicBezTo>
                <a:cubicBezTo>
                  <a:pt x="10391" y="8946"/>
                  <a:pt x="10236" y="8862"/>
                  <a:pt x="10119" y="8693"/>
                </a:cubicBezTo>
                <a:cubicBezTo>
                  <a:pt x="10002" y="8566"/>
                  <a:pt x="9963" y="8397"/>
                  <a:pt x="9963" y="8228"/>
                </a:cubicBezTo>
                <a:cubicBezTo>
                  <a:pt x="9963" y="8016"/>
                  <a:pt x="10002" y="7847"/>
                  <a:pt x="10119" y="7720"/>
                </a:cubicBezTo>
                <a:cubicBezTo>
                  <a:pt x="10236" y="7551"/>
                  <a:pt x="10391" y="7509"/>
                  <a:pt x="10547" y="7509"/>
                </a:cubicBezTo>
                <a:close/>
                <a:moveTo>
                  <a:pt x="10547" y="16893"/>
                </a:moveTo>
                <a:cubicBezTo>
                  <a:pt x="10742" y="16893"/>
                  <a:pt x="10897" y="16978"/>
                  <a:pt x="11053" y="17104"/>
                </a:cubicBezTo>
                <a:cubicBezTo>
                  <a:pt x="11170" y="17231"/>
                  <a:pt x="11209" y="17400"/>
                  <a:pt x="11209" y="17612"/>
                </a:cubicBezTo>
                <a:cubicBezTo>
                  <a:pt x="11209" y="17823"/>
                  <a:pt x="11170" y="17950"/>
                  <a:pt x="11053" y="18077"/>
                </a:cubicBezTo>
                <a:cubicBezTo>
                  <a:pt x="10897" y="18203"/>
                  <a:pt x="10742" y="18288"/>
                  <a:pt x="10547" y="18288"/>
                </a:cubicBezTo>
                <a:cubicBezTo>
                  <a:pt x="10391" y="18288"/>
                  <a:pt x="10236" y="18203"/>
                  <a:pt x="10119" y="18077"/>
                </a:cubicBezTo>
                <a:cubicBezTo>
                  <a:pt x="10002" y="17950"/>
                  <a:pt x="9963" y="17823"/>
                  <a:pt x="9963" y="17612"/>
                </a:cubicBezTo>
                <a:cubicBezTo>
                  <a:pt x="9963" y="17400"/>
                  <a:pt x="10002" y="17231"/>
                  <a:pt x="10119" y="17104"/>
                </a:cubicBezTo>
                <a:cubicBezTo>
                  <a:pt x="10236" y="16978"/>
                  <a:pt x="10391" y="16893"/>
                  <a:pt x="10547" y="16893"/>
                </a:cubicBezTo>
                <a:close/>
                <a:moveTo>
                  <a:pt x="12337" y="10806"/>
                </a:moveTo>
                <a:cubicBezTo>
                  <a:pt x="12143" y="10806"/>
                  <a:pt x="11987" y="10722"/>
                  <a:pt x="11870" y="10595"/>
                </a:cubicBezTo>
                <a:cubicBezTo>
                  <a:pt x="11754" y="10468"/>
                  <a:pt x="11676" y="10299"/>
                  <a:pt x="11676" y="10088"/>
                </a:cubicBezTo>
                <a:cubicBezTo>
                  <a:pt x="11676" y="9918"/>
                  <a:pt x="11754" y="9749"/>
                  <a:pt x="11870" y="9580"/>
                </a:cubicBezTo>
                <a:cubicBezTo>
                  <a:pt x="11987" y="9453"/>
                  <a:pt x="12143" y="9369"/>
                  <a:pt x="12337" y="9369"/>
                </a:cubicBezTo>
                <a:cubicBezTo>
                  <a:pt x="12493" y="9369"/>
                  <a:pt x="12649" y="9453"/>
                  <a:pt x="12765" y="9580"/>
                </a:cubicBezTo>
                <a:cubicBezTo>
                  <a:pt x="12921" y="9749"/>
                  <a:pt x="12999" y="9918"/>
                  <a:pt x="12999" y="10088"/>
                </a:cubicBezTo>
                <a:cubicBezTo>
                  <a:pt x="12999" y="10299"/>
                  <a:pt x="12921" y="10468"/>
                  <a:pt x="12765" y="10595"/>
                </a:cubicBezTo>
                <a:cubicBezTo>
                  <a:pt x="12649" y="10722"/>
                  <a:pt x="12493" y="10806"/>
                  <a:pt x="12337" y="10806"/>
                </a:cubicBezTo>
                <a:close/>
                <a:moveTo>
                  <a:pt x="12337" y="15033"/>
                </a:moveTo>
                <a:cubicBezTo>
                  <a:pt x="12493" y="15033"/>
                  <a:pt x="12649" y="15118"/>
                  <a:pt x="12765" y="15244"/>
                </a:cubicBezTo>
                <a:cubicBezTo>
                  <a:pt x="12921" y="15371"/>
                  <a:pt x="12999" y="15540"/>
                  <a:pt x="12999" y="15752"/>
                </a:cubicBezTo>
                <a:cubicBezTo>
                  <a:pt x="12999" y="15921"/>
                  <a:pt x="12921" y="16090"/>
                  <a:pt x="12765" y="16259"/>
                </a:cubicBezTo>
                <a:cubicBezTo>
                  <a:pt x="12649" y="16386"/>
                  <a:pt x="12493" y="16470"/>
                  <a:pt x="12337" y="16470"/>
                </a:cubicBezTo>
                <a:cubicBezTo>
                  <a:pt x="12143" y="16470"/>
                  <a:pt x="11987" y="16386"/>
                  <a:pt x="11870" y="16259"/>
                </a:cubicBezTo>
                <a:cubicBezTo>
                  <a:pt x="11754" y="16090"/>
                  <a:pt x="11676" y="15921"/>
                  <a:pt x="11676" y="15752"/>
                </a:cubicBezTo>
                <a:cubicBezTo>
                  <a:pt x="11676" y="15540"/>
                  <a:pt x="11754" y="15371"/>
                  <a:pt x="11870" y="15244"/>
                </a:cubicBezTo>
                <a:cubicBezTo>
                  <a:pt x="11987" y="15118"/>
                  <a:pt x="12143" y="15033"/>
                  <a:pt x="12337" y="15033"/>
                </a:cubicBezTo>
                <a:close/>
                <a:moveTo>
                  <a:pt x="13194" y="12243"/>
                </a:moveTo>
                <a:cubicBezTo>
                  <a:pt x="13349" y="12243"/>
                  <a:pt x="13505" y="12286"/>
                  <a:pt x="13661" y="12412"/>
                </a:cubicBezTo>
                <a:cubicBezTo>
                  <a:pt x="13777" y="12539"/>
                  <a:pt x="13855" y="12708"/>
                  <a:pt x="13855" y="12877"/>
                </a:cubicBezTo>
                <a:cubicBezTo>
                  <a:pt x="13855" y="13089"/>
                  <a:pt x="13777" y="13300"/>
                  <a:pt x="13661" y="13427"/>
                </a:cubicBezTo>
                <a:cubicBezTo>
                  <a:pt x="13505" y="13554"/>
                  <a:pt x="13349" y="13596"/>
                  <a:pt x="13194" y="13596"/>
                </a:cubicBezTo>
                <a:cubicBezTo>
                  <a:pt x="13038" y="13596"/>
                  <a:pt x="12882" y="13554"/>
                  <a:pt x="12726" y="13427"/>
                </a:cubicBezTo>
                <a:cubicBezTo>
                  <a:pt x="12610" y="13300"/>
                  <a:pt x="12532" y="13089"/>
                  <a:pt x="12532" y="12877"/>
                </a:cubicBezTo>
                <a:cubicBezTo>
                  <a:pt x="12532" y="12708"/>
                  <a:pt x="12610" y="12539"/>
                  <a:pt x="12726" y="12412"/>
                </a:cubicBezTo>
                <a:cubicBezTo>
                  <a:pt x="12882" y="12286"/>
                  <a:pt x="13038" y="12243"/>
                  <a:pt x="13194" y="12243"/>
                </a:cubicBezTo>
                <a:close/>
                <a:moveTo>
                  <a:pt x="17708" y="7509"/>
                </a:moveTo>
                <a:cubicBezTo>
                  <a:pt x="17903" y="7509"/>
                  <a:pt x="18097" y="7551"/>
                  <a:pt x="18214" y="7594"/>
                </a:cubicBezTo>
                <a:cubicBezTo>
                  <a:pt x="18370" y="7678"/>
                  <a:pt x="18525" y="7805"/>
                  <a:pt x="18642" y="7932"/>
                </a:cubicBezTo>
                <a:cubicBezTo>
                  <a:pt x="18759" y="8059"/>
                  <a:pt x="18837" y="8185"/>
                  <a:pt x="18915" y="8354"/>
                </a:cubicBezTo>
                <a:cubicBezTo>
                  <a:pt x="18992" y="8566"/>
                  <a:pt x="19031" y="8735"/>
                  <a:pt x="19031" y="8946"/>
                </a:cubicBezTo>
                <a:cubicBezTo>
                  <a:pt x="19031" y="9115"/>
                  <a:pt x="18992" y="9284"/>
                  <a:pt x="18915" y="9453"/>
                </a:cubicBezTo>
                <a:cubicBezTo>
                  <a:pt x="18837" y="9623"/>
                  <a:pt x="18759" y="9749"/>
                  <a:pt x="18642" y="9918"/>
                </a:cubicBezTo>
                <a:cubicBezTo>
                  <a:pt x="18525" y="10045"/>
                  <a:pt x="18370" y="10130"/>
                  <a:pt x="18214" y="10172"/>
                </a:cubicBezTo>
                <a:cubicBezTo>
                  <a:pt x="18097" y="10257"/>
                  <a:pt x="17903" y="10299"/>
                  <a:pt x="17708" y="10299"/>
                </a:cubicBezTo>
                <a:cubicBezTo>
                  <a:pt x="17514" y="10299"/>
                  <a:pt x="17358" y="10257"/>
                  <a:pt x="17202" y="10172"/>
                </a:cubicBezTo>
                <a:cubicBezTo>
                  <a:pt x="17046" y="10130"/>
                  <a:pt x="16930" y="10045"/>
                  <a:pt x="16774" y="9918"/>
                </a:cubicBezTo>
                <a:cubicBezTo>
                  <a:pt x="16696" y="9749"/>
                  <a:pt x="16618" y="9623"/>
                  <a:pt x="16541" y="9453"/>
                </a:cubicBezTo>
                <a:cubicBezTo>
                  <a:pt x="16463" y="9284"/>
                  <a:pt x="16424" y="9115"/>
                  <a:pt x="16424" y="8946"/>
                </a:cubicBezTo>
                <a:cubicBezTo>
                  <a:pt x="16424" y="8735"/>
                  <a:pt x="16463" y="8566"/>
                  <a:pt x="16541" y="8354"/>
                </a:cubicBezTo>
                <a:cubicBezTo>
                  <a:pt x="16618" y="8185"/>
                  <a:pt x="16696" y="8059"/>
                  <a:pt x="16774" y="7932"/>
                </a:cubicBezTo>
                <a:cubicBezTo>
                  <a:pt x="16930" y="7805"/>
                  <a:pt x="17046" y="7678"/>
                  <a:pt x="17202" y="7594"/>
                </a:cubicBezTo>
                <a:cubicBezTo>
                  <a:pt x="17358" y="7551"/>
                  <a:pt x="17514" y="7509"/>
                  <a:pt x="17708" y="7509"/>
                </a:cubicBezTo>
                <a:close/>
                <a:moveTo>
                  <a:pt x="17708" y="11313"/>
                </a:moveTo>
                <a:cubicBezTo>
                  <a:pt x="17903" y="11313"/>
                  <a:pt x="18097" y="11313"/>
                  <a:pt x="18214" y="11398"/>
                </a:cubicBezTo>
                <a:cubicBezTo>
                  <a:pt x="18370" y="11482"/>
                  <a:pt x="18525" y="11567"/>
                  <a:pt x="18642" y="11694"/>
                </a:cubicBezTo>
                <a:cubicBezTo>
                  <a:pt x="18759" y="11778"/>
                  <a:pt x="18837" y="11947"/>
                  <a:pt x="18915" y="12117"/>
                </a:cubicBezTo>
                <a:cubicBezTo>
                  <a:pt x="18992" y="12286"/>
                  <a:pt x="19031" y="12497"/>
                  <a:pt x="19031" y="12666"/>
                </a:cubicBezTo>
                <a:cubicBezTo>
                  <a:pt x="19031" y="12835"/>
                  <a:pt x="18992" y="13046"/>
                  <a:pt x="18915" y="13216"/>
                </a:cubicBezTo>
                <a:cubicBezTo>
                  <a:pt x="18837" y="13385"/>
                  <a:pt x="18759" y="13554"/>
                  <a:pt x="18642" y="13638"/>
                </a:cubicBezTo>
                <a:cubicBezTo>
                  <a:pt x="18525" y="13807"/>
                  <a:pt x="18370" y="13934"/>
                  <a:pt x="18214" y="13976"/>
                </a:cubicBezTo>
                <a:cubicBezTo>
                  <a:pt x="18097" y="14061"/>
                  <a:pt x="17903" y="14103"/>
                  <a:pt x="17708" y="14103"/>
                </a:cubicBezTo>
                <a:cubicBezTo>
                  <a:pt x="17514" y="14103"/>
                  <a:pt x="17358" y="14061"/>
                  <a:pt x="17202" y="13976"/>
                </a:cubicBezTo>
                <a:cubicBezTo>
                  <a:pt x="17046" y="13934"/>
                  <a:pt x="16930" y="13807"/>
                  <a:pt x="16774" y="13638"/>
                </a:cubicBezTo>
                <a:cubicBezTo>
                  <a:pt x="16696" y="13554"/>
                  <a:pt x="16618" y="13385"/>
                  <a:pt x="16541" y="13216"/>
                </a:cubicBezTo>
                <a:cubicBezTo>
                  <a:pt x="16463" y="13046"/>
                  <a:pt x="16424" y="12835"/>
                  <a:pt x="16424" y="12666"/>
                </a:cubicBezTo>
                <a:cubicBezTo>
                  <a:pt x="16424" y="12497"/>
                  <a:pt x="16463" y="12286"/>
                  <a:pt x="16541" y="12117"/>
                </a:cubicBezTo>
                <a:cubicBezTo>
                  <a:pt x="16618" y="11947"/>
                  <a:pt x="16696" y="11778"/>
                  <a:pt x="16774" y="11694"/>
                </a:cubicBezTo>
                <a:cubicBezTo>
                  <a:pt x="16930" y="11567"/>
                  <a:pt x="17046" y="11482"/>
                  <a:pt x="17202" y="11398"/>
                </a:cubicBezTo>
                <a:cubicBezTo>
                  <a:pt x="17358" y="11313"/>
                  <a:pt x="17514" y="11313"/>
                  <a:pt x="17708" y="11313"/>
                </a:cubicBezTo>
                <a:close/>
                <a:moveTo>
                  <a:pt x="17708" y="9369"/>
                </a:moveTo>
                <a:cubicBezTo>
                  <a:pt x="17825" y="9369"/>
                  <a:pt x="17942" y="9327"/>
                  <a:pt x="18019" y="9242"/>
                </a:cubicBezTo>
                <a:cubicBezTo>
                  <a:pt x="18097" y="9158"/>
                  <a:pt x="18136" y="9031"/>
                  <a:pt x="18136" y="8946"/>
                </a:cubicBezTo>
                <a:cubicBezTo>
                  <a:pt x="18136" y="8777"/>
                  <a:pt x="18097" y="8650"/>
                  <a:pt x="18019" y="8566"/>
                </a:cubicBezTo>
                <a:cubicBezTo>
                  <a:pt x="17942" y="8481"/>
                  <a:pt x="17825" y="8439"/>
                  <a:pt x="17708" y="8439"/>
                </a:cubicBezTo>
                <a:cubicBezTo>
                  <a:pt x="17591" y="8439"/>
                  <a:pt x="17514" y="8481"/>
                  <a:pt x="17436" y="8566"/>
                </a:cubicBezTo>
                <a:cubicBezTo>
                  <a:pt x="17319" y="8650"/>
                  <a:pt x="17280" y="8777"/>
                  <a:pt x="17280" y="8946"/>
                </a:cubicBezTo>
                <a:cubicBezTo>
                  <a:pt x="17280" y="9031"/>
                  <a:pt x="17319" y="9158"/>
                  <a:pt x="17436" y="9242"/>
                </a:cubicBezTo>
                <a:cubicBezTo>
                  <a:pt x="17514" y="9327"/>
                  <a:pt x="17591" y="9369"/>
                  <a:pt x="17708" y="9369"/>
                </a:cubicBezTo>
                <a:close/>
                <a:moveTo>
                  <a:pt x="17708" y="13173"/>
                </a:moveTo>
                <a:cubicBezTo>
                  <a:pt x="17825" y="13173"/>
                  <a:pt x="17942" y="13131"/>
                  <a:pt x="18019" y="13046"/>
                </a:cubicBezTo>
                <a:cubicBezTo>
                  <a:pt x="18097" y="12920"/>
                  <a:pt x="18136" y="12835"/>
                  <a:pt x="18136" y="12666"/>
                </a:cubicBezTo>
                <a:cubicBezTo>
                  <a:pt x="18136" y="12539"/>
                  <a:pt x="18097" y="12455"/>
                  <a:pt x="18019" y="12370"/>
                </a:cubicBezTo>
                <a:cubicBezTo>
                  <a:pt x="17942" y="12286"/>
                  <a:pt x="17825" y="12243"/>
                  <a:pt x="17708" y="12243"/>
                </a:cubicBezTo>
                <a:cubicBezTo>
                  <a:pt x="17591" y="12243"/>
                  <a:pt x="17514" y="12286"/>
                  <a:pt x="17436" y="12370"/>
                </a:cubicBezTo>
                <a:cubicBezTo>
                  <a:pt x="17319" y="12455"/>
                  <a:pt x="17280" y="12539"/>
                  <a:pt x="17280" y="12666"/>
                </a:cubicBezTo>
                <a:cubicBezTo>
                  <a:pt x="17280" y="12835"/>
                  <a:pt x="17319" y="12920"/>
                  <a:pt x="17436" y="13046"/>
                </a:cubicBezTo>
                <a:cubicBezTo>
                  <a:pt x="17514" y="13131"/>
                  <a:pt x="17591" y="13173"/>
                  <a:pt x="17708" y="1317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3" name="Shape 4733"/>
          <p:cNvSpPr/>
          <p:nvPr/>
        </p:nvSpPr>
        <p:spPr>
          <a:xfrm>
            <a:off x="8458933" y="1972938"/>
            <a:ext cx="264104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52" y="4320"/>
                </a:moveTo>
                <a:cubicBezTo>
                  <a:pt x="21264" y="4320"/>
                  <a:pt x="21376" y="4359"/>
                  <a:pt x="21451" y="4437"/>
                </a:cubicBezTo>
                <a:cubicBezTo>
                  <a:pt x="21563" y="4554"/>
                  <a:pt x="21600" y="4631"/>
                  <a:pt x="21600" y="4787"/>
                </a:cubicBezTo>
                <a:cubicBezTo>
                  <a:pt x="21600" y="17708"/>
                  <a:pt x="21600" y="17708"/>
                  <a:pt x="21600" y="17708"/>
                </a:cubicBezTo>
                <a:cubicBezTo>
                  <a:pt x="21600" y="17825"/>
                  <a:pt x="21563" y="17942"/>
                  <a:pt x="21451" y="18019"/>
                </a:cubicBezTo>
                <a:cubicBezTo>
                  <a:pt x="21376" y="18136"/>
                  <a:pt x="21264" y="18175"/>
                  <a:pt x="21152" y="18175"/>
                </a:cubicBezTo>
                <a:cubicBezTo>
                  <a:pt x="16592" y="18175"/>
                  <a:pt x="16592" y="18175"/>
                  <a:pt x="16592" y="18175"/>
                </a:cubicBezTo>
                <a:cubicBezTo>
                  <a:pt x="16592" y="21600"/>
                  <a:pt x="16592" y="21600"/>
                  <a:pt x="16592" y="21600"/>
                </a:cubicBezTo>
                <a:cubicBezTo>
                  <a:pt x="5008" y="21600"/>
                  <a:pt x="5008" y="21600"/>
                  <a:pt x="5008" y="21600"/>
                </a:cubicBezTo>
                <a:cubicBezTo>
                  <a:pt x="5008" y="18175"/>
                  <a:pt x="5008" y="18175"/>
                  <a:pt x="5008" y="18175"/>
                </a:cubicBezTo>
                <a:cubicBezTo>
                  <a:pt x="411" y="18175"/>
                  <a:pt x="411" y="18175"/>
                  <a:pt x="411" y="18175"/>
                </a:cubicBezTo>
                <a:cubicBezTo>
                  <a:pt x="299" y="18175"/>
                  <a:pt x="187" y="18136"/>
                  <a:pt x="112" y="18019"/>
                </a:cubicBezTo>
                <a:cubicBezTo>
                  <a:pt x="37" y="17942"/>
                  <a:pt x="0" y="17825"/>
                  <a:pt x="0" y="17708"/>
                </a:cubicBezTo>
                <a:cubicBezTo>
                  <a:pt x="0" y="4787"/>
                  <a:pt x="0" y="4787"/>
                  <a:pt x="0" y="4787"/>
                </a:cubicBezTo>
                <a:cubicBezTo>
                  <a:pt x="0" y="4631"/>
                  <a:pt x="37" y="4554"/>
                  <a:pt x="112" y="4437"/>
                </a:cubicBezTo>
                <a:cubicBezTo>
                  <a:pt x="187" y="4359"/>
                  <a:pt x="299" y="4320"/>
                  <a:pt x="411" y="4320"/>
                </a:cubicBezTo>
                <a:cubicBezTo>
                  <a:pt x="5008" y="4320"/>
                  <a:pt x="5008" y="4320"/>
                  <a:pt x="5008" y="4320"/>
                </a:cubicBezTo>
                <a:cubicBezTo>
                  <a:pt x="5008" y="0"/>
                  <a:pt x="5008" y="0"/>
                  <a:pt x="5008" y="0"/>
                </a:cubicBezTo>
                <a:cubicBezTo>
                  <a:pt x="16592" y="0"/>
                  <a:pt x="16592" y="0"/>
                  <a:pt x="16592" y="0"/>
                </a:cubicBezTo>
                <a:cubicBezTo>
                  <a:pt x="16592" y="4320"/>
                  <a:pt x="16592" y="4320"/>
                  <a:pt x="16592" y="4320"/>
                </a:cubicBezTo>
                <a:lnTo>
                  <a:pt x="21152" y="4320"/>
                </a:lnTo>
                <a:close/>
                <a:moveTo>
                  <a:pt x="20778" y="17280"/>
                </a:moveTo>
                <a:cubicBezTo>
                  <a:pt x="20778" y="5176"/>
                  <a:pt x="20778" y="5176"/>
                  <a:pt x="20778" y="5176"/>
                </a:cubicBezTo>
                <a:cubicBezTo>
                  <a:pt x="822" y="5176"/>
                  <a:pt x="822" y="5176"/>
                  <a:pt x="822" y="5176"/>
                </a:cubicBezTo>
                <a:cubicBezTo>
                  <a:pt x="822" y="17280"/>
                  <a:pt x="822" y="17280"/>
                  <a:pt x="822" y="17280"/>
                </a:cubicBezTo>
                <a:cubicBezTo>
                  <a:pt x="5008" y="17280"/>
                  <a:pt x="5008" y="17280"/>
                  <a:pt x="5008" y="17280"/>
                </a:cubicBezTo>
                <a:cubicBezTo>
                  <a:pt x="5008" y="12143"/>
                  <a:pt x="5008" y="12143"/>
                  <a:pt x="5008" y="12143"/>
                </a:cubicBezTo>
                <a:cubicBezTo>
                  <a:pt x="16592" y="12143"/>
                  <a:pt x="16592" y="12143"/>
                  <a:pt x="16592" y="12143"/>
                </a:cubicBezTo>
                <a:cubicBezTo>
                  <a:pt x="16592" y="17280"/>
                  <a:pt x="16592" y="17280"/>
                  <a:pt x="16592" y="17280"/>
                </a:cubicBezTo>
                <a:lnTo>
                  <a:pt x="20778" y="17280"/>
                </a:lnTo>
                <a:close/>
                <a:moveTo>
                  <a:pt x="4185" y="7784"/>
                </a:moveTo>
                <a:cubicBezTo>
                  <a:pt x="4410" y="7784"/>
                  <a:pt x="4597" y="7862"/>
                  <a:pt x="4746" y="8017"/>
                </a:cubicBezTo>
                <a:cubicBezTo>
                  <a:pt x="4933" y="8212"/>
                  <a:pt x="5008" y="8406"/>
                  <a:pt x="5008" y="8640"/>
                </a:cubicBezTo>
                <a:cubicBezTo>
                  <a:pt x="5008" y="8874"/>
                  <a:pt x="4933" y="9068"/>
                  <a:pt x="4746" y="9224"/>
                </a:cubicBezTo>
                <a:cubicBezTo>
                  <a:pt x="4597" y="9418"/>
                  <a:pt x="4410" y="9496"/>
                  <a:pt x="4185" y="9496"/>
                </a:cubicBezTo>
                <a:cubicBezTo>
                  <a:pt x="3924" y="9496"/>
                  <a:pt x="3700" y="9418"/>
                  <a:pt x="3550" y="9224"/>
                </a:cubicBezTo>
                <a:cubicBezTo>
                  <a:pt x="3363" y="9068"/>
                  <a:pt x="3289" y="8874"/>
                  <a:pt x="3289" y="8640"/>
                </a:cubicBezTo>
                <a:cubicBezTo>
                  <a:pt x="3289" y="8406"/>
                  <a:pt x="3363" y="8212"/>
                  <a:pt x="3550" y="8017"/>
                </a:cubicBezTo>
                <a:cubicBezTo>
                  <a:pt x="3700" y="7862"/>
                  <a:pt x="3924" y="7784"/>
                  <a:pt x="4185" y="7784"/>
                </a:cubicBezTo>
                <a:close/>
                <a:moveTo>
                  <a:pt x="5830" y="895"/>
                </a:moveTo>
                <a:cubicBezTo>
                  <a:pt x="5830" y="4320"/>
                  <a:pt x="5830" y="4320"/>
                  <a:pt x="5830" y="4320"/>
                </a:cubicBezTo>
                <a:cubicBezTo>
                  <a:pt x="15733" y="4320"/>
                  <a:pt x="15733" y="4320"/>
                  <a:pt x="15733" y="4320"/>
                </a:cubicBezTo>
                <a:cubicBezTo>
                  <a:pt x="15733" y="895"/>
                  <a:pt x="15733" y="895"/>
                  <a:pt x="15733" y="895"/>
                </a:cubicBezTo>
                <a:lnTo>
                  <a:pt x="5830" y="895"/>
                </a:lnTo>
                <a:close/>
                <a:moveTo>
                  <a:pt x="6652" y="7784"/>
                </a:moveTo>
                <a:cubicBezTo>
                  <a:pt x="6876" y="7784"/>
                  <a:pt x="7063" y="7862"/>
                  <a:pt x="7250" y="8017"/>
                </a:cubicBezTo>
                <a:cubicBezTo>
                  <a:pt x="7399" y="8212"/>
                  <a:pt x="7474" y="8406"/>
                  <a:pt x="7474" y="8640"/>
                </a:cubicBezTo>
                <a:cubicBezTo>
                  <a:pt x="7474" y="8874"/>
                  <a:pt x="7399" y="9068"/>
                  <a:pt x="7250" y="9224"/>
                </a:cubicBezTo>
                <a:cubicBezTo>
                  <a:pt x="7063" y="9418"/>
                  <a:pt x="6876" y="9496"/>
                  <a:pt x="6652" y="9496"/>
                </a:cubicBezTo>
                <a:cubicBezTo>
                  <a:pt x="6428" y="9496"/>
                  <a:pt x="6241" y="9418"/>
                  <a:pt x="6054" y="9224"/>
                </a:cubicBezTo>
                <a:cubicBezTo>
                  <a:pt x="5904" y="9068"/>
                  <a:pt x="5830" y="8874"/>
                  <a:pt x="5830" y="8640"/>
                </a:cubicBezTo>
                <a:cubicBezTo>
                  <a:pt x="5830" y="8406"/>
                  <a:pt x="5904" y="8212"/>
                  <a:pt x="6054" y="8017"/>
                </a:cubicBezTo>
                <a:cubicBezTo>
                  <a:pt x="6241" y="7862"/>
                  <a:pt x="6428" y="7784"/>
                  <a:pt x="6652" y="7784"/>
                </a:cubicBezTo>
                <a:close/>
                <a:moveTo>
                  <a:pt x="15733" y="20744"/>
                </a:moveTo>
                <a:cubicBezTo>
                  <a:pt x="15733" y="12999"/>
                  <a:pt x="15733" y="12999"/>
                  <a:pt x="15733" y="12999"/>
                </a:cubicBezTo>
                <a:cubicBezTo>
                  <a:pt x="5830" y="12999"/>
                  <a:pt x="5830" y="12999"/>
                  <a:pt x="5830" y="12999"/>
                </a:cubicBezTo>
                <a:cubicBezTo>
                  <a:pt x="5830" y="20744"/>
                  <a:pt x="5830" y="20744"/>
                  <a:pt x="5830" y="20744"/>
                </a:cubicBezTo>
                <a:lnTo>
                  <a:pt x="15733" y="2074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4" name="Shape 4734"/>
          <p:cNvSpPr/>
          <p:nvPr/>
        </p:nvSpPr>
        <p:spPr>
          <a:xfrm>
            <a:off x="9072447" y="2018947"/>
            <a:ext cx="284419" cy="1613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80"/>
                </a:moveTo>
                <a:lnTo>
                  <a:pt x="10800" y="0"/>
                </a:lnTo>
                <a:lnTo>
                  <a:pt x="10800" y="21600"/>
                </a:lnTo>
                <a:lnTo>
                  <a:pt x="0" y="10880"/>
                </a:lnTo>
                <a:close/>
                <a:moveTo>
                  <a:pt x="10074" y="19360"/>
                </a:moveTo>
                <a:lnTo>
                  <a:pt x="10074" y="2240"/>
                </a:lnTo>
                <a:lnTo>
                  <a:pt x="1634" y="10880"/>
                </a:lnTo>
                <a:lnTo>
                  <a:pt x="10074" y="19360"/>
                </a:lnTo>
                <a:close/>
                <a:moveTo>
                  <a:pt x="10800" y="10880"/>
                </a:moveTo>
                <a:lnTo>
                  <a:pt x="21600" y="0"/>
                </a:lnTo>
                <a:lnTo>
                  <a:pt x="21600" y="21600"/>
                </a:lnTo>
                <a:lnTo>
                  <a:pt x="10800" y="10880"/>
                </a:lnTo>
                <a:close/>
                <a:moveTo>
                  <a:pt x="20874" y="19360"/>
                </a:moveTo>
                <a:lnTo>
                  <a:pt x="20874" y="2240"/>
                </a:lnTo>
                <a:lnTo>
                  <a:pt x="12343" y="10880"/>
                </a:lnTo>
                <a:lnTo>
                  <a:pt x="20874" y="1936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5" name="Shape 4735"/>
          <p:cNvSpPr/>
          <p:nvPr/>
        </p:nvSpPr>
        <p:spPr>
          <a:xfrm>
            <a:off x="9716434" y="1973024"/>
            <a:ext cx="24378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69" y="1751"/>
                </a:moveTo>
                <a:cubicBezTo>
                  <a:pt x="16099" y="2141"/>
                  <a:pt x="16989" y="2685"/>
                  <a:pt x="17757" y="3308"/>
                </a:cubicBezTo>
                <a:cubicBezTo>
                  <a:pt x="18566" y="3970"/>
                  <a:pt x="19213" y="4670"/>
                  <a:pt x="19780" y="5488"/>
                </a:cubicBezTo>
                <a:cubicBezTo>
                  <a:pt x="20346" y="6344"/>
                  <a:pt x="20791" y="7239"/>
                  <a:pt x="21115" y="8212"/>
                </a:cubicBezTo>
                <a:cubicBezTo>
                  <a:pt x="21438" y="9146"/>
                  <a:pt x="21600" y="10197"/>
                  <a:pt x="21600" y="11286"/>
                </a:cubicBezTo>
                <a:cubicBezTo>
                  <a:pt x="21600" y="12688"/>
                  <a:pt x="21317" y="14011"/>
                  <a:pt x="20751" y="15295"/>
                </a:cubicBezTo>
                <a:cubicBezTo>
                  <a:pt x="20184" y="16579"/>
                  <a:pt x="19416" y="17669"/>
                  <a:pt x="18404" y="18564"/>
                </a:cubicBezTo>
                <a:cubicBezTo>
                  <a:pt x="17434" y="19498"/>
                  <a:pt x="16301" y="20238"/>
                  <a:pt x="14966" y="20783"/>
                </a:cubicBezTo>
                <a:cubicBezTo>
                  <a:pt x="13672" y="21328"/>
                  <a:pt x="12256" y="21600"/>
                  <a:pt x="10800" y="21600"/>
                </a:cubicBezTo>
                <a:cubicBezTo>
                  <a:pt x="9303" y="21600"/>
                  <a:pt x="7928" y="21328"/>
                  <a:pt x="6593" y="20783"/>
                </a:cubicBezTo>
                <a:cubicBezTo>
                  <a:pt x="5299" y="20238"/>
                  <a:pt x="4126" y="19498"/>
                  <a:pt x="3155" y="18564"/>
                </a:cubicBezTo>
                <a:cubicBezTo>
                  <a:pt x="2184" y="17669"/>
                  <a:pt x="1375" y="16579"/>
                  <a:pt x="849" y="15295"/>
                </a:cubicBezTo>
                <a:cubicBezTo>
                  <a:pt x="283" y="14011"/>
                  <a:pt x="0" y="12688"/>
                  <a:pt x="0" y="11286"/>
                </a:cubicBezTo>
                <a:cubicBezTo>
                  <a:pt x="0" y="10236"/>
                  <a:pt x="121" y="9224"/>
                  <a:pt x="445" y="8290"/>
                </a:cubicBezTo>
                <a:cubicBezTo>
                  <a:pt x="728" y="7317"/>
                  <a:pt x="1173" y="6461"/>
                  <a:pt x="1739" y="5643"/>
                </a:cubicBezTo>
                <a:cubicBezTo>
                  <a:pt x="2265" y="4826"/>
                  <a:pt x="2912" y="4086"/>
                  <a:pt x="3640" y="3464"/>
                </a:cubicBezTo>
                <a:cubicBezTo>
                  <a:pt x="4409" y="2841"/>
                  <a:pt x="5258" y="2296"/>
                  <a:pt x="6148" y="1907"/>
                </a:cubicBezTo>
                <a:cubicBezTo>
                  <a:pt x="6148" y="2841"/>
                  <a:pt x="6148" y="2841"/>
                  <a:pt x="6148" y="2841"/>
                </a:cubicBezTo>
                <a:cubicBezTo>
                  <a:pt x="5380" y="3269"/>
                  <a:pt x="4652" y="3736"/>
                  <a:pt x="4004" y="4320"/>
                </a:cubicBezTo>
                <a:cubicBezTo>
                  <a:pt x="3357" y="4904"/>
                  <a:pt x="2831" y="5565"/>
                  <a:pt x="2346" y="6305"/>
                </a:cubicBezTo>
                <a:cubicBezTo>
                  <a:pt x="1901" y="7005"/>
                  <a:pt x="1537" y="7784"/>
                  <a:pt x="1294" y="8640"/>
                </a:cubicBezTo>
                <a:cubicBezTo>
                  <a:pt x="1011" y="9496"/>
                  <a:pt x="890" y="10352"/>
                  <a:pt x="890" y="11286"/>
                </a:cubicBezTo>
                <a:cubicBezTo>
                  <a:pt x="890" y="12571"/>
                  <a:pt x="1133" y="13777"/>
                  <a:pt x="1658" y="14945"/>
                </a:cubicBezTo>
                <a:cubicBezTo>
                  <a:pt x="2184" y="16112"/>
                  <a:pt x="2912" y="17124"/>
                  <a:pt x="3762" y="17942"/>
                </a:cubicBezTo>
                <a:cubicBezTo>
                  <a:pt x="4692" y="18837"/>
                  <a:pt x="5744" y="19537"/>
                  <a:pt x="6957" y="20004"/>
                </a:cubicBezTo>
                <a:cubicBezTo>
                  <a:pt x="8130" y="20510"/>
                  <a:pt x="9425" y="20744"/>
                  <a:pt x="10800" y="20744"/>
                </a:cubicBezTo>
                <a:cubicBezTo>
                  <a:pt x="12175" y="20744"/>
                  <a:pt x="13429" y="20510"/>
                  <a:pt x="14643" y="20004"/>
                </a:cubicBezTo>
                <a:cubicBezTo>
                  <a:pt x="15816" y="19537"/>
                  <a:pt x="16867" y="18837"/>
                  <a:pt x="17798" y="17942"/>
                </a:cubicBezTo>
                <a:cubicBezTo>
                  <a:pt x="18688" y="17124"/>
                  <a:pt x="19375" y="16112"/>
                  <a:pt x="19901" y="14945"/>
                </a:cubicBezTo>
                <a:cubicBezTo>
                  <a:pt x="20427" y="13777"/>
                  <a:pt x="20670" y="12571"/>
                  <a:pt x="20670" y="11286"/>
                </a:cubicBezTo>
                <a:cubicBezTo>
                  <a:pt x="20670" y="10314"/>
                  <a:pt x="20548" y="9418"/>
                  <a:pt x="20265" y="8562"/>
                </a:cubicBezTo>
                <a:cubicBezTo>
                  <a:pt x="19982" y="7706"/>
                  <a:pt x="19618" y="6889"/>
                  <a:pt x="19092" y="6149"/>
                </a:cubicBezTo>
                <a:cubicBezTo>
                  <a:pt x="18647" y="5410"/>
                  <a:pt x="18081" y="4748"/>
                  <a:pt x="17393" y="4164"/>
                </a:cubicBezTo>
                <a:cubicBezTo>
                  <a:pt x="16706" y="3581"/>
                  <a:pt x="15978" y="3114"/>
                  <a:pt x="15169" y="2685"/>
                </a:cubicBezTo>
                <a:lnTo>
                  <a:pt x="15169" y="1751"/>
                </a:lnTo>
                <a:close/>
                <a:moveTo>
                  <a:pt x="10193" y="0"/>
                </a:moveTo>
                <a:cubicBezTo>
                  <a:pt x="10193" y="10352"/>
                  <a:pt x="10193" y="10352"/>
                  <a:pt x="10193" y="10352"/>
                </a:cubicBezTo>
                <a:cubicBezTo>
                  <a:pt x="11083" y="10352"/>
                  <a:pt x="11083" y="10352"/>
                  <a:pt x="11083" y="10352"/>
                </a:cubicBezTo>
                <a:cubicBezTo>
                  <a:pt x="11083" y="0"/>
                  <a:pt x="11083" y="0"/>
                  <a:pt x="11083" y="0"/>
                </a:cubicBezTo>
                <a:lnTo>
                  <a:pt x="10193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6" name="Shape 4736"/>
          <p:cNvSpPr/>
          <p:nvPr/>
        </p:nvSpPr>
        <p:spPr>
          <a:xfrm>
            <a:off x="10335326" y="1972938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39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59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59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39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505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95"/>
                  <a:pt x="10819" y="895"/>
                </a:cubicBezTo>
                <a:cubicBezTo>
                  <a:pt x="9418" y="895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505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11248" y="10352"/>
                </a:moveTo>
                <a:cubicBezTo>
                  <a:pt x="17280" y="10352"/>
                  <a:pt x="17280" y="10352"/>
                  <a:pt x="17280" y="10352"/>
                </a:cubicBezTo>
                <a:cubicBezTo>
                  <a:pt x="17280" y="11286"/>
                  <a:pt x="17280" y="11286"/>
                  <a:pt x="17280" y="11286"/>
                </a:cubicBezTo>
                <a:cubicBezTo>
                  <a:pt x="11248" y="11286"/>
                  <a:pt x="11248" y="11286"/>
                  <a:pt x="11248" y="11286"/>
                </a:cubicBezTo>
                <a:cubicBezTo>
                  <a:pt x="11248" y="17241"/>
                  <a:pt x="11248" y="17241"/>
                  <a:pt x="11248" y="17241"/>
                </a:cubicBezTo>
                <a:cubicBezTo>
                  <a:pt x="10352" y="17241"/>
                  <a:pt x="10352" y="17241"/>
                  <a:pt x="10352" y="17241"/>
                </a:cubicBezTo>
                <a:cubicBezTo>
                  <a:pt x="10352" y="11286"/>
                  <a:pt x="10352" y="11286"/>
                  <a:pt x="10352" y="11286"/>
                </a:cubicBezTo>
                <a:cubicBezTo>
                  <a:pt x="4359" y="11286"/>
                  <a:pt x="4359" y="11286"/>
                  <a:pt x="4359" y="11286"/>
                </a:cubicBezTo>
                <a:cubicBezTo>
                  <a:pt x="4359" y="10352"/>
                  <a:pt x="4359" y="10352"/>
                  <a:pt x="4359" y="10352"/>
                </a:cubicBezTo>
                <a:cubicBezTo>
                  <a:pt x="10352" y="10352"/>
                  <a:pt x="10352" y="10352"/>
                  <a:pt x="10352" y="10352"/>
                </a:cubicBezTo>
                <a:cubicBezTo>
                  <a:pt x="10352" y="4320"/>
                  <a:pt x="10352" y="4320"/>
                  <a:pt x="10352" y="4320"/>
                </a:cubicBezTo>
                <a:cubicBezTo>
                  <a:pt x="11248" y="4320"/>
                  <a:pt x="11248" y="4320"/>
                  <a:pt x="11248" y="4320"/>
                </a:cubicBezTo>
                <a:lnTo>
                  <a:pt x="11248" y="1035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7" name="Shape 4737"/>
          <p:cNvSpPr/>
          <p:nvPr/>
        </p:nvSpPr>
        <p:spPr>
          <a:xfrm>
            <a:off x="1603327" y="2507203"/>
            <a:ext cx="254544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10" y="13857"/>
                </a:moveTo>
                <a:lnTo>
                  <a:pt x="0" y="10291"/>
                </a:lnTo>
                <a:lnTo>
                  <a:pt x="21600" y="0"/>
                </a:lnTo>
                <a:lnTo>
                  <a:pt x="11662" y="21600"/>
                </a:lnTo>
                <a:lnTo>
                  <a:pt x="7910" y="13857"/>
                </a:lnTo>
                <a:close/>
                <a:moveTo>
                  <a:pt x="8113" y="12940"/>
                </a:moveTo>
                <a:lnTo>
                  <a:pt x="18558" y="2343"/>
                </a:lnTo>
                <a:lnTo>
                  <a:pt x="2130" y="10291"/>
                </a:lnTo>
                <a:lnTo>
                  <a:pt x="8113" y="12940"/>
                </a:lnTo>
                <a:close/>
                <a:moveTo>
                  <a:pt x="11662" y="19562"/>
                </a:moveTo>
                <a:lnTo>
                  <a:pt x="19268" y="2853"/>
                </a:lnTo>
                <a:lnTo>
                  <a:pt x="8721" y="13551"/>
                </a:lnTo>
                <a:lnTo>
                  <a:pt x="11662" y="1956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8" name="Shape 4738"/>
          <p:cNvSpPr/>
          <p:nvPr/>
        </p:nvSpPr>
        <p:spPr>
          <a:xfrm>
            <a:off x="2229986" y="2491070"/>
            <a:ext cx="248568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3056"/>
                </a:moveTo>
                <a:cubicBezTo>
                  <a:pt x="21600" y="3056"/>
                  <a:pt x="21600" y="3056"/>
                  <a:pt x="21600" y="3056"/>
                </a:cubicBezTo>
                <a:cubicBezTo>
                  <a:pt x="21600" y="3820"/>
                  <a:pt x="21600" y="3820"/>
                  <a:pt x="21600" y="3820"/>
                </a:cubicBezTo>
                <a:cubicBezTo>
                  <a:pt x="20726" y="3820"/>
                  <a:pt x="20726" y="3820"/>
                  <a:pt x="20726" y="3820"/>
                </a:cubicBezTo>
                <a:cubicBezTo>
                  <a:pt x="20726" y="5070"/>
                  <a:pt x="20726" y="5070"/>
                  <a:pt x="20726" y="5070"/>
                </a:cubicBezTo>
                <a:cubicBezTo>
                  <a:pt x="20726" y="5313"/>
                  <a:pt x="20647" y="5556"/>
                  <a:pt x="20528" y="5799"/>
                </a:cubicBezTo>
                <a:cubicBezTo>
                  <a:pt x="20409" y="6042"/>
                  <a:pt x="20250" y="6216"/>
                  <a:pt x="20091" y="6355"/>
                </a:cubicBezTo>
                <a:cubicBezTo>
                  <a:pt x="19893" y="6529"/>
                  <a:pt x="19654" y="6702"/>
                  <a:pt x="19376" y="6806"/>
                </a:cubicBezTo>
                <a:cubicBezTo>
                  <a:pt x="19138" y="6911"/>
                  <a:pt x="18860" y="6945"/>
                  <a:pt x="18543" y="6945"/>
                </a:cubicBezTo>
                <a:cubicBezTo>
                  <a:pt x="4328" y="6945"/>
                  <a:pt x="4328" y="6945"/>
                  <a:pt x="4328" y="6945"/>
                </a:cubicBezTo>
                <a:cubicBezTo>
                  <a:pt x="4050" y="6945"/>
                  <a:pt x="3772" y="6911"/>
                  <a:pt x="3534" y="6806"/>
                </a:cubicBezTo>
                <a:cubicBezTo>
                  <a:pt x="3256" y="6702"/>
                  <a:pt x="3018" y="6529"/>
                  <a:pt x="2819" y="6355"/>
                </a:cubicBezTo>
                <a:cubicBezTo>
                  <a:pt x="2621" y="6216"/>
                  <a:pt x="2462" y="6042"/>
                  <a:pt x="2343" y="5799"/>
                </a:cubicBezTo>
                <a:cubicBezTo>
                  <a:pt x="2263" y="5556"/>
                  <a:pt x="2224" y="5313"/>
                  <a:pt x="2224" y="5070"/>
                </a:cubicBezTo>
                <a:cubicBezTo>
                  <a:pt x="2224" y="3820"/>
                  <a:pt x="2224" y="3820"/>
                  <a:pt x="2224" y="3820"/>
                </a:cubicBezTo>
                <a:cubicBezTo>
                  <a:pt x="1787" y="3820"/>
                  <a:pt x="1787" y="3820"/>
                  <a:pt x="1787" y="3820"/>
                </a:cubicBezTo>
                <a:cubicBezTo>
                  <a:pt x="1549" y="3820"/>
                  <a:pt x="1350" y="3924"/>
                  <a:pt x="1151" y="4098"/>
                </a:cubicBezTo>
                <a:cubicBezTo>
                  <a:pt x="953" y="4237"/>
                  <a:pt x="874" y="4445"/>
                  <a:pt x="874" y="4653"/>
                </a:cubicBezTo>
                <a:cubicBezTo>
                  <a:pt x="874" y="7327"/>
                  <a:pt x="874" y="7327"/>
                  <a:pt x="874" y="7327"/>
                </a:cubicBezTo>
                <a:cubicBezTo>
                  <a:pt x="874" y="7536"/>
                  <a:pt x="953" y="7709"/>
                  <a:pt x="1151" y="7848"/>
                </a:cubicBezTo>
                <a:cubicBezTo>
                  <a:pt x="1350" y="8022"/>
                  <a:pt x="1549" y="8091"/>
                  <a:pt x="1787" y="8091"/>
                </a:cubicBezTo>
                <a:cubicBezTo>
                  <a:pt x="8974" y="8091"/>
                  <a:pt x="8974" y="8091"/>
                  <a:pt x="8974" y="8091"/>
                </a:cubicBezTo>
                <a:cubicBezTo>
                  <a:pt x="10046" y="8091"/>
                  <a:pt x="10046" y="8091"/>
                  <a:pt x="10046" y="8091"/>
                </a:cubicBezTo>
                <a:cubicBezTo>
                  <a:pt x="10324" y="8091"/>
                  <a:pt x="10562" y="8126"/>
                  <a:pt x="10800" y="8230"/>
                </a:cubicBezTo>
                <a:cubicBezTo>
                  <a:pt x="10999" y="8300"/>
                  <a:pt x="11197" y="8439"/>
                  <a:pt x="11356" y="8577"/>
                </a:cubicBezTo>
                <a:cubicBezTo>
                  <a:pt x="11515" y="8716"/>
                  <a:pt x="11674" y="8855"/>
                  <a:pt x="11753" y="9064"/>
                </a:cubicBezTo>
                <a:cubicBezTo>
                  <a:pt x="11832" y="9237"/>
                  <a:pt x="11872" y="9446"/>
                  <a:pt x="11872" y="9654"/>
                </a:cubicBezTo>
                <a:cubicBezTo>
                  <a:pt x="11872" y="12328"/>
                  <a:pt x="11872" y="12328"/>
                  <a:pt x="11872" y="12328"/>
                </a:cubicBezTo>
                <a:cubicBezTo>
                  <a:pt x="13619" y="12328"/>
                  <a:pt x="13619" y="12328"/>
                  <a:pt x="13619" y="12328"/>
                </a:cubicBezTo>
                <a:cubicBezTo>
                  <a:pt x="13619" y="21600"/>
                  <a:pt x="13619" y="21600"/>
                  <a:pt x="13619" y="21600"/>
                </a:cubicBezTo>
                <a:cubicBezTo>
                  <a:pt x="9251" y="21600"/>
                  <a:pt x="9251" y="21600"/>
                  <a:pt x="9251" y="21600"/>
                </a:cubicBezTo>
                <a:cubicBezTo>
                  <a:pt x="9251" y="12328"/>
                  <a:pt x="9251" y="12328"/>
                  <a:pt x="9251" y="12328"/>
                </a:cubicBezTo>
                <a:cubicBezTo>
                  <a:pt x="10999" y="12328"/>
                  <a:pt x="10999" y="12328"/>
                  <a:pt x="10999" y="12328"/>
                </a:cubicBezTo>
                <a:cubicBezTo>
                  <a:pt x="10999" y="9654"/>
                  <a:pt x="10999" y="9654"/>
                  <a:pt x="10999" y="9654"/>
                </a:cubicBezTo>
                <a:cubicBezTo>
                  <a:pt x="10999" y="9446"/>
                  <a:pt x="10919" y="9272"/>
                  <a:pt x="10721" y="9098"/>
                </a:cubicBezTo>
                <a:cubicBezTo>
                  <a:pt x="10562" y="8925"/>
                  <a:pt x="10324" y="8855"/>
                  <a:pt x="10046" y="8855"/>
                </a:cubicBezTo>
                <a:cubicBezTo>
                  <a:pt x="1787" y="8890"/>
                  <a:pt x="1787" y="8890"/>
                  <a:pt x="1787" y="8890"/>
                </a:cubicBezTo>
                <a:cubicBezTo>
                  <a:pt x="1549" y="8890"/>
                  <a:pt x="1310" y="8855"/>
                  <a:pt x="1112" y="8751"/>
                </a:cubicBezTo>
                <a:cubicBezTo>
                  <a:pt x="874" y="8682"/>
                  <a:pt x="675" y="8543"/>
                  <a:pt x="516" y="8404"/>
                </a:cubicBezTo>
                <a:cubicBezTo>
                  <a:pt x="318" y="8265"/>
                  <a:pt x="199" y="8126"/>
                  <a:pt x="119" y="7918"/>
                </a:cubicBezTo>
                <a:cubicBezTo>
                  <a:pt x="40" y="7744"/>
                  <a:pt x="0" y="7536"/>
                  <a:pt x="0" y="7327"/>
                </a:cubicBezTo>
                <a:cubicBezTo>
                  <a:pt x="0" y="4653"/>
                  <a:pt x="0" y="4653"/>
                  <a:pt x="0" y="4653"/>
                </a:cubicBezTo>
                <a:cubicBezTo>
                  <a:pt x="0" y="4445"/>
                  <a:pt x="40" y="4237"/>
                  <a:pt x="119" y="4028"/>
                </a:cubicBezTo>
                <a:cubicBezTo>
                  <a:pt x="199" y="3855"/>
                  <a:pt x="318" y="3681"/>
                  <a:pt x="516" y="3577"/>
                </a:cubicBezTo>
                <a:cubicBezTo>
                  <a:pt x="675" y="3403"/>
                  <a:pt x="874" y="3299"/>
                  <a:pt x="1112" y="3195"/>
                </a:cubicBezTo>
                <a:cubicBezTo>
                  <a:pt x="1310" y="3125"/>
                  <a:pt x="1549" y="3056"/>
                  <a:pt x="1787" y="3056"/>
                </a:cubicBezTo>
                <a:cubicBezTo>
                  <a:pt x="2224" y="3056"/>
                  <a:pt x="2224" y="3056"/>
                  <a:pt x="2224" y="3056"/>
                </a:cubicBezTo>
                <a:cubicBezTo>
                  <a:pt x="2224" y="1875"/>
                  <a:pt x="2224" y="1875"/>
                  <a:pt x="2224" y="1875"/>
                </a:cubicBezTo>
                <a:cubicBezTo>
                  <a:pt x="2224" y="1632"/>
                  <a:pt x="2263" y="1354"/>
                  <a:pt x="2343" y="1146"/>
                </a:cubicBezTo>
                <a:cubicBezTo>
                  <a:pt x="2462" y="903"/>
                  <a:pt x="2621" y="729"/>
                  <a:pt x="2819" y="521"/>
                </a:cubicBezTo>
                <a:cubicBezTo>
                  <a:pt x="3018" y="382"/>
                  <a:pt x="3256" y="243"/>
                  <a:pt x="3534" y="139"/>
                </a:cubicBezTo>
                <a:cubicBezTo>
                  <a:pt x="3772" y="35"/>
                  <a:pt x="4050" y="0"/>
                  <a:pt x="4328" y="0"/>
                </a:cubicBezTo>
                <a:cubicBezTo>
                  <a:pt x="18543" y="0"/>
                  <a:pt x="18543" y="0"/>
                  <a:pt x="18543" y="0"/>
                </a:cubicBezTo>
                <a:cubicBezTo>
                  <a:pt x="18860" y="0"/>
                  <a:pt x="19138" y="35"/>
                  <a:pt x="19376" y="139"/>
                </a:cubicBezTo>
                <a:cubicBezTo>
                  <a:pt x="19654" y="243"/>
                  <a:pt x="19893" y="382"/>
                  <a:pt x="20091" y="521"/>
                </a:cubicBezTo>
                <a:cubicBezTo>
                  <a:pt x="20250" y="729"/>
                  <a:pt x="20409" y="903"/>
                  <a:pt x="20528" y="1146"/>
                </a:cubicBezTo>
                <a:cubicBezTo>
                  <a:pt x="20647" y="1354"/>
                  <a:pt x="20726" y="1632"/>
                  <a:pt x="20726" y="1875"/>
                </a:cubicBezTo>
                <a:lnTo>
                  <a:pt x="20726" y="3056"/>
                </a:lnTo>
                <a:close/>
                <a:moveTo>
                  <a:pt x="19853" y="5070"/>
                </a:moveTo>
                <a:cubicBezTo>
                  <a:pt x="19853" y="1875"/>
                  <a:pt x="19853" y="1875"/>
                  <a:pt x="19853" y="1875"/>
                </a:cubicBezTo>
                <a:cubicBezTo>
                  <a:pt x="19853" y="1736"/>
                  <a:pt x="19813" y="1597"/>
                  <a:pt x="19734" y="1459"/>
                </a:cubicBezTo>
                <a:cubicBezTo>
                  <a:pt x="19654" y="1320"/>
                  <a:pt x="19575" y="1181"/>
                  <a:pt x="19456" y="1077"/>
                </a:cubicBezTo>
                <a:cubicBezTo>
                  <a:pt x="19337" y="972"/>
                  <a:pt x="19178" y="903"/>
                  <a:pt x="19019" y="833"/>
                </a:cubicBezTo>
                <a:cubicBezTo>
                  <a:pt x="18860" y="799"/>
                  <a:pt x="18701" y="764"/>
                  <a:pt x="18543" y="764"/>
                </a:cubicBezTo>
                <a:cubicBezTo>
                  <a:pt x="4328" y="764"/>
                  <a:pt x="4328" y="764"/>
                  <a:pt x="4328" y="764"/>
                </a:cubicBezTo>
                <a:cubicBezTo>
                  <a:pt x="4169" y="764"/>
                  <a:pt x="3971" y="799"/>
                  <a:pt x="3851" y="833"/>
                </a:cubicBezTo>
                <a:cubicBezTo>
                  <a:pt x="3693" y="903"/>
                  <a:pt x="3534" y="972"/>
                  <a:pt x="3454" y="1077"/>
                </a:cubicBezTo>
                <a:cubicBezTo>
                  <a:pt x="3335" y="1181"/>
                  <a:pt x="3256" y="1320"/>
                  <a:pt x="3176" y="1459"/>
                </a:cubicBezTo>
                <a:cubicBezTo>
                  <a:pt x="3137" y="1597"/>
                  <a:pt x="3097" y="1736"/>
                  <a:pt x="3097" y="1875"/>
                </a:cubicBezTo>
                <a:cubicBezTo>
                  <a:pt x="3097" y="5070"/>
                  <a:pt x="3097" y="5070"/>
                  <a:pt x="3097" y="5070"/>
                </a:cubicBezTo>
                <a:cubicBezTo>
                  <a:pt x="3097" y="5209"/>
                  <a:pt x="3137" y="5348"/>
                  <a:pt x="3176" y="5487"/>
                </a:cubicBezTo>
                <a:cubicBezTo>
                  <a:pt x="3256" y="5626"/>
                  <a:pt x="3335" y="5730"/>
                  <a:pt x="3454" y="5834"/>
                </a:cubicBezTo>
                <a:cubicBezTo>
                  <a:pt x="3534" y="5938"/>
                  <a:pt x="3693" y="6042"/>
                  <a:pt x="3851" y="6077"/>
                </a:cubicBezTo>
                <a:cubicBezTo>
                  <a:pt x="3971" y="6147"/>
                  <a:pt x="4169" y="6181"/>
                  <a:pt x="4328" y="6181"/>
                </a:cubicBezTo>
                <a:cubicBezTo>
                  <a:pt x="18543" y="6181"/>
                  <a:pt x="18543" y="6181"/>
                  <a:pt x="18543" y="6181"/>
                </a:cubicBezTo>
                <a:cubicBezTo>
                  <a:pt x="18701" y="6181"/>
                  <a:pt x="18860" y="6147"/>
                  <a:pt x="19019" y="6077"/>
                </a:cubicBezTo>
                <a:cubicBezTo>
                  <a:pt x="19178" y="6042"/>
                  <a:pt x="19337" y="5938"/>
                  <a:pt x="19456" y="5834"/>
                </a:cubicBezTo>
                <a:cubicBezTo>
                  <a:pt x="19575" y="5730"/>
                  <a:pt x="19654" y="5626"/>
                  <a:pt x="19734" y="5487"/>
                </a:cubicBezTo>
                <a:cubicBezTo>
                  <a:pt x="19813" y="5348"/>
                  <a:pt x="19853" y="5209"/>
                  <a:pt x="19853" y="5070"/>
                </a:cubicBezTo>
                <a:close/>
                <a:moveTo>
                  <a:pt x="12746" y="20836"/>
                </a:moveTo>
                <a:cubicBezTo>
                  <a:pt x="12746" y="13092"/>
                  <a:pt x="12746" y="13092"/>
                  <a:pt x="12746" y="13092"/>
                </a:cubicBezTo>
                <a:cubicBezTo>
                  <a:pt x="10125" y="13092"/>
                  <a:pt x="10125" y="13092"/>
                  <a:pt x="10125" y="13092"/>
                </a:cubicBezTo>
                <a:cubicBezTo>
                  <a:pt x="10125" y="20836"/>
                  <a:pt x="10125" y="20836"/>
                  <a:pt x="10125" y="20836"/>
                </a:cubicBezTo>
                <a:lnTo>
                  <a:pt x="12746" y="2083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39" name="Shape 4739"/>
          <p:cNvSpPr/>
          <p:nvPr/>
        </p:nvSpPr>
        <p:spPr>
          <a:xfrm>
            <a:off x="2856048" y="2511385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681" y="21600"/>
                  <a:pt x="3681" y="21600"/>
                  <a:pt x="3681" y="21600"/>
                </a:cubicBezTo>
                <a:cubicBezTo>
                  <a:pt x="2831" y="21600"/>
                  <a:pt x="2184" y="21479"/>
                  <a:pt x="1658" y="21236"/>
                </a:cubicBezTo>
                <a:cubicBezTo>
                  <a:pt x="1173" y="20993"/>
                  <a:pt x="809" y="20670"/>
                  <a:pt x="566" y="20346"/>
                </a:cubicBezTo>
                <a:cubicBezTo>
                  <a:pt x="324" y="20022"/>
                  <a:pt x="162" y="19699"/>
                  <a:pt x="81" y="19335"/>
                </a:cubicBezTo>
                <a:cubicBezTo>
                  <a:pt x="40" y="18971"/>
                  <a:pt x="0" y="18728"/>
                  <a:pt x="0" y="18526"/>
                </a:cubicBezTo>
                <a:cubicBezTo>
                  <a:pt x="0" y="3640"/>
                  <a:pt x="0" y="3640"/>
                  <a:pt x="0" y="3640"/>
                </a:cubicBezTo>
                <a:cubicBezTo>
                  <a:pt x="0" y="3074"/>
                  <a:pt x="81" y="2589"/>
                  <a:pt x="243" y="2144"/>
                </a:cubicBezTo>
                <a:cubicBezTo>
                  <a:pt x="445" y="1699"/>
                  <a:pt x="688" y="1335"/>
                  <a:pt x="971" y="1011"/>
                </a:cubicBezTo>
                <a:cubicBezTo>
                  <a:pt x="1294" y="688"/>
                  <a:pt x="1699" y="445"/>
                  <a:pt x="2103" y="243"/>
                </a:cubicBezTo>
                <a:cubicBezTo>
                  <a:pt x="2548" y="81"/>
                  <a:pt x="3074" y="0"/>
                  <a:pt x="3640" y="0"/>
                </a:cubicBezTo>
                <a:lnTo>
                  <a:pt x="10800" y="0"/>
                </a:lnTo>
                <a:close/>
                <a:moveTo>
                  <a:pt x="3640" y="890"/>
                </a:moveTo>
                <a:cubicBezTo>
                  <a:pt x="3196" y="890"/>
                  <a:pt x="2831" y="971"/>
                  <a:pt x="2508" y="1092"/>
                </a:cubicBezTo>
                <a:cubicBezTo>
                  <a:pt x="2144" y="1254"/>
                  <a:pt x="1861" y="1416"/>
                  <a:pt x="1618" y="1618"/>
                </a:cubicBezTo>
                <a:cubicBezTo>
                  <a:pt x="1416" y="1861"/>
                  <a:pt x="1254" y="2184"/>
                  <a:pt x="1092" y="2508"/>
                </a:cubicBezTo>
                <a:cubicBezTo>
                  <a:pt x="971" y="2831"/>
                  <a:pt x="890" y="3196"/>
                  <a:pt x="890" y="3640"/>
                </a:cubicBezTo>
                <a:cubicBezTo>
                  <a:pt x="890" y="16706"/>
                  <a:pt x="890" y="16706"/>
                  <a:pt x="890" y="16706"/>
                </a:cubicBezTo>
                <a:cubicBezTo>
                  <a:pt x="1052" y="16503"/>
                  <a:pt x="1254" y="16382"/>
                  <a:pt x="1456" y="16261"/>
                </a:cubicBezTo>
                <a:cubicBezTo>
                  <a:pt x="1618" y="16180"/>
                  <a:pt x="1820" y="16058"/>
                  <a:pt x="2063" y="15937"/>
                </a:cubicBezTo>
                <a:cubicBezTo>
                  <a:pt x="2306" y="15897"/>
                  <a:pt x="2548" y="15816"/>
                  <a:pt x="2791" y="15816"/>
                </a:cubicBezTo>
                <a:cubicBezTo>
                  <a:pt x="3034" y="15775"/>
                  <a:pt x="3317" y="15735"/>
                  <a:pt x="3640" y="15735"/>
                </a:cubicBezTo>
                <a:cubicBezTo>
                  <a:pt x="20670" y="15735"/>
                  <a:pt x="20670" y="15735"/>
                  <a:pt x="20670" y="15735"/>
                </a:cubicBezTo>
                <a:cubicBezTo>
                  <a:pt x="20670" y="890"/>
                  <a:pt x="20670" y="890"/>
                  <a:pt x="20670" y="890"/>
                </a:cubicBezTo>
                <a:cubicBezTo>
                  <a:pt x="10800" y="890"/>
                  <a:pt x="10800" y="890"/>
                  <a:pt x="10800" y="890"/>
                </a:cubicBezTo>
                <a:cubicBezTo>
                  <a:pt x="10800" y="11528"/>
                  <a:pt x="10800" y="11528"/>
                  <a:pt x="10800" y="11528"/>
                </a:cubicBezTo>
                <a:cubicBezTo>
                  <a:pt x="7685" y="8697"/>
                  <a:pt x="7685" y="8697"/>
                  <a:pt x="7685" y="8697"/>
                </a:cubicBezTo>
                <a:cubicBezTo>
                  <a:pt x="4369" y="11488"/>
                  <a:pt x="4369" y="11488"/>
                  <a:pt x="4369" y="11488"/>
                </a:cubicBezTo>
                <a:cubicBezTo>
                  <a:pt x="4369" y="890"/>
                  <a:pt x="4369" y="890"/>
                  <a:pt x="4369" y="890"/>
                </a:cubicBezTo>
                <a:lnTo>
                  <a:pt x="3640" y="890"/>
                </a:lnTo>
                <a:close/>
                <a:moveTo>
                  <a:pt x="3681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16625"/>
                  <a:pt x="20670" y="16625"/>
                  <a:pt x="20670" y="16625"/>
                </a:cubicBezTo>
                <a:cubicBezTo>
                  <a:pt x="3640" y="16625"/>
                  <a:pt x="3640" y="16625"/>
                  <a:pt x="3640" y="16625"/>
                </a:cubicBezTo>
                <a:cubicBezTo>
                  <a:pt x="3196" y="16625"/>
                  <a:pt x="2831" y="16706"/>
                  <a:pt x="2508" y="16787"/>
                </a:cubicBezTo>
                <a:cubicBezTo>
                  <a:pt x="2144" y="16908"/>
                  <a:pt x="1861" y="17029"/>
                  <a:pt x="1618" y="17231"/>
                </a:cubicBezTo>
                <a:cubicBezTo>
                  <a:pt x="1416" y="17393"/>
                  <a:pt x="1254" y="17636"/>
                  <a:pt x="1133" y="17919"/>
                </a:cubicBezTo>
                <a:cubicBezTo>
                  <a:pt x="1011" y="18202"/>
                  <a:pt x="930" y="18485"/>
                  <a:pt x="930" y="18849"/>
                </a:cubicBezTo>
                <a:cubicBezTo>
                  <a:pt x="930" y="19052"/>
                  <a:pt x="971" y="19294"/>
                  <a:pt x="1092" y="19497"/>
                </a:cubicBezTo>
                <a:cubicBezTo>
                  <a:pt x="1213" y="19739"/>
                  <a:pt x="1375" y="19942"/>
                  <a:pt x="1578" y="20103"/>
                </a:cubicBezTo>
                <a:cubicBezTo>
                  <a:pt x="1780" y="20306"/>
                  <a:pt x="2063" y="20427"/>
                  <a:pt x="2387" y="20548"/>
                </a:cubicBezTo>
                <a:cubicBezTo>
                  <a:pt x="2710" y="20629"/>
                  <a:pt x="3155" y="20710"/>
                  <a:pt x="3681" y="20710"/>
                </a:cubicBezTo>
                <a:close/>
                <a:moveTo>
                  <a:pt x="9910" y="890"/>
                </a:moveTo>
                <a:cubicBezTo>
                  <a:pt x="5258" y="890"/>
                  <a:pt x="5258" y="890"/>
                  <a:pt x="5258" y="890"/>
                </a:cubicBezTo>
                <a:cubicBezTo>
                  <a:pt x="5258" y="9587"/>
                  <a:pt x="5258" y="9587"/>
                  <a:pt x="5258" y="9587"/>
                </a:cubicBezTo>
                <a:cubicBezTo>
                  <a:pt x="7685" y="7483"/>
                  <a:pt x="7685" y="7483"/>
                  <a:pt x="7685" y="7483"/>
                </a:cubicBezTo>
                <a:cubicBezTo>
                  <a:pt x="9910" y="9546"/>
                  <a:pt x="9910" y="9546"/>
                  <a:pt x="9910" y="9546"/>
                </a:cubicBezTo>
                <a:lnTo>
                  <a:pt x="9910" y="89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0" name="Shape 4740"/>
          <p:cNvSpPr/>
          <p:nvPr/>
        </p:nvSpPr>
        <p:spPr>
          <a:xfrm>
            <a:off x="3485097" y="2516934"/>
            <a:ext cx="233033" cy="23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5" y="381"/>
                </a:moveTo>
                <a:cubicBezTo>
                  <a:pt x="21304" y="508"/>
                  <a:pt x="21431" y="678"/>
                  <a:pt x="21473" y="847"/>
                </a:cubicBezTo>
                <a:cubicBezTo>
                  <a:pt x="21558" y="1016"/>
                  <a:pt x="21600" y="1186"/>
                  <a:pt x="21600" y="1355"/>
                </a:cubicBezTo>
                <a:cubicBezTo>
                  <a:pt x="21600" y="1567"/>
                  <a:pt x="21558" y="1736"/>
                  <a:pt x="21473" y="1906"/>
                </a:cubicBezTo>
                <a:cubicBezTo>
                  <a:pt x="21431" y="2118"/>
                  <a:pt x="21304" y="2245"/>
                  <a:pt x="21135" y="2372"/>
                </a:cubicBezTo>
                <a:cubicBezTo>
                  <a:pt x="16993" y="6565"/>
                  <a:pt x="16993" y="6565"/>
                  <a:pt x="16993" y="6565"/>
                </a:cubicBezTo>
                <a:cubicBezTo>
                  <a:pt x="17838" y="6565"/>
                  <a:pt x="17838" y="6565"/>
                  <a:pt x="17838" y="6565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727"/>
                  <a:pt x="0" y="3727"/>
                  <a:pt x="0" y="3727"/>
                </a:cubicBezTo>
                <a:cubicBezTo>
                  <a:pt x="15048" y="3727"/>
                  <a:pt x="15048" y="3727"/>
                  <a:pt x="15048" y="3727"/>
                </a:cubicBezTo>
                <a:cubicBezTo>
                  <a:pt x="15048" y="4489"/>
                  <a:pt x="15048" y="4489"/>
                  <a:pt x="15048" y="4489"/>
                </a:cubicBezTo>
                <a:cubicBezTo>
                  <a:pt x="19191" y="381"/>
                  <a:pt x="19191" y="381"/>
                  <a:pt x="19191" y="381"/>
                </a:cubicBezTo>
                <a:cubicBezTo>
                  <a:pt x="19317" y="212"/>
                  <a:pt x="19486" y="127"/>
                  <a:pt x="19656" y="85"/>
                </a:cubicBezTo>
                <a:cubicBezTo>
                  <a:pt x="19825" y="0"/>
                  <a:pt x="19994" y="0"/>
                  <a:pt x="20163" y="0"/>
                </a:cubicBezTo>
                <a:cubicBezTo>
                  <a:pt x="20332" y="0"/>
                  <a:pt x="20543" y="0"/>
                  <a:pt x="20712" y="85"/>
                </a:cubicBezTo>
                <a:cubicBezTo>
                  <a:pt x="20881" y="127"/>
                  <a:pt x="21050" y="212"/>
                  <a:pt x="21135" y="381"/>
                </a:cubicBezTo>
                <a:close/>
                <a:moveTo>
                  <a:pt x="16908" y="20668"/>
                </a:moveTo>
                <a:cubicBezTo>
                  <a:pt x="16908" y="6649"/>
                  <a:pt x="16908" y="6649"/>
                  <a:pt x="16908" y="6649"/>
                </a:cubicBezTo>
                <a:cubicBezTo>
                  <a:pt x="9468" y="14104"/>
                  <a:pt x="9468" y="14104"/>
                  <a:pt x="9468" y="14104"/>
                </a:cubicBezTo>
                <a:cubicBezTo>
                  <a:pt x="7566" y="14104"/>
                  <a:pt x="7566" y="14104"/>
                  <a:pt x="7566" y="14104"/>
                </a:cubicBezTo>
                <a:cubicBezTo>
                  <a:pt x="7566" y="12071"/>
                  <a:pt x="7566" y="12071"/>
                  <a:pt x="7566" y="12071"/>
                </a:cubicBezTo>
                <a:cubicBezTo>
                  <a:pt x="14879" y="4659"/>
                  <a:pt x="14879" y="4659"/>
                  <a:pt x="14879" y="4659"/>
                </a:cubicBezTo>
                <a:cubicBezTo>
                  <a:pt x="972" y="4659"/>
                  <a:pt x="972" y="4659"/>
                  <a:pt x="972" y="4659"/>
                </a:cubicBezTo>
                <a:cubicBezTo>
                  <a:pt x="972" y="20668"/>
                  <a:pt x="972" y="20668"/>
                  <a:pt x="972" y="20668"/>
                </a:cubicBezTo>
                <a:lnTo>
                  <a:pt x="16908" y="20668"/>
                </a:lnTo>
                <a:close/>
                <a:moveTo>
                  <a:pt x="20501" y="1694"/>
                </a:moveTo>
                <a:cubicBezTo>
                  <a:pt x="20586" y="1652"/>
                  <a:pt x="20628" y="1609"/>
                  <a:pt x="20628" y="1525"/>
                </a:cubicBezTo>
                <a:cubicBezTo>
                  <a:pt x="20670" y="1440"/>
                  <a:pt x="20670" y="1398"/>
                  <a:pt x="20670" y="1355"/>
                </a:cubicBezTo>
                <a:cubicBezTo>
                  <a:pt x="20670" y="1313"/>
                  <a:pt x="20670" y="1271"/>
                  <a:pt x="20628" y="1228"/>
                </a:cubicBezTo>
                <a:cubicBezTo>
                  <a:pt x="20628" y="1186"/>
                  <a:pt x="20586" y="1101"/>
                  <a:pt x="20501" y="1016"/>
                </a:cubicBezTo>
                <a:cubicBezTo>
                  <a:pt x="20459" y="1016"/>
                  <a:pt x="20416" y="974"/>
                  <a:pt x="20332" y="932"/>
                </a:cubicBezTo>
                <a:cubicBezTo>
                  <a:pt x="20247" y="932"/>
                  <a:pt x="20205" y="932"/>
                  <a:pt x="20163" y="932"/>
                </a:cubicBezTo>
                <a:cubicBezTo>
                  <a:pt x="20121" y="932"/>
                  <a:pt x="20078" y="932"/>
                  <a:pt x="20036" y="932"/>
                </a:cubicBezTo>
                <a:cubicBezTo>
                  <a:pt x="19951" y="974"/>
                  <a:pt x="19909" y="1016"/>
                  <a:pt x="19825" y="1016"/>
                </a:cubicBezTo>
                <a:cubicBezTo>
                  <a:pt x="8496" y="12452"/>
                  <a:pt x="8496" y="12452"/>
                  <a:pt x="8496" y="12452"/>
                </a:cubicBezTo>
                <a:cubicBezTo>
                  <a:pt x="8496" y="13172"/>
                  <a:pt x="8496" y="13172"/>
                  <a:pt x="8496" y="13172"/>
                </a:cubicBezTo>
                <a:cubicBezTo>
                  <a:pt x="9088" y="13172"/>
                  <a:pt x="9088" y="13172"/>
                  <a:pt x="9088" y="13172"/>
                </a:cubicBezTo>
                <a:lnTo>
                  <a:pt x="20501" y="169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1" name="Shape 4741"/>
          <p:cNvSpPr/>
          <p:nvPr/>
        </p:nvSpPr>
        <p:spPr>
          <a:xfrm>
            <a:off x="4083075" y="2552017"/>
            <a:ext cx="284419" cy="162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817" y="2382"/>
                </a:moveTo>
                <a:lnTo>
                  <a:pt x="817" y="19218"/>
                </a:lnTo>
                <a:lnTo>
                  <a:pt x="9257" y="10800"/>
                </a:lnTo>
                <a:lnTo>
                  <a:pt x="817" y="2382"/>
                </a:lnTo>
                <a:close/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10800" y="0"/>
                </a:lnTo>
                <a:close/>
                <a:moveTo>
                  <a:pt x="11526" y="2382"/>
                </a:moveTo>
                <a:lnTo>
                  <a:pt x="11526" y="19218"/>
                </a:lnTo>
                <a:lnTo>
                  <a:pt x="19966" y="10800"/>
                </a:lnTo>
                <a:lnTo>
                  <a:pt x="11526" y="238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2" name="Shape 4742"/>
          <p:cNvSpPr/>
          <p:nvPr/>
        </p:nvSpPr>
        <p:spPr>
          <a:xfrm>
            <a:off x="4722282" y="2507032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204"/>
                  <a:pt x="21600" y="18559"/>
                  <a:pt x="21600" y="19027"/>
                </a:cubicBezTo>
                <a:cubicBezTo>
                  <a:pt x="21600" y="19378"/>
                  <a:pt x="21522" y="19690"/>
                  <a:pt x="21405" y="20001"/>
                </a:cubicBezTo>
                <a:cubicBezTo>
                  <a:pt x="21250" y="20274"/>
                  <a:pt x="21055" y="20547"/>
                  <a:pt x="20783" y="20781"/>
                </a:cubicBezTo>
                <a:cubicBezTo>
                  <a:pt x="20549" y="21054"/>
                  <a:pt x="20277" y="21288"/>
                  <a:pt x="19965" y="21405"/>
                </a:cubicBezTo>
                <a:cubicBezTo>
                  <a:pt x="19693" y="21522"/>
                  <a:pt x="19343" y="21600"/>
                  <a:pt x="19031" y="21600"/>
                </a:cubicBezTo>
                <a:cubicBezTo>
                  <a:pt x="18292" y="21600"/>
                  <a:pt x="17046" y="21600"/>
                  <a:pt x="15412" y="21600"/>
                </a:cubicBezTo>
                <a:cubicBezTo>
                  <a:pt x="13738" y="21600"/>
                  <a:pt x="11987" y="21600"/>
                  <a:pt x="10197" y="21600"/>
                </a:cubicBezTo>
                <a:cubicBezTo>
                  <a:pt x="8445" y="21600"/>
                  <a:pt x="6850" y="21600"/>
                  <a:pt x="5410" y="21600"/>
                </a:cubicBezTo>
                <a:cubicBezTo>
                  <a:pt x="3970" y="21600"/>
                  <a:pt x="3114" y="21600"/>
                  <a:pt x="2802" y="21600"/>
                </a:cubicBezTo>
                <a:cubicBezTo>
                  <a:pt x="2491" y="21600"/>
                  <a:pt x="2179" y="21561"/>
                  <a:pt x="1868" y="21483"/>
                </a:cubicBezTo>
                <a:cubicBezTo>
                  <a:pt x="1557" y="21405"/>
                  <a:pt x="1245" y="21249"/>
                  <a:pt x="973" y="21054"/>
                </a:cubicBezTo>
                <a:cubicBezTo>
                  <a:pt x="662" y="20859"/>
                  <a:pt x="428" y="20586"/>
                  <a:pt x="272" y="20274"/>
                </a:cubicBezTo>
                <a:cubicBezTo>
                  <a:pt x="78" y="20001"/>
                  <a:pt x="0" y="19612"/>
                  <a:pt x="0" y="19183"/>
                </a:cubicBezTo>
                <a:cubicBezTo>
                  <a:pt x="0" y="18325"/>
                  <a:pt x="0" y="15986"/>
                  <a:pt x="0" y="12126"/>
                </a:cubicBezTo>
                <a:cubicBezTo>
                  <a:pt x="5176" y="12126"/>
                  <a:pt x="5176" y="12126"/>
                  <a:pt x="5176" y="12126"/>
                </a:cubicBezTo>
                <a:lnTo>
                  <a:pt x="5176" y="0"/>
                </a:lnTo>
                <a:close/>
                <a:moveTo>
                  <a:pt x="2802" y="20742"/>
                </a:moveTo>
                <a:cubicBezTo>
                  <a:pt x="3269" y="20742"/>
                  <a:pt x="3269" y="20742"/>
                  <a:pt x="3269" y="20742"/>
                </a:cubicBezTo>
                <a:cubicBezTo>
                  <a:pt x="3542" y="20742"/>
                  <a:pt x="3775" y="20664"/>
                  <a:pt x="4048" y="20508"/>
                </a:cubicBezTo>
                <a:cubicBezTo>
                  <a:pt x="4281" y="20352"/>
                  <a:pt x="4515" y="20196"/>
                  <a:pt x="4670" y="20001"/>
                </a:cubicBezTo>
                <a:cubicBezTo>
                  <a:pt x="4826" y="19768"/>
                  <a:pt x="4982" y="19573"/>
                  <a:pt x="5059" y="19339"/>
                </a:cubicBezTo>
                <a:cubicBezTo>
                  <a:pt x="5137" y="19144"/>
                  <a:pt x="5176" y="18949"/>
                  <a:pt x="5176" y="18832"/>
                </a:cubicBezTo>
                <a:cubicBezTo>
                  <a:pt x="5176" y="12983"/>
                  <a:pt x="5176" y="12983"/>
                  <a:pt x="5176" y="12983"/>
                </a:cubicBezTo>
                <a:cubicBezTo>
                  <a:pt x="856" y="12983"/>
                  <a:pt x="856" y="12983"/>
                  <a:pt x="856" y="12983"/>
                </a:cubicBezTo>
                <a:cubicBezTo>
                  <a:pt x="856" y="19183"/>
                  <a:pt x="856" y="19183"/>
                  <a:pt x="856" y="19183"/>
                </a:cubicBezTo>
                <a:cubicBezTo>
                  <a:pt x="856" y="19806"/>
                  <a:pt x="1129" y="20235"/>
                  <a:pt x="1635" y="20430"/>
                </a:cubicBezTo>
                <a:cubicBezTo>
                  <a:pt x="2141" y="20625"/>
                  <a:pt x="2530" y="20742"/>
                  <a:pt x="2802" y="20742"/>
                </a:cubicBezTo>
                <a:close/>
                <a:moveTo>
                  <a:pt x="20744" y="19027"/>
                </a:moveTo>
                <a:cubicBezTo>
                  <a:pt x="20744" y="858"/>
                  <a:pt x="20744" y="858"/>
                  <a:pt x="20744" y="858"/>
                </a:cubicBezTo>
                <a:cubicBezTo>
                  <a:pt x="6032" y="858"/>
                  <a:pt x="6032" y="858"/>
                  <a:pt x="6032" y="858"/>
                </a:cubicBezTo>
                <a:cubicBezTo>
                  <a:pt x="6032" y="18832"/>
                  <a:pt x="6032" y="18832"/>
                  <a:pt x="6032" y="18832"/>
                </a:cubicBezTo>
                <a:cubicBezTo>
                  <a:pt x="6032" y="18949"/>
                  <a:pt x="6032" y="19105"/>
                  <a:pt x="5994" y="19261"/>
                </a:cubicBezTo>
                <a:cubicBezTo>
                  <a:pt x="5955" y="19417"/>
                  <a:pt x="5916" y="19573"/>
                  <a:pt x="5838" y="19768"/>
                </a:cubicBezTo>
                <a:cubicBezTo>
                  <a:pt x="5721" y="19962"/>
                  <a:pt x="5643" y="20118"/>
                  <a:pt x="5526" y="20274"/>
                </a:cubicBezTo>
                <a:cubicBezTo>
                  <a:pt x="5449" y="20469"/>
                  <a:pt x="5293" y="20625"/>
                  <a:pt x="5137" y="20742"/>
                </a:cubicBezTo>
                <a:cubicBezTo>
                  <a:pt x="19031" y="20742"/>
                  <a:pt x="19031" y="20742"/>
                  <a:pt x="19031" y="20742"/>
                </a:cubicBezTo>
                <a:cubicBezTo>
                  <a:pt x="19226" y="20742"/>
                  <a:pt x="19421" y="20703"/>
                  <a:pt x="19654" y="20586"/>
                </a:cubicBezTo>
                <a:cubicBezTo>
                  <a:pt x="19888" y="20508"/>
                  <a:pt x="20043" y="20352"/>
                  <a:pt x="20199" y="20196"/>
                </a:cubicBezTo>
                <a:cubicBezTo>
                  <a:pt x="20355" y="20040"/>
                  <a:pt x="20471" y="19884"/>
                  <a:pt x="20588" y="19651"/>
                </a:cubicBezTo>
                <a:cubicBezTo>
                  <a:pt x="20705" y="19417"/>
                  <a:pt x="20744" y="19222"/>
                  <a:pt x="20744" y="19027"/>
                </a:cubicBezTo>
                <a:close/>
                <a:moveTo>
                  <a:pt x="7784" y="2573"/>
                </a:moveTo>
                <a:cubicBezTo>
                  <a:pt x="7784" y="3431"/>
                  <a:pt x="7784" y="3431"/>
                  <a:pt x="7784" y="3431"/>
                </a:cubicBezTo>
                <a:cubicBezTo>
                  <a:pt x="19031" y="3431"/>
                  <a:pt x="19031" y="3431"/>
                  <a:pt x="19031" y="3431"/>
                </a:cubicBezTo>
                <a:cubicBezTo>
                  <a:pt x="19031" y="2573"/>
                  <a:pt x="19031" y="2573"/>
                  <a:pt x="19031" y="2573"/>
                </a:cubicBezTo>
                <a:lnTo>
                  <a:pt x="7784" y="2573"/>
                </a:lnTo>
                <a:close/>
                <a:moveTo>
                  <a:pt x="19031" y="5614"/>
                </a:moveTo>
                <a:cubicBezTo>
                  <a:pt x="19031" y="12126"/>
                  <a:pt x="19031" y="12126"/>
                  <a:pt x="19031" y="12126"/>
                </a:cubicBezTo>
                <a:cubicBezTo>
                  <a:pt x="7784" y="12126"/>
                  <a:pt x="7784" y="12126"/>
                  <a:pt x="7784" y="12126"/>
                </a:cubicBezTo>
                <a:cubicBezTo>
                  <a:pt x="7784" y="5614"/>
                  <a:pt x="7784" y="5614"/>
                  <a:pt x="7784" y="5614"/>
                </a:cubicBezTo>
                <a:lnTo>
                  <a:pt x="19031" y="5614"/>
                </a:lnTo>
                <a:close/>
                <a:moveTo>
                  <a:pt x="7784" y="14231"/>
                </a:moveTo>
                <a:cubicBezTo>
                  <a:pt x="7784" y="15128"/>
                  <a:pt x="7784" y="15128"/>
                  <a:pt x="7784" y="15128"/>
                </a:cubicBezTo>
                <a:cubicBezTo>
                  <a:pt x="19031" y="15128"/>
                  <a:pt x="19031" y="15128"/>
                  <a:pt x="19031" y="15128"/>
                </a:cubicBezTo>
                <a:cubicBezTo>
                  <a:pt x="19031" y="14231"/>
                  <a:pt x="19031" y="14231"/>
                  <a:pt x="19031" y="14231"/>
                </a:cubicBezTo>
                <a:lnTo>
                  <a:pt x="7784" y="14231"/>
                </a:lnTo>
                <a:close/>
                <a:moveTo>
                  <a:pt x="7784" y="17311"/>
                </a:moveTo>
                <a:cubicBezTo>
                  <a:pt x="7784" y="18169"/>
                  <a:pt x="7784" y="18169"/>
                  <a:pt x="7784" y="18169"/>
                </a:cubicBezTo>
                <a:cubicBezTo>
                  <a:pt x="19031" y="18169"/>
                  <a:pt x="19031" y="18169"/>
                  <a:pt x="19031" y="18169"/>
                </a:cubicBezTo>
                <a:cubicBezTo>
                  <a:pt x="19031" y="17311"/>
                  <a:pt x="19031" y="17311"/>
                  <a:pt x="19031" y="17311"/>
                </a:cubicBezTo>
                <a:lnTo>
                  <a:pt x="7784" y="17311"/>
                </a:lnTo>
                <a:close/>
                <a:moveTo>
                  <a:pt x="18136" y="11268"/>
                </a:moveTo>
                <a:cubicBezTo>
                  <a:pt x="18136" y="6472"/>
                  <a:pt x="18136" y="6472"/>
                  <a:pt x="18136" y="6472"/>
                </a:cubicBezTo>
                <a:cubicBezTo>
                  <a:pt x="8640" y="6472"/>
                  <a:pt x="8640" y="6472"/>
                  <a:pt x="8640" y="6472"/>
                </a:cubicBezTo>
                <a:cubicBezTo>
                  <a:pt x="8640" y="11268"/>
                  <a:pt x="8640" y="11268"/>
                  <a:pt x="8640" y="11268"/>
                </a:cubicBezTo>
                <a:lnTo>
                  <a:pt x="18136" y="1126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3" name="Shape 4743"/>
          <p:cNvSpPr/>
          <p:nvPr/>
        </p:nvSpPr>
        <p:spPr>
          <a:xfrm>
            <a:off x="5345954" y="2525128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48" y="4757"/>
                </a:moveTo>
                <a:cubicBezTo>
                  <a:pt x="11248" y="5614"/>
                  <a:pt x="11248" y="5614"/>
                  <a:pt x="11248" y="5614"/>
                </a:cubicBezTo>
                <a:cubicBezTo>
                  <a:pt x="0" y="5614"/>
                  <a:pt x="0" y="5614"/>
                  <a:pt x="0" y="5614"/>
                </a:cubicBezTo>
                <a:cubicBezTo>
                  <a:pt x="0" y="4757"/>
                  <a:pt x="0" y="4757"/>
                  <a:pt x="0" y="4757"/>
                </a:cubicBezTo>
                <a:lnTo>
                  <a:pt x="11248" y="4757"/>
                </a:lnTo>
                <a:close/>
                <a:moveTo>
                  <a:pt x="11248" y="8617"/>
                </a:moveTo>
                <a:cubicBezTo>
                  <a:pt x="11248" y="9474"/>
                  <a:pt x="11248" y="9474"/>
                  <a:pt x="11248" y="9474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617"/>
                  <a:pt x="0" y="8617"/>
                  <a:pt x="0" y="8617"/>
                </a:cubicBezTo>
                <a:lnTo>
                  <a:pt x="11248" y="8617"/>
                </a:lnTo>
                <a:close/>
                <a:moveTo>
                  <a:pt x="11248" y="12516"/>
                </a:moveTo>
                <a:cubicBezTo>
                  <a:pt x="11248" y="13373"/>
                  <a:pt x="11248" y="13373"/>
                  <a:pt x="11248" y="13373"/>
                </a:cubicBezTo>
                <a:cubicBezTo>
                  <a:pt x="0" y="13373"/>
                  <a:pt x="0" y="13373"/>
                  <a:pt x="0" y="13373"/>
                </a:cubicBezTo>
                <a:cubicBezTo>
                  <a:pt x="0" y="12516"/>
                  <a:pt x="0" y="12516"/>
                  <a:pt x="0" y="12516"/>
                </a:cubicBezTo>
                <a:lnTo>
                  <a:pt x="11248" y="12516"/>
                </a:lnTo>
                <a:close/>
                <a:moveTo>
                  <a:pt x="21600" y="6004"/>
                </a:moveTo>
                <a:cubicBezTo>
                  <a:pt x="21600" y="4952"/>
                  <a:pt x="21405" y="4055"/>
                  <a:pt x="21016" y="3392"/>
                </a:cubicBezTo>
                <a:cubicBezTo>
                  <a:pt x="20627" y="2690"/>
                  <a:pt x="20121" y="2144"/>
                  <a:pt x="19459" y="1716"/>
                </a:cubicBezTo>
                <a:cubicBezTo>
                  <a:pt x="18798" y="1287"/>
                  <a:pt x="18058" y="936"/>
                  <a:pt x="17202" y="663"/>
                </a:cubicBezTo>
                <a:cubicBezTo>
                  <a:pt x="16385" y="429"/>
                  <a:pt x="15568" y="195"/>
                  <a:pt x="14711" y="0"/>
                </a:cubicBezTo>
                <a:cubicBezTo>
                  <a:pt x="14711" y="16414"/>
                  <a:pt x="14711" y="16414"/>
                  <a:pt x="14711" y="16414"/>
                </a:cubicBezTo>
                <a:cubicBezTo>
                  <a:pt x="14439" y="16414"/>
                  <a:pt x="14089" y="16414"/>
                  <a:pt x="13661" y="16414"/>
                </a:cubicBezTo>
                <a:cubicBezTo>
                  <a:pt x="13232" y="16414"/>
                  <a:pt x="12688" y="16414"/>
                  <a:pt x="12026" y="16414"/>
                </a:cubicBezTo>
                <a:cubicBezTo>
                  <a:pt x="11364" y="16414"/>
                  <a:pt x="10858" y="16492"/>
                  <a:pt x="10430" y="16648"/>
                </a:cubicBezTo>
                <a:cubicBezTo>
                  <a:pt x="10002" y="16804"/>
                  <a:pt x="9652" y="16999"/>
                  <a:pt x="9379" y="17233"/>
                </a:cubicBezTo>
                <a:cubicBezTo>
                  <a:pt x="9107" y="17467"/>
                  <a:pt x="8912" y="17740"/>
                  <a:pt x="8796" y="18091"/>
                </a:cubicBezTo>
                <a:cubicBezTo>
                  <a:pt x="8679" y="18403"/>
                  <a:pt x="8640" y="18715"/>
                  <a:pt x="8640" y="19027"/>
                </a:cubicBezTo>
                <a:cubicBezTo>
                  <a:pt x="8640" y="19261"/>
                  <a:pt x="8679" y="19534"/>
                  <a:pt x="8796" y="19845"/>
                </a:cubicBezTo>
                <a:cubicBezTo>
                  <a:pt x="8912" y="20118"/>
                  <a:pt x="9107" y="20430"/>
                  <a:pt x="9379" y="20703"/>
                </a:cubicBezTo>
                <a:cubicBezTo>
                  <a:pt x="9613" y="20976"/>
                  <a:pt x="9963" y="21171"/>
                  <a:pt x="10430" y="21366"/>
                </a:cubicBezTo>
                <a:cubicBezTo>
                  <a:pt x="10897" y="21522"/>
                  <a:pt x="11442" y="21600"/>
                  <a:pt x="12143" y="21600"/>
                </a:cubicBezTo>
                <a:cubicBezTo>
                  <a:pt x="13077" y="21600"/>
                  <a:pt x="13777" y="21444"/>
                  <a:pt x="14244" y="21093"/>
                </a:cubicBezTo>
                <a:cubicBezTo>
                  <a:pt x="14711" y="20781"/>
                  <a:pt x="15062" y="20352"/>
                  <a:pt x="15256" y="19845"/>
                </a:cubicBezTo>
                <a:cubicBezTo>
                  <a:pt x="15451" y="19300"/>
                  <a:pt x="15568" y="18715"/>
                  <a:pt x="15568" y="18130"/>
                </a:cubicBezTo>
                <a:cubicBezTo>
                  <a:pt x="15568" y="17545"/>
                  <a:pt x="15568" y="16960"/>
                  <a:pt x="15568" y="16414"/>
                </a:cubicBezTo>
                <a:cubicBezTo>
                  <a:pt x="15568" y="5264"/>
                  <a:pt x="15568" y="5264"/>
                  <a:pt x="15568" y="5264"/>
                </a:cubicBezTo>
                <a:lnTo>
                  <a:pt x="21600" y="6004"/>
                </a:lnTo>
                <a:close/>
                <a:moveTo>
                  <a:pt x="13738" y="20430"/>
                </a:moveTo>
                <a:cubicBezTo>
                  <a:pt x="13583" y="20508"/>
                  <a:pt x="13466" y="20547"/>
                  <a:pt x="13271" y="20586"/>
                </a:cubicBezTo>
                <a:cubicBezTo>
                  <a:pt x="13116" y="20664"/>
                  <a:pt x="12921" y="20703"/>
                  <a:pt x="12726" y="20703"/>
                </a:cubicBezTo>
                <a:cubicBezTo>
                  <a:pt x="12532" y="20742"/>
                  <a:pt x="12337" y="20742"/>
                  <a:pt x="12143" y="20742"/>
                </a:cubicBezTo>
                <a:cubicBezTo>
                  <a:pt x="10858" y="20742"/>
                  <a:pt x="10119" y="20508"/>
                  <a:pt x="9885" y="20001"/>
                </a:cubicBezTo>
                <a:cubicBezTo>
                  <a:pt x="9613" y="19495"/>
                  <a:pt x="9496" y="19144"/>
                  <a:pt x="9496" y="19027"/>
                </a:cubicBezTo>
                <a:cubicBezTo>
                  <a:pt x="9496" y="18754"/>
                  <a:pt x="9535" y="18520"/>
                  <a:pt x="9652" y="18286"/>
                </a:cubicBezTo>
                <a:cubicBezTo>
                  <a:pt x="9769" y="18052"/>
                  <a:pt x="9963" y="17896"/>
                  <a:pt x="10158" y="17740"/>
                </a:cubicBezTo>
                <a:cubicBezTo>
                  <a:pt x="10391" y="17584"/>
                  <a:pt x="10664" y="17467"/>
                  <a:pt x="10975" y="17389"/>
                </a:cubicBezTo>
                <a:cubicBezTo>
                  <a:pt x="11248" y="17311"/>
                  <a:pt x="11637" y="17311"/>
                  <a:pt x="12026" y="17311"/>
                </a:cubicBezTo>
                <a:cubicBezTo>
                  <a:pt x="14711" y="17311"/>
                  <a:pt x="14711" y="17311"/>
                  <a:pt x="14711" y="17311"/>
                </a:cubicBezTo>
                <a:cubicBezTo>
                  <a:pt x="14711" y="17935"/>
                  <a:pt x="14711" y="17935"/>
                  <a:pt x="14711" y="17935"/>
                </a:cubicBezTo>
                <a:cubicBezTo>
                  <a:pt x="14711" y="18208"/>
                  <a:pt x="14672" y="18403"/>
                  <a:pt x="14672" y="18598"/>
                </a:cubicBezTo>
                <a:cubicBezTo>
                  <a:pt x="14634" y="18832"/>
                  <a:pt x="14595" y="19027"/>
                  <a:pt x="14556" y="19222"/>
                </a:cubicBezTo>
                <a:cubicBezTo>
                  <a:pt x="14517" y="19378"/>
                  <a:pt x="14478" y="19573"/>
                  <a:pt x="14361" y="19729"/>
                </a:cubicBezTo>
                <a:cubicBezTo>
                  <a:pt x="14283" y="19884"/>
                  <a:pt x="14166" y="20040"/>
                  <a:pt x="14050" y="20118"/>
                </a:cubicBezTo>
                <a:cubicBezTo>
                  <a:pt x="13933" y="20235"/>
                  <a:pt x="13855" y="20313"/>
                  <a:pt x="13738" y="20430"/>
                </a:cubicBezTo>
                <a:close/>
                <a:moveTo>
                  <a:pt x="15568" y="4406"/>
                </a:moveTo>
                <a:cubicBezTo>
                  <a:pt x="15568" y="1092"/>
                  <a:pt x="15568" y="1092"/>
                  <a:pt x="15568" y="1092"/>
                </a:cubicBezTo>
                <a:cubicBezTo>
                  <a:pt x="16268" y="1287"/>
                  <a:pt x="16930" y="1521"/>
                  <a:pt x="17514" y="1716"/>
                </a:cubicBezTo>
                <a:cubicBezTo>
                  <a:pt x="18097" y="1910"/>
                  <a:pt x="18642" y="2183"/>
                  <a:pt x="19070" y="2456"/>
                </a:cubicBezTo>
                <a:cubicBezTo>
                  <a:pt x="19459" y="2768"/>
                  <a:pt x="19810" y="3119"/>
                  <a:pt x="20121" y="3548"/>
                </a:cubicBezTo>
                <a:cubicBezTo>
                  <a:pt x="20394" y="3938"/>
                  <a:pt x="20588" y="4445"/>
                  <a:pt x="20705" y="5069"/>
                </a:cubicBezTo>
                <a:lnTo>
                  <a:pt x="15568" y="440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4" name="Shape 4744"/>
          <p:cNvSpPr/>
          <p:nvPr/>
        </p:nvSpPr>
        <p:spPr>
          <a:xfrm>
            <a:off x="5974405" y="2494655"/>
            <a:ext cx="243788" cy="277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3700"/>
                  <a:pt x="21600" y="13700"/>
                  <a:pt x="21600" y="13700"/>
                </a:cubicBezTo>
                <a:cubicBezTo>
                  <a:pt x="21600" y="13700"/>
                  <a:pt x="21600" y="13736"/>
                  <a:pt x="21600" y="13771"/>
                </a:cubicBezTo>
                <a:cubicBezTo>
                  <a:pt x="21600" y="13807"/>
                  <a:pt x="21600" y="13843"/>
                  <a:pt x="21600" y="13878"/>
                </a:cubicBezTo>
                <a:cubicBezTo>
                  <a:pt x="21600" y="14341"/>
                  <a:pt x="21479" y="14768"/>
                  <a:pt x="21276" y="15195"/>
                </a:cubicBezTo>
                <a:cubicBezTo>
                  <a:pt x="21074" y="15622"/>
                  <a:pt x="20791" y="15978"/>
                  <a:pt x="20427" y="16298"/>
                </a:cubicBezTo>
                <a:cubicBezTo>
                  <a:pt x="20103" y="16547"/>
                  <a:pt x="19699" y="16796"/>
                  <a:pt x="19254" y="16974"/>
                </a:cubicBezTo>
                <a:cubicBezTo>
                  <a:pt x="18769" y="17152"/>
                  <a:pt x="18283" y="17259"/>
                  <a:pt x="17757" y="17259"/>
                </a:cubicBezTo>
                <a:cubicBezTo>
                  <a:pt x="17231" y="17259"/>
                  <a:pt x="16706" y="17152"/>
                  <a:pt x="16261" y="16974"/>
                </a:cubicBezTo>
                <a:cubicBezTo>
                  <a:pt x="15816" y="16796"/>
                  <a:pt x="15411" y="16547"/>
                  <a:pt x="15047" y="16298"/>
                </a:cubicBezTo>
                <a:cubicBezTo>
                  <a:pt x="14683" y="15978"/>
                  <a:pt x="14440" y="15622"/>
                  <a:pt x="14238" y="15195"/>
                </a:cubicBezTo>
                <a:cubicBezTo>
                  <a:pt x="14036" y="14768"/>
                  <a:pt x="13955" y="14341"/>
                  <a:pt x="13955" y="13878"/>
                </a:cubicBezTo>
                <a:cubicBezTo>
                  <a:pt x="13955" y="13415"/>
                  <a:pt x="14036" y="12988"/>
                  <a:pt x="14238" y="12561"/>
                </a:cubicBezTo>
                <a:cubicBezTo>
                  <a:pt x="14440" y="12170"/>
                  <a:pt x="14683" y="11814"/>
                  <a:pt x="15047" y="11494"/>
                </a:cubicBezTo>
                <a:cubicBezTo>
                  <a:pt x="15411" y="11209"/>
                  <a:pt x="15816" y="10960"/>
                  <a:pt x="16261" y="10782"/>
                </a:cubicBezTo>
                <a:cubicBezTo>
                  <a:pt x="16706" y="10604"/>
                  <a:pt x="17231" y="10533"/>
                  <a:pt x="17757" y="10533"/>
                </a:cubicBezTo>
                <a:cubicBezTo>
                  <a:pt x="18040" y="10533"/>
                  <a:pt x="18364" y="10569"/>
                  <a:pt x="18607" y="10640"/>
                </a:cubicBezTo>
                <a:cubicBezTo>
                  <a:pt x="18890" y="10675"/>
                  <a:pt x="19133" y="10782"/>
                  <a:pt x="19375" y="10853"/>
                </a:cubicBezTo>
                <a:cubicBezTo>
                  <a:pt x="19618" y="10960"/>
                  <a:pt x="19861" y="11067"/>
                  <a:pt x="20063" y="11245"/>
                </a:cubicBezTo>
                <a:cubicBezTo>
                  <a:pt x="20306" y="11387"/>
                  <a:pt x="20508" y="11565"/>
                  <a:pt x="20670" y="11743"/>
                </a:cubicBezTo>
                <a:cubicBezTo>
                  <a:pt x="20670" y="1139"/>
                  <a:pt x="20670" y="1139"/>
                  <a:pt x="20670" y="1139"/>
                </a:cubicBezTo>
                <a:cubicBezTo>
                  <a:pt x="7645" y="5195"/>
                  <a:pt x="7645" y="5195"/>
                  <a:pt x="7645" y="5195"/>
                </a:cubicBezTo>
                <a:cubicBezTo>
                  <a:pt x="7645" y="18291"/>
                  <a:pt x="7645" y="18291"/>
                  <a:pt x="7645" y="18291"/>
                </a:cubicBezTo>
                <a:cubicBezTo>
                  <a:pt x="7645" y="18753"/>
                  <a:pt x="7524" y="19180"/>
                  <a:pt x="7321" y="19572"/>
                </a:cubicBezTo>
                <a:cubicBezTo>
                  <a:pt x="7119" y="19963"/>
                  <a:pt x="6836" y="20319"/>
                  <a:pt x="6512" y="20639"/>
                </a:cubicBezTo>
                <a:cubicBezTo>
                  <a:pt x="6189" y="20959"/>
                  <a:pt x="5784" y="21173"/>
                  <a:pt x="5299" y="21351"/>
                </a:cubicBezTo>
                <a:cubicBezTo>
                  <a:pt x="4854" y="21529"/>
                  <a:pt x="4369" y="21600"/>
                  <a:pt x="3843" y="21600"/>
                </a:cubicBezTo>
                <a:cubicBezTo>
                  <a:pt x="3317" y="21600"/>
                  <a:pt x="2791" y="21529"/>
                  <a:pt x="2346" y="21315"/>
                </a:cubicBezTo>
                <a:cubicBezTo>
                  <a:pt x="1861" y="21137"/>
                  <a:pt x="1456" y="20888"/>
                  <a:pt x="1133" y="20604"/>
                </a:cubicBezTo>
                <a:cubicBezTo>
                  <a:pt x="809" y="20319"/>
                  <a:pt x="526" y="19963"/>
                  <a:pt x="324" y="19536"/>
                </a:cubicBezTo>
                <a:cubicBezTo>
                  <a:pt x="81" y="19145"/>
                  <a:pt x="0" y="18682"/>
                  <a:pt x="0" y="18219"/>
                </a:cubicBezTo>
                <a:cubicBezTo>
                  <a:pt x="0" y="17757"/>
                  <a:pt x="81" y="17330"/>
                  <a:pt x="324" y="16938"/>
                </a:cubicBezTo>
                <a:cubicBezTo>
                  <a:pt x="526" y="16511"/>
                  <a:pt x="809" y="16156"/>
                  <a:pt x="1133" y="15871"/>
                </a:cubicBezTo>
                <a:cubicBezTo>
                  <a:pt x="1456" y="15551"/>
                  <a:pt x="1861" y="15301"/>
                  <a:pt x="2346" y="15159"/>
                </a:cubicBezTo>
                <a:cubicBezTo>
                  <a:pt x="2791" y="14981"/>
                  <a:pt x="3317" y="14874"/>
                  <a:pt x="3843" y="14874"/>
                </a:cubicBezTo>
                <a:cubicBezTo>
                  <a:pt x="4126" y="14874"/>
                  <a:pt x="4409" y="14910"/>
                  <a:pt x="4692" y="14946"/>
                </a:cubicBezTo>
                <a:cubicBezTo>
                  <a:pt x="4975" y="15017"/>
                  <a:pt x="5218" y="15088"/>
                  <a:pt x="5461" y="15230"/>
                </a:cubicBezTo>
                <a:cubicBezTo>
                  <a:pt x="5703" y="15301"/>
                  <a:pt x="5946" y="15444"/>
                  <a:pt x="6148" y="15586"/>
                </a:cubicBezTo>
                <a:cubicBezTo>
                  <a:pt x="6351" y="15729"/>
                  <a:pt x="6553" y="15906"/>
                  <a:pt x="6715" y="16084"/>
                </a:cubicBezTo>
                <a:cubicBezTo>
                  <a:pt x="6715" y="4662"/>
                  <a:pt x="6715" y="4662"/>
                  <a:pt x="6715" y="4662"/>
                </a:cubicBezTo>
                <a:lnTo>
                  <a:pt x="21600" y="0"/>
                </a:lnTo>
                <a:close/>
                <a:moveTo>
                  <a:pt x="3843" y="20817"/>
                </a:moveTo>
                <a:cubicBezTo>
                  <a:pt x="4207" y="20817"/>
                  <a:pt x="4571" y="20746"/>
                  <a:pt x="4935" y="20604"/>
                </a:cubicBezTo>
                <a:cubicBezTo>
                  <a:pt x="5299" y="20461"/>
                  <a:pt x="5622" y="20283"/>
                  <a:pt x="5906" y="20034"/>
                </a:cubicBezTo>
                <a:cubicBezTo>
                  <a:pt x="6189" y="19821"/>
                  <a:pt x="6391" y="19572"/>
                  <a:pt x="6512" y="19251"/>
                </a:cubicBezTo>
                <a:cubicBezTo>
                  <a:pt x="6674" y="18931"/>
                  <a:pt x="6715" y="18611"/>
                  <a:pt x="6715" y="18219"/>
                </a:cubicBezTo>
                <a:cubicBezTo>
                  <a:pt x="6715" y="17899"/>
                  <a:pt x="6674" y="17579"/>
                  <a:pt x="6512" y="17259"/>
                </a:cubicBezTo>
                <a:cubicBezTo>
                  <a:pt x="6391" y="16938"/>
                  <a:pt x="6189" y="16654"/>
                  <a:pt x="5906" y="16405"/>
                </a:cubicBezTo>
                <a:cubicBezTo>
                  <a:pt x="5622" y="16156"/>
                  <a:pt x="5299" y="15978"/>
                  <a:pt x="4935" y="15871"/>
                </a:cubicBezTo>
                <a:cubicBezTo>
                  <a:pt x="4571" y="15729"/>
                  <a:pt x="4207" y="15693"/>
                  <a:pt x="3843" y="15693"/>
                </a:cubicBezTo>
                <a:cubicBezTo>
                  <a:pt x="3398" y="15693"/>
                  <a:pt x="3034" y="15729"/>
                  <a:pt x="2670" y="15871"/>
                </a:cubicBezTo>
                <a:cubicBezTo>
                  <a:pt x="2306" y="15978"/>
                  <a:pt x="2022" y="16156"/>
                  <a:pt x="1780" y="16405"/>
                </a:cubicBezTo>
                <a:cubicBezTo>
                  <a:pt x="1497" y="16654"/>
                  <a:pt x="1294" y="16938"/>
                  <a:pt x="1133" y="17259"/>
                </a:cubicBezTo>
                <a:cubicBezTo>
                  <a:pt x="971" y="17579"/>
                  <a:pt x="890" y="17899"/>
                  <a:pt x="890" y="18219"/>
                </a:cubicBezTo>
                <a:cubicBezTo>
                  <a:pt x="890" y="18611"/>
                  <a:pt x="971" y="18931"/>
                  <a:pt x="1133" y="19251"/>
                </a:cubicBezTo>
                <a:cubicBezTo>
                  <a:pt x="1294" y="19572"/>
                  <a:pt x="1497" y="19821"/>
                  <a:pt x="1780" y="20034"/>
                </a:cubicBezTo>
                <a:cubicBezTo>
                  <a:pt x="2022" y="20283"/>
                  <a:pt x="2306" y="20461"/>
                  <a:pt x="2670" y="20604"/>
                </a:cubicBezTo>
                <a:cubicBezTo>
                  <a:pt x="3034" y="20746"/>
                  <a:pt x="3398" y="20817"/>
                  <a:pt x="3843" y="20817"/>
                </a:cubicBezTo>
                <a:close/>
                <a:moveTo>
                  <a:pt x="17757" y="16476"/>
                </a:moveTo>
                <a:cubicBezTo>
                  <a:pt x="18162" y="16476"/>
                  <a:pt x="18566" y="16405"/>
                  <a:pt x="18890" y="16262"/>
                </a:cubicBezTo>
                <a:cubicBezTo>
                  <a:pt x="19254" y="16120"/>
                  <a:pt x="19537" y="15942"/>
                  <a:pt x="19780" y="15729"/>
                </a:cubicBezTo>
                <a:cubicBezTo>
                  <a:pt x="20063" y="15479"/>
                  <a:pt x="20306" y="15195"/>
                  <a:pt x="20467" y="14874"/>
                </a:cubicBezTo>
                <a:cubicBezTo>
                  <a:pt x="20629" y="14590"/>
                  <a:pt x="20670" y="14234"/>
                  <a:pt x="20670" y="13878"/>
                </a:cubicBezTo>
                <a:cubicBezTo>
                  <a:pt x="20670" y="13522"/>
                  <a:pt x="20629" y="13202"/>
                  <a:pt x="20467" y="12882"/>
                </a:cubicBezTo>
                <a:cubicBezTo>
                  <a:pt x="20306" y="12597"/>
                  <a:pt x="20063" y="12312"/>
                  <a:pt x="19780" y="12063"/>
                </a:cubicBezTo>
                <a:cubicBezTo>
                  <a:pt x="19537" y="11850"/>
                  <a:pt x="19254" y="11672"/>
                  <a:pt x="18890" y="11529"/>
                </a:cubicBezTo>
                <a:cubicBezTo>
                  <a:pt x="18566" y="11387"/>
                  <a:pt x="18162" y="11316"/>
                  <a:pt x="17757" y="11316"/>
                </a:cubicBezTo>
                <a:cubicBezTo>
                  <a:pt x="17353" y="11316"/>
                  <a:pt x="16989" y="11387"/>
                  <a:pt x="16625" y="11529"/>
                </a:cubicBezTo>
                <a:cubicBezTo>
                  <a:pt x="16301" y="11672"/>
                  <a:pt x="15978" y="11850"/>
                  <a:pt x="15694" y="12063"/>
                </a:cubicBezTo>
                <a:cubicBezTo>
                  <a:pt x="15411" y="12312"/>
                  <a:pt x="15209" y="12597"/>
                  <a:pt x="15047" y="12882"/>
                </a:cubicBezTo>
                <a:cubicBezTo>
                  <a:pt x="14926" y="13202"/>
                  <a:pt x="14845" y="13522"/>
                  <a:pt x="14845" y="13878"/>
                </a:cubicBezTo>
                <a:cubicBezTo>
                  <a:pt x="14845" y="14234"/>
                  <a:pt x="14926" y="14590"/>
                  <a:pt x="15047" y="14874"/>
                </a:cubicBezTo>
                <a:cubicBezTo>
                  <a:pt x="15209" y="15195"/>
                  <a:pt x="15411" y="15479"/>
                  <a:pt x="15694" y="15729"/>
                </a:cubicBezTo>
                <a:cubicBezTo>
                  <a:pt x="15978" y="15942"/>
                  <a:pt x="16301" y="16120"/>
                  <a:pt x="16625" y="16262"/>
                </a:cubicBezTo>
                <a:cubicBezTo>
                  <a:pt x="16989" y="16405"/>
                  <a:pt x="17353" y="16476"/>
                  <a:pt x="17757" y="1647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5" name="Shape 4745"/>
          <p:cNvSpPr/>
          <p:nvPr/>
        </p:nvSpPr>
        <p:spPr>
          <a:xfrm>
            <a:off x="6643488" y="2481680"/>
            <a:ext cx="152965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5773"/>
                </a:moveTo>
                <a:cubicBezTo>
                  <a:pt x="12973" y="5838"/>
                  <a:pt x="14270" y="6000"/>
                  <a:pt x="15503" y="6292"/>
                </a:cubicBezTo>
                <a:cubicBezTo>
                  <a:pt x="16735" y="6551"/>
                  <a:pt x="17773" y="6941"/>
                  <a:pt x="18681" y="7427"/>
                </a:cubicBezTo>
                <a:cubicBezTo>
                  <a:pt x="19589" y="7881"/>
                  <a:pt x="20303" y="8400"/>
                  <a:pt x="20822" y="9016"/>
                </a:cubicBezTo>
                <a:cubicBezTo>
                  <a:pt x="21341" y="9632"/>
                  <a:pt x="21600" y="10314"/>
                  <a:pt x="21600" y="10995"/>
                </a:cubicBezTo>
                <a:cubicBezTo>
                  <a:pt x="21600" y="16378"/>
                  <a:pt x="21600" y="16378"/>
                  <a:pt x="21600" y="16378"/>
                </a:cubicBezTo>
                <a:cubicBezTo>
                  <a:pt x="21600" y="17059"/>
                  <a:pt x="21341" y="17741"/>
                  <a:pt x="20757" y="18389"/>
                </a:cubicBezTo>
                <a:cubicBezTo>
                  <a:pt x="20238" y="19038"/>
                  <a:pt x="19395" y="19622"/>
                  <a:pt x="18422" y="20076"/>
                </a:cubicBezTo>
                <a:cubicBezTo>
                  <a:pt x="17449" y="20530"/>
                  <a:pt x="16346" y="20919"/>
                  <a:pt x="14984" y="21178"/>
                </a:cubicBezTo>
                <a:cubicBezTo>
                  <a:pt x="13686" y="21470"/>
                  <a:pt x="12259" y="21600"/>
                  <a:pt x="10832" y="21600"/>
                </a:cubicBezTo>
                <a:cubicBezTo>
                  <a:pt x="9341" y="21600"/>
                  <a:pt x="7978" y="21470"/>
                  <a:pt x="6616" y="21178"/>
                </a:cubicBezTo>
                <a:cubicBezTo>
                  <a:pt x="5319" y="20919"/>
                  <a:pt x="4151" y="20530"/>
                  <a:pt x="3178" y="20076"/>
                </a:cubicBezTo>
                <a:cubicBezTo>
                  <a:pt x="2205" y="19622"/>
                  <a:pt x="1427" y="19038"/>
                  <a:pt x="843" y="18389"/>
                </a:cubicBezTo>
                <a:cubicBezTo>
                  <a:pt x="259" y="17741"/>
                  <a:pt x="0" y="17059"/>
                  <a:pt x="0" y="16378"/>
                </a:cubicBezTo>
                <a:cubicBezTo>
                  <a:pt x="0" y="10995"/>
                  <a:pt x="0" y="10995"/>
                  <a:pt x="0" y="10995"/>
                </a:cubicBezTo>
                <a:cubicBezTo>
                  <a:pt x="0" y="10314"/>
                  <a:pt x="259" y="9632"/>
                  <a:pt x="778" y="9016"/>
                </a:cubicBezTo>
                <a:cubicBezTo>
                  <a:pt x="1362" y="8400"/>
                  <a:pt x="2076" y="7881"/>
                  <a:pt x="2984" y="7427"/>
                </a:cubicBezTo>
                <a:cubicBezTo>
                  <a:pt x="3827" y="6941"/>
                  <a:pt x="4930" y="6551"/>
                  <a:pt x="6097" y="6292"/>
                </a:cubicBezTo>
                <a:cubicBezTo>
                  <a:pt x="7330" y="6000"/>
                  <a:pt x="8627" y="5838"/>
                  <a:pt x="10054" y="5773"/>
                </a:cubicBezTo>
                <a:cubicBezTo>
                  <a:pt x="10054" y="4670"/>
                  <a:pt x="10054" y="4670"/>
                  <a:pt x="10054" y="4670"/>
                </a:cubicBezTo>
                <a:cubicBezTo>
                  <a:pt x="10054" y="4476"/>
                  <a:pt x="10119" y="4314"/>
                  <a:pt x="10378" y="4151"/>
                </a:cubicBezTo>
                <a:cubicBezTo>
                  <a:pt x="10573" y="3989"/>
                  <a:pt x="10768" y="3827"/>
                  <a:pt x="11092" y="3697"/>
                </a:cubicBezTo>
                <a:cubicBezTo>
                  <a:pt x="11416" y="3568"/>
                  <a:pt x="11741" y="3438"/>
                  <a:pt x="12130" y="3308"/>
                </a:cubicBezTo>
                <a:cubicBezTo>
                  <a:pt x="12454" y="3178"/>
                  <a:pt x="12843" y="3049"/>
                  <a:pt x="13232" y="2951"/>
                </a:cubicBezTo>
                <a:cubicBezTo>
                  <a:pt x="13816" y="2757"/>
                  <a:pt x="14400" y="2562"/>
                  <a:pt x="14984" y="2335"/>
                </a:cubicBezTo>
                <a:cubicBezTo>
                  <a:pt x="15568" y="2141"/>
                  <a:pt x="15892" y="1946"/>
                  <a:pt x="15892" y="1751"/>
                </a:cubicBezTo>
                <a:cubicBezTo>
                  <a:pt x="15892" y="0"/>
                  <a:pt x="15892" y="0"/>
                  <a:pt x="15892" y="0"/>
                </a:cubicBezTo>
                <a:cubicBezTo>
                  <a:pt x="17319" y="0"/>
                  <a:pt x="17319" y="0"/>
                  <a:pt x="17319" y="0"/>
                </a:cubicBezTo>
                <a:cubicBezTo>
                  <a:pt x="17319" y="1751"/>
                  <a:pt x="17319" y="1751"/>
                  <a:pt x="17319" y="1751"/>
                </a:cubicBezTo>
                <a:cubicBezTo>
                  <a:pt x="17319" y="1946"/>
                  <a:pt x="17189" y="2141"/>
                  <a:pt x="16995" y="2303"/>
                </a:cubicBezTo>
                <a:cubicBezTo>
                  <a:pt x="16800" y="2432"/>
                  <a:pt x="16605" y="2595"/>
                  <a:pt x="16281" y="2757"/>
                </a:cubicBezTo>
                <a:cubicBezTo>
                  <a:pt x="15957" y="2919"/>
                  <a:pt x="15568" y="3049"/>
                  <a:pt x="15178" y="3178"/>
                </a:cubicBezTo>
                <a:cubicBezTo>
                  <a:pt x="14789" y="3308"/>
                  <a:pt x="14400" y="3405"/>
                  <a:pt x="14011" y="3535"/>
                </a:cubicBezTo>
                <a:cubicBezTo>
                  <a:pt x="13427" y="3697"/>
                  <a:pt x="12908" y="3892"/>
                  <a:pt x="12389" y="4119"/>
                </a:cubicBezTo>
                <a:cubicBezTo>
                  <a:pt x="11805" y="4314"/>
                  <a:pt x="11546" y="4508"/>
                  <a:pt x="11546" y="4670"/>
                </a:cubicBezTo>
                <a:lnTo>
                  <a:pt x="11546" y="5773"/>
                </a:lnTo>
                <a:close/>
                <a:moveTo>
                  <a:pt x="1427" y="10995"/>
                </a:moveTo>
                <a:cubicBezTo>
                  <a:pt x="1427" y="11514"/>
                  <a:pt x="1427" y="11514"/>
                  <a:pt x="1427" y="11514"/>
                </a:cubicBezTo>
                <a:cubicBezTo>
                  <a:pt x="10054" y="11514"/>
                  <a:pt x="10054" y="11514"/>
                  <a:pt x="10054" y="11514"/>
                </a:cubicBezTo>
                <a:cubicBezTo>
                  <a:pt x="10054" y="6486"/>
                  <a:pt x="10054" y="6486"/>
                  <a:pt x="10054" y="6486"/>
                </a:cubicBezTo>
                <a:cubicBezTo>
                  <a:pt x="8886" y="6551"/>
                  <a:pt x="7784" y="6714"/>
                  <a:pt x="6746" y="6941"/>
                </a:cubicBezTo>
                <a:cubicBezTo>
                  <a:pt x="5643" y="7200"/>
                  <a:pt x="4735" y="7524"/>
                  <a:pt x="3957" y="7914"/>
                </a:cubicBezTo>
                <a:cubicBezTo>
                  <a:pt x="3178" y="8335"/>
                  <a:pt x="2530" y="8789"/>
                  <a:pt x="2141" y="9308"/>
                </a:cubicBezTo>
                <a:cubicBezTo>
                  <a:pt x="1686" y="9859"/>
                  <a:pt x="1427" y="10411"/>
                  <a:pt x="1427" y="10995"/>
                </a:cubicBezTo>
                <a:close/>
                <a:moveTo>
                  <a:pt x="10832" y="20886"/>
                </a:moveTo>
                <a:cubicBezTo>
                  <a:pt x="12130" y="20886"/>
                  <a:pt x="13297" y="20757"/>
                  <a:pt x="14465" y="20530"/>
                </a:cubicBezTo>
                <a:cubicBezTo>
                  <a:pt x="15568" y="20303"/>
                  <a:pt x="16541" y="19946"/>
                  <a:pt x="17384" y="19524"/>
                </a:cubicBezTo>
                <a:cubicBezTo>
                  <a:pt x="18227" y="19135"/>
                  <a:pt x="18941" y="18681"/>
                  <a:pt x="19395" y="18130"/>
                </a:cubicBezTo>
                <a:cubicBezTo>
                  <a:pt x="19914" y="17578"/>
                  <a:pt x="20173" y="16995"/>
                  <a:pt x="20173" y="16378"/>
                </a:cubicBezTo>
                <a:cubicBezTo>
                  <a:pt x="20173" y="12227"/>
                  <a:pt x="20173" y="12227"/>
                  <a:pt x="20173" y="12227"/>
                </a:cubicBezTo>
                <a:cubicBezTo>
                  <a:pt x="1427" y="12227"/>
                  <a:pt x="1427" y="12227"/>
                  <a:pt x="1427" y="12227"/>
                </a:cubicBezTo>
                <a:cubicBezTo>
                  <a:pt x="1427" y="16378"/>
                  <a:pt x="1427" y="16378"/>
                  <a:pt x="1427" y="16378"/>
                </a:cubicBezTo>
                <a:cubicBezTo>
                  <a:pt x="1427" y="16995"/>
                  <a:pt x="1686" y="17578"/>
                  <a:pt x="2205" y="18130"/>
                </a:cubicBezTo>
                <a:cubicBezTo>
                  <a:pt x="2724" y="18681"/>
                  <a:pt x="3373" y="19135"/>
                  <a:pt x="4216" y="19524"/>
                </a:cubicBezTo>
                <a:cubicBezTo>
                  <a:pt x="5059" y="19946"/>
                  <a:pt x="6032" y="20303"/>
                  <a:pt x="7200" y="20530"/>
                </a:cubicBezTo>
                <a:cubicBezTo>
                  <a:pt x="8303" y="20757"/>
                  <a:pt x="9535" y="20886"/>
                  <a:pt x="10832" y="20886"/>
                </a:cubicBezTo>
                <a:close/>
                <a:moveTo>
                  <a:pt x="20173" y="10995"/>
                </a:moveTo>
                <a:cubicBezTo>
                  <a:pt x="20173" y="10411"/>
                  <a:pt x="19978" y="9859"/>
                  <a:pt x="19524" y="9308"/>
                </a:cubicBezTo>
                <a:cubicBezTo>
                  <a:pt x="19070" y="8789"/>
                  <a:pt x="18422" y="8335"/>
                  <a:pt x="17643" y="7914"/>
                </a:cubicBezTo>
                <a:cubicBezTo>
                  <a:pt x="16865" y="7524"/>
                  <a:pt x="15957" y="7200"/>
                  <a:pt x="14919" y="6941"/>
                </a:cubicBezTo>
                <a:cubicBezTo>
                  <a:pt x="13881" y="6714"/>
                  <a:pt x="12778" y="6551"/>
                  <a:pt x="11546" y="6486"/>
                </a:cubicBezTo>
                <a:cubicBezTo>
                  <a:pt x="11546" y="11514"/>
                  <a:pt x="11546" y="11514"/>
                  <a:pt x="11546" y="11514"/>
                </a:cubicBezTo>
                <a:cubicBezTo>
                  <a:pt x="20173" y="11514"/>
                  <a:pt x="20173" y="11514"/>
                  <a:pt x="20173" y="11514"/>
                </a:cubicBezTo>
                <a:lnTo>
                  <a:pt x="20173" y="1099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6" name="Shape 4746"/>
          <p:cNvSpPr/>
          <p:nvPr/>
        </p:nvSpPr>
        <p:spPr>
          <a:xfrm>
            <a:off x="7191275" y="2602847"/>
            <a:ext cx="304735" cy="60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70" y="0"/>
                </a:moveTo>
                <a:cubicBezTo>
                  <a:pt x="2461" y="0"/>
                  <a:pt x="2753" y="325"/>
                  <a:pt x="3012" y="974"/>
                </a:cubicBezTo>
                <a:cubicBezTo>
                  <a:pt x="3303" y="1462"/>
                  <a:pt x="3497" y="2274"/>
                  <a:pt x="3692" y="3248"/>
                </a:cubicBezTo>
                <a:cubicBezTo>
                  <a:pt x="3886" y="4223"/>
                  <a:pt x="4016" y="5359"/>
                  <a:pt x="4145" y="6659"/>
                </a:cubicBezTo>
                <a:cubicBezTo>
                  <a:pt x="4242" y="7958"/>
                  <a:pt x="4307" y="9257"/>
                  <a:pt x="4307" y="10881"/>
                </a:cubicBezTo>
                <a:cubicBezTo>
                  <a:pt x="4307" y="12343"/>
                  <a:pt x="4242" y="13805"/>
                  <a:pt x="4145" y="15104"/>
                </a:cubicBezTo>
                <a:cubicBezTo>
                  <a:pt x="4016" y="16403"/>
                  <a:pt x="3886" y="17540"/>
                  <a:pt x="3692" y="18514"/>
                </a:cubicBezTo>
                <a:cubicBezTo>
                  <a:pt x="3497" y="19489"/>
                  <a:pt x="3303" y="20301"/>
                  <a:pt x="3012" y="20788"/>
                </a:cubicBezTo>
                <a:cubicBezTo>
                  <a:pt x="2753" y="21438"/>
                  <a:pt x="2461" y="21600"/>
                  <a:pt x="2170" y="21600"/>
                </a:cubicBezTo>
                <a:cubicBezTo>
                  <a:pt x="1878" y="21600"/>
                  <a:pt x="1619" y="21438"/>
                  <a:pt x="1328" y="20788"/>
                </a:cubicBezTo>
                <a:cubicBezTo>
                  <a:pt x="1069" y="20301"/>
                  <a:pt x="842" y="19489"/>
                  <a:pt x="648" y="18514"/>
                </a:cubicBezTo>
                <a:cubicBezTo>
                  <a:pt x="453" y="17540"/>
                  <a:pt x="291" y="16403"/>
                  <a:pt x="194" y="15104"/>
                </a:cubicBezTo>
                <a:cubicBezTo>
                  <a:pt x="65" y="13805"/>
                  <a:pt x="0" y="12343"/>
                  <a:pt x="0" y="10881"/>
                </a:cubicBezTo>
                <a:cubicBezTo>
                  <a:pt x="0" y="9257"/>
                  <a:pt x="65" y="7958"/>
                  <a:pt x="194" y="6659"/>
                </a:cubicBezTo>
                <a:cubicBezTo>
                  <a:pt x="291" y="5359"/>
                  <a:pt x="453" y="4223"/>
                  <a:pt x="648" y="3248"/>
                </a:cubicBezTo>
                <a:cubicBezTo>
                  <a:pt x="842" y="2274"/>
                  <a:pt x="1069" y="1462"/>
                  <a:pt x="1328" y="974"/>
                </a:cubicBezTo>
                <a:cubicBezTo>
                  <a:pt x="1619" y="325"/>
                  <a:pt x="1878" y="0"/>
                  <a:pt x="2170" y="0"/>
                </a:cubicBezTo>
                <a:close/>
                <a:moveTo>
                  <a:pt x="2170" y="18027"/>
                </a:moveTo>
                <a:cubicBezTo>
                  <a:pt x="2364" y="18027"/>
                  <a:pt x="2558" y="17865"/>
                  <a:pt x="2720" y="17540"/>
                </a:cubicBezTo>
                <a:cubicBezTo>
                  <a:pt x="2915" y="17215"/>
                  <a:pt x="3076" y="16565"/>
                  <a:pt x="3174" y="15916"/>
                </a:cubicBezTo>
                <a:cubicBezTo>
                  <a:pt x="3303" y="15266"/>
                  <a:pt x="3433" y="14454"/>
                  <a:pt x="3497" y="13642"/>
                </a:cubicBezTo>
                <a:cubicBezTo>
                  <a:pt x="3562" y="12830"/>
                  <a:pt x="3595" y="11856"/>
                  <a:pt x="3595" y="10881"/>
                </a:cubicBezTo>
                <a:cubicBezTo>
                  <a:pt x="3595" y="9907"/>
                  <a:pt x="3562" y="8932"/>
                  <a:pt x="3497" y="8120"/>
                </a:cubicBezTo>
                <a:cubicBezTo>
                  <a:pt x="3433" y="7308"/>
                  <a:pt x="3303" y="6496"/>
                  <a:pt x="3174" y="5847"/>
                </a:cubicBezTo>
                <a:cubicBezTo>
                  <a:pt x="3076" y="5035"/>
                  <a:pt x="2915" y="4547"/>
                  <a:pt x="2720" y="4223"/>
                </a:cubicBezTo>
                <a:cubicBezTo>
                  <a:pt x="2558" y="3898"/>
                  <a:pt x="2364" y="3735"/>
                  <a:pt x="2170" y="3735"/>
                </a:cubicBezTo>
                <a:cubicBezTo>
                  <a:pt x="1975" y="3735"/>
                  <a:pt x="1781" y="3898"/>
                  <a:pt x="1619" y="4223"/>
                </a:cubicBezTo>
                <a:cubicBezTo>
                  <a:pt x="1457" y="4547"/>
                  <a:pt x="1295" y="5035"/>
                  <a:pt x="1133" y="5847"/>
                </a:cubicBezTo>
                <a:cubicBezTo>
                  <a:pt x="1036" y="6496"/>
                  <a:pt x="939" y="7308"/>
                  <a:pt x="842" y="8120"/>
                </a:cubicBezTo>
                <a:cubicBezTo>
                  <a:pt x="777" y="8932"/>
                  <a:pt x="712" y="9907"/>
                  <a:pt x="712" y="10881"/>
                </a:cubicBezTo>
                <a:cubicBezTo>
                  <a:pt x="712" y="11856"/>
                  <a:pt x="777" y="12830"/>
                  <a:pt x="842" y="13642"/>
                </a:cubicBezTo>
                <a:cubicBezTo>
                  <a:pt x="939" y="14454"/>
                  <a:pt x="1036" y="15266"/>
                  <a:pt x="1133" y="15916"/>
                </a:cubicBezTo>
                <a:cubicBezTo>
                  <a:pt x="1295" y="16565"/>
                  <a:pt x="1457" y="17215"/>
                  <a:pt x="1619" y="17540"/>
                </a:cubicBezTo>
                <a:cubicBezTo>
                  <a:pt x="1781" y="17865"/>
                  <a:pt x="1975" y="18027"/>
                  <a:pt x="2170" y="18027"/>
                </a:cubicBezTo>
                <a:close/>
                <a:moveTo>
                  <a:pt x="10816" y="0"/>
                </a:moveTo>
                <a:cubicBezTo>
                  <a:pt x="11108" y="0"/>
                  <a:pt x="11399" y="325"/>
                  <a:pt x="11658" y="974"/>
                </a:cubicBezTo>
                <a:cubicBezTo>
                  <a:pt x="11917" y="1462"/>
                  <a:pt x="12112" y="2274"/>
                  <a:pt x="12338" y="3248"/>
                </a:cubicBezTo>
                <a:cubicBezTo>
                  <a:pt x="12533" y="4223"/>
                  <a:pt x="12662" y="5359"/>
                  <a:pt x="12792" y="6659"/>
                </a:cubicBezTo>
                <a:cubicBezTo>
                  <a:pt x="12889" y="7958"/>
                  <a:pt x="12954" y="9257"/>
                  <a:pt x="12954" y="10881"/>
                </a:cubicBezTo>
                <a:cubicBezTo>
                  <a:pt x="12954" y="12343"/>
                  <a:pt x="12889" y="13805"/>
                  <a:pt x="12792" y="15104"/>
                </a:cubicBezTo>
                <a:cubicBezTo>
                  <a:pt x="12662" y="16403"/>
                  <a:pt x="12533" y="17540"/>
                  <a:pt x="12338" y="18514"/>
                </a:cubicBezTo>
                <a:cubicBezTo>
                  <a:pt x="12112" y="19489"/>
                  <a:pt x="11917" y="20301"/>
                  <a:pt x="11658" y="20788"/>
                </a:cubicBezTo>
                <a:cubicBezTo>
                  <a:pt x="11399" y="21438"/>
                  <a:pt x="11108" y="21600"/>
                  <a:pt x="10816" y="21600"/>
                </a:cubicBezTo>
                <a:cubicBezTo>
                  <a:pt x="10492" y="21600"/>
                  <a:pt x="10201" y="21438"/>
                  <a:pt x="9974" y="20788"/>
                </a:cubicBezTo>
                <a:cubicBezTo>
                  <a:pt x="9715" y="20301"/>
                  <a:pt x="9488" y="19489"/>
                  <a:pt x="9294" y="18514"/>
                </a:cubicBezTo>
                <a:cubicBezTo>
                  <a:pt x="9100" y="17540"/>
                  <a:pt x="8938" y="16403"/>
                  <a:pt x="8808" y="15104"/>
                </a:cubicBezTo>
                <a:cubicBezTo>
                  <a:pt x="8711" y="13805"/>
                  <a:pt x="8646" y="12343"/>
                  <a:pt x="8646" y="10881"/>
                </a:cubicBezTo>
                <a:cubicBezTo>
                  <a:pt x="8646" y="9257"/>
                  <a:pt x="8711" y="7958"/>
                  <a:pt x="8808" y="6659"/>
                </a:cubicBezTo>
                <a:cubicBezTo>
                  <a:pt x="8938" y="5359"/>
                  <a:pt x="9100" y="4223"/>
                  <a:pt x="9294" y="3248"/>
                </a:cubicBezTo>
                <a:cubicBezTo>
                  <a:pt x="9488" y="2274"/>
                  <a:pt x="9715" y="1462"/>
                  <a:pt x="9974" y="974"/>
                </a:cubicBezTo>
                <a:cubicBezTo>
                  <a:pt x="10201" y="325"/>
                  <a:pt x="10492" y="0"/>
                  <a:pt x="10816" y="0"/>
                </a:cubicBezTo>
                <a:close/>
                <a:moveTo>
                  <a:pt x="10816" y="18027"/>
                </a:moveTo>
                <a:cubicBezTo>
                  <a:pt x="11010" y="18027"/>
                  <a:pt x="11172" y="17865"/>
                  <a:pt x="11367" y="17540"/>
                </a:cubicBezTo>
                <a:cubicBezTo>
                  <a:pt x="11529" y="17215"/>
                  <a:pt x="11691" y="16565"/>
                  <a:pt x="11820" y="15916"/>
                </a:cubicBezTo>
                <a:cubicBezTo>
                  <a:pt x="11950" y="15266"/>
                  <a:pt x="12079" y="14454"/>
                  <a:pt x="12144" y="13642"/>
                </a:cubicBezTo>
                <a:cubicBezTo>
                  <a:pt x="12209" y="12830"/>
                  <a:pt x="12241" y="11856"/>
                  <a:pt x="12241" y="10881"/>
                </a:cubicBezTo>
                <a:cubicBezTo>
                  <a:pt x="12241" y="9907"/>
                  <a:pt x="12209" y="8932"/>
                  <a:pt x="12144" y="8120"/>
                </a:cubicBezTo>
                <a:cubicBezTo>
                  <a:pt x="12079" y="7308"/>
                  <a:pt x="11950" y="6496"/>
                  <a:pt x="11820" y="5847"/>
                </a:cubicBezTo>
                <a:cubicBezTo>
                  <a:pt x="11691" y="5035"/>
                  <a:pt x="11529" y="4547"/>
                  <a:pt x="11367" y="4223"/>
                </a:cubicBezTo>
                <a:cubicBezTo>
                  <a:pt x="11172" y="3898"/>
                  <a:pt x="11010" y="3735"/>
                  <a:pt x="10816" y="3735"/>
                </a:cubicBezTo>
                <a:cubicBezTo>
                  <a:pt x="10622" y="3735"/>
                  <a:pt x="10428" y="3898"/>
                  <a:pt x="10266" y="4223"/>
                </a:cubicBezTo>
                <a:cubicBezTo>
                  <a:pt x="10104" y="4547"/>
                  <a:pt x="9942" y="5035"/>
                  <a:pt x="9780" y="5847"/>
                </a:cubicBezTo>
                <a:cubicBezTo>
                  <a:pt x="9650" y="6496"/>
                  <a:pt x="9553" y="7308"/>
                  <a:pt x="9488" y="8120"/>
                </a:cubicBezTo>
                <a:cubicBezTo>
                  <a:pt x="9391" y="8932"/>
                  <a:pt x="9359" y="9907"/>
                  <a:pt x="9359" y="10881"/>
                </a:cubicBezTo>
                <a:cubicBezTo>
                  <a:pt x="9359" y="11856"/>
                  <a:pt x="9391" y="12830"/>
                  <a:pt x="9488" y="13642"/>
                </a:cubicBezTo>
                <a:cubicBezTo>
                  <a:pt x="9553" y="14454"/>
                  <a:pt x="9650" y="15266"/>
                  <a:pt x="9780" y="15916"/>
                </a:cubicBezTo>
                <a:cubicBezTo>
                  <a:pt x="9942" y="16565"/>
                  <a:pt x="10104" y="17215"/>
                  <a:pt x="10266" y="17540"/>
                </a:cubicBezTo>
                <a:cubicBezTo>
                  <a:pt x="10428" y="17865"/>
                  <a:pt x="10622" y="18027"/>
                  <a:pt x="10816" y="18027"/>
                </a:cubicBezTo>
                <a:close/>
                <a:moveTo>
                  <a:pt x="19463" y="0"/>
                </a:moveTo>
                <a:cubicBezTo>
                  <a:pt x="19722" y="0"/>
                  <a:pt x="20013" y="325"/>
                  <a:pt x="20272" y="974"/>
                </a:cubicBezTo>
                <a:cubicBezTo>
                  <a:pt x="20531" y="1462"/>
                  <a:pt x="20758" y="2274"/>
                  <a:pt x="20952" y="3248"/>
                </a:cubicBezTo>
                <a:cubicBezTo>
                  <a:pt x="21179" y="4223"/>
                  <a:pt x="21309" y="5359"/>
                  <a:pt x="21438" y="6659"/>
                </a:cubicBezTo>
                <a:cubicBezTo>
                  <a:pt x="21535" y="7958"/>
                  <a:pt x="21600" y="9257"/>
                  <a:pt x="21600" y="10881"/>
                </a:cubicBezTo>
                <a:cubicBezTo>
                  <a:pt x="21600" y="12343"/>
                  <a:pt x="21535" y="13805"/>
                  <a:pt x="21438" y="15104"/>
                </a:cubicBezTo>
                <a:cubicBezTo>
                  <a:pt x="21309" y="16403"/>
                  <a:pt x="21179" y="17540"/>
                  <a:pt x="20952" y="18514"/>
                </a:cubicBezTo>
                <a:cubicBezTo>
                  <a:pt x="20758" y="19489"/>
                  <a:pt x="20531" y="20301"/>
                  <a:pt x="20272" y="20788"/>
                </a:cubicBezTo>
                <a:cubicBezTo>
                  <a:pt x="20013" y="21438"/>
                  <a:pt x="19722" y="21600"/>
                  <a:pt x="19463" y="21600"/>
                </a:cubicBezTo>
                <a:cubicBezTo>
                  <a:pt x="19139" y="21600"/>
                  <a:pt x="18847" y="21438"/>
                  <a:pt x="18588" y="20788"/>
                </a:cubicBezTo>
                <a:cubicBezTo>
                  <a:pt x="18329" y="20301"/>
                  <a:pt x="18103" y="19489"/>
                  <a:pt x="17941" y="18514"/>
                </a:cubicBezTo>
                <a:cubicBezTo>
                  <a:pt x="17746" y="17540"/>
                  <a:pt x="17584" y="16403"/>
                  <a:pt x="17455" y="15104"/>
                </a:cubicBezTo>
                <a:cubicBezTo>
                  <a:pt x="17358" y="13805"/>
                  <a:pt x="17293" y="12343"/>
                  <a:pt x="17293" y="10881"/>
                </a:cubicBezTo>
                <a:cubicBezTo>
                  <a:pt x="17293" y="9257"/>
                  <a:pt x="17358" y="7958"/>
                  <a:pt x="17455" y="6659"/>
                </a:cubicBezTo>
                <a:cubicBezTo>
                  <a:pt x="17584" y="5359"/>
                  <a:pt x="17746" y="4223"/>
                  <a:pt x="17941" y="3248"/>
                </a:cubicBezTo>
                <a:cubicBezTo>
                  <a:pt x="18103" y="2274"/>
                  <a:pt x="18329" y="1462"/>
                  <a:pt x="18588" y="974"/>
                </a:cubicBezTo>
                <a:cubicBezTo>
                  <a:pt x="18847" y="325"/>
                  <a:pt x="19139" y="0"/>
                  <a:pt x="19463" y="0"/>
                </a:cubicBezTo>
                <a:close/>
                <a:moveTo>
                  <a:pt x="19463" y="18027"/>
                </a:moveTo>
                <a:cubicBezTo>
                  <a:pt x="19657" y="18027"/>
                  <a:pt x="19819" y="17865"/>
                  <a:pt x="20013" y="17540"/>
                </a:cubicBezTo>
                <a:cubicBezTo>
                  <a:pt x="20175" y="17215"/>
                  <a:pt x="20305" y="16565"/>
                  <a:pt x="20467" y="15916"/>
                </a:cubicBezTo>
                <a:cubicBezTo>
                  <a:pt x="20564" y="15266"/>
                  <a:pt x="20661" y="14454"/>
                  <a:pt x="20758" y="13642"/>
                </a:cubicBezTo>
                <a:cubicBezTo>
                  <a:pt x="20855" y="12830"/>
                  <a:pt x="20888" y="11856"/>
                  <a:pt x="20888" y="10881"/>
                </a:cubicBezTo>
                <a:cubicBezTo>
                  <a:pt x="20888" y="9907"/>
                  <a:pt x="20855" y="8932"/>
                  <a:pt x="20758" y="8120"/>
                </a:cubicBezTo>
                <a:cubicBezTo>
                  <a:pt x="20661" y="7308"/>
                  <a:pt x="20564" y="6496"/>
                  <a:pt x="20467" y="5847"/>
                </a:cubicBezTo>
                <a:cubicBezTo>
                  <a:pt x="20305" y="5035"/>
                  <a:pt x="20175" y="4547"/>
                  <a:pt x="20013" y="4223"/>
                </a:cubicBezTo>
                <a:cubicBezTo>
                  <a:pt x="19819" y="3898"/>
                  <a:pt x="19657" y="3735"/>
                  <a:pt x="19463" y="3735"/>
                </a:cubicBezTo>
                <a:cubicBezTo>
                  <a:pt x="19268" y="3735"/>
                  <a:pt x="19074" y="3898"/>
                  <a:pt x="18880" y="4223"/>
                </a:cubicBezTo>
                <a:cubicBezTo>
                  <a:pt x="18685" y="4547"/>
                  <a:pt x="18556" y="5035"/>
                  <a:pt x="18426" y="5847"/>
                </a:cubicBezTo>
                <a:cubicBezTo>
                  <a:pt x="18297" y="6496"/>
                  <a:pt x="18200" y="7308"/>
                  <a:pt x="18135" y="8120"/>
                </a:cubicBezTo>
                <a:cubicBezTo>
                  <a:pt x="18038" y="8932"/>
                  <a:pt x="18005" y="9907"/>
                  <a:pt x="18005" y="10881"/>
                </a:cubicBezTo>
                <a:cubicBezTo>
                  <a:pt x="18005" y="11856"/>
                  <a:pt x="18038" y="12830"/>
                  <a:pt x="18135" y="13642"/>
                </a:cubicBezTo>
                <a:cubicBezTo>
                  <a:pt x="18200" y="14454"/>
                  <a:pt x="18297" y="15266"/>
                  <a:pt x="18426" y="15916"/>
                </a:cubicBezTo>
                <a:cubicBezTo>
                  <a:pt x="18556" y="16565"/>
                  <a:pt x="18685" y="17215"/>
                  <a:pt x="18880" y="17540"/>
                </a:cubicBezTo>
                <a:cubicBezTo>
                  <a:pt x="19074" y="17865"/>
                  <a:pt x="19268" y="18027"/>
                  <a:pt x="19463" y="1802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7" name="Shape 4747"/>
          <p:cNvSpPr/>
          <p:nvPr/>
        </p:nvSpPr>
        <p:spPr>
          <a:xfrm>
            <a:off x="7840640" y="2507202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2" y="0"/>
                </a:moveTo>
                <a:cubicBezTo>
                  <a:pt x="7823" y="429"/>
                  <a:pt x="7472" y="897"/>
                  <a:pt x="7122" y="1365"/>
                </a:cubicBezTo>
                <a:cubicBezTo>
                  <a:pt x="6811" y="1871"/>
                  <a:pt x="6538" y="2378"/>
                  <a:pt x="6344" y="2924"/>
                </a:cubicBezTo>
                <a:cubicBezTo>
                  <a:pt x="6110" y="3470"/>
                  <a:pt x="5916" y="4016"/>
                  <a:pt x="5799" y="4601"/>
                </a:cubicBezTo>
                <a:cubicBezTo>
                  <a:pt x="5682" y="5186"/>
                  <a:pt x="5643" y="5770"/>
                  <a:pt x="5643" y="6433"/>
                </a:cubicBezTo>
                <a:cubicBezTo>
                  <a:pt x="5643" y="7720"/>
                  <a:pt x="5877" y="8929"/>
                  <a:pt x="6383" y="10098"/>
                </a:cubicBezTo>
                <a:cubicBezTo>
                  <a:pt x="6889" y="11229"/>
                  <a:pt x="7589" y="12243"/>
                  <a:pt x="8406" y="13061"/>
                </a:cubicBezTo>
                <a:cubicBezTo>
                  <a:pt x="9263" y="13919"/>
                  <a:pt x="10275" y="14582"/>
                  <a:pt x="11403" y="15089"/>
                </a:cubicBezTo>
                <a:cubicBezTo>
                  <a:pt x="12532" y="15596"/>
                  <a:pt x="13738" y="15830"/>
                  <a:pt x="15062" y="15830"/>
                </a:cubicBezTo>
                <a:cubicBezTo>
                  <a:pt x="15723" y="15830"/>
                  <a:pt x="16346" y="15752"/>
                  <a:pt x="16930" y="15635"/>
                </a:cubicBezTo>
                <a:cubicBezTo>
                  <a:pt x="17552" y="15518"/>
                  <a:pt x="18136" y="15362"/>
                  <a:pt x="18642" y="15128"/>
                </a:cubicBezTo>
                <a:cubicBezTo>
                  <a:pt x="19187" y="14855"/>
                  <a:pt x="19732" y="14582"/>
                  <a:pt x="20238" y="14270"/>
                </a:cubicBezTo>
                <a:cubicBezTo>
                  <a:pt x="20744" y="13958"/>
                  <a:pt x="21211" y="13568"/>
                  <a:pt x="21600" y="13139"/>
                </a:cubicBezTo>
                <a:cubicBezTo>
                  <a:pt x="21328" y="14348"/>
                  <a:pt x="20861" y="15479"/>
                  <a:pt x="20199" y="16492"/>
                </a:cubicBezTo>
                <a:cubicBezTo>
                  <a:pt x="19537" y="17545"/>
                  <a:pt x="18759" y="18442"/>
                  <a:pt x="17786" y="19183"/>
                </a:cubicBezTo>
                <a:cubicBezTo>
                  <a:pt x="16852" y="19962"/>
                  <a:pt x="15801" y="20547"/>
                  <a:pt x="14634" y="20976"/>
                </a:cubicBezTo>
                <a:cubicBezTo>
                  <a:pt x="13466" y="21405"/>
                  <a:pt x="12259" y="21600"/>
                  <a:pt x="10975" y="21600"/>
                </a:cubicBezTo>
                <a:cubicBezTo>
                  <a:pt x="9457" y="21600"/>
                  <a:pt x="8017" y="21327"/>
                  <a:pt x="6694" y="20742"/>
                </a:cubicBezTo>
                <a:cubicBezTo>
                  <a:pt x="5332" y="20157"/>
                  <a:pt x="4203" y="19378"/>
                  <a:pt x="3191" y="18364"/>
                </a:cubicBezTo>
                <a:cubicBezTo>
                  <a:pt x="2218" y="17389"/>
                  <a:pt x="1440" y="16219"/>
                  <a:pt x="856" y="14894"/>
                </a:cubicBezTo>
                <a:cubicBezTo>
                  <a:pt x="311" y="13529"/>
                  <a:pt x="0" y="12126"/>
                  <a:pt x="0" y="10605"/>
                </a:cubicBezTo>
                <a:cubicBezTo>
                  <a:pt x="0" y="9357"/>
                  <a:pt x="234" y="8149"/>
                  <a:pt x="623" y="6979"/>
                </a:cubicBezTo>
                <a:cubicBezTo>
                  <a:pt x="1012" y="5848"/>
                  <a:pt x="1596" y="4796"/>
                  <a:pt x="2335" y="3821"/>
                </a:cubicBezTo>
                <a:cubicBezTo>
                  <a:pt x="3036" y="2924"/>
                  <a:pt x="3931" y="2144"/>
                  <a:pt x="4943" y="1443"/>
                </a:cubicBezTo>
                <a:cubicBezTo>
                  <a:pt x="5955" y="780"/>
                  <a:pt x="7044" y="273"/>
                  <a:pt x="8212" y="0"/>
                </a:cubicBezTo>
                <a:close/>
                <a:moveTo>
                  <a:pt x="5838" y="1910"/>
                </a:moveTo>
                <a:cubicBezTo>
                  <a:pt x="5098" y="2339"/>
                  <a:pt x="4398" y="2885"/>
                  <a:pt x="3775" y="3509"/>
                </a:cubicBezTo>
                <a:cubicBezTo>
                  <a:pt x="3152" y="4133"/>
                  <a:pt x="2646" y="4835"/>
                  <a:pt x="2257" y="5575"/>
                </a:cubicBezTo>
                <a:cubicBezTo>
                  <a:pt x="1790" y="6316"/>
                  <a:pt x="1479" y="7096"/>
                  <a:pt x="1245" y="7954"/>
                </a:cubicBezTo>
                <a:cubicBezTo>
                  <a:pt x="973" y="8812"/>
                  <a:pt x="856" y="9669"/>
                  <a:pt x="856" y="10605"/>
                </a:cubicBezTo>
                <a:cubicBezTo>
                  <a:pt x="856" y="12009"/>
                  <a:pt x="1129" y="13334"/>
                  <a:pt x="1674" y="14543"/>
                </a:cubicBezTo>
                <a:cubicBezTo>
                  <a:pt x="2179" y="15752"/>
                  <a:pt x="2919" y="16843"/>
                  <a:pt x="3814" y="17740"/>
                </a:cubicBezTo>
                <a:cubicBezTo>
                  <a:pt x="4709" y="18676"/>
                  <a:pt x="5799" y="19378"/>
                  <a:pt x="7044" y="19923"/>
                </a:cubicBezTo>
                <a:cubicBezTo>
                  <a:pt x="8251" y="20469"/>
                  <a:pt x="9574" y="20742"/>
                  <a:pt x="10975" y="20742"/>
                </a:cubicBezTo>
                <a:cubicBezTo>
                  <a:pt x="11909" y="20742"/>
                  <a:pt x="12804" y="20625"/>
                  <a:pt x="13661" y="20352"/>
                </a:cubicBezTo>
                <a:cubicBezTo>
                  <a:pt x="14517" y="20118"/>
                  <a:pt x="15334" y="19768"/>
                  <a:pt x="16112" y="19339"/>
                </a:cubicBezTo>
                <a:cubicBezTo>
                  <a:pt x="16852" y="18871"/>
                  <a:pt x="17552" y="18325"/>
                  <a:pt x="18175" y="17701"/>
                </a:cubicBezTo>
                <a:cubicBezTo>
                  <a:pt x="18798" y="17038"/>
                  <a:pt x="19343" y="16336"/>
                  <a:pt x="19771" y="15557"/>
                </a:cubicBezTo>
                <a:cubicBezTo>
                  <a:pt x="19421" y="15752"/>
                  <a:pt x="19031" y="15908"/>
                  <a:pt x="18642" y="16064"/>
                </a:cubicBezTo>
                <a:cubicBezTo>
                  <a:pt x="18292" y="16219"/>
                  <a:pt x="17903" y="16336"/>
                  <a:pt x="17514" y="16414"/>
                </a:cubicBezTo>
                <a:cubicBezTo>
                  <a:pt x="17085" y="16492"/>
                  <a:pt x="16696" y="16570"/>
                  <a:pt x="16268" y="16609"/>
                </a:cubicBezTo>
                <a:cubicBezTo>
                  <a:pt x="15879" y="16648"/>
                  <a:pt x="15451" y="16687"/>
                  <a:pt x="15062" y="16687"/>
                </a:cubicBezTo>
                <a:cubicBezTo>
                  <a:pt x="13661" y="16687"/>
                  <a:pt x="12298" y="16414"/>
                  <a:pt x="11053" y="15869"/>
                </a:cubicBezTo>
                <a:cubicBezTo>
                  <a:pt x="9808" y="15323"/>
                  <a:pt x="8718" y="14621"/>
                  <a:pt x="7823" y="13685"/>
                </a:cubicBezTo>
                <a:cubicBezTo>
                  <a:pt x="6889" y="12749"/>
                  <a:pt x="6110" y="11658"/>
                  <a:pt x="5604" y="10410"/>
                </a:cubicBezTo>
                <a:cubicBezTo>
                  <a:pt x="5059" y="9162"/>
                  <a:pt x="4787" y="7837"/>
                  <a:pt x="4787" y="6433"/>
                </a:cubicBezTo>
                <a:cubicBezTo>
                  <a:pt x="4787" y="6004"/>
                  <a:pt x="4787" y="5614"/>
                  <a:pt x="4865" y="5225"/>
                </a:cubicBezTo>
                <a:cubicBezTo>
                  <a:pt x="4904" y="4835"/>
                  <a:pt x="4982" y="4484"/>
                  <a:pt x="5098" y="4094"/>
                </a:cubicBezTo>
                <a:cubicBezTo>
                  <a:pt x="5137" y="3704"/>
                  <a:pt x="5254" y="3353"/>
                  <a:pt x="5371" y="2963"/>
                </a:cubicBezTo>
                <a:cubicBezTo>
                  <a:pt x="5526" y="2612"/>
                  <a:pt x="5682" y="2261"/>
                  <a:pt x="5838" y="191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8" name="Shape 4748"/>
          <p:cNvSpPr/>
          <p:nvPr/>
        </p:nvSpPr>
        <p:spPr>
          <a:xfrm>
            <a:off x="8458933" y="2516763"/>
            <a:ext cx="264104" cy="23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48"/>
                </a:moveTo>
                <a:lnTo>
                  <a:pt x="11142" y="16948"/>
                </a:lnTo>
                <a:lnTo>
                  <a:pt x="11142" y="20714"/>
                </a:lnTo>
                <a:lnTo>
                  <a:pt x="14074" y="20714"/>
                </a:lnTo>
                <a:lnTo>
                  <a:pt x="14074" y="21600"/>
                </a:lnTo>
                <a:lnTo>
                  <a:pt x="7428" y="21600"/>
                </a:lnTo>
                <a:lnTo>
                  <a:pt x="7428" y="20714"/>
                </a:lnTo>
                <a:lnTo>
                  <a:pt x="10360" y="20714"/>
                </a:lnTo>
                <a:lnTo>
                  <a:pt x="10360" y="16948"/>
                </a:lnTo>
                <a:lnTo>
                  <a:pt x="0" y="16948"/>
                </a:lnTo>
                <a:lnTo>
                  <a:pt x="0" y="0"/>
                </a:lnTo>
                <a:lnTo>
                  <a:pt x="21600" y="0"/>
                </a:lnTo>
                <a:lnTo>
                  <a:pt x="21600" y="16948"/>
                </a:lnTo>
                <a:close/>
                <a:moveTo>
                  <a:pt x="782" y="997"/>
                </a:moveTo>
                <a:lnTo>
                  <a:pt x="782" y="16062"/>
                </a:lnTo>
                <a:lnTo>
                  <a:pt x="20720" y="16062"/>
                </a:lnTo>
                <a:lnTo>
                  <a:pt x="20720" y="997"/>
                </a:lnTo>
                <a:lnTo>
                  <a:pt x="782" y="99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49" name="Shape 4749"/>
          <p:cNvSpPr/>
          <p:nvPr/>
        </p:nvSpPr>
        <p:spPr>
          <a:xfrm>
            <a:off x="9128614" y="2481510"/>
            <a:ext cx="172086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40" y="7547"/>
                </a:moveTo>
                <a:cubicBezTo>
                  <a:pt x="21600" y="7547"/>
                  <a:pt x="21600" y="7547"/>
                  <a:pt x="21600" y="7547"/>
                </a:cubicBezTo>
                <a:cubicBezTo>
                  <a:pt x="21600" y="11125"/>
                  <a:pt x="21600" y="11125"/>
                  <a:pt x="21600" y="11125"/>
                </a:cubicBezTo>
                <a:cubicBezTo>
                  <a:pt x="21600" y="11939"/>
                  <a:pt x="21371" y="12719"/>
                  <a:pt x="20798" y="13467"/>
                </a:cubicBezTo>
                <a:cubicBezTo>
                  <a:pt x="20282" y="14183"/>
                  <a:pt x="19537" y="14834"/>
                  <a:pt x="18621" y="15387"/>
                </a:cubicBezTo>
                <a:cubicBezTo>
                  <a:pt x="17704" y="15940"/>
                  <a:pt x="16615" y="16395"/>
                  <a:pt x="15355" y="16720"/>
                </a:cubicBezTo>
                <a:cubicBezTo>
                  <a:pt x="14094" y="17046"/>
                  <a:pt x="12777" y="17208"/>
                  <a:pt x="11344" y="17273"/>
                </a:cubicBezTo>
                <a:cubicBezTo>
                  <a:pt x="11459" y="17273"/>
                  <a:pt x="11459" y="17273"/>
                  <a:pt x="11459" y="17273"/>
                </a:cubicBezTo>
                <a:cubicBezTo>
                  <a:pt x="11459" y="20884"/>
                  <a:pt x="11459" y="20884"/>
                  <a:pt x="11459" y="20884"/>
                </a:cubicBezTo>
                <a:cubicBezTo>
                  <a:pt x="17131" y="20884"/>
                  <a:pt x="17131" y="20884"/>
                  <a:pt x="17131" y="20884"/>
                </a:cubicBezTo>
                <a:cubicBezTo>
                  <a:pt x="17131" y="21600"/>
                  <a:pt x="17131" y="21600"/>
                  <a:pt x="17131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4469" y="20884"/>
                  <a:pt x="4469" y="20884"/>
                  <a:pt x="4469" y="20884"/>
                </a:cubicBezTo>
                <a:cubicBezTo>
                  <a:pt x="10198" y="20884"/>
                  <a:pt x="10198" y="20884"/>
                  <a:pt x="10198" y="20884"/>
                </a:cubicBezTo>
                <a:cubicBezTo>
                  <a:pt x="10198" y="17273"/>
                  <a:pt x="10198" y="17273"/>
                  <a:pt x="10198" y="17273"/>
                </a:cubicBezTo>
                <a:cubicBezTo>
                  <a:pt x="10313" y="17273"/>
                  <a:pt x="10313" y="17273"/>
                  <a:pt x="10313" y="17273"/>
                </a:cubicBezTo>
                <a:cubicBezTo>
                  <a:pt x="8823" y="17208"/>
                  <a:pt x="7506" y="17046"/>
                  <a:pt x="6245" y="16720"/>
                </a:cubicBezTo>
                <a:cubicBezTo>
                  <a:pt x="5042" y="16395"/>
                  <a:pt x="3896" y="15940"/>
                  <a:pt x="2979" y="15387"/>
                </a:cubicBezTo>
                <a:cubicBezTo>
                  <a:pt x="2063" y="14834"/>
                  <a:pt x="1375" y="14183"/>
                  <a:pt x="802" y="13467"/>
                </a:cubicBezTo>
                <a:cubicBezTo>
                  <a:pt x="286" y="12719"/>
                  <a:pt x="0" y="11939"/>
                  <a:pt x="0" y="11125"/>
                </a:cubicBezTo>
                <a:cubicBezTo>
                  <a:pt x="0" y="7547"/>
                  <a:pt x="0" y="7547"/>
                  <a:pt x="0" y="7547"/>
                </a:cubicBezTo>
                <a:cubicBezTo>
                  <a:pt x="1260" y="7547"/>
                  <a:pt x="1260" y="7547"/>
                  <a:pt x="1260" y="7547"/>
                </a:cubicBezTo>
                <a:cubicBezTo>
                  <a:pt x="1260" y="11125"/>
                  <a:pt x="1260" y="11125"/>
                  <a:pt x="1260" y="11125"/>
                </a:cubicBezTo>
                <a:cubicBezTo>
                  <a:pt x="1260" y="11906"/>
                  <a:pt x="1490" y="12589"/>
                  <a:pt x="2005" y="13240"/>
                </a:cubicBezTo>
                <a:cubicBezTo>
                  <a:pt x="2521" y="13890"/>
                  <a:pt x="3208" y="14476"/>
                  <a:pt x="4068" y="14996"/>
                </a:cubicBezTo>
                <a:cubicBezTo>
                  <a:pt x="4927" y="15484"/>
                  <a:pt x="5959" y="15842"/>
                  <a:pt x="7105" y="16135"/>
                </a:cubicBezTo>
                <a:cubicBezTo>
                  <a:pt x="8308" y="16428"/>
                  <a:pt x="9511" y="16558"/>
                  <a:pt x="10829" y="16558"/>
                </a:cubicBezTo>
                <a:cubicBezTo>
                  <a:pt x="12089" y="16558"/>
                  <a:pt x="13350" y="16428"/>
                  <a:pt x="14495" y="16135"/>
                </a:cubicBezTo>
                <a:cubicBezTo>
                  <a:pt x="15699" y="15842"/>
                  <a:pt x="16673" y="15484"/>
                  <a:pt x="17532" y="14996"/>
                </a:cubicBezTo>
                <a:cubicBezTo>
                  <a:pt x="18392" y="14476"/>
                  <a:pt x="19136" y="13890"/>
                  <a:pt x="19595" y="13240"/>
                </a:cubicBezTo>
                <a:cubicBezTo>
                  <a:pt x="20110" y="12589"/>
                  <a:pt x="20340" y="11906"/>
                  <a:pt x="20340" y="11125"/>
                </a:cubicBezTo>
                <a:lnTo>
                  <a:pt x="20340" y="7547"/>
                </a:lnTo>
                <a:close/>
                <a:moveTo>
                  <a:pt x="10829" y="15127"/>
                </a:moveTo>
                <a:cubicBezTo>
                  <a:pt x="9855" y="15127"/>
                  <a:pt x="8995" y="14996"/>
                  <a:pt x="8136" y="14801"/>
                </a:cubicBezTo>
                <a:cubicBezTo>
                  <a:pt x="7276" y="14573"/>
                  <a:pt x="6532" y="14313"/>
                  <a:pt x="5901" y="13988"/>
                </a:cubicBezTo>
                <a:cubicBezTo>
                  <a:pt x="5214" y="13598"/>
                  <a:pt x="4755" y="13175"/>
                  <a:pt x="4354" y="12687"/>
                </a:cubicBezTo>
                <a:cubicBezTo>
                  <a:pt x="4011" y="12231"/>
                  <a:pt x="3781" y="11711"/>
                  <a:pt x="3781" y="11125"/>
                </a:cubicBezTo>
                <a:cubicBezTo>
                  <a:pt x="3781" y="3936"/>
                  <a:pt x="3781" y="3936"/>
                  <a:pt x="3781" y="3936"/>
                </a:cubicBezTo>
                <a:cubicBezTo>
                  <a:pt x="3781" y="3383"/>
                  <a:pt x="4011" y="2895"/>
                  <a:pt x="4354" y="2407"/>
                </a:cubicBezTo>
                <a:cubicBezTo>
                  <a:pt x="4755" y="1919"/>
                  <a:pt x="5214" y="1496"/>
                  <a:pt x="5901" y="1139"/>
                </a:cubicBezTo>
                <a:cubicBezTo>
                  <a:pt x="6532" y="781"/>
                  <a:pt x="7276" y="488"/>
                  <a:pt x="8136" y="293"/>
                </a:cubicBezTo>
                <a:cubicBezTo>
                  <a:pt x="8995" y="98"/>
                  <a:pt x="9855" y="0"/>
                  <a:pt x="10829" y="0"/>
                </a:cubicBezTo>
                <a:cubicBezTo>
                  <a:pt x="11745" y="0"/>
                  <a:pt x="12662" y="98"/>
                  <a:pt x="13521" y="293"/>
                </a:cubicBezTo>
                <a:cubicBezTo>
                  <a:pt x="14381" y="488"/>
                  <a:pt x="15126" y="781"/>
                  <a:pt x="15756" y="1139"/>
                </a:cubicBezTo>
                <a:cubicBezTo>
                  <a:pt x="16386" y="1496"/>
                  <a:pt x="16902" y="1919"/>
                  <a:pt x="17246" y="2407"/>
                </a:cubicBezTo>
                <a:cubicBezTo>
                  <a:pt x="17647" y="2895"/>
                  <a:pt x="17819" y="3383"/>
                  <a:pt x="17819" y="3936"/>
                </a:cubicBezTo>
                <a:cubicBezTo>
                  <a:pt x="17819" y="11125"/>
                  <a:pt x="17819" y="11125"/>
                  <a:pt x="17819" y="11125"/>
                </a:cubicBezTo>
                <a:cubicBezTo>
                  <a:pt x="17819" y="11711"/>
                  <a:pt x="17647" y="12231"/>
                  <a:pt x="17246" y="12687"/>
                </a:cubicBezTo>
                <a:cubicBezTo>
                  <a:pt x="16902" y="13175"/>
                  <a:pt x="16386" y="13598"/>
                  <a:pt x="15756" y="13988"/>
                </a:cubicBezTo>
                <a:cubicBezTo>
                  <a:pt x="15126" y="14313"/>
                  <a:pt x="14381" y="14573"/>
                  <a:pt x="13521" y="14801"/>
                </a:cubicBezTo>
                <a:cubicBezTo>
                  <a:pt x="12662" y="14996"/>
                  <a:pt x="11745" y="15127"/>
                  <a:pt x="10829" y="15127"/>
                </a:cubicBezTo>
                <a:close/>
                <a:moveTo>
                  <a:pt x="5042" y="3936"/>
                </a:moveTo>
                <a:cubicBezTo>
                  <a:pt x="5042" y="11125"/>
                  <a:pt x="5042" y="11125"/>
                  <a:pt x="5042" y="11125"/>
                </a:cubicBezTo>
                <a:cubicBezTo>
                  <a:pt x="5042" y="11581"/>
                  <a:pt x="5214" y="12004"/>
                  <a:pt x="5558" y="12394"/>
                </a:cubicBezTo>
                <a:cubicBezTo>
                  <a:pt x="5901" y="12817"/>
                  <a:pt x="6302" y="13142"/>
                  <a:pt x="6761" y="13467"/>
                </a:cubicBezTo>
                <a:cubicBezTo>
                  <a:pt x="7276" y="13760"/>
                  <a:pt x="7849" y="13988"/>
                  <a:pt x="8594" y="14151"/>
                </a:cubicBezTo>
                <a:cubicBezTo>
                  <a:pt x="9282" y="14313"/>
                  <a:pt x="10027" y="14411"/>
                  <a:pt x="10829" y="14411"/>
                </a:cubicBezTo>
                <a:cubicBezTo>
                  <a:pt x="11631" y="14411"/>
                  <a:pt x="12376" y="14313"/>
                  <a:pt x="13063" y="14151"/>
                </a:cubicBezTo>
                <a:cubicBezTo>
                  <a:pt x="13751" y="13988"/>
                  <a:pt x="14324" y="13760"/>
                  <a:pt x="14839" y="13467"/>
                </a:cubicBezTo>
                <a:cubicBezTo>
                  <a:pt x="15412" y="13142"/>
                  <a:pt x="15813" y="12817"/>
                  <a:pt x="16100" y="12394"/>
                </a:cubicBezTo>
                <a:cubicBezTo>
                  <a:pt x="16386" y="12004"/>
                  <a:pt x="16558" y="11581"/>
                  <a:pt x="16558" y="11125"/>
                </a:cubicBezTo>
                <a:cubicBezTo>
                  <a:pt x="16558" y="3936"/>
                  <a:pt x="16558" y="3936"/>
                  <a:pt x="16558" y="3936"/>
                </a:cubicBezTo>
                <a:cubicBezTo>
                  <a:pt x="16558" y="3481"/>
                  <a:pt x="16386" y="3058"/>
                  <a:pt x="16100" y="2667"/>
                </a:cubicBezTo>
                <a:cubicBezTo>
                  <a:pt x="15813" y="2277"/>
                  <a:pt x="15412" y="1919"/>
                  <a:pt x="14839" y="1659"/>
                </a:cubicBezTo>
                <a:cubicBezTo>
                  <a:pt x="14324" y="1366"/>
                  <a:pt x="13751" y="1139"/>
                  <a:pt x="13063" y="976"/>
                </a:cubicBezTo>
                <a:cubicBezTo>
                  <a:pt x="12376" y="813"/>
                  <a:pt x="11631" y="716"/>
                  <a:pt x="10829" y="716"/>
                </a:cubicBezTo>
                <a:cubicBezTo>
                  <a:pt x="10027" y="716"/>
                  <a:pt x="9282" y="813"/>
                  <a:pt x="8594" y="976"/>
                </a:cubicBezTo>
                <a:cubicBezTo>
                  <a:pt x="7849" y="1139"/>
                  <a:pt x="7276" y="1366"/>
                  <a:pt x="6761" y="1659"/>
                </a:cubicBezTo>
                <a:cubicBezTo>
                  <a:pt x="6302" y="1919"/>
                  <a:pt x="5901" y="2277"/>
                  <a:pt x="5558" y="2667"/>
                </a:cubicBezTo>
                <a:cubicBezTo>
                  <a:pt x="5214" y="3058"/>
                  <a:pt x="5042" y="3481"/>
                  <a:pt x="5042" y="393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0" name="Shape 4750"/>
          <p:cNvSpPr/>
          <p:nvPr/>
        </p:nvSpPr>
        <p:spPr>
          <a:xfrm>
            <a:off x="9716434" y="2547407"/>
            <a:ext cx="243788" cy="172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5100"/>
                </a:lnTo>
                <a:lnTo>
                  <a:pt x="0" y="5100"/>
                </a:lnTo>
                <a:lnTo>
                  <a:pt x="0" y="0"/>
                </a:lnTo>
                <a:close/>
                <a:moveTo>
                  <a:pt x="0" y="13350"/>
                </a:moveTo>
                <a:lnTo>
                  <a:pt x="0" y="8250"/>
                </a:lnTo>
                <a:lnTo>
                  <a:pt x="21600" y="8250"/>
                </a:lnTo>
                <a:lnTo>
                  <a:pt x="21600" y="13350"/>
                </a:lnTo>
                <a:lnTo>
                  <a:pt x="0" y="13350"/>
                </a:lnTo>
                <a:close/>
                <a:moveTo>
                  <a:pt x="0" y="21600"/>
                </a:moveTo>
                <a:lnTo>
                  <a:pt x="0" y="16500"/>
                </a:lnTo>
                <a:lnTo>
                  <a:pt x="21600" y="1650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20647" y="3750"/>
                </a:moveTo>
                <a:lnTo>
                  <a:pt x="20647" y="1200"/>
                </a:lnTo>
                <a:lnTo>
                  <a:pt x="847" y="1200"/>
                </a:lnTo>
                <a:lnTo>
                  <a:pt x="847" y="3750"/>
                </a:lnTo>
                <a:lnTo>
                  <a:pt x="20647" y="3750"/>
                </a:lnTo>
                <a:close/>
                <a:moveTo>
                  <a:pt x="847" y="9450"/>
                </a:moveTo>
                <a:lnTo>
                  <a:pt x="847" y="12000"/>
                </a:lnTo>
                <a:lnTo>
                  <a:pt x="20647" y="12000"/>
                </a:lnTo>
                <a:lnTo>
                  <a:pt x="20647" y="9450"/>
                </a:lnTo>
                <a:lnTo>
                  <a:pt x="847" y="9450"/>
                </a:lnTo>
                <a:close/>
                <a:moveTo>
                  <a:pt x="847" y="17850"/>
                </a:moveTo>
                <a:lnTo>
                  <a:pt x="847" y="20400"/>
                </a:lnTo>
                <a:lnTo>
                  <a:pt x="20647" y="20400"/>
                </a:lnTo>
                <a:lnTo>
                  <a:pt x="20647" y="17850"/>
                </a:lnTo>
                <a:lnTo>
                  <a:pt x="847" y="1785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1" name="Shape 4751"/>
          <p:cNvSpPr/>
          <p:nvPr/>
        </p:nvSpPr>
        <p:spPr>
          <a:xfrm>
            <a:off x="10335326" y="2510190"/>
            <a:ext cx="253348" cy="246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06" y="210"/>
                </a:moveTo>
                <a:lnTo>
                  <a:pt x="21600" y="2936"/>
                </a:lnTo>
                <a:lnTo>
                  <a:pt x="21600" y="21600"/>
                </a:lnTo>
                <a:lnTo>
                  <a:pt x="15996" y="18664"/>
                </a:lnTo>
                <a:lnTo>
                  <a:pt x="10800" y="21390"/>
                </a:lnTo>
                <a:lnTo>
                  <a:pt x="5604" y="18664"/>
                </a:lnTo>
                <a:lnTo>
                  <a:pt x="0" y="21600"/>
                </a:lnTo>
                <a:lnTo>
                  <a:pt x="0" y="2936"/>
                </a:lnTo>
                <a:lnTo>
                  <a:pt x="5604" y="0"/>
                </a:lnTo>
                <a:lnTo>
                  <a:pt x="10800" y="2621"/>
                </a:lnTo>
                <a:lnTo>
                  <a:pt x="15589" y="210"/>
                </a:lnTo>
                <a:lnTo>
                  <a:pt x="15996" y="0"/>
                </a:lnTo>
                <a:lnTo>
                  <a:pt x="16506" y="210"/>
                </a:lnTo>
                <a:close/>
                <a:moveTo>
                  <a:pt x="5196" y="17930"/>
                </a:moveTo>
                <a:lnTo>
                  <a:pt x="5196" y="1153"/>
                </a:lnTo>
                <a:lnTo>
                  <a:pt x="815" y="3460"/>
                </a:lnTo>
                <a:lnTo>
                  <a:pt x="815" y="20132"/>
                </a:lnTo>
                <a:lnTo>
                  <a:pt x="5196" y="17930"/>
                </a:lnTo>
                <a:close/>
                <a:moveTo>
                  <a:pt x="10392" y="20132"/>
                </a:moveTo>
                <a:lnTo>
                  <a:pt x="10392" y="3460"/>
                </a:lnTo>
                <a:lnTo>
                  <a:pt x="6011" y="1153"/>
                </a:lnTo>
                <a:lnTo>
                  <a:pt x="6011" y="17930"/>
                </a:lnTo>
                <a:lnTo>
                  <a:pt x="10392" y="20132"/>
                </a:lnTo>
                <a:close/>
                <a:moveTo>
                  <a:pt x="15589" y="17930"/>
                </a:moveTo>
                <a:lnTo>
                  <a:pt x="15589" y="1153"/>
                </a:lnTo>
                <a:lnTo>
                  <a:pt x="11208" y="3460"/>
                </a:lnTo>
                <a:lnTo>
                  <a:pt x="11208" y="20132"/>
                </a:lnTo>
                <a:lnTo>
                  <a:pt x="15589" y="17930"/>
                </a:lnTo>
                <a:close/>
                <a:moveTo>
                  <a:pt x="20785" y="20132"/>
                </a:moveTo>
                <a:lnTo>
                  <a:pt x="20785" y="3460"/>
                </a:lnTo>
                <a:lnTo>
                  <a:pt x="16404" y="1153"/>
                </a:lnTo>
                <a:lnTo>
                  <a:pt x="16404" y="17930"/>
                </a:lnTo>
                <a:lnTo>
                  <a:pt x="20785" y="2013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2" name="Shape 4752"/>
          <p:cNvSpPr/>
          <p:nvPr/>
        </p:nvSpPr>
        <p:spPr>
          <a:xfrm>
            <a:off x="1578231" y="3101817"/>
            <a:ext cx="304735" cy="131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96" y="19887"/>
                </a:moveTo>
                <a:cubicBezTo>
                  <a:pt x="4987" y="19887"/>
                  <a:pt x="5246" y="19887"/>
                  <a:pt x="5505" y="19738"/>
                </a:cubicBezTo>
                <a:cubicBezTo>
                  <a:pt x="5764" y="19589"/>
                  <a:pt x="6056" y="19366"/>
                  <a:pt x="6282" y="19142"/>
                </a:cubicBezTo>
                <a:cubicBezTo>
                  <a:pt x="6509" y="18844"/>
                  <a:pt x="6736" y="18546"/>
                  <a:pt x="6963" y="18248"/>
                </a:cubicBezTo>
                <a:cubicBezTo>
                  <a:pt x="7189" y="17876"/>
                  <a:pt x="7384" y="17429"/>
                  <a:pt x="7545" y="16982"/>
                </a:cubicBezTo>
                <a:cubicBezTo>
                  <a:pt x="8064" y="18174"/>
                  <a:pt x="8064" y="18174"/>
                  <a:pt x="8064" y="18174"/>
                </a:cubicBezTo>
                <a:cubicBezTo>
                  <a:pt x="7869" y="18695"/>
                  <a:pt x="7643" y="19142"/>
                  <a:pt x="7384" y="19589"/>
                </a:cubicBezTo>
                <a:cubicBezTo>
                  <a:pt x="7124" y="19961"/>
                  <a:pt x="6865" y="20334"/>
                  <a:pt x="6542" y="20706"/>
                </a:cubicBezTo>
                <a:cubicBezTo>
                  <a:pt x="6250" y="20930"/>
                  <a:pt x="5959" y="21153"/>
                  <a:pt x="5667" y="21302"/>
                </a:cubicBezTo>
                <a:cubicBezTo>
                  <a:pt x="5343" y="21451"/>
                  <a:pt x="5019" y="21600"/>
                  <a:pt x="4696" y="21600"/>
                </a:cubicBezTo>
                <a:cubicBezTo>
                  <a:pt x="4048" y="21600"/>
                  <a:pt x="3433" y="21302"/>
                  <a:pt x="2882" y="20706"/>
                </a:cubicBezTo>
                <a:cubicBezTo>
                  <a:pt x="2332" y="20110"/>
                  <a:pt x="1813" y="19366"/>
                  <a:pt x="1393" y="18397"/>
                </a:cubicBezTo>
                <a:cubicBezTo>
                  <a:pt x="972" y="17429"/>
                  <a:pt x="648" y="16237"/>
                  <a:pt x="389" y="14971"/>
                </a:cubicBezTo>
                <a:cubicBezTo>
                  <a:pt x="130" y="13705"/>
                  <a:pt x="0" y="12290"/>
                  <a:pt x="0" y="10800"/>
                </a:cubicBezTo>
                <a:cubicBezTo>
                  <a:pt x="0" y="9310"/>
                  <a:pt x="130" y="7895"/>
                  <a:pt x="389" y="6629"/>
                </a:cubicBezTo>
                <a:cubicBezTo>
                  <a:pt x="648" y="5363"/>
                  <a:pt x="972" y="4171"/>
                  <a:pt x="1393" y="3203"/>
                </a:cubicBezTo>
                <a:cubicBezTo>
                  <a:pt x="1813" y="2234"/>
                  <a:pt x="2332" y="1490"/>
                  <a:pt x="2882" y="894"/>
                </a:cubicBezTo>
                <a:cubicBezTo>
                  <a:pt x="3433" y="298"/>
                  <a:pt x="4048" y="0"/>
                  <a:pt x="4696" y="0"/>
                </a:cubicBezTo>
                <a:cubicBezTo>
                  <a:pt x="4987" y="0"/>
                  <a:pt x="5311" y="149"/>
                  <a:pt x="5635" y="298"/>
                </a:cubicBezTo>
                <a:cubicBezTo>
                  <a:pt x="5926" y="447"/>
                  <a:pt x="6218" y="670"/>
                  <a:pt x="6509" y="894"/>
                </a:cubicBezTo>
                <a:cubicBezTo>
                  <a:pt x="6768" y="1192"/>
                  <a:pt x="6995" y="1490"/>
                  <a:pt x="7254" y="1862"/>
                </a:cubicBezTo>
                <a:cubicBezTo>
                  <a:pt x="7513" y="2160"/>
                  <a:pt x="7740" y="2607"/>
                  <a:pt x="7934" y="3128"/>
                </a:cubicBezTo>
                <a:cubicBezTo>
                  <a:pt x="7966" y="3128"/>
                  <a:pt x="7966" y="3128"/>
                  <a:pt x="7966" y="3128"/>
                </a:cubicBezTo>
                <a:cubicBezTo>
                  <a:pt x="9359" y="6331"/>
                  <a:pt x="9359" y="6331"/>
                  <a:pt x="9359" y="6331"/>
                </a:cubicBezTo>
                <a:cubicBezTo>
                  <a:pt x="9359" y="3352"/>
                  <a:pt x="9359" y="3352"/>
                  <a:pt x="9359" y="3352"/>
                </a:cubicBezTo>
                <a:cubicBezTo>
                  <a:pt x="10104" y="3352"/>
                  <a:pt x="10104" y="3352"/>
                  <a:pt x="10104" y="3352"/>
                </a:cubicBezTo>
                <a:cubicBezTo>
                  <a:pt x="10104" y="9161"/>
                  <a:pt x="10104" y="9161"/>
                  <a:pt x="10104" y="9161"/>
                </a:cubicBezTo>
                <a:cubicBezTo>
                  <a:pt x="7545" y="9161"/>
                  <a:pt x="7545" y="9161"/>
                  <a:pt x="7545" y="9161"/>
                </a:cubicBezTo>
                <a:cubicBezTo>
                  <a:pt x="7545" y="7523"/>
                  <a:pt x="7545" y="7523"/>
                  <a:pt x="7545" y="7523"/>
                </a:cubicBezTo>
                <a:cubicBezTo>
                  <a:pt x="8873" y="7523"/>
                  <a:pt x="8873" y="7523"/>
                  <a:pt x="8873" y="7523"/>
                </a:cubicBezTo>
                <a:cubicBezTo>
                  <a:pt x="7448" y="4320"/>
                  <a:pt x="7448" y="4320"/>
                  <a:pt x="7448" y="4320"/>
                </a:cubicBezTo>
                <a:cubicBezTo>
                  <a:pt x="7448" y="4171"/>
                  <a:pt x="7448" y="4171"/>
                  <a:pt x="7448" y="4171"/>
                </a:cubicBezTo>
                <a:cubicBezTo>
                  <a:pt x="7222" y="3799"/>
                  <a:pt x="7027" y="3501"/>
                  <a:pt x="6833" y="3203"/>
                </a:cubicBezTo>
                <a:cubicBezTo>
                  <a:pt x="6639" y="2905"/>
                  <a:pt x="6412" y="2607"/>
                  <a:pt x="6153" y="2383"/>
                </a:cubicBezTo>
                <a:cubicBezTo>
                  <a:pt x="5926" y="2160"/>
                  <a:pt x="5700" y="2011"/>
                  <a:pt x="5440" y="1862"/>
                </a:cubicBezTo>
                <a:cubicBezTo>
                  <a:pt x="5181" y="1713"/>
                  <a:pt x="4955" y="1713"/>
                  <a:pt x="4696" y="1713"/>
                </a:cubicBezTo>
                <a:cubicBezTo>
                  <a:pt x="4145" y="1713"/>
                  <a:pt x="3659" y="1937"/>
                  <a:pt x="3141" y="2383"/>
                </a:cubicBezTo>
                <a:cubicBezTo>
                  <a:pt x="2655" y="2905"/>
                  <a:pt x="2234" y="3575"/>
                  <a:pt x="1911" y="4394"/>
                </a:cubicBezTo>
                <a:cubicBezTo>
                  <a:pt x="1554" y="5139"/>
                  <a:pt x="1263" y="6108"/>
                  <a:pt x="1036" y="7225"/>
                </a:cubicBezTo>
                <a:cubicBezTo>
                  <a:pt x="842" y="8417"/>
                  <a:pt x="712" y="9534"/>
                  <a:pt x="712" y="10800"/>
                </a:cubicBezTo>
                <a:cubicBezTo>
                  <a:pt x="712" y="11992"/>
                  <a:pt x="842" y="13183"/>
                  <a:pt x="1036" y="14375"/>
                </a:cubicBezTo>
                <a:cubicBezTo>
                  <a:pt x="1263" y="15492"/>
                  <a:pt x="1554" y="16386"/>
                  <a:pt x="1911" y="17206"/>
                </a:cubicBezTo>
                <a:cubicBezTo>
                  <a:pt x="2234" y="18025"/>
                  <a:pt x="2655" y="18695"/>
                  <a:pt x="3141" y="19217"/>
                </a:cubicBezTo>
                <a:cubicBezTo>
                  <a:pt x="3659" y="19663"/>
                  <a:pt x="4145" y="19887"/>
                  <a:pt x="4696" y="19887"/>
                </a:cubicBezTo>
                <a:close/>
                <a:moveTo>
                  <a:pt x="14314" y="3948"/>
                </a:moveTo>
                <a:cubicBezTo>
                  <a:pt x="8064" y="18174"/>
                  <a:pt x="8064" y="18174"/>
                  <a:pt x="8064" y="18174"/>
                </a:cubicBezTo>
                <a:cubicBezTo>
                  <a:pt x="7545" y="16982"/>
                  <a:pt x="7545" y="16982"/>
                  <a:pt x="7545" y="16982"/>
                </a:cubicBezTo>
                <a:cubicBezTo>
                  <a:pt x="13796" y="2756"/>
                  <a:pt x="13796" y="2756"/>
                  <a:pt x="13796" y="2756"/>
                </a:cubicBezTo>
                <a:lnTo>
                  <a:pt x="14314" y="3948"/>
                </a:lnTo>
                <a:close/>
                <a:moveTo>
                  <a:pt x="16904" y="0"/>
                </a:moveTo>
                <a:cubicBezTo>
                  <a:pt x="17552" y="0"/>
                  <a:pt x="18167" y="298"/>
                  <a:pt x="18718" y="894"/>
                </a:cubicBezTo>
                <a:cubicBezTo>
                  <a:pt x="19301" y="1490"/>
                  <a:pt x="19787" y="2234"/>
                  <a:pt x="20207" y="3203"/>
                </a:cubicBezTo>
                <a:cubicBezTo>
                  <a:pt x="20628" y="4171"/>
                  <a:pt x="20952" y="5363"/>
                  <a:pt x="21211" y="6629"/>
                </a:cubicBezTo>
                <a:cubicBezTo>
                  <a:pt x="21470" y="7895"/>
                  <a:pt x="21600" y="9310"/>
                  <a:pt x="21600" y="10800"/>
                </a:cubicBezTo>
                <a:cubicBezTo>
                  <a:pt x="21600" y="12290"/>
                  <a:pt x="21470" y="13705"/>
                  <a:pt x="21211" y="14971"/>
                </a:cubicBezTo>
                <a:cubicBezTo>
                  <a:pt x="20952" y="16237"/>
                  <a:pt x="20628" y="17429"/>
                  <a:pt x="20207" y="18397"/>
                </a:cubicBezTo>
                <a:cubicBezTo>
                  <a:pt x="19787" y="19366"/>
                  <a:pt x="19301" y="20110"/>
                  <a:pt x="18718" y="20706"/>
                </a:cubicBezTo>
                <a:cubicBezTo>
                  <a:pt x="18167" y="21302"/>
                  <a:pt x="17552" y="21600"/>
                  <a:pt x="16904" y="21600"/>
                </a:cubicBezTo>
                <a:cubicBezTo>
                  <a:pt x="16613" y="21600"/>
                  <a:pt x="16321" y="21526"/>
                  <a:pt x="15998" y="21377"/>
                </a:cubicBezTo>
                <a:cubicBezTo>
                  <a:pt x="15706" y="21228"/>
                  <a:pt x="15415" y="21079"/>
                  <a:pt x="15156" y="20781"/>
                </a:cubicBezTo>
                <a:cubicBezTo>
                  <a:pt x="14864" y="20557"/>
                  <a:pt x="14605" y="20185"/>
                  <a:pt x="14378" y="19812"/>
                </a:cubicBezTo>
                <a:cubicBezTo>
                  <a:pt x="14119" y="19440"/>
                  <a:pt x="13925" y="18993"/>
                  <a:pt x="13731" y="18546"/>
                </a:cubicBezTo>
                <a:cubicBezTo>
                  <a:pt x="13666" y="18546"/>
                  <a:pt x="13666" y="18546"/>
                  <a:pt x="13666" y="18546"/>
                </a:cubicBezTo>
                <a:cubicBezTo>
                  <a:pt x="11302" y="13109"/>
                  <a:pt x="11302" y="13109"/>
                  <a:pt x="11302" y="13109"/>
                </a:cubicBezTo>
                <a:cubicBezTo>
                  <a:pt x="11820" y="11992"/>
                  <a:pt x="11820" y="11992"/>
                  <a:pt x="11820" y="11992"/>
                </a:cubicBezTo>
                <a:cubicBezTo>
                  <a:pt x="14216" y="17429"/>
                  <a:pt x="14216" y="17429"/>
                  <a:pt x="14216" y="17429"/>
                </a:cubicBezTo>
                <a:cubicBezTo>
                  <a:pt x="14378" y="17801"/>
                  <a:pt x="14573" y="18174"/>
                  <a:pt x="14799" y="18472"/>
                </a:cubicBezTo>
                <a:cubicBezTo>
                  <a:pt x="14994" y="18770"/>
                  <a:pt x="15220" y="19068"/>
                  <a:pt x="15447" y="19217"/>
                </a:cubicBezTo>
                <a:cubicBezTo>
                  <a:pt x="15674" y="19440"/>
                  <a:pt x="15900" y="19589"/>
                  <a:pt x="16160" y="19738"/>
                </a:cubicBezTo>
                <a:cubicBezTo>
                  <a:pt x="16419" y="19887"/>
                  <a:pt x="16678" y="19887"/>
                  <a:pt x="16904" y="19887"/>
                </a:cubicBezTo>
                <a:cubicBezTo>
                  <a:pt x="17455" y="19887"/>
                  <a:pt x="17973" y="19663"/>
                  <a:pt x="18459" y="19217"/>
                </a:cubicBezTo>
                <a:cubicBezTo>
                  <a:pt x="18945" y="18695"/>
                  <a:pt x="19366" y="18025"/>
                  <a:pt x="19689" y="17206"/>
                </a:cubicBezTo>
                <a:cubicBezTo>
                  <a:pt x="20078" y="16386"/>
                  <a:pt x="20369" y="15492"/>
                  <a:pt x="20564" y="14375"/>
                </a:cubicBezTo>
                <a:cubicBezTo>
                  <a:pt x="20790" y="13183"/>
                  <a:pt x="20888" y="11992"/>
                  <a:pt x="20888" y="10800"/>
                </a:cubicBezTo>
                <a:cubicBezTo>
                  <a:pt x="20888" y="9534"/>
                  <a:pt x="20790" y="8417"/>
                  <a:pt x="20564" y="7225"/>
                </a:cubicBezTo>
                <a:cubicBezTo>
                  <a:pt x="20369" y="6108"/>
                  <a:pt x="20078" y="5139"/>
                  <a:pt x="19689" y="4394"/>
                </a:cubicBezTo>
                <a:cubicBezTo>
                  <a:pt x="19366" y="3575"/>
                  <a:pt x="18945" y="2905"/>
                  <a:pt x="18459" y="2383"/>
                </a:cubicBezTo>
                <a:cubicBezTo>
                  <a:pt x="17973" y="1937"/>
                  <a:pt x="17455" y="1713"/>
                  <a:pt x="16904" y="1713"/>
                </a:cubicBezTo>
                <a:cubicBezTo>
                  <a:pt x="16678" y="1713"/>
                  <a:pt x="16419" y="1713"/>
                  <a:pt x="16192" y="1862"/>
                </a:cubicBezTo>
                <a:cubicBezTo>
                  <a:pt x="15933" y="1937"/>
                  <a:pt x="15739" y="2086"/>
                  <a:pt x="15544" y="2234"/>
                </a:cubicBezTo>
                <a:cubicBezTo>
                  <a:pt x="15318" y="2458"/>
                  <a:pt x="15091" y="2681"/>
                  <a:pt x="14897" y="2979"/>
                </a:cubicBezTo>
                <a:cubicBezTo>
                  <a:pt x="14702" y="3277"/>
                  <a:pt x="14508" y="3575"/>
                  <a:pt x="14346" y="3948"/>
                </a:cubicBezTo>
                <a:cubicBezTo>
                  <a:pt x="13796" y="2756"/>
                  <a:pt x="13796" y="2756"/>
                  <a:pt x="13796" y="2756"/>
                </a:cubicBezTo>
                <a:cubicBezTo>
                  <a:pt x="14022" y="2383"/>
                  <a:pt x="14249" y="2011"/>
                  <a:pt x="14508" y="1639"/>
                </a:cubicBezTo>
                <a:cubicBezTo>
                  <a:pt x="14735" y="1266"/>
                  <a:pt x="14994" y="968"/>
                  <a:pt x="15220" y="819"/>
                </a:cubicBezTo>
                <a:cubicBezTo>
                  <a:pt x="15479" y="521"/>
                  <a:pt x="15739" y="372"/>
                  <a:pt x="16030" y="223"/>
                </a:cubicBezTo>
                <a:cubicBezTo>
                  <a:pt x="16321" y="74"/>
                  <a:pt x="16613" y="0"/>
                  <a:pt x="16904" y="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3" name="Shape 4753"/>
          <p:cNvSpPr/>
          <p:nvPr/>
        </p:nvSpPr>
        <p:spPr>
          <a:xfrm>
            <a:off x="2201902" y="3075526"/>
            <a:ext cx="304735" cy="182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6" y="0"/>
                </a:moveTo>
                <a:cubicBezTo>
                  <a:pt x="11982" y="0"/>
                  <a:pt x="13083" y="377"/>
                  <a:pt x="14152" y="1023"/>
                </a:cubicBezTo>
                <a:cubicBezTo>
                  <a:pt x="15188" y="1724"/>
                  <a:pt x="16160" y="2586"/>
                  <a:pt x="17034" y="3663"/>
                </a:cubicBezTo>
                <a:cubicBezTo>
                  <a:pt x="17941" y="4686"/>
                  <a:pt x="18783" y="5871"/>
                  <a:pt x="19527" y="7164"/>
                </a:cubicBezTo>
                <a:cubicBezTo>
                  <a:pt x="20305" y="8457"/>
                  <a:pt x="20985" y="9696"/>
                  <a:pt x="21600" y="10989"/>
                </a:cubicBezTo>
                <a:cubicBezTo>
                  <a:pt x="20985" y="12012"/>
                  <a:pt x="20305" y="13143"/>
                  <a:pt x="19560" y="14382"/>
                </a:cubicBezTo>
                <a:cubicBezTo>
                  <a:pt x="18815" y="15621"/>
                  <a:pt x="17973" y="16752"/>
                  <a:pt x="17099" y="17829"/>
                </a:cubicBezTo>
                <a:cubicBezTo>
                  <a:pt x="16192" y="18907"/>
                  <a:pt x="15220" y="19822"/>
                  <a:pt x="14184" y="20523"/>
                </a:cubicBezTo>
                <a:cubicBezTo>
                  <a:pt x="13148" y="21277"/>
                  <a:pt x="12014" y="21600"/>
                  <a:pt x="10816" y="21600"/>
                </a:cubicBezTo>
                <a:cubicBezTo>
                  <a:pt x="9586" y="21600"/>
                  <a:pt x="8517" y="21331"/>
                  <a:pt x="7545" y="20738"/>
                </a:cubicBezTo>
                <a:cubicBezTo>
                  <a:pt x="6574" y="20092"/>
                  <a:pt x="5667" y="19338"/>
                  <a:pt x="4825" y="18314"/>
                </a:cubicBezTo>
                <a:cubicBezTo>
                  <a:pt x="3983" y="17345"/>
                  <a:pt x="3174" y="16213"/>
                  <a:pt x="2396" y="14867"/>
                </a:cubicBezTo>
                <a:cubicBezTo>
                  <a:pt x="1619" y="13574"/>
                  <a:pt x="842" y="12227"/>
                  <a:pt x="0" y="10827"/>
                </a:cubicBezTo>
                <a:cubicBezTo>
                  <a:pt x="972" y="9157"/>
                  <a:pt x="1878" y="7649"/>
                  <a:pt x="2753" y="6302"/>
                </a:cubicBezTo>
                <a:cubicBezTo>
                  <a:pt x="3627" y="4956"/>
                  <a:pt x="4501" y="3878"/>
                  <a:pt x="5376" y="2963"/>
                </a:cubicBezTo>
                <a:cubicBezTo>
                  <a:pt x="6218" y="2047"/>
                  <a:pt x="7092" y="1293"/>
                  <a:pt x="7966" y="808"/>
                </a:cubicBezTo>
                <a:cubicBezTo>
                  <a:pt x="8873" y="269"/>
                  <a:pt x="9812" y="0"/>
                  <a:pt x="10816" y="0"/>
                </a:cubicBezTo>
                <a:close/>
                <a:moveTo>
                  <a:pt x="10816" y="20361"/>
                </a:moveTo>
                <a:cubicBezTo>
                  <a:pt x="11885" y="20361"/>
                  <a:pt x="12856" y="20092"/>
                  <a:pt x="13796" y="19499"/>
                </a:cubicBezTo>
                <a:cubicBezTo>
                  <a:pt x="14735" y="18907"/>
                  <a:pt x="15609" y="18153"/>
                  <a:pt x="16419" y="17183"/>
                </a:cubicBezTo>
                <a:cubicBezTo>
                  <a:pt x="17228" y="16267"/>
                  <a:pt x="17973" y="15244"/>
                  <a:pt x="18685" y="14113"/>
                </a:cubicBezTo>
                <a:cubicBezTo>
                  <a:pt x="19398" y="12982"/>
                  <a:pt x="20046" y="11904"/>
                  <a:pt x="20628" y="10881"/>
                </a:cubicBezTo>
                <a:cubicBezTo>
                  <a:pt x="20013" y="9750"/>
                  <a:pt x="19366" y="8565"/>
                  <a:pt x="18653" y="7433"/>
                </a:cubicBezTo>
                <a:cubicBezTo>
                  <a:pt x="17941" y="6302"/>
                  <a:pt x="17196" y="5225"/>
                  <a:pt x="16386" y="4309"/>
                </a:cubicBezTo>
                <a:cubicBezTo>
                  <a:pt x="15544" y="3394"/>
                  <a:pt x="14670" y="2693"/>
                  <a:pt x="13763" y="2155"/>
                </a:cubicBezTo>
                <a:cubicBezTo>
                  <a:pt x="12824" y="1562"/>
                  <a:pt x="11852" y="1293"/>
                  <a:pt x="10816" y="1293"/>
                </a:cubicBezTo>
                <a:cubicBezTo>
                  <a:pt x="9942" y="1293"/>
                  <a:pt x="9100" y="1508"/>
                  <a:pt x="8290" y="1939"/>
                </a:cubicBezTo>
                <a:cubicBezTo>
                  <a:pt x="7481" y="2316"/>
                  <a:pt x="6703" y="2963"/>
                  <a:pt x="5926" y="3717"/>
                </a:cubicBezTo>
                <a:cubicBezTo>
                  <a:pt x="5117" y="4579"/>
                  <a:pt x="4339" y="5602"/>
                  <a:pt x="3530" y="6733"/>
                </a:cubicBezTo>
                <a:cubicBezTo>
                  <a:pt x="2720" y="7918"/>
                  <a:pt x="1878" y="9265"/>
                  <a:pt x="1036" y="10827"/>
                </a:cubicBezTo>
                <a:cubicBezTo>
                  <a:pt x="1749" y="12120"/>
                  <a:pt x="2461" y="13359"/>
                  <a:pt x="3174" y="14490"/>
                </a:cubicBezTo>
                <a:cubicBezTo>
                  <a:pt x="3886" y="15675"/>
                  <a:pt x="4631" y="16644"/>
                  <a:pt x="5408" y="17560"/>
                </a:cubicBezTo>
                <a:cubicBezTo>
                  <a:pt x="6185" y="18422"/>
                  <a:pt x="7027" y="19122"/>
                  <a:pt x="7902" y="19607"/>
                </a:cubicBezTo>
                <a:cubicBezTo>
                  <a:pt x="8776" y="20146"/>
                  <a:pt x="9748" y="20361"/>
                  <a:pt x="10816" y="20361"/>
                </a:cubicBezTo>
                <a:close/>
                <a:moveTo>
                  <a:pt x="10816" y="3663"/>
                </a:moveTo>
                <a:cubicBezTo>
                  <a:pt x="11399" y="3663"/>
                  <a:pt x="11950" y="3878"/>
                  <a:pt x="12468" y="4255"/>
                </a:cubicBezTo>
                <a:cubicBezTo>
                  <a:pt x="12986" y="4632"/>
                  <a:pt x="13439" y="5117"/>
                  <a:pt x="13828" y="5764"/>
                </a:cubicBezTo>
                <a:cubicBezTo>
                  <a:pt x="14249" y="6410"/>
                  <a:pt x="14540" y="7164"/>
                  <a:pt x="14767" y="8080"/>
                </a:cubicBezTo>
                <a:cubicBezTo>
                  <a:pt x="14994" y="8942"/>
                  <a:pt x="15091" y="9857"/>
                  <a:pt x="15091" y="10827"/>
                </a:cubicBezTo>
                <a:cubicBezTo>
                  <a:pt x="15091" y="11797"/>
                  <a:pt x="14994" y="12712"/>
                  <a:pt x="14767" y="13574"/>
                </a:cubicBezTo>
                <a:cubicBezTo>
                  <a:pt x="14540" y="14436"/>
                  <a:pt x="14249" y="15244"/>
                  <a:pt x="13828" y="15890"/>
                </a:cubicBezTo>
                <a:cubicBezTo>
                  <a:pt x="13439" y="16537"/>
                  <a:pt x="12986" y="17021"/>
                  <a:pt x="12468" y="17399"/>
                </a:cubicBezTo>
                <a:cubicBezTo>
                  <a:pt x="11950" y="17776"/>
                  <a:pt x="11399" y="17991"/>
                  <a:pt x="10816" y="17991"/>
                </a:cubicBezTo>
                <a:cubicBezTo>
                  <a:pt x="10201" y="17991"/>
                  <a:pt x="9650" y="17776"/>
                  <a:pt x="9132" y="17399"/>
                </a:cubicBezTo>
                <a:cubicBezTo>
                  <a:pt x="8614" y="17021"/>
                  <a:pt x="8161" y="16537"/>
                  <a:pt x="7772" y="15890"/>
                </a:cubicBezTo>
                <a:cubicBezTo>
                  <a:pt x="7384" y="15244"/>
                  <a:pt x="7060" y="14436"/>
                  <a:pt x="6833" y="13574"/>
                </a:cubicBezTo>
                <a:cubicBezTo>
                  <a:pt x="6606" y="12712"/>
                  <a:pt x="6509" y="11797"/>
                  <a:pt x="6509" y="10827"/>
                </a:cubicBezTo>
                <a:cubicBezTo>
                  <a:pt x="6509" y="9857"/>
                  <a:pt x="6606" y="8942"/>
                  <a:pt x="6833" y="8080"/>
                </a:cubicBezTo>
                <a:cubicBezTo>
                  <a:pt x="7060" y="7164"/>
                  <a:pt x="7384" y="6410"/>
                  <a:pt x="7772" y="5764"/>
                </a:cubicBezTo>
                <a:cubicBezTo>
                  <a:pt x="8161" y="5117"/>
                  <a:pt x="8614" y="4632"/>
                  <a:pt x="9132" y="4255"/>
                </a:cubicBezTo>
                <a:cubicBezTo>
                  <a:pt x="9650" y="3878"/>
                  <a:pt x="10201" y="3663"/>
                  <a:pt x="10816" y="3663"/>
                </a:cubicBezTo>
                <a:close/>
                <a:moveTo>
                  <a:pt x="10816" y="16806"/>
                </a:moveTo>
                <a:cubicBezTo>
                  <a:pt x="11302" y="16806"/>
                  <a:pt x="11788" y="16644"/>
                  <a:pt x="12209" y="16321"/>
                </a:cubicBezTo>
                <a:cubicBezTo>
                  <a:pt x="12662" y="16052"/>
                  <a:pt x="13018" y="15621"/>
                  <a:pt x="13342" y="15028"/>
                </a:cubicBezTo>
                <a:cubicBezTo>
                  <a:pt x="13666" y="14544"/>
                  <a:pt x="13925" y="13897"/>
                  <a:pt x="14119" y="13197"/>
                </a:cubicBezTo>
                <a:cubicBezTo>
                  <a:pt x="14314" y="12443"/>
                  <a:pt x="14378" y="11689"/>
                  <a:pt x="14378" y="10827"/>
                </a:cubicBezTo>
                <a:cubicBezTo>
                  <a:pt x="14378" y="9965"/>
                  <a:pt x="14314" y="9211"/>
                  <a:pt x="14119" y="8457"/>
                </a:cubicBezTo>
                <a:cubicBezTo>
                  <a:pt x="13925" y="7757"/>
                  <a:pt x="13666" y="7110"/>
                  <a:pt x="13342" y="6625"/>
                </a:cubicBezTo>
                <a:cubicBezTo>
                  <a:pt x="13018" y="6033"/>
                  <a:pt x="12662" y="5602"/>
                  <a:pt x="12209" y="5333"/>
                </a:cubicBezTo>
                <a:cubicBezTo>
                  <a:pt x="11788" y="5009"/>
                  <a:pt x="11302" y="4848"/>
                  <a:pt x="10816" y="4848"/>
                </a:cubicBezTo>
                <a:cubicBezTo>
                  <a:pt x="10298" y="4848"/>
                  <a:pt x="9812" y="5009"/>
                  <a:pt x="9391" y="5333"/>
                </a:cubicBezTo>
                <a:cubicBezTo>
                  <a:pt x="8970" y="5602"/>
                  <a:pt x="8582" y="6033"/>
                  <a:pt x="8290" y="6625"/>
                </a:cubicBezTo>
                <a:cubicBezTo>
                  <a:pt x="7934" y="7110"/>
                  <a:pt x="7675" y="7757"/>
                  <a:pt x="7481" y="8457"/>
                </a:cubicBezTo>
                <a:cubicBezTo>
                  <a:pt x="7319" y="9211"/>
                  <a:pt x="7222" y="9965"/>
                  <a:pt x="7222" y="10827"/>
                </a:cubicBezTo>
                <a:cubicBezTo>
                  <a:pt x="7222" y="11689"/>
                  <a:pt x="7319" y="12443"/>
                  <a:pt x="7481" y="13197"/>
                </a:cubicBezTo>
                <a:cubicBezTo>
                  <a:pt x="7675" y="13897"/>
                  <a:pt x="7934" y="14544"/>
                  <a:pt x="8290" y="15028"/>
                </a:cubicBezTo>
                <a:cubicBezTo>
                  <a:pt x="8582" y="15621"/>
                  <a:pt x="8970" y="16052"/>
                  <a:pt x="9391" y="16321"/>
                </a:cubicBezTo>
                <a:cubicBezTo>
                  <a:pt x="9812" y="16644"/>
                  <a:pt x="10298" y="16806"/>
                  <a:pt x="10816" y="16806"/>
                </a:cubicBezTo>
                <a:close/>
                <a:moveTo>
                  <a:pt x="10816" y="6625"/>
                </a:moveTo>
                <a:cubicBezTo>
                  <a:pt x="11140" y="6625"/>
                  <a:pt x="11464" y="6733"/>
                  <a:pt x="11788" y="6949"/>
                </a:cubicBezTo>
                <a:cubicBezTo>
                  <a:pt x="12079" y="7218"/>
                  <a:pt x="12338" y="7487"/>
                  <a:pt x="12565" y="7864"/>
                </a:cubicBezTo>
                <a:cubicBezTo>
                  <a:pt x="12792" y="8241"/>
                  <a:pt x="12986" y="8672"/>
                  <a:pt x="13115" y="9211"/>
                </a:cubicBezTo>
                <a:cubicBezTo>
                  <a:pt x="13277" y="9750"/>
                  <a:pt x="13342" y="10288"/>
                  <a:pt x="13342" y="10827"/>
                </a:cubicBezTo>
                <a:cubicBezTo>
                  <a:pt x="13342" y="11366"/>
                  <a:pt x="13277" y="11904"/>
                  <a:pt x="13115" y="12443"/>
                </a:cubicBezTo>
                <a:cubicBezTo>
                  <a:pt x="12986" y="12928"/>
                  <a:pt x="12792" y="13412"/>
                  <a:pt x="12565" y="13790"/>
                </a:cubicBezTo>
                <a:cubicBezTo>
                  <a:pt x="12338" y="14167"/>
                  <a:pt x="12079" y="14436"/>
                  <a:pt x="11788" y="14705"/>
                </a:cubicBezTo>
                <a:cubicBezTo>
                  <a:pt x="11464" y="14921"/>
                  <a:pt x="11140" y="15028"/>
                  <a:pt x="10816" y="15028"/>
                </a:cubicBezTo>
                <a:cubicBezTo>
                  <a:pt x="10460" y="15028"/>
                  <a:pt x="10136" y="14921"/>
                  <a:pt x="9845" y="14705"/>
                </a:cubicBezTo>
                <a:cubicBezTo>
                  <a:pt x="9521" y="14436"/>
                  <a:pt x="9262" y="14167"/>
                  <a:pt x="9035" y="13790"/>
                </a:cubicBezTo>
                <a:cubicBezTo>
                  <a:pt x="8808" y="13412"/>
                  <a:pt x="8614" y="12928"/>
                  <a:pt x="8485" y="12443"/>
                </a:cubicBezTo>
                <a:cubicBezTo>
                  <a:pt x="8355" y="11904"/>
                  <a:pt x="8290" y="11366"/>
                  <a:pt x="8290" y="10827"/>
                </a:cubicBezTo>
                <a:cubicBezTo>
                  <a:pt x="8290" y="10288"/>
                  <a:pt x="8355" y="9750"/>
                  <a:pt x="8485" y="9211"/>
                </a:cubicBezTo>
                <a:cubicBezTo>
                  <a:pt x="8614" y="8672"/>
                  <a:pt x="8808" y="8241"/>
                  <a:pt x="9035" y="7864"/>
                </a:cubicBezTo>
                <a:cubicBezTo>
                  <a:pt x="9262" y="7487"/>
                  <a:pt x="9521" y="7218"/>
                  <a:pt x="9845" y="6949"/>
                </a:cubicBezTo>
                <a:cubicBezTo>
                  <a:pt x="10136" y="6733"/>
                  <a:pt x="10460" y="6625"/>
                  <a:pt x="10816" y="6625"/>
                </a:cubicBezTo>
                <a:close/>
                <a:moveTo>
                  <a:pt x="10816" y="13843"/>
                </a:moveTo>
                <a:cubicBezTo>
                  <a:pt x="11043" y="13843"/>
                  <a:pt x="11302" y="13736"/>
                  <a:pt x="11496" y="13574"/>
                </a:cubicBezTo>
                <a:cubicBezTo>
                  <a:pt x="11723" y="13412"/>
                  <a:pt x="11917" y="13197"/>
                  <a:pt x="12079" y="12928"/>
                </a:cubicBezTo>
                <a:cubicBezTo>
                  <a:pt x="12241" y="12658"/>
                  <a:pt x="12371" y="12335"/>
                  <a:pt x="12468" y="11958"/>
                </a:cubicBezTo>
                <a:cubicBezTo>
                  <a:pt x="12565" y="11635"/>
                  <a:pt x="12630" y="11258"/>
                  <a:pt x="12630" y="10827"/>
                </a:cubicBezTo>
                <a:cubicBezTo>
                  <a:pt x="12630" y="10396"/>
                  <a:pt x="12565" y="10019"/>
                  <a:pt x="12468" y="9642"/>
                </a:cubicBezTo>
                <a:cubicBezTo>
                  <a:pt x="12371" y="9319"/>
                  <a:pt x="12241" y="8996"/>
                  <a:pt x="12079" y="8726"/>
                </a:cubicBezTo>
                <a:cubicBezTo>
                  <a:pt x="11917" y="8457"/>
                  <a:pt x="11723" y="8241"/>
                  <a:pt x="11496" y="8080"/>
                </a:cubicBezTo>
                <a:cubicBezTo>
                  <a:pt x="11302" y="7918"/>
                  <a:pt x="11043" y="7810"/>
                  <a:pt x="10816" y="7810"/>
                </a:cubicBezTo>
                <a:cubicBezTo>
                  <a:pt x="10557" y="7810"/>
                  <a:pt x="10330" y="7918"/>
                  <a:pt x="10104" y="8080"/>
                </a:cubicBezTo>
                <a:cubicBezTo>
                  <a:pt x="9909" y="8241"/>
                  <a:pt x="9715" y="8457"/>
                  <a:pt x="9553" y="8726"/>
                </a:cubicBezTo>
                <a:cubicBezTo>
                  <a:pt x="9359" y="8996"/>
                  <a:pt x="9229" y="9319"/>
                  <a:pt x="9132" y="9642"/>
                </a:cubicBezTo>
                <a:cubicBezTo>
                  <a:pt x="9035" y="10019"/>
                  <a:pt x="9003" y="10396"/>
                  <a:pt x="9003" y="10827"/>
                </a:cubicBezTo>
                <a:cubicBezTo>
                  <a:pt x="9003" y="11258"/>
                  <a:pt x="9035" y="11635"/>
                  <a:pt x="9132" y="11958"/>
                </a:cubicBezTo>
                <a:cubicBezTo>
                  <a:pt x="9229" y="12335"/>
                  <a:pt x="9359" y="12658"/>
                  <a:pt x="9553" y="12928"/>
                </a:cubicBezTo>
                <a:cubicBezTo>
                  <a:pt x="9715" y="13197"/>
                  <a:pt x="9909" y="13412"/>
                  <a:pt x="10104" y="13574"/>
                </a:cubicBezTo>
                <a:cubicBezTo>
                  <a:pt x="10330" y="13736"/>
                  <a:pt x="10557" y="13843"/>
                  <a:pt x="10816" y="1384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4" name="Shape 4754"/>
          <p:cNvSpPr/>
          <p:nvPr/>
        </p:nvSpPr>
        <p:spPr>
          <a:xfrm>
            <a:off x="2876363" y="3035493"/>
            <a:ext cx="203157" cy="262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14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48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48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lnTo>
                  <a:pt x="17814" y="10352"/>
                </a:lnTo>
                <a:close/>
                <a:moveTo>
                  <a:pt x="20532" y="20778"/>
                </a:moveTo>
                <a:cubicBezTo>
                  <a:pt x="20532" y="11248"/>
                  <a:pt x="20532" y="11248"/>
                  <a:pt x="20532" y="11248"/>
                </a:cubicBezTo>
                <a:cubicBezTo>
                  <a:pt x="1068" y="11248"/>
                  <a:pt x="1068" y="11248"/>
                  <a:pt x="1068" y="11248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  <a:moveTo>
                  <a:pt x="4854" y="5381"/>
                </a:moveTo>
                <a:cubicBezTo>
                  <a:pt x="4854" y="10352"/>
                  <a:pt x="4854" y="10352"/>
                  <a:pt x="4854" y="10352"/>
                </a:cubicBezTo>
                <a:cubicBezTo>
                  <a:pt x="16746" y="10352"/>
                  <a:pt x="16746" y="10352"/>
                  <a:pt x="16746" y="10352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62"/>
                </a:cubicBezTo>
                <a:cubicBezTo>
                  <a:pt x="15969" y="3102"/>
                  <a:pt x="15533" y="2616"/>
                  <a:pt x="14999" y="2205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205"/>
                </a:cubicBezTo>
                <a:cubicBezTo>
                  <a:pt x="6067" y="2616"/>
                  <a:pt x="5679" y="3102"/>
                  <a:pt x="5339" y="3662"/>
                </a:cubicBezTo>
                <a:cubicBezTo>
                  <a:pt x="5048" y="4185"/>
                  <a:pt x="4854" y="4783"/>
                  <a:pt x="4854" y="538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5" name="Shape 4755"/>
          <p:cNvSpPr/>
          <p:nvPr/>
        </p:nvSpPr>
        <p:spPr>
          <a:xfrm>
            <a:off x="3530508" y="3015433"/>
            <a:ext cx="142210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41"/>
                  <a:pt x="21600" y="2141"/>
                  <a:pt x="21600" y="2141"/>
                </a:cubicBezTo>
                <a:cubicBezTo>
                  <a:pt x="16235" y="6486"/>
                  <a:pt x="16235" y="6486"/>
                  <a:pt x="16235" y="6486"/>
                </a:cubicBezTo>
                <a:cubicBezTo>
                  <a:pt x="16235" y="21600"/>
                  <a:pt x="16235" y="21600"/>
                  <a:pt x="16235" y="21600"/>
                </a:cubicBezTo>
                <a:cubicBezTo>
                  <a:pt x="5365" y="21600"/>
                  <a:pt x="5365" y="21600"/>
                  <a:pt x="5365" y="21600"/>
                </a:cubicBezTo>
                <a:cubicBezTo>
                  <a:pt x="5365" y="6486"/>
                  <a:pt x="5365" y="6486"/>
                  <a:pt x="5365" y="6486"/>
                </a:cubicBezTo>
                <a:cubicBezTo>
                  <a:pt x="0" y="2141"/>
                  <a:pt x="0" y="2141"/>
                  <a:pt x="0" y="2141"/>
                </a:cubicBezTo>
                <a:lnTo>
                  <a:pt x="0" y="0"/>
                </a:lnTo>
                <a:close/>
                <a:moveTo>
                  <a:pt x="1533" y="714"/>
                </a:moveTo>
                <a:cubicBezTo>
                  <a:pt x="1533" y="1978"/>
                  <a:pt x="1533" y="1978"/>
                  <a:pt x="1533" y="1978"/>
                </a:cubicBezTo>
                <a:cubicBezTo>
                  <a:pt x="1672" y="2141"/>
                  <a:pt x="1672" y="2141"/>
                  <a:pt x="1672" y="2141"/>
                </a:cubicBezTo>
                <a:cubicBezTo>
                  <a:pt x="19858" y="2141"/>
                  <a:pt x="19858" y="2141"/>
                  <a:pt x="19858" y="2141"/>
                </a:cubicBezTo>
                <a:cubicBezTo>
                  <a:pt x="19997" y="1978"/>
                  <a:pt x="19997" y="1978"/>
                  <a:pt x="19997" y="1978"/>
                </a:cubicBezTo>
                <a:cubicBezTo>
                  <a:pt x="19997" y="714"/>
                  <a:pt x="19997" y="714"/>
                  <a:pt x="19997" y="714"/>
                </a:cubicBezTo>
                <a:lnTo>
                  <a:pt x="1533" y="714"/>
                </a:lnTo>
                <a:close/>
                <a:moveTo>
                  <a:pt x="14841" y="6097"/>
                </a:moveTo>
                <a:cubicBezTo>
                  <a:pt x="18952" y="2854"/>
                  <a:pt x="18952" y="2854"/>
                  <a:pt x="18952" y="2854"/>
                </a:cubicBezTo>
                <a:cubicBezTo>
                  <a:pt x="2578" y="2854"/>
                  <a:pt x="2578" y="2854"/>
                  <a:pt x="2578" y="2854"/>
                </a:cubicBezTo>
                <a:cubicBezTo>
                  <a:pt x="6898" y="6292"/>
                  <a:pt x="6898" y="6292"/>
                  <a:pt x="6898" y="6292"/>
                </a:cubicBezTo>
                <a:cubicBezTo>
                  <a:pt x="6898" y="18746"/>
                  <a:pt x="6898" y="18746"/>
                  <a:pt x="6898" y="18746"/>
                </a:cubicBezTo>
                <a:cubicBezTo>
                  <a:pt x="14702" y="18746"/>
                  <a:pt x="14702" y="18746"/>
                  <a:pt x="14702" y="18746"/>
                </a:cubicBezTo>
                <a:cubicBezTo>
                  <a:pt x="14702" y="6292"/>
                  <a:pt x="14702" y="6292"/>
                  <a:pt x="14702" y="6292"/>
                </a:cubicBezTo>
                <a:lnTo>
                  <a:pt x="14841" y="6097"/>
                </a:lnTo>
                <a:close/>
                <a:moveTo>
                  <a:pt x="6898" y="20886"/>
                </a:moveTo>
                <a:cubicBezTo>
                  <a:pt x="14702" y="20886"/>
                  <a:pt x="14702" y="20886"/>
                  <a:pt x="14702" y="20886"/>
                </a:cubicBezTo>
                <a:cubicBezTo>
                  <a:pt x="14702" y="19459"/>
                  <a:pt x="14702" y="19459"/>
                  <a:pt x="14702" y="19459"/>
                </a:cubicBezTo>
                <a:cubicBezTo>
                  <a:pt x="6898" y="19459"/>
                  <a:pt x="6898" y="19459"/>
                  <a:pt x="6898" y="19459"/>
                </a:cubicBezTo>
                <a:lnTo>
                  <a:pt x="6898" y="20886"/>
                </a:lnTo>
                <a:close/>
                <a:moveTo>
                  <a:pt x="10800" y="10086"/>
                </a:moveTo>
                <a:cubicBezTo>
                  <a:pt x="11079" y="10086"/>
                  <a:pt x="11357" y="10119"/>
                  <a:pt x="11706" y="10151"/>
                </a:cubicBezTo>
                <a:cubicBezTo>
                  <a:pt x="11985" y="10216"/>
                  <a:pt x="12263" y="10281"/>
                  <a:pt x="12403" y="10378"/>
                </a:cubicBezTo>
                <a:cubicBezTo>
                  <a:pt x="12681" y="10476"/>
                  <a:pt x="12821" y="10605"/>
                  <a:pt x="12960" y="10735"/>
                </a:cubicBezTo>
                <a:cubicBezTo>
                  <a:pt x="13099" y="10865"/>
                  <a:pt x="13169" y="10995"/>
                  <a:pt x="13169" y="11189"/>
                </a:cubicBezTo>
                <a:cubicBezTo>
                  <a:pt x="13169" y="12616"/>
                  <a:pt x="13169" y="12616"/>
                  <a:pt x="13169" y="12616"/>
                </a:cubicBezTo>
                <a:cubicBezTo>
                  <a:pt x="13169" y="12746"/>
                  <a:pt x="13099" y="12876"/>
                  <a:pt x="12960" y="13005"/>
                </a:cubicBezTo>
                <a:cubicBezTo>
                  <a:pt x="12821" y="13135"/>
                  <a:pt x="12681" y="13265"/>
                  <a:pt x="12403" y="13362"/>
                </a:cubicBezTo>
                <a:cubicBezTo>
                  <a:pt x="12263" y="13459"/>
                  <a:pt x="11985" y="13524"/>
                  <a:pt x="11706" y="13589"/>
                </a:cubicBezTo>
                <a:cubicBezTo>
                  <a:pt x="11357" y="13654"/>
                  <a:pt x="11079" y="13686"/>
                  <a:pt x="10800" y="13686"/>
                </a:cubicBezTo>
                <a:cubicBezTo>
                  <a:pt x="10452" y="13686"/>
                  <a:pt x="10173" y="13654"/>
                  <a:pt x="9894" y="13589"/>
                </a:cubicBezTo>
                <a:cubicBezTo>
                  <a:pt x="9546" y="13524"/>
                  <a:pt x="9337" y="13459"/>
                  <a:pt x="9128" y="13362"/>
                </a:cubicBezTo>
                <a:cubicBezTo>
                  <a:pt x="8919" y="13265"/>
                  <a:pt x="8710" y="13135"/>
                  <a:pt x="8570" y="13005"/>
                </a:cubicBezTo>
                <a:cubicBezTo>
                  <a:pt x="8501" y="12876"/>
                  <a:pt x="8431" y="12746"/>
                  <a:pt x="8431" y="12616"/>
                </a:cubicBezTo>
                <a:cubicBezTo>
                  <a:pt x="8431" y="11189"/>
                  <a:pt x="8431" y="11189"/>
                  <a:pt x="8431" y="11189"/>
                </a:cubicBezTo>
                <a:cubicBezTo>
                  <a:pt x="8431" y="10995"/>
                  <a:pt x="8501" y="10865"/>
                  <a:pt x="8570" y="10735"/>
                </a:cubicBezTo>
                <a:cubicBezTo>
                  <a:pt x="8710" y="10605"/>
                  <a:pt x="8919" y="10476"/>
                  <a:pt x="9128" y="10378"/>
                </a:cubicBezTo>
                <a:cubicBezTo>
                  <a:pt x="9337" y="10281"/>
                  <a:pt x="9546" y="10216"/>
                  <a:pt x="9894" y="10151"/>
                </a:cubicBezTo>
                <a:cubicBezTo>
                  <a:pt x="10173" y="10119"/>
                  <a:pt x="10452" y="10086"/>
                  <a:pt x="10800" y="10086"/>
                </a:cubicBezTo>
                <a:close/>
                <a:moveTo>
                  <a:pt x="11566" y="12616"/>
                </a:moveTo>
                <a:cubicBezTo>
                  <a:pt x="11566" y="11189"/>
                  <a:pt x="11566" y="11189"/>
                  <a:pt x="11566" y="11189"/>
                </a:cubicBezTo>
                <a:cubicBezTo>
                  <a:pt x="11566" y="11059"/>
                  <a:pt x="11497" y="10962"/>
                  <a:pt x="11357" y="10897"/>
                </a:cubicBezTo>
                <a:cubicBezTo>
                  <a:pt x="11218" y="10832"/>
                  <a:pt x="11009" y="10800"/>
                  <a:pt x="10800" y="10800"/>
                </a:cubicBezTo>
                <a:cubicBezTo>
                  <a:pt x="10521" y="10800"/>
                  <a:pt x="10312" y="10832"/>
                  <a:pt x="10173" y="10897"/>
                </a:cubicBezTo>
                <a:cubicBezTo>
                  <a:pt x="10034" y="10962"/>
                  <a:pt x="9964" y="11059"/>
                  <a:pt x="9964" y="11189"/>
                </a:cubicBezTo>
                <a:cubicBezTo>
                  <a:pt x="9964" y="12616"/>
                  <a:pt x="9964" y="12616"/>
                  <a:pt x="9964" y="12616"/>
                </a:cubicBezTo>
                <a:cubicBezTo>
                  <a:pt x="9964" y="12714"/>
                  <a:pt x="10034" y="12778"/>
                  <a:pt x="10173" y="12843"/>
                </a:cubicBezTo>
                <a:cubicBezTo>
                  <a:pt x="10312" y="12908"/>
                  <a:pt x="10521" y="12941"/>
                  <a:pt x="10800" y="12941"/>
                </a:cubicBezTo>
                <a:cubicBezTo>
                  <a:pt x="11009" y="12941"/>
                  <a:pt x="11218" y="12908"/>
                  <a:pt x="11357" y="12843"/>
                </a:cubicBezTo>
                <a:cubicBezTo>
                  <a:pt x="11497" y="12778"/>
                  <a:pt x="11566" y="12714"/>
                  <a:pt x="11566" y="1261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6" name="Shape 4756"/>
          <p:cNvSpPr/>
          <p:nvPr/>
        </p:nvSpPr>
        <p:spPr>
          <a:xfrm>
            <a:off x="4098610" y="3040273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21522"/>
                </a:moveTo>
                <a:cubicBezTo>
                  <a:pt x="4048" y="21483"/>
                  <a:pt x="3814" y="21405"/>
                  <a:pt x="3542" y="21327"/>
                </a:cubicBezTo>
                <a:cubicBezTo>
                  <a:pt x="3308" y="21210"/>
                  <a:pt x="3075" y="21093"/>
                  <a:pt x="2841" y="20937"/>
                </a:cubicBezTo>
                <a:cubicBezTo>
                  <a:pt x="2608" y="20781"/>
                  <a:pt x="2413" y="20586"/>
                  <a:pt x="2257" y="20391"/>
                </a:cubicBezTo>
                <a:cubicBezTo>
                  <a:pt x="1245" y="19378"/>
                  <a:pt x="1245" y="19378"/>
                  <a:pt x="1245" y="19378"/>
                </a:cubicBezTo>
                <a:cubicBezTo>
                  <a:pt x="817" y="18988"/>
                  <a:pt x="506" y="18559"/>
                  <a:pt x="311" y="18052"/>
                </a:cubicBezTo>
                <a:cubicBezTo>
                  <a:pt x="117" y="17545"/>
                  <a:pt x="0" y="17038"/>
                  <a:pt x="0" y="16492"/>
                </a:cubicBezTo>
                <a:cubicBezTo>
                  <a:pt x="0" y="15947"/>
                  <a:pt x="117" y="15401"/>
                  <a:pt x="311" y="14894"/>
                </a:cubicBezTo>
                <a:cubicBezTo>
                  <a:pt x="506" y="14387"/>
                  <a:pt x="817" y="13958"/>
                  <a:pt x="1245" y="13529"/>
                </a:cubicBezTo>
                <a:cubicBezTo>
                  <a:pt x="6655" y="8110"/>
                  <a:pt x="6655" y="8110"/>
                  <a:pt x="6655" y="8110"/>
                </a:cubicBezTo>
                <a:cubicBezTo>
                  <a:pt x="7044" y="7720"/>
                  <a:pt x="7511" y="7408"/>
                  <a:pt x="8017" y="7213"/>
                </a:cubicBezTo>
                <a:cubicBezTo>
                  <a:pt x="8523" y="6979"/>
                  <a:pt x="9029" y="6901"/>
                  <a:pt x="9535" y="6901"/>
                </a:cubicBezTo>
                <a:cubicBezTo>
                  <a:pt x="10080" y="6901"/>
                  <a:pt x="10586" y="6979"/>
                  <a:pt x="11092" y="7213"/>
                </a:cubicBezTo>
                <a:cubicBezTo>
                  <a:pt x="11637" y="7408"/>
                  <a:pt x="12065" y="7720"/>
                  <a:pt x="12493" y="8110"/>
                </a:cubicBezTo>
                <a:cubicBezTo>
                  <a:pt x="13505" y="9123"/>
                  <a:pt x="13505" y="9123"/>
                  <a:pt x="13505" y="9123"/>
                </a:cubicBezTo>
                <a:cubicBezTo>
                  <a:pt x="12882" y="9747"/>
                  <a:pt x="12882" y="9747"/>
                  <a:pt x="12882" y="9747"/>
                </a:cubicBezTo>
                <a:cubicBezTo>
                  <a:pt x="11870" y="8734"/>
                  <a:pt x="11870" y="8734"/>
                  <a:pt x="11870" y="8734"/>
                </a:cubicBezTo>
                <a:cubicBezTo>
                  <a:pt x="11520" y="8422"/>
                  <a:pt x="11170" y="8188"/>
                  <a:pt x="10781" y="7993"/>
                </a:cubicBezTo>
                <a:cubicBezTo>
                  <a:pt x="10391" y="7837"/>
                  <a:pt x="9963" y="7759"/>
                  <a:pt x="9535" y="7759"/>
                </a:cubicBezTo>
                <a:cubicBezTo>
                  <a:pt x="9146" y="7759"/>
                  <a:pt x="8718" y="7837"/>
                  <a:pt x="8329" y="7993"/>
                </a:cubicBezTo>
                <a:cubicBezTo>
                  <a:pt x="7901" y="8188"/>
                  <a:pt x="7550" y="8422"/>
                  <a:pt x="7278" y="8734"/>
                </a:cubicBezTo>
                <a:cubicBezTo>
                  <a:pt x="1829" y="14192"/>
                  <a:pt x="1829" y="14192"/>
                  <a:pt x="1829" y="14192"/>
                </a:cubicBezTo>
                <a:cubicBezTo>
                  <a:pt x="1518" y="14504"/>
                  <a:pt x="1245" y="14855"/>
                  <a:pt x="1090" y="15284"/>
                </a:cubicBezTo>
                <a:cubicBezTo>
                  <a:pt x="934" y="15674"/>
                  <a:pt x="856" y="16064"/>
                  <a:pt x="856" y="16492"/>
                </a:cubicBezTo>
                <a:cubicBezTo>
                  <a:pt x="856" y="16882"/>
                  <a:pt x="934" y="17311"/>
                  <a:pt x="1090" y="17701"/>
                </a:cubicBezTo>
                <a:cubicBezTo>
                  <a:pt x="1245" y="18091"/>
                  <a:pt x="1518" y="18481"/>
                  <a:pt x="1829" y="18754"/>
                </a:cubicBezTo>
                <a:cubicBezTo>
                  <a:pt x="2841" y="19768"/>
                  <a:pt x="2841" y="19768"/>
                  <a:pt x="2841" y="19768"/>
                </a:cubicBezTo>
                <a:cubicBezTo>
                  <a:pt x="2997" y="19962"/>
                  <a:pt x="3152" y="20079"/>
                  <a:pt x="3347" y="20235"/>
                </a:cubicBezTo>
                <a:cubicBezTo>
                  <a:pt x="3503" y="20352"/>
                  <a:pt x="3697" y="20430"/>
                  <a:pt x="3853" y="20508"/>
                </a:cubicBezTo>
                <a:cubicBezTo>
                  <a:pt x="4048" y="20586"/>
                  <a:pt x="4281" y="20664"/>
                  <a:pt x="4515" y="20703"/>
                </a:cubicBezTo>
                <a:cubicBezTo>
                  <a:pt x="4709" y="20742"/>
                  <a:pt x="4943" y="20742"/>
                  <a:pt x="5137" y="20742"/>
                </a:cubicBezTo>
                <a:cubicBezTo>
                  <a:pt x="5332" y="20742"/>
                  <a:pt x="5526" y="20742"/>
                  <a:pt x="5760" y="20703"/>
                </a:cubicBezTo>
                <a:cubicBezTo>
                  <a:pt x="5994" y="20664"/>
                  <a:pt x="6188" y="20586"/>
                  <a:pt x="6383" y="20508"/>
                </a:cubicBezTo>
                <a:cubicBezTo>
                  <a:pt x="6577" y="20430"/>
                  <a:pt x="6733" y="20352"/>
                  <a:pt x="6928" y="20235"/>
                </a:cubicBezTo>
                <a:cubicBezTo>
                  <a:pt x="7122" y="20079"/>
                  <a:pt x="7278" y="19962"/>
                  <a:pt x="7395" y="19768"/>
                </a:cubicBezTo>
                <a:cubicBezTo>
                  <a:pt x="11053" y="16181"/>
                  <a:pt x="11053" y="16181"/>
                  <a:pt x="11053" y="16181"/>
                </a:cubicBezTo>
                <a:cubicBezTo>
                  <a:pt x="11676" y="16804"/>
                  <a:pt x="11676" y="16804"/>
                  <a:pt x="11676" y="16804"/>
                </a:cubicBezTo>
                <a:cubicBezTo>
                  <a:pt x="8017" y="20391"/>
                  <a:pt x="8017" y="20391"/>
                  <a:pt x="8017" y="20391"/>
                </a:cubicBezTo>
                <a:cubicBezTo>
                  <a:pt x="7862" y="20586"/>
                  <a:pt x="7628" y="20781"/>
                  <a:pt x="7395" y="20937"/>
                </a:cubicBezTo>
                <a:cubicBezTo>
                  <a:pt x="7161" y="21093"/>
                  <a:pt x="6928" y="21210"/>
                  <a:pt x="6694" y="21327"/>
                </a:cubicBezTo>
                <a:cubicBezTo>
                  <a:pt x="6461" y="21405"/>
                  <a:pt x="6227" y="21483"/>
                  <a:pt x="5955" y="21522"/>
                </a:cubicBezTo>
                <a:cubicBezTo>
                  <a:pt x="5682" y="21600"/>
                  <a:pt x="5410" y="21600"/>
                  <a:pt x="5137" y="21600"/>
                </a:cubicBezTo>
                <a:cubicBezTo>
                  <a:pt x="4865" y="21600"/>
                  <a:pt x="4592" y="21600"/>
                  <a:pt x="4320" y="21522"/>
                </a:cubicBezTo>
                <a:close/>
                <a:moveTo>
                  <a:pt x="11248" y="14621"/>
                </a:moveTo>
                <a:cubicBezTo>
                  <a:pt x="10975" y="14582"/>
                  <a:pt x="10742" y="14504"/>
                  <a:pt x="10508" y="14387"/>
                </a:cubicBezTo>
                <a:cubicBezTo>
                  <a:pt x="10275" y="14309"/>
                  <a:pt x="10041" y="14192"/>
                  <a:pt x="9808" y="14036"/>
                </a:cubicBezTo>
                <a:cubicBezTo>
                  <a:pt x="9574" y="13880"/>
                  <a:pt x="9341" y="13685"/>
                  <a:pt x="9146" y="13490"/>
                </a:cubicBezTo>
                <a:cubicBezTo>
                  <a:pt x="9730" y="12866"/>
                  <a:pt x="9730" y="12866"/>
                  <a:pt x="9730" y="12866"/>
                </a:cubicBezTo>
                <a:cubicBezTo>
                  <a:pt x="10080" y="13178"/>
                  <a:pt x="10430" y="13412"/>
                  <a:pt x="10819" y="13607"/>
                </a:cubicBezTo>
                <a:cubicBezTo>
                  <a:pt x="11209" y="13763"/>
                  <a:pt x="11637" y="13841"/>
                  <a:pt x="12065" y="13841"/>
                </a:cubicBezTo>
                <a:cubicBezTo>
                  <a:pt x="12493" y="13841"/>
                  <a:pt x="12882" y="13763"/>
                  <a:pt x="13271" y="13607"/>
                </a:cubicBezTo>
                <a:cubicBezTo>
                  <a:pt x="13699" y="13412"/>
                  <a:pt x="14050" y="13178"/>
                  <a:pt x="14361" y="12866"/>
                </a:cubicBezTo>
                <a:cubicBezTo>
                  <a:pt x="19771" y="7408"/>
                  <a:pt x="19771" y="7408"/>
                  <a:pt x="19771" y="7408"/>
                </a:cubicBezTo>
                <a:cubicBezTo>
                  <a:pt x="20121" y="7096"/>
                  <a:pt x="20355" y="6745"/>
                  <a:pt x="20510" y="6316"/>
                </a:cubicBezTo>
                <a:cubicBezTo>
                  <a:pt x="20666" y="5926"/>
                  <a:pt x="20744" y="5536"/>
                  <a:pt x="20744" y="5108"/>
                </a:cubicBezTo>
                <a:cubicBezTo>
                  <a:pt x="20744" y="4718"/>
                  <a:pt x="20666" y="4289"/>
                  <a:pt x="20510" y="3899"/>
                </a:cubicBezTo>
                <a:cubicBezTo>
                  <a:pt x="20355" y="3470"/>
                  <a:pt x="20121" y="3119"/>
                  <a:pt x="19771" y="2846"/>
                </a:cubicBezTo>
                <a:cubicBezTo>
                  <a:pt x="18759" y="1832"/>
                  <a:pt x="18759" y="1832"/>
                  <a:pt x="18759" y="1832"/>
                </a:cubicBezTo>
                <a:cubicBezTo>
                  <a:pt x="18448" y="1482"/>
                  <a:pt x="18097" y="1248"/>
                  <a:pt x="17708" y="1092"/>
                </a:cubicBezTo>
                <a:cubicBezTo>
                  <a:pt x="17280" y="936"/>
                  <a:pt x="16891" y="858"/>
                  <a:pt x="16502" y="858"/>
                </a:cubicBezTo>
                <a:cubicBezTo>
                  <a:pt x="16074" y="858"/>
                  <a:pt x="15684" y="936"/>
                  <a:pt x="15256" y="1092"/>
                </a:cubicBezTo>
                <a:cubicBezTo>
                  <a:pt x="14867" y="1248"/>
                  <a:pt x="14517" y="1482"/>
                  <a:pt x="14205" y="1832"/>
                </a:cubicBezTo>
                <a:cubicBezTo>
                  <a:pt x="10352" y="5614"/>
                  <a:pt x="10352" y="5614"/>
                  <a:pt x="10352" y="5614"/>
                </a:cubicBezTo>
                <a:cubicBezTo>
                  <a:pt x="9730" y="5030"/>
                  <a:pt x="9730" y="5030"/>
                  <a:pt x="9730" y="5030"/>
                </a:cubicBezTo>
                <a:cubicBezTo>
                  <a:pt x="13583" y="1209"/>
                  <a:pt x="13583" y="1209"/>
                  <a:pt x="13583" y="1209"/>
                </a:cubicBezTo>
                <a:cubicBezTo>
                  <a:pt x="13972" y="780"/>
                  <a:pt x="14400" y="507"/>
                  <a:pt x="14906" y="273"/>
                </a:cubicBezTo>
                <a:cubicBezTo>
                  <a:pt x="15412" y="78"/>
                  <a:pt x="15957" y="0"/>
                  <a:pt x="16502" y="0"/>
                </a:cubicBezTo>
                <a:cubicBezTo>
                  <a:pt x="17008" y="0"/>
                  <a:pt x="17552" y="78"/>
                  <a:pt x="18058" y="273"/>
                </a:cubicBezTo>
                <a:cubicBezTo>
                  <a:pt x="18564" y="507"/>
                  <a:pt x="18992" y="780"/>
                  <a:pt x="19382" y="1209"/>
                </a:cubicBezTo>
                <a:cubicBezTo>
                  <a:pt x="20394" y="2222"/>
                  <a:pt x="20394" y="2222"/>
                  <a:pt x="20394" y="2222"/>
                </a:cubicBezTo>
                <a:cubicBezTo>
                  <a:pt x="20783" y="2573"/>
                  <a:pt x="21094" y="3041"/>
                  <a:pt x="21289" y="3548"/>
                </a:cubicBezTo>
                <a:cubicBezTo>
                  <a:pt x="21483" y="4055"/>
                  <a:pt x="21600" y="4562"/>
                  <a:pt x="21600" y="5108"/>
                </a:cubicBezTo>
                <a:cubicBezTo>
                  <a:pt x="21600" y="5653"/>
                  <a:pt x="21483" y="6160"/>
                  <a:pt x="21289" y="6706"/>
                </a:cubicBezTo>
                <a:cubicBezTo>
                  <a:pt x="21094" y="7213"/>
                  <a:pt x="20783" y="7642"/>
                  <a:pt x="20394" y="7993"/>
                </a:cubicBezTo>
                <a:cubicBezTo>
                  <a:pt x="14945" y="13490"/>
                  <a:pt x="14945" y="13490"/>
                  <a:pt x="14945" y="13490"/>
                </a:cubicBezTo>
                <a:cubicBezTo>
                  <a:pt x="14750" y="13685"/>
                  <a:pt x="14556" y="13880"/>
                  <a:pt x="14322" y="14036"/>
                </a:cubicBezTo>
                <a:cubicBezTo>
                  <a:pt x="14050" y="14192"/>
                  <a:pt x="13816" y="14309"/>
                  <a:pt x="13583" y="14387"/>
                </a:cubicBezTo>
                <a:cubicBezTo>
                  <a:pt x="13349" y="14504"/>
                  <a:pt x="13116" y="14582"/>
                  <a:pt x="12843" y="14621"/>
                </a:cubicBezTo>
                <a:cubicBezTo>
                  <a:pt x="12571" y="14699"/>
                  <a:pt x="12298" y="14699"/>
                  <a:pt x="12065" y="14699"/>
                </a:cubicBezTo>
                <a:cubicBezTo>
                  <a:pt x="11792" y="14699"/>
                  <a:pt x="11520" y="14699"/>
                  <a:pt x="11248" y="1462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7" name="Shape 4757"/>
          <p:cNvSpPr/>
          <p:nvPr/>
        </p:nvSpPr>
        <p:spPr>
          <a:xfrm>
            <a:off x="4722282" y="3053759"/>
            <a:ext cx="253348" cy="22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8" y="0"/>
                </a:moveTo>
                <a:cubicBezTo>
                  <a:pt x="16424" y="0"/>
                  <a:pt x="17202" y="173"/>
                  <a:pt x="17942" y="564"/>
                </a:cubicBezTo>
                <a:cubicBezTo>
                  <a:pt x="18642" y="911"/>
                  <a:pt x="19304" y="1388"/>
                  <a:pt x="19810" y="1995"/>
                </a:cubicBezTo>
                <a:cubicBezTo>
                  <a:pt x="20394" y="2602"/>
                  <a:pt x="20822" y="3296"/>
                  <a:pt x="21133" y="4120"/>
                </a:cubicBezTo>
                <a:cubicBezTo>
                  <a:pt x="21444" y="4901"/>
                  <a:pt x="21600" y="5812"/>
                  <a:pt x="21600" y="6723"/>
                </a:cubicBezTo>
                <a:cubicBezTo>
                  <a:pt x="21600" y="7200"/>
                  <a:pt x="21561" y="7634"/>
                  <a:pt x="21483" y="8067"/>
                </a:cubicBezTo>
                <a:cubicBezTo>
                  <a:pt x="21405" y="8545"/>
                  <a:pt x="21289" y="8978"/>
                  <a:pt x="21133" y="9369"/>
                </a:cubicBezTo>
                <a:cubicBezTo>
                  <a:pt x="20977" y="9759"/>
                  <a:pt x="20783" y="10149"/>
                  <a:pt x="20549" y="10496"/>
                </a:cubicBezTo>
                <a:cubicBezTo>
                  <a:pt x="20355" y="10887"/>
                  <a:pt x="20082" y="11234"/>
                  <a:pt x="19771" y="11537"/>
                </a:cubicBezTo>
                <a:cubicBezTo>
                  <a:pt x="10819" y="21600"/>
                  <a:pt x="10819" y="21600"/>
                  <a:pt x="10819" y="21600"/>
                </a:cubicBezTo>
                <a:cubicBezTo>
                  <a:pt x="1674" y="11364"/>
                  <a:pt x="1674" y="11364"/>
                  <a:pt x="1674" y="11364"/>
                </a:cubicBezTo>
                <a:cubicBezTo>
                  <a:pt x="1401" y="11060"/>
                  <a:pt x="1168" y="10713"/>
                  <a:pt x="973" y="10366"/>
                </a:cubicBezTo>
                <a:cubicBezTo>
                  <a:pt x="778" y="10019"/>
                  <a:pt x="584" y="9629"/>
                  <a:pt x="428" y="9239"/>
                </a:cubicBezTo>
                <a:cubicBezTo>
                  <a:pt x="272" y="8848"/>
                  <a:pt x="195" y="8458"/>
                  <a:pt x="117" y="8024"/>
                </a:cubicBezTo>
                <a:cubicBezTo>
                  <a:pt x="39" y="7590"/>
                  <a:pt x="0" y="7157"/>
                  <a:pt x="0" y="6723"/>
                </a:cubicBezTo>
                <a:cubicBezTo>
                  <a:pt x="0" y="5812"/>
                  <a:pt x="156" y="4901"/>
                  <a:pt x="467" y="4120"/>
                </a:cubicBezTo>
                <a:cubicBezTo>
                  <a:pt x="778" y="3296"/>
                  <a:pt x="1206" y="2602"/>
                  <a:pt x="1790" y="1995"/>
                </a:cubicBezTo>
                <a:cubicBezTo>
                  <a:pt x="2335" y="1388"/>
                  <a:pt x="2958" y="911"/>
                  <a:pt x="3697" y="564"/>
                </a:cubicBezTo>
                <a:cubicBezTo>
                  <a:pt x="4398" y="173"/>
                  <a:pt x="5215" y="0"/>
                  <a:pt x="6032" y="0"/>
                </a:cubicBezTo>
                <a:cubicBezTo>
                  <a:pt x="6499" y="0"/>
                  <a:pt x="6966" y="87"/>
                  <a:pt x="7434" y="173"/>
                </a:cubicBezTo>
                <a:cubicBezTo>
                  <a:pt x="7901" y="304"/>
                  <a:pt x="8329" y="477"/>
                  <a:pt x="8718" y="694"/>
                </a:cubicBezTo>
                <a:cubicBezTo>
                  <a:pt x="9146" y="911"/>
                  <a:pt x="9496" y="1171"/>
                  <a:pt x="9885" y="1518"/>
                </a:cubicBezTo>
                <a:cubicBezTo>
                  <a:pt x="10236" y="1822"/>
                  <a:pt x="10547" y="2212"/>
                  <a:pt x="10819" y="2602"/>
                </a:cubicBezTo>
                <a:cubicBezTo>
                  <a:pt x="11092" y="2212"/>
                  <a:pt x="11403" y="1822"/>
                  <a:pt x="11754" y="1518"/>
                </a:cubicBezTo>
                <a:cubicBezTo>
                  <a:pt x="12104" y="1171"/>
                  <a:pt x="12493" y="911"/>
                  <a:pt x="12882" y="694"/>
                </a:cubicBezTo>
                <a:cubicBezTo>
                  <a:pt x="13271" y="477"/>
                  <a:pt x="13738" y="304"/>
                  <a:pt x="14166" y="173"/>
                </a:cubicBezTo>
                <a:cubicBezTo>
                  <a:pt x="14634" y="87"/>
                  <a:pt x="15101" y="0"/>
                  <a:pt x="15568" y="0"/>
                </a:cubicBezTo>
                <a:close/>
                <a:moveTo>
                  <a:pt x="15568" y="954"/>
                </a:moveTo>
                <a:cubicBezTo>
                  <a:pt x="15023" y="954"/>
                  <a:pt x="14517" y="1041"/>
                  <a:pt x="14011" y="1214"/>
                </a:cubicBezTo>
                <a:cubicBezTo>
                  <a:pt x="13544" y="1388"/>
                  <a:pt x="13077" y="1648"/>
                  <a:pt x="12688" y="1952"/>
                </a:cubicBezTo>
                <a:cubicBezTo>
                  <a:pt x="12259" y="2255"/>
                  <a:pt x="11909" y="2646"/>
                  <a:pt x="11598" y="3080"/>
                </a:cubicBezTo>
                <a:cubicBezTo>
                  <a:pt x="11286" y="3513"/>
                  <a:pt x="11014" y="3990"/>
                  <a:pt x="10819" y="4511"/>
                </a:cubicBezTo>
                <a:cubicBezTo>
                  <a:pt x="10586" y="3990"/>
                  <a:pt x="10352" y="3513"/>
                  <a:pt x="10002" y="3080"/>
                </a:cubicBezTo>
                <a:cubicBezTo>
                  <a:pt x="9691" y="2646"/>
                  <a:pt x="9341" y="2255"/>
                  <a:pt x="8912" y="1952"/>
                </a:cubicBezTo>
                <a:cubicBezTo>
                  <a:pt x="8523" y="1648"/>
                  <a:pt x="8095" y="1388"/>
                  <a:pt x="7589" y="1214"/>
                </a:cubicBezTo>
                <a:cubicBezTo>
                  <a:pt x="7083" y="1041"/>
                  <a:pt x="6577" y="954"/>
                  <a:pt x="6032" y="954"/>
                </a:cubicBezTo>
                <a:cubicBezTo>
                  <a:pt x="5332" y="954"/>
                  <a:pt x="4670" y="1128"/>
                  <a:pt x="4048" y="1431"/>
                </a:cubicBezTo>
                <a:cubicBezTo>
                  <a:pt x="3425" y="1735"/>
                  <a:pt x="2880" y="2125"/>
                  <a:pt x="2413" y="2646"/>
                </a:cubicBezTo>
                <a:cubicBezTo>
                  <a:pt x="1907" y="3210"/>
                  <a:pt x="1557" y="3817"/>
                  <a:pt x="1284" y="4511"/>
                </a:cubicBezTo>
                <a:cubicBezTo>
                  <a:pt x="1012" y="5205"/>
                  <a:pt x="856" y="5942"/>
                  <a:pt x="856" y="6723"/>
                </a:cubicBezTo>
                <a:cubicBezTo>
                  <a:pt x="856" y="7113"/>
                  <a:pt x="895" y="7504"/>
                  <a:pt x="973" y="7851"/>
                </a:cubicBezTo>
                <a:cubicBezTo>
                  <a:pt x="1051" y="8241"/>
                  <a:pt x="1129" y="8588"/>
                  <a:pt x="1245" y="8935"/>
                </a:cubicBezTo>
                <a:cubicBezTo>
                  <a:pt x="1362" y="9282"/>
                  <a:pt x="1518" y="9586"/>
                  <a:pt x="1712" y="9889"/>
                </a:cubicBezTo>
                <a:cubicBezTo>
                  <a:pt x="1907" y="10193"/>
                  <a:pt x="2102" y="10453"/>
                  <a:pt x="2296" y="10670"/>
                </a:cubicBezTo>
                <a:cubicBezTo>
                  <a:pt x="10819" y="20212"/>
                  <a:pt x="10819" y="20212"/>
                  <a:pt x="10819" y="20212"/>
                </a:cubicBezTo>
                <a:cubicBezTo>
                  <a:pt x="19187" y="10843"/>
                  <a:pt x="19187" y="10843"/>
                  <a:pt x="19187" y="10843"/>
                </a:cubicBezTo>
                <a:cubicBezTo>
                  <a:pt x="19421" y="10583"/>
                  <a:pt x="19615" y="10323"/>
                  <a:pt x="19810" y="10019"/>
                </a:cubicBezTo>
                <a:cubicBezTo>
                  <a:pt x="20043" y="9716"/>
                  <a:pt x="20199" y="9369"/>
                  <a:pt x="20316" y="9065"/>
                </a:cubicBezTo>
                <a:cubicBezTo>
                  <a:pt x="20471" y="8675"/>
                  <a:pt x="20588" y="8284"/>
                  <a:pt x="20627" y="7937"/>
                </a:cubicBezTo>
                <a:cubicBezTo>
                  <a:pt x="20705" y="7547"/>
                  <a:pt x="20744" y="7157"/>
                  <a:pt x="20744" y="6723"/>
                </a:cubicBezTo>
                <a:cubicBezTo>
                  <a:pt x="20744" y="5942"/>
                  <a:pt x="20588" y="5205"/>
                  <a:pt x="20316" y="4511"/>
                </a:cubicBezTo>
                <a:cubicBezTo>
                  <a:pt x="20082" y="3817"/>
                  <a:pt x="19693" y="3210"/>
                  <a:pt x="19226" y="2646"/>
                </a:cubicBezTo>
                <a:cubicBezTo>
                  <a:pt x="18759" y="2125"/>
                  <a:pt x="18214" y="1735"/>
                  <a:pt x="17552" y="1431"/>
                </a:cubicBezTo>
                <a:cubicBezTo>
                  <a:pt x="16930" y="1128"/>
                  <a:pt x="16268" y="954"/>
                  <a:pt x="15568" y="95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8" name="Shape 4758"/>
          <p:cNvSpPr/>
          <p:nvPr/>
        </p:nvSpPr>
        <p:spPr>
          <a:xfrm>
            <a:off x="5371049" y="3034895"/>
            <a:ext cx="203157" cy="293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56"/>
                </a:moveTo>
                <a:cubicBezTo>
                  <a:pt x="21600" y="8058"/>
                  <a:pt x="21503" y="8660"/>
                  <a:pt x="21309" y="9195"/>
                </a:cubicBezTo>
                <a:cubicBezTo>
                  <a:pt x="21066" y="9763"/>
                  <a:pt x="20775" y="10332"/>
                  <a:pt x="20435" y="10833"/>
                </a:cubicBezTo>
                <a:cubicBezTo>
                  <a:pt x="20047" y="11335"/>
                  <a:pt x="19561" y="11803"/>
                  <a:pt x="19076" y="12238"/>
                </a:cubicBezTo>
                <a:cubicBezTo>
                  <a:pt x="18542" y="12672"/>
                  <a:pt x="17911" y="13040"/>
                  <a:pt x="17231" y="13375"/>
                </a:cubicBezTo>
                <a:cubicBezTo>
                  <a:pt x="17037" y="13475"/>
                  <a:pt x="16795" y="13642"/>
                  <a:pt x="16552" y="13809"/>
                </a:cubicBezTo>
                <a:cubicBezTo>
                  <a:pt x="16309" y="14010"/>
                  <a:pt x="16067" y="14211"/>
                  <a:pt x="15872" y="14445"/>
                </a:cubicBezTo>
                <a:cubicBezTo>
                  <a:pt x="15630" y="14712"/>
                  <a:pt x="15484" y="15013"/>
                  <a:pt x="15338" y="15314"/>
                </a:cubicBezTo>
                <a:cubicBezTo>
                  <a:pt x="15193" y="15648"/>
                  <a:pt x="15096" y="15983"/>
                  <a:pt x="15096" y="16384"/>
                </a:cubicBezTo>
                <a:cubicBezTo>
                  <a:pt x="15096" y="21600"/>
                  <a:pt x="15096" y="21600"/>
                  <a:pt x="15096" y="21600"/>
                </a:cubicBezTo>
                <a:cubicBezTo>
                  <a:pt x="6504" y="21600"/>
                  <a:pt x="6504" y="21600"/>
                  <a:pt x="6504" y="21600"/>
                </a:cubicBezTo>
                <a:cubicBezTo>
                  <a:pt x="6504" y="16384"/>
                  <a:pt x="6504" y="16384"/>
                  <a:pt x="6504" y="16384"/>
                </a:cubicBezTo>
                <a:cubicBezTo>
                  <a:pt x="6504" y="16016"/>
                  <a:pt x="6456" y="15682"/>
                  <a:pt x="6310" y="15381"/>
                </a:cubicBezTo>
                <a:cubicBezTo>
                  <a:pt x="6164" y="15080"/>
                  <a:pt x="5970" y="14812"/>
                  <a:pt x="5825" y="14545"/>
                </a:cubicBezTo>
                <a:cubicBezTo>
                  <a:pt x="5582" y="14311"/>
                  <a:pt x="5388" y="14110"/>
                  <a:pt x="5145" y="13910"/>
                </a:cubicBezTo>
                <a:cubicBezTo>
                  <a:pt x="4902" y="13709"/>
                  <a:pt x="4708" y="13575"/>
                  <a:pt x="4466" y="13441"/>
                </a:cubicBezTo>
                <a:cubicBezTo>
                  <a:pt x="4417" y="13441"/>
                  <a:pt x="4417" y="13441"/>
                  <a:pt x="4417" y="13441"/>
                </a:cubicBezTo>
                <a:cubicBezTo>
                  <a:pt x="4417" y="13441"/>
                  <a:pt x="4417" y="13408"/>
                  <a:pt x="4417" y="13375"/>
                </a:cubicBezTo>
                <a:cubicBezTo>
                  <a:pt x="4369" y="13375"/>
                  <a:pt x="4320" y="13375"/>
                  <a:pt x="4320" y="13375"/>
                </a:cubicBezTo>
                <a:cubicBezTo>
                  <a:pt x="3689" y="13007"/>
                  <a:pt x="3107" y="12639"/>
                  <a:pt x="2573" y="12204"/>
                </a:cubicBezTo>
                <a:cubicBezTo>
                  <a:pt x="2039" y="11770"/>
                  <a:pt x="1602" y="11302"/>
                  <a:pt x="1213" y="10800"/>
                </a:cubicBezTo>
                <a:cubicBezTo>
                  <a:pt x="825" y="10298"/>
                  <a:pt x="534" y="9763"/>
                  <a:pt x="340" y="9195"/>
                </a:cubicBezTo>
                <a:cubicBezTo>
                  <a:pt x="97" y="8660"/>
                  <a:pt x="0" y="8058"/>
                  <a:pt x="0" y="7456"/>
                </a:cubicBezTo>
                <a:cubicBezTo>
                  <a:pt x="0" y="6420"/>
                  <a:pt x="291" y="5484"/>
                  <a:pt x="874" y="4581"/>
                </a:cubicBezTo>
                <a:cubicBezTo>
                  <a:pt x="1408" y="3678"/>
                  <a:pt x="2184" y="2876"/>
                  <a:pt x="3155" y="2173"/>
                </a:cubicBezTo>
                <a:cubicBezTo>
                  <a:pt x="4174" y="1505"/>
                  <a:pt x="5339" y="970"/>
                  <a:pt x="6650" y="602"/>
                </a:cubicBezTo>
                <a:cubicBezTo>
                  <a:pt x="7960" y="201"/>
                  <a:pt x="9320" y="0"/>
                  <a:pt x="10824" y="0"/>
                </a:cubicBezTo>
                <a:cubicBezTo>
                  <a:pt x="12280" y="0"/>
                  <a:pt x="13688" y="201"/>
                  <a:pt x="14999" y="602"/>
                </a:cubicBezTo>
                <a:cubicBezTo>
                  <a:pt x="16309" y="970"/>
                  <a:pt x="17426" y="1505"/>
                  <a:pt x="18445" y="2173"/>
                </a:cubicBezTo>
                <a:cubicBezTo>
                  <a:pt x="19416" y="2876"/>
                  <a:pt x="20192" y="3678"/>
                  <a:pt x="20775" y="4581"/>
                </a:cubicBezTo>
                <a:cubicBezTo>
                  <a:pt x="21309" y="5484"/>
                  <a:pt x="21600" y="6420"/>
                  <a:pt x="21600" y="7456"/>
                </a:cubicBezTo>
                <a:close/>
                <a:moveTo>
                  <a:pt x="16600" y="12806"/>
                </a:moveTo>
                <a:cubicBezTo>
                  <a:pt x="17231" y="12472"/>
                  <a:pt x="17814" y="12104"/>
                  <a:pt x="18299" y="11703"/>
                </a:cubicBezTo>
                <a:cubicBezTo>
                  <a:pt x="18785" y="11302"/>
                  <a:pt x="19173" y="10900"/>
                  <a:pt x="19464" y="10466"/>
                </a:cubicBezTo>
                <a:cubicBezTo>
                  <a:pt x="19804" y="9998"/>
                  <a:pt x="20047" y="9496"/>
                  <a:pt x="20241" y="8994"/>
                </a:cubicBezTo>
                <a:cubicBezTo>
                  <a:pt x="20435" y="8493"/>
                  <a:pt x="20532" y="7958"/>
                  <a:pt x="20532" y="7456"/>
                </a:cubicBezTo>
                <a:cubicBezTo>
                  <a:pt x="20532" y="6520"/>
                  <a:pt x="20289" y="5651"/>
                  <a:pt x="19756" y="4848"/>
                </a:cubicBezTo>
                <a:cubicBezTo>
                  <a:pt x="19222" y="4012"/>
                  <a:pt x="18542" y="3310"/>
                  <a:pt x="17717" y="2742"/>
                </a:cubicBezTo>
                <a:cubicBezTo>
                  <a:pt x="16795" y="2140"/>
                  <a:pt x="15775" y="1672"/>
                  <a:pt x="14610" y="1304"/>
                </a:cubicBezTo>
                <a:cubicBezTo>
                  <a:pt x="13397" y="970"/>
                  <a:pt x="12135" y="769"/>
                  <a:pt x="10824" y="769"/>
                </a:cubicBezTo>
                <a:cubicBezTo>
                  <a:pt x="9465" y="769"/>
                  <a:pt x="8203" y="970"/>
                  <a:pt x="7038" y="1304"/>
                </a:cubicBezTo>
                <a:cubicBezTo>
                  <a:pt x="5825" y="1672"/>
                  <a:pt x="4805" y="2140"/>
                  <a:pt x="3932" y="2742"/>
                </a:cubicBezTo>
                <a:cubicBezTo>
                  <a:pt x="3058" y="3310"/>
                  <a:pt x="2378" y="4012"/>
                  <a:pt x="1844" y="4848"/>
                </a:cubicBezTo>
                <a:cubicBezTo>
                  <a:pt x="1359" y="5651"/>
                  <a:pt x="1068" y="6520"/>
                  <a:pt x="1068" y="7456"/>
                </a:cubicBezTo>
                <a:cubicBezTo>
                  <a:pt x="1068" y="7958"/>
                  <a:pt x="1165" y="8493"/>
                  <a:pt x="1359" y="8994"/>
                </a:cubicBezTo>
                <a:cubicBezTo>
                  <a:pt x="1553" y="9496"/>
                  <a:pt x="1796" y="9964"/>
                  <a:pt x="2087" y="10399"/>
                </a:cubicBezTo>
                <a:cubicBezTo>
                  <a:pt x="2427" y="10867"/>
                  <a:pt x="2815" y="11302"/>
                  <a:pt x="3301" y="11703"/>
                </a:cubicBezTo>
                <a:cubicBezTo>
                  <a:pt x="3786" y="12071"/>
                  <a:pt x="4320" y="12438"/>
                  <a:pt x="4951" y="12773"/>
                </a:cubicBezTo>
                <a:cubicBezTo>
                  <a:pt x="4951" y="12773"/>
                  <a:pt x="5000" y="12773"/>
                  <a:pt x="5000" y="12806"/>
                </a:cubicBezTo>
                <a:cubicBezTo>
                  <a:pt x="5048" y="12806"/>
                  <a:pt x="5048" y="12806"/>
                  <a:pt x="5048" y="12840"/>
                </a:cubicBezTo>
                <a:cubicBezTo>
                  <a:pt x="5048" y="12840"/>
                  <a:pt x="5097" y="12840"/>
                  <a:pt x="5097" y="12840"/>
                </a:cubicBezTo>
                <a:cubicBezTo>
                  <a:pt x="5097" y="12873"/>
                  <a:pt x="5097" y="12873"/>
                  <a:pt x="5097" y="12873"/>
                </a:cubicBezTo>
                <a:cubicBezTo>
                  <a:pt x="5436" y="13040"/>
                  <a:pt x="5728" y="13207"/>
                  <a:pt x="6019" y="13441"/>
                </a:cubicBezTo>
                <a:cubicBezTo>
                  <a:pt x="6310" y="13676"/>
                  <a:pt x="6553" y="13943"/>
                  <a:pt x="6747" y="14244"/>
                </a:cubicBezTo>
                <a:cubicBezTo>
                  <a:pt x="7038" y="14545"/>
                  <a:pt x="7232" y="14846"/>
                  <a:pt x="7378" y="15214"/>
                </a:cubicBezTo>
                <a:cubicBezTo>
                  <a:pt x="7524" y="15581"/>
                  <a:pt x="7572" y="15949"/>
                  <a:pt x="7572" y="16384"/>
                </a:cubicBezTo>
                <a:cubicBezTo>
                  <a:pt x="7572" y="17855"/>
                  <a:pt x="7572" y="17855"/>
                  <a:pt x="7572" y="17855"/>
                </a:cubicBezTo>
                <a:cubicBezTo>
                  <a:pt x="10242" y="17855"/>
                  <a:pt x="10242" y="17855"/>
                  <a:pt x="10242" y="17855"/>
                </a:cubicBezTo>
                <a:cubicBezTo>
                  <a:pt x="10242" y="8894"/>
                  <a:pt x="10242" y="8894"/>
                  <a:pt x="10242" y="8894"/>
                </a:cubicBezTo>
                <a:cubicBezTo>
                  <a:pt x="10048" y="8861"/>
                  <a:pt x="9805" y="8794"/>
                  <a:pt x="9659" y="8693"/>
                </a:cubicBezTo>
                <a:cubicBezTo>
                  <a:pt x="9465" y="8593"/>
                  <a:pt x="9271" y="8493"/>
                  <a:pt x="9125" y="8359"/>
                </a:cubicBezTo>
                <a:cubicBezTo>
                  <a:pt x="8980" y="8259"/>
                  <a:pt x="8883" y="8092"/>
                  <a:pt x="8786" y="7958"/>
                </a:cubicBezTo>
                <a:cubicBezTo>
                  <a:pt x="8689" y="7791"/>
                  <a:pt x="8640" y="7624"/>
                  <a:pt x="8640" y="7456"/>
                </a:cubicBezTo>
                <a:cubicBezTo>
                  <a:pt x="8640" y="7256"/>
                  <a:pt x="8689" y="7055"/>
                  <a:pt x="8834" y="6888"/>
                </a:cubicBezTo>
                <a:cubicBezTo>
                  <a:pt x="8931" y="6721"/>
                  <a:pt x="9077" y="6554"/>
                  <a:pt x="9271" y="6386"/>
                </a:cubicBezTo>
                <a:cubicBezTo>
                  <a:pt x="9514" y="6253"/>
                  <a:pt x="9756" y="6152"/>
                  <a:pt x="9999" y="6085"/>
                </a:cubicBezTo>
                <a:cubicBezTo>
                  <a:pt x="10242" y="6019"/>
                  <a:pt x="10533" y="5952"/>
                  <a:pt x="10824" y="5952"/>
                </a:cubicBezTo>
                <a:cubicBezTo>
                  <a:pt x="11116" y="5952"/>
                  <a:pt x="11358" y="6019"/>
                  <a:pt x="11649" y="6085"/>
                </a:cubicBezTo>
                <a:cubicBezTo>
                  <a:pt x="11892" y="6152"/>
                  <a:pt x="12135" y="6253"/>
                  <a:pt x="12329" y="6386"/>
                </a:cubicBezTo>
                <a:cubicBezTo>
                  <a:pt x="12523" y="6554"/>
                  <a:pt x="12717" y="6721"/>
                  <a:pt x="12814" y="6888"/>
                </a:cubicBezTo>
                <a:cubicBezTo>
                  <a:pt x="12911" y="7055"/>
                  <a:pt x="12960" y="7256"/>
                  <a:pt x="12960" y="7456"/>
                </a:cubicBezTo>
                <a:cubicBezTo>
                  <a:pt x="12960" y="7624"/>
                  <a:pt x="12911" y="7791"/>
                  <a:pt x="12814" y="7958"/>
                </a:cubicBezTo>
                <a:cubicBezTo>
                  <a:pt x="12766" y="8092"/>
                  <a:pt x="12620" y="8259"/>
                  <a:pt x="12523" y="8359"/>
                </a:cubicBezTo>
                <a:cubicBezTo>
                  <a:pt x="12329" y="8493"/>
                  <a:pt x="12183" y="8593"/>
                  <a:pt x="11989" y="8693"/>
                </a:cubicBezTo>
                <a:cubicBezTo>
                  <a:pt x="11795" y="8794"/>
                  <a:pt x="11601" y="8861"/>
                  <a:pt x="11358" y="8894"/>
                </a:cubicBezTo>
                <a:cubicBezTo>
                  <a:pt x="11358" y="17855"/>
                  <a:pt x="11358" y="17855"/>
                  <a:pt x="11358" y="17855"/>
                </a:cubicBezTo>
                <a:cubicBezTo>
                  <a:pt x="14028" y="17855"/>
                  <a:pt x="14028" y="17855"/>
                  <a:pt x="14028" y="17855"/>
                </a:cubicBezTo>
                <a:cubicBezTo>
                  <a:pt x="14028" y="16384"/>
                  <a:pt x="14028" y="16384"/>
                  <a:pt x="14028" y="16384"/>
                </a:cubicBezTo>
                <a:cubicBezTo>
                  <a:pt x="14028" y="15949"/>
                  <a:pt x="14125" y="15548"/>
                  <a:pt x="14271" y="15180"/>
                </a:cubicBezTo>
                <a:cubicBezTo>
                  <a:pt x="14416" y="14812"/>
                  <a:pt x="14610" y="14478"/>
                  <a:pt x="14853" y="14144"/>
                </a:cubicBezTo>
                <a:cubicBezTo>
                  <a:pt x="15096" y="13876"/>
                  <a:pt x="15387" y="13609"/>
                  <a:pt x="15678" y="13375"/>
                </a:cubicBezTo>
                <a:cubicBezTo>
                  <a:pt x="15969" y="13141"/>
                  <a:pt x="16261" y="12940"/>
                  <a:pt x="16552" y="12806"/>
                </a:cubicBezTo>
                <a:lnTo>
                  <a:pt x="16600" y="12806"/>
                </a:lnTo>
                <a:close/>
                <a:moveTo>
                  <a:pt x="7572" y="20798"/>
                </a:moveTo>
                <a:cubicBezTo>
                  <a:pt x="14028" y="20798"/>
                  <a:pt x="14028" y="20798"/>
                  <a:pt x="14028" y="20798"/>
                </a:cubicBezTo>
                <a:cubicBezTo>
                  <a:pt x="14028" y="18591"/>
                  <a:pt x="14028" y="18591"/>
                  <a:pt x="14028" y="18591"/>
                </a:cubicBezTo>
                <a:cubicBezTo>
                  <a:pt x="7572" y="18591"/>
                  <a:pt x="7572" y="18591"/>
                  <a:pt x="7572" y="18591"/>
                </a:cubicBezTo>
                <a:lnTo>
                  <a:pt x="7572" y="20798"/>
                </a:lnTo>
                <a:close/>
                <a:moveTo>
                  <a:pt x="10824" y="8192"/>
                </a:moveTo>
                <a:cubicBezTo>
                  <a:pt x="11116" y="8192"/>
                  <a:pt x="11358" y="8125"/>
                  <a:pt x="11552" y="7958"/>
                </a:cubicBezTo>
                <a:cubicBezTo>
                  <a:pt x="11795" y="7824"/>
                  <a:pt x="11892" y="7657"/>
                  <a:pt x="11892" y="7456"/>
                </a:cubicBezTo>
                <a:cubicBezTo>
                  <a:pt x="11892" y="7256"/>
                  <a:pt x="11795" y="7055"/>
                  <a:pt x="11552" y="6921"/>
                </a:cubicBezTo>
                <a:cubicBezTo>
                  <a:pt x="11358" y="6788"/>
                  <a:pt x="11116" y="6721"/>
                  <a:pt x="10824" y="6721"/>
                </a:cubicBezTo>
                <a:cubicBezTo>
                  <a:pt x="10533" y="6721"/>
                  <a:pt x="10242" y="6788"/>
                  <a:pt x="10048" y="6921"/>
                </a:cubicBezTo>
                <a:cubicBezTo>
                  <a:pt x="9853" y="7055"/>
                  <a:pt x="9756" y="7256"/>
                  <a:pt x="9756" y="7456"/>
                </a:cubicBezTo>
                <a:cubicBezTo>
                  <a:pt x="9756" y="7657"/>
                  <a:pt x="9853" y="7824"/>
                  <a:pt x="10048" y="7958"/>
                </a:cubicBezTo>
                <a:cubicBezTo>
                  <a:pt x="10242" y="8125"/>
                  <a:pt x="10533" y="8192"/>
                  <a:pt x="10824" y="8192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59" name="Shape 4759"/>
          <p:cNvSpPr/>
          <p:nvPr/>
        </p:nvSpPr>
        <p:spPr>
          <a:xfrm>
            <a:off x="5969625" y="3040273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5215" y="10332"/>
                </a:moveTo>
                <a:cubicBezTo>
                  <a:pt x="5215" y="11268"/>
                  <a:pt x="5215" y="11268"/>
                  <a:pt x="5215" y="11268"/>
                </a:cubicBezTo>
                <a:cubicBezTo>
                  <a:pt x="16424" y="11268"/>
                  <a:pt x="16424" y="11268"/>
                  <a:pt x="16424" y="11268"/>
                </a:cubicBezTo>
                <a:cubicBezTo>
                  <a:pt x="16424" y="10332"/>
                  <a:pt x="16424" y="10332"/>
                  <a:pt x="16424" y="10332"/>
                </a:cubicBezTo>
                <a:lnTo>
                  <a:pt x="5215" y="1033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0" name="Shape 4760"/>
          <p:cNvSpPr/>
          <p:nvPr/>
        </p:nvSpPr>
        <p:spPr>
          <a:xfrm>
            <a:off x="6602857" y="3051284"/>
            <a:ext cx="234228" cy="231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0"/>
                </a:moveTo>
                <a:cubicBezTo>
                  <a:pt x="3213" y="0"/>
                  <a:pt x="3593" y="85"/>
                  <a:pt x="3931" y="212"/>
                </a:cubicBezTo>
                <a:cubicBezTo>
                  <a:pt x="4269" y="339"/>
                  <a:pt x="4565" y="551"/>
                  <a:pt x="4819" y="805"/>
                </a:cubicBezTo>
                <a:cubicBezTo>
                  <a:pt x="5072" y="1059"/>
                  <a:pt x="5284" y="1355"/>
                  <a:pt x="5411" y="1694"/>
                </a:cubicBezTo>
                <a:cubicBezTo>
                  <a:pt x="5580" y="2033"/>
                  <a:pt x="5622" y="2414"/>
                  <a:pt x="5622" y="2795"/>
                </a:cubicBezTo>
                <a:cubicBezTo>
                  <a:pt x="5622" y="3219"/>
                  <a:pt x="5580" y="3558"/>
                  <a:pt x="5411" y="3896"/>
                </a:cubicBezTo>
                <a:cubicBezTo>
                  <a:pt x="5284" y="4235"/>
                  <a:pt x="5072" y="4532"/>
                  <a:pt x="4819" y="4786"/>
                </a:cubicBezTo>
                <a:cubicBezTo>
                  <a:pt x="4565" y="5040"/>
                  <a:pt x="4269" y="5252"/>
                  <a:pt x="3931" y="5379"/>
                </a:cubicBezTo>
                <a:cubicBezTo>
                  <a:pt x="3593" y="5548"/>
                  <a:pt x="3213" y="5633"/>
                  <a:pt x="2832" y="5633"/>
                </a:cubicBezTo>
                <a:cubicBezTo>
                  <a:pt x="2409" y="5633"/>
                  <a:pt x="2071" y="5548"/>
                  <a:pt x="1733" y="5379"/>
                </a:cubicBezTo>
                <a:cubicBezTo>
                  <a:pt x="1395" y="5252"/>
                  <a:pt x="1099" y="5040"/>
                  <a:pt x="845" y="4786"/>
                </a:cubicBezTo>
                <a:cubicBezTo>
                  <a:pt x="592" y="4532"/>
                  <a:pt x="380" y="4235"/>
                  <a:pt x="254" y="3896"/>
                </a:cubicBezTo>
                <a:cubicBezTo>
                  <a:pt x="85" y="3558"/>
                  <a:pt x="0" y="3219"/>
                  <a:pt x="0" y="2795"/>
                </a:cubicBezTo>
                <a:cubicBezTo>
                  <a:pt x="0" y="2414"/>
                  <a:pt x="85" y="2033"/>
                  <a:pt x="254" y="1694"/>
                </a:cubicBezTo>
                <a:cubicBezTo>
                  <a:pt x="380" y="1355"/>
                  <a:pt x="592" y="1059"/>
                  <a:pt x="845" y="805"/>
                </a:cubicBezTo>
                <a:cubicBezTo>
                  <a:pt x="1099" y="551"/>
                  <a:pt x="1395" y="339"/>
                  <a:pt x="1733" y="212"/>
                </a:cubicBezTo>
                <a:cubicBezTo>
                  <a:pt x="2071" y="85"/>
                  <a:pt x="2409" y="0"/>
                  <a:pt x="2832" y="0"/>
                </a:cubicBezTo>
                <a:close/>
                <a:moveTo>
                  <a:pt x="2832" y="7920"/>
                </a:moveTo>
                <a:cubicBezTo>
                  <a:pt x="3213" y="7920"/>
                  <a:pt x="3593" y="8005"/>
                  <a:pt x="3931" y="8174"/>
                </a:cubicBezTo>
                <a:cubicBezTo>
                  <a:pt x="4269" y="8344"/>
                  <a:pt x="4565" y="8555"/>
                  <a:pt x="4819" y="8767"/>
                </a:cubicBezTo>
                <a:cubicBezTo>
                  <a:pt x="5072" y="9021"/>
                  <a:pt x="5284" y="9318"/>
                  <a:pt x="5411" y="9656"/>
                </a:cubicBezTo>
                <a:cubicBezTo>
                  <a:pt x="5580" y="10038"/>
                  <a:pt x="5622" y="10376"/>
                  <a:pt x="5622" y="10800"/>
                </a:cubicBezTo>
                <a:cubicBezTo>
                  <a:pt x="5622" y="11181"/>
                  <a:pt x="5580" y="11520"/>
                  <a:pt x="5411" y="11859"/>
                </a:cubicBezTo>
                <a:cubicBezTo>
                  <a:pt x="5284" y="12240"/>
                  <a:pt x="5072" y="12536"/>
                  <a:pt x="4819" y="12791"/>
                </a:cubicBezTo>
                <a:cubicBezTo>
                  <a:pt x="4565" y="13045"/>
                  <a:pt x="4269" y="13256"/>
                  <a:pt x="3931" y="13384"/>
                </a:cubicBezTo>
                <a:cubicBezTo>
                  <a:pt x="3593" y="13553"/>
                  <a:pt x="3213" y="13595"/>
                  <a:pt x="2832" y="13595"/>
                </a:cubicBezTo>
                <a:cubicBezTo>
                  <a:pt x="2409" y="13595"/>
                  <a:pt x="2071" y="13553"/>
                  <a:pt x="1733" y="13384"/>
                </a:cubicBezTo>
                <a:cubicBezTo>
                  <a:pt x="1395" y="13256"/>
                  <a:pt x="1099" y="13045"/>
                  <a:pt x="845" y="12791"/>
                </a:cubicBezTo>
                <a:cubicBezTo>
                  <a:pt x="592" y="12536"/>
                  <a:pt x="380" y="12240"/>
                  <a:pt x="254" y="11859"/>
                </a:cubicBezTo>
                <a:cubicBezTo>
                  <a:pt x="85" y="11520"/>
                  <a:pt x="0" y="11181"/>
                  <a:pt x="0" y="10800"/>
                </a:cubicBezTo>
                <a:cubicBezTo>
                  <a:pt x="0" y="10376"/>
                  <a:pt x="85" y="10038"/>
                  <a:pt x="254" y="9656"/>
                </a:cubicBezTo>
                <a:cubicBezTo>
                  <a:pt x="380" y="9318"/>
                  <a:pt x="592" y="9021"/>
                  <a:pt x="845" y="8767"/>
                </a:cubicBezTo>
                <a:cubicBezTo>
                  <a:pt x="1099" y="8555"/>
                  <a:pt x="1395" y="8344"/>
                  <a:pt x="1733" y="8174"/>
                </a:cubicBezTo>
                <a:cubicBezTo>
                  <a:pt x="2071" y="8005"/>
                  <a:pt x="2409" y="7920"/>
                  <a:pt x="2832" y="7920"/>
                </a:cubicBezTo>
                <a:close/>
                <a:moveTo>
                  <a:pt x="2832" y="15967"/>
                </a:moveTo>
                <a:cubicBezTo>
                  <a:pt x="3213" y="15967"/>
                  <a:pt x="3593" y="16052"/>
                  <a:pt x="3931" y="16221"/>
                </a:cubicBezTo>
                <a:cubicBezTo>
                  <a:pt x="4269" y="16348"/>
                  <a:pt x="4565" y="16560"/>
                  <a:pt x="4819" y="16814"/>
                </a:cubicBezTo>
                <a:cubicBezTo>
                  <a:pt x="5072" y="17068"/>
                  <a:pt x="5284" y="17365"/>
                  <a:pt x="5411" y="17704"/>
                </a:cubicBezTo>
                <a:cubicBezTo>
                  <a:pt x="5580" y="18042"/>
                  <a:pt x="5622" y="18381"/>
                  <a:pt x="5622" y="18805"/>
                </a:cubicBezTo>
                <a:cubicBezTo>
                  <a:pt x="5622" y="19186"/>
                  <a:pt x="5580" y="19567"/>
                  <a:pt x="5411" y="19906"/>
                </a:cubicBezTo>
                <a:cubicBezTo>
                  <a:pt x="5284" y="20245"/>
                  <a:pt x="5072" y="20541"/>
                  <a:pt x="4819" y="20795"/>
                </a:cubicBezTo>
                <a:cubicBezTo>
                  <a:pt x="4565" y="21049"/>
                  <a:pt x="4269" y="21261"/>
                  <a:pt x="3931" y="21388"/>
                </a:cubicBezTo>
                <a:cubicBezTo>
                  <a:pt x="3593" y="21515"/>
                  <a:pt x="3213" y="21600"/>
                  <a:pt x="2832" y="21600"/>
                </a:cubicBezTo>
                <a:cubicBezTo>
                  <a:pt x="2409" y="21600"/>
                  <a:pt x="2071" y="21515"/>
                  <a:pt x="1733" y="21388"/>
                </a:cubicBezTo>
                <a:cubicBezTo>
                  <a:pt x="1395" y="21261"/>
                  <a:pt x="1099" y="21049"/>
                  <a:pt x="845" y="20795"/>
                </a:cubicBezTo>
                <a:cubicBezTo>
                  <a:pt x="592" y="20541"/>
                  <a:pt x="380" y="20245"/>
                  <a:pt x="254" y="19906"/>
                </a:cubicBezTo>
                <a:cubicBezTo>
                  <a:pt x="85" y="19567"/>
                  <a:pt x="0" y="19186"/>
                  <a:pt x="0" y="18805"/>
                </a:cubicBezTo>
                <a:cubicBezTo>
                  <a:pt x="0" y="18381"/>
                  <a:pt x="85" y="18042"/>
                  <a:pt x="254" y="17704"/>
                </a:cubicBezTo>
                <a:cubicBezTo>
                  <a:pt x="380" y="17365"/>
                  <a:pt x="592" y="17068"/>
                  <a:pt x="845" y="16814"/>
                </a:cubicBezTo>
                <a:cubicBezTo>
                  <a:pt x="1099" y="16560"/>
                  <a:pt x="1395" y="16348"/>
                  <a:pt x="1733" y="16221"/>
                </a:cubicBezTo>
                <a:cubicBezTo>
                  <a:pt x="2071" y="16052"/>
                  <a:pt x="2409" y="15967"/>
                  <a:pt x="2832" y="15967"/>
                </a:cubicBezTo>
                <a:close/>
                <a:moveTo>
                  <a:pt x="2832" y="4659"/>
                </a:moveTo>
                <a:cubicBezTo>
                  <a:pt x="3086" y="4659"/>
                  <a:pt x="3339" y="4616"/>
                  <a:pt x="3551" y="4532"/>
                </a:cubicBezTo>
                <a:cubicBezTo>
                  <a:pt x="3762" y="4447"/>
                  <a:pt x="3973" y="4320"/>
                  <a:pt x="4142" y="4108"/>
                </a:cubicBezTo>
                <a:cubicBezTo>
                  <a:pt x="4312" y="3939"/>
                  <a:pt x="4481" y="3727"/>
                  <a:pt x="4565" y="3515"/>
                </a:cubicBezTo>
                <a:cubicBezTo>
                  <a:pt x="4650" y="3304"/>
                  <a:pt x="4692" y="3049"/>
                  <a:pt x="4692" y="2795"/>
                </a:cubicBezTo>
                <a:cubicBezTo>
                  <a:pt x="4692" y="2541"/>
                  <a:pt x="4650" y="2287"/>
                  <a:pt x="4565" y="2075"/>
                </a:cubicBezTo>
                <a:cubicBezTo>
                  <a:pt x="4481" y="1864"/>
                  <a:pt x="4312" y="1652"/>
                  <a:pt x="4142" y="1482"/>
                </a:cubicBezTo>
                <a:cubicBezTo>
                  <a:pt x="3973" y="1313"/>
                  <a:pt x="3762" y="1144"/>
                  <a:pt x="3551" y="1059"/>
                </a:cubicBezTo>
                <a:cubicBezTo>
                  <a:pt x="3339" y="974"/>
                  <a:pt x="3086" y="932"/>
                  <a:pt x="2832" y="932"/>
                </a:cubicBezTo>
                <a:cubicBezTo>
                  <a:pt x="2578" y="932"/>
                  <a:pt x="2325" y="974"/>
                  <a:pt x="2114" y="1059"/>
                </a:cubicBezTo>
                <a:cubicBezTo>
                  <a:pt x="1902" y="1144"/>
                  <a:pt x="1691" y="1313"/>
                  <a:pt x="1522" y="1482"/>
                </a:cubicBezTo>
                <a:cubicBezTo>
                  <a:pt x="1310" y="1652"/>
                  <a:pt x="1184" y="1864"/>
                  <a:pt x="1099" y="2075"/>
                </a:cubicBezTo>
                <a:cubicBezTo>
                  <a:pt x="1014" y="2287"/>
                  <a:pt x="972" y="2541"/>
                  <a:pt x="972" y="2795"/>
                </a:cubicBezTo>
                <a:cubicBezTo>
                  <a:pt x="972" y="3049"/>
                  <a:pt x="1014" y="3304"/>
                  <a:pt x="1099" y="3515"/>
                </a:cubicBezTo>
                <a:cubicBezTo>
                  <a:pt x="1184" y="3727"/>
                  <a:pt x="1310" y="3939"/>
                  <a:pt x="1522" y="4108"/>
                </a:cubicBezTo>
                <a:cubicBezTo>
                  <a:pt x="1691" y="4320"/>
                  <a:pt x="1902" y="4447"/>
                  <a:pt x="2114" y="4532"/>
                </a:cubicBezTo>
                <a:cubicBezTo>
                  <a:pt x="2325" y="4616"/>
                  <a:pt x="2578" y="4659"/>
                  <a:pt x="2832" y="4659"/>
                </a:cubicBezTo>
                <a:close/>
                <a:moveTo>
                  <a:pt x="2832" y="12664"/>
                </a:moveTo>
                <a:cubicBezTo>
                  <a:pt x="3086" y="12664"/>
                  <a:pt x="3339" y="12621"/>
                  <a:pt x="3551" y="12494"/>
                </a:cubicBezTo>
                <a:cubicBezTo>
                  <a:pt x="3762" y="12409"/>
                  <a:pt x="3973" y="12282"/>
                  <a:pt x="4142" y="12113"/>
                </a:cubicBezTo>
                <a:cubicBezTo>
                  <a:pt x="4312" y="11944"/>
                  <a:pt x="4481" y="11732"/>
                  <a:pt x="4565" y="11520"/>
                </a:cubicBezTo>
                <a:cubicBezTo>
                  <a:pt x="4650" y="11308"/>
                  <a:pt x="4692" y="11054"/>
                  <a:pt x="4692" y="10800"/>
                </a:cubicBezTo>
                <a:cubicBezTo>
                  <a:pt x="4692" y="10546"/>
                  <a:pt x="4650" y="10292"/>
                  <a:pt x="4565" y="10038"/>
                </a:cubicBezTo>
                <a:cubicBezTo>
                  <a:pt x="4481" y="9826"/>
                  <a:pt x="4312" y="9614"/>
                  <a:pt x="4142" y="9487"/>
                </a:cubicBezTo>
                <a:cubicBezTo>
                  <a:pt x="3973" y="9275"/>
                  <a:pt x="3762" y="9148"/>
                  <a:pt x="3551" y="9064"/>
                </a:cubicBezTo>
                <a:cubicBezTo>
                  <a:pt x="3339" y="8979"/>
                  <a:pt x="3086" y="8936"/>
                  <a:pt x="2832" y="8936"/>
                </a:cubicBezTo>
                <a:cubicBezTo>
                  <a:pt x="2578" y="8936"/>
                  <a:pt x="2325" y="8979"/>
                  <a:pt x="2114" y="9064"/>
                </a:cubicBezTo>
                <a:cubicBezTo>
                  <a:pt x="1902" y="9148"/>
                  <a:pt x="1691" y="9275"/>
                  <a:pt x="1522" y="9487"/>
                </a:cubicBezTo>
                <a:cubicBezTo>
                  <a:pt x="1310" y="9614"/>
                  <a:pt x="1184" y="9826"/>
                  <a:pt x="1099" y="10038"/>
                </a:cubicBezTo>
                <a:cubicBezTo>
                  <a:pt x="1014" y="10292"/>
                  <a:pt x="972" y="10546"/>
                  <a:pt x="972" y="10800"/>
                </a:cubicBezTo>
                <a:cubicBezTo>
                  <a:pt x="972" y="11054"/>
                  <a:pt x="1014" y="11308"/>
                  <a:pt x="1099" y="11520"/>
                </a:cubicBezTo>
                <a:cubicBezTo>
                  <a:pt x="1184" y="11732"/>
                  <a:pt x="1310" y="11944"/>
                  <a:pt x="1522" y="12113"/>
                </a:cubicBezTo>
                <a:cubicBezTo>
                  <a:pt x="1691" y="12282"/>
                  <a:pt x="1902" y="12409"/>
                  <a:pt x="2114" y="12494"/>
                </a:cubicBezTo>
                <a:cubicBezTo>
                  <a:pt x="2325" y="12621"/>
                  <a:pt x="2578" y="12664"/>
                  <a:pt x="2832" y="12664"/>
                </a:cubicBezTo>
                <a:close/>
                <a:moveTo>
                  <a:pt x="2832" y="20668"/>
                </a:moveTo>
                <a:cubicBezTo>
                  <a:pt x="3086" y="20668"/>
                  <a:pt x="3339" y="20626"/>
                  <a:pt x="3551" y="20541"/>
                </a:cubicBezTo>
                <a:cubicBezTo>
                  <a:pt x="3762" y="20456"/>
                  <a:pt x="3973" y="20287"/>
                  <a:pt x="4142" y="20118"/>
                </a:cubicBezTo>
                <a:cubicBezTo>
                  <a:pt x="4312" y="19948"/>
                  <a:pt x="4481" y="19736"/>
                  <a:pt x="4565" y="19525"/>
                </a:cubicBezTo>
                <a:cubicBezTo>
                  <a:pt x="4650" y="19271"/>
                  <a:pt x="4692" y="19059"/>
                  <a:pt x="4692" y="18805"/>
                </a:cubicBezTo>
                <a:cubicBezTo>
                  <a:pt x="4692" y="18551"/>
                  <a:pt x="4650" y="18296"/>
                  <a:pt x="4565" y="18085"/>
                </a:cubicBezTo>
                <a:cubicBezTo>
                  <a:pt x="4481" y="17873"/>
                  <a:pt x="4312" y="17661"/>
                  <a:pt x="4142" y="17492"/>
                </a:cubicBezTo>
                <a:cubicBezTo>
                  <a:pt x="3973" y="17280"/>
                  <a:pt x="3762" y="17153"/>
                  <a:pt x="3551" y="17068"/>
                </a:cubicBezTo>
                <a:cubicBezTo>
                  <a:pt x="3339" y="16984"/>
                  <a:pt x="3086" y="16941"/>
                  <a:pt x="2832" y="16941"/>
                </a:cubicBezTo>
                <a:cubicBezTo>
                  <a:pt x="2578" y="16941"/>
                  <a:pt x="2325" y="16984"/>
                  <a:pt x="2114" y="17068"/>
                </a:cubicBezTo>
                <a:cubicBezTo>
                  <a:pt x="1902" y="17153"/>
                  <a:pt x="1691" y="17280"/>
                  <a:pt x="1522" y="17492"/>
                </a:cubicBezTo>
                <a:cubicBezTo>
                  <a:pt x="1310" y="17661"/>
                  <a:pt x="1184" y="17873"/>
                  <a:pt x="1099" y="18085"/>
                </a:cubicBezTo>
                <a:cubicBezTo>
                  <a:pt x="1014" y="18296"/>
                  <a:pt x="972" y="18551"/>
                  <a:pt x="972" y="18805"/>
                </a:cubicBezTo>
                <a:cubicBezTo>
                  <a:pt x="972" y="19059"/>
                  <a:pt x="1014" y="19271"/>
                  <a:pt x="1099" y="19525"/>
                </a:cubicBezTo>
                <a:cubicBezTo>
                  <a:pt x="1184" y="19736"/>
                  <a:pt x="1310" y="19948"/>
                  <a:pt x="1522" y="20118"/>
                </a:cubicBezTo>
                <a:cubicBezTo>
                  <a:pt x="1691" y="20287"/>
                  <a:pt x="1902" y="20456"/>
                  <a:pt x="2114" y="20541"/>
                </a:cubicBezTo>
                <a:cubicBezTo>
                  <a:pt x="2325" y="20626"/>
                  <a:pt x="2578" y="20668"/>
                  <a:pt x="2832" y="20668"/>
                </a:cubicBezTo>
                <a:close/>
                <a:moveTo>
                  <a:pt x="10821" y="0"/>
                </a:moveTo>
                <a:cubicBezTo>
                  <a:pt x="11202" y="0"/>
                  <a:pt x="11582" y="85"/>
                  <a:pt x="11920" y="212"/>
                </a:cubicBezTo>
                <a:cubicBezTo>
                  <a:pt x="12258" y="339"/>
                  <a:pt x="12512" y="551"/>
                  <a:pt x="12808" y="805"/>
                </a:cubicBezTo>
                <a:cubicBezTo>
                  <a:pt x="13061" y="1059"/>
                  <a:pt x="13231" y="1355"/>
                  <a:pt x="13400" y="1694"/>
                </a:cubicBezTo>
                <a:cubicBezTo>
                  <a:pt x="13526" y="2033"/>
                  <a:pt x="13611" y="2414"/>
                  <a:pt x="13611" y="2795"/>
                </a:cubicBezTo>
                <a:cubicBezTo>
                  <a:pt x="13611" y="3219"/>
                  <a:pt x="13526" y="3558"/>
                  <a:pt x="13400" y="3896"/>
                </a:cubicBezTo>
                <a:cubicBezTo>
                  <a:pt x="13231" y="4235"/>
                  <a:pt x="13061" y="4532"/>
                  <a:pt x="12808" y="4786"/>
                </a:cubicBezTo>
                <a:cubicBezTo>
                  <a:pt x="12512" y="5040"/>
                  <a:pt x="12258" y="5252"/>
                  <a:pt x="11920" y="5379"/>
                </a:cubicBezTo>
                <a:cubicBezTo>
                  <a:pt x="11582" y="5548"/>
                  <a:pt x="11202" y="5633"/>
                  <a:pt x="10821" y="5633"/>
                </a:cubicBezTo>
                <a:cubicBezTo>
                  <a:pt x="10398" y="5633"/>
                  <a:pt x="10018" y="5548"/>
                  <a:pt x="9722" y="5379"/>
                </a:cubicBezTo>
                <a:cubicBezTo>
                  <a:pt x="9384" y="5252"/>
                  <a:pt x="9088" y="5040"/>
                  <a:pt x="8834" y="4786"/>
                </a:cubicBezTo>
                <a:cubicBezTo>
                  <a:pt x="8581" y="4532"/>
                  <a:pt x="8369" y="4235"/>
                  <a:pt x="8200" y="3896"/>
                </a:cubicBezTo>
                <a:cubicBezTo>
                  <a:pt x="8074" y="3558"/>
                  <a:pt x="7989" y="3219"/>
                  <a:pt x="7989" y="2795"/>
                </a:cubicBezTo>
                <a:cubicBezTo>
                  <a:pt x="7989" y="2414"/>
                  <a:pt x="8074" y="2033"/>
                  <a:pt x="8200" y="1694"/>
                </a:cubicBezTo>
                <a:cubicBezTo>
                  <a:pt x="8369" y="1355"/>
                  <a:pt x="8581" y="1059"/>
                  <a:pt x="8834" y="805"/>
                </a:cubicBezTo>
                <a:cubicBezTo>
                  <a:pt x="9088" y="551"/>
                  <a:pt x="9384" y="339"/>
                  <a:pt x="9722" y="212"/>
                </a:cubicBezTo>
                <a:cubicBezTo>
                  <a:pt x="10018" y="85"/>
                  <a:pt x="10398" y="0"/>
                  <a:pt x="10821" y="0"/>
                </a:cubicBezTo>
                <a:close/>
                <a:moveTo>
                  <a:pt x="10821" y="7920"/>
                </a:moveTo>
                <a:cubicBezTo>
                  <a:pt x="11202" y="7920"/>
                  <a:pt x="11582" y="8005"/>
                  <a:pt x="11920" y="8174"/>
                </a:cubicBezTo>
                <a:cubicBezTo>
                  <a:pt x="12258" y="8344"/>
                  <a:pt x="12512" y="8555"/>
                  <a:pt x="12808" y="8767"/>
                </a:cubicBezTo>
                <a:cubicBezTo>
                  <a:pt x="13061" y="9021"/>
                  <a:pt x="13231" y="9318"/>
                  <a:pt x="13400" y="9656"/>
                </a:cubicBezTo>
                <a:cubicBezTo>
                  <a:pt x="13526" y="10038"/>
                  <a:pt x="13611" y="10376"/>
                  <a:pt x="13611" y="10800"/>
                </a:cubicBezTo>
                <a:cubicBezTo>
                  <a:pt x="13611" y="11181"/>
                  <a:pt x="13526" y="11520"/>
                  <a:pt x="13400" y="11859"/>
                </a:cubicBezTo>
                <a:cubicBezTo>
                  <a:pt x="13231" y="12240"/>
                  <a:pt x="13061" y="12536"/>
                  <a:pt x="12808" y="12791"/>
                </a:cubicBezTo>
                <a:cubicBezTo>
                  <a:pt x="12512" y="13045"/>
                  <a:pt x="12258" y="13256"/>
                  <a:pt x="11920" y="13384"/>
                </a:cubicBezTo>
                <a:cubicBezTo>
                  <a:pt x="11582" y="13553"/>
                  <a:pt x="11202" y="13595"/>
                  <a:pt x="10821" y="13595"/>
                </a:cubicBezTo>
                <a:cubicBezTo>
                  <a:pt x="10398" y="13595"/>
                  <a:pt x="10018" y="13553"/>
                  <a:pt x="9722" y="13384"/>
                </a:cubicBezTo>
                <a:cubicBezTo>
                  <a:pt x="9384" y="13256"/>
                  <a:pt x="9088" y="13045"/>
                  <a:pt x="8834" y="12791"/>
                </a:cubicBezTo>
                <a:cubicBezTo>
                  <a:pt x="8581" y="12536"/>
                  <a:pt x="8369" y="12240"/>
                  <a:pt x="8200" y="11859"/>
                </a:cubicBezTo>
                <a:cubicBezTo>
                  <a:pt x="8074" y="11520"/>
                  <a:pt x="7989" y="11181"/>
                  <a:pt x="7989" y="10800"/>
                </a:cubicBezTo>
                <a:cubicBezTo>
                  <a:pt x="7989" y="10376"/>
                  <a:pt x="8074" y="10038"/>
                  <a:pt x="8200" y="9656"/>
                </a:cubicBezTo>
                <a:cubicBezTo>
                  <a:pt x="8369" y="9318"/>
                  <a:pt x="8581" y="9021"/>
                  <a:pt x="8834" y="8767"/>
                </a:cubicBezTo>
                <a:cubicBezTo>
                  <a:pt x="9088" y="8555"/>
                  <a:pt x="9384" y="8344"/>
                  <a:pt x="9722" y="8174"/>
                </a:cubicBezTo>
                <a:cubicBezTo>
                  <a:pt x="10018" y="8005"/>
                  <a:pt x="10398" y="7920"/>
                  <a:pt x="10821" y="7920"/>
                </a:cubicBezTo>
                <a:close/>
                <a:moveTo>
                  <a:pt x="10821" y="15967"/>
                </a:moveTo>
                <a:cubicBezTo>
                  <a:pt x="11202" y="15967"/>
                  <a:pt x="11582" y="16052"/>
                  <a:pt x="11920" y="16221"/>
                </a:cubicBezTo>
                <a:cubicBezTo>
                  <a:pt x="12258" y="16348"/>
                  <a:pt x="12512" y="16560"/>
                  <a:pt x="12808" y="16814"/>
                </a:cubicBezTo>
                <a:cubicBezTo>
                  <a:pt x="13061" y="17068"/>
                  <a:pt x="13231" y="17365"/>
                  <a:pt x="13400" y="17704"/>
                </a:cubicBezTo>
                <a:cubicBezTo>
                  <a:pt x="13526" y="18042"/>
                  <a:pt x="13611" y="18381"/>
                  <a:pt x="13611" y="18805"/>
                </a:cubicBezTo>
                <a:cubicBezTo>
                  <a:pt x="13611" y="19186"/>
                  <a:pt x="13526" y="19567"/>
                  <a:pt x="13400" y="19906"/>
                </a:cubicBezTo>
                <a:cubicBezTo>
                  <a:pt x="13231" y="20245"/>
                  <a:pt x="13061" y="20541"/>
                  <a:pt x="12808" y="20795"/>
                </a:cubicBezTo>
                <a:cubicBezTo>
                  <a:pt x="12512" y="21049"/>
                  <a:pt x="12258" y="21261"/>
                  <a:pt x="11920" y="21388"/>
                </a:cubicBezTo>
                <a:cubicBezTo>
                  <a:pt x="11582" y="21515"/>
                  <a:pt x="11202" y="21600"/>
                  <a:pt x="10821" y="21600"/>
                </a:cubicBezTo>
                <a:cubicBezTo>
                  <a:pt x="10398" y="21600"/>
                  <a:pt x="10018" y="21515"/>
                  <a:pt x="9722" y="21388"/>
                </a:cubicBezTo>
                <a:cubicBezTo>
                  <a:pt x="9384" y="21261"/>
                  <a:pt x="9088" y="21049"/>
                  <a:pt x="8834" y="20795"/>
                </a:cubicBezTo>
                <a:cubicBezTo>
                  <a:pt x="8581" y="20541"/>
                  <a:pt x="8369" y="20245"/>
                  <a:pt x="8200" y="19906"/>
                </a:cubicBezTo>
                <a:cubicBezTo>
                  <a:pt x="8074" y="19567"/>
                  <a:pt x="7989" y="19186"/>
                  <a:pt x="7989" y="18805"/>
                </a:cubicBezTo>
                <a:cubicBezTo>
                  <a:pt x="7989" y="18381"/>
                  <a:pt x="8074" y="18042"/>
                  <a:pt x="8200" y="17704"/>
                </a:cubicBezTo>
                <a:cubicBezTo>
                  <a:pt x="8369" y="17365"/>
                  <a:pt x="8581" y="17068"/>
                  <a:pt x="8834" y="16814"/>
                </a:cubicBezTo>
                <a:cubicBezTo>
                  <a:pt x="9088" y="16560"/>
                  <a:pt x="9384" y="16348"/>
                  <a:pt x="9722" y="16221"/>
                </a:cubicBezTo>
                <a:cubicBezTo>
                  <a:pt x="10018" y="16052"/>
                  <a:pt x="10398" y="15967"/>
                  <a:pt x="10821" y="15967"/>
                </a:cubicBezTo>
                <a:close/>
                <a:moveTo>
                  <a:pt x="10821" y="4659"/>
                </a:moveTo>
                <a:cubicBezTo>
                  <a:pt x="11075" y="4659"/>
                  <a:pt x="11286" y="4616"/>
                  <a:pt x="11540" y="4532"/>
                </a:cubicBezTo>
                <a:cubicBezTo>
                  <a:pt x="11751" y="4447"/>
                  <a:pt x="11962" y="4320"/>
                  <a:pt x="12132" y="4108"/>
                </a:cubicBezTo>
                <a:cubicBezTo>
                  <a:pt x="12301" y="3939"/>
                  <a:pt x="12470" y="3727"/>
                  <a:pt x="12554" y="3515"/>
                </a:cubicBezTo>
                <a:cubicBezTo>
                  <a:pt x="12639" y="3304"/>
                  <a:pt x="12681" y="3049"/>
                  <a:pt x="12681" y="2795"/>
                </a:cubicBezTo>
                <a:cubicBezTo>
                  <a:pt x="12681" y="2541"/>
                  <a:pt x="12639" y="2287"/>
                  <a:pt x="12554" y="2075"/>
                </a:cubicBezTo>
                <a:cubicBezTo>
                  <a:pt x="12470" y="1864"/>
                  <a:pt x="12301" y="1652"/>
                  <a:pt x="12132" y="1482"/>
                </a:cubicBezTo>
                <a:cubicBezTo>
                  <a:pt x="11962" y="1313"/>
                  <a:pt x="11751" y="1144"/>
                  <a:pt x="11540" y="1059"/>
                </a:cubicBezTo>
                <a:cubicBezTo>
                  <a:pt x="11286" y="974"/>
                  <a:pt x="11075" y="932"/>
                  <a:pt x="10821" y="932"/>
                </a:cubicBezTo>
                <a:cubicBezTo>
                  <a:pt x="10568" y="932"/>
                  <a:pt x="10314" y="974"/>
                  <a:pt x="10103" y="1059"/>
                </a:cubicBezTo>
                <a:cubicBezTo>
                  <a:pt x="9891" y="1144"/>
                  <a:pt x="9680" y="1313"/>
                  <a:pt x="9468" y="1482"/>
                </a:cubicBezTo>
                <a:cubicBezTo>
                  <a:pt x="9299" y="1652"/>
                  <a:pt x="9173" y="1864"/>
                  <a:pt x="9088" y="2075"/>
                </a:cubicBezTo>
                <a:cubicBezTo>
                  <a:pt x="8961" y="2287"/>
                  <a:pt x="8919" y="2541"/>
                  <a:pt x="8919" y="2795"/>
                </a:cubicBezTo>
                <a:cubicBezTo>
                  <a:pt x="8919" y="3049"/>
                  <a:pt x="8961" y="3304"/>
                  <a:pt x="9088" y="3515"/>
                </a:cubicBezTo>
                <a:cubicBezTo>
                  <a:pt x="9173" y="3727"/>
                  <a:pt x="9299" y="3939"/>
                  <a:pt x="9468" y="4108"/>
                </a:cubicBezTo>
                <a:cubicBezTo>
                  <a:pt x="9680" y="4320"/>
                  <a:pt x="9891" y="4447"/>
                  <a:pt x="10103" y="4532"/>
                </a:cubicBezTo>
                <a:cubicBezTo>
                  <a:pt x="10314" y="4616"/>
                  <a:pt x="10568" y="4659"/>
                  <a:pt x="10821" y="4659"/>
                </a:cubicBezTo>
                <a:close/>
                <a:moveTo>
                  <a:pt x="10821" y="12664"/>
                </a:moveTo>
                <a:cubicBezTo>
                  <a:pt x="11075" y="12664"/>
                  <a:pt x="11286" y="12621"/>
                  <a:pt x="11540" y="12494"/>
                </a:cubicBezTo>
                <a:cubicBezTo>
                  <a:pt x="11751" y="12409"/>
                  <a:pt x="11962" y="12282"/>
                  <a:pt x="12132" y="12113"/>
                </a:cubicBezTo>
                <a:cubicBezTo>
                  <a:pt x="12301" y="11944"/>
                  <a:pt x="12470" y="11732"/>
                  <a:pt x="12554" y="11520"/>
                </a:cubicBezTo>
                <a:cubicBezTo>
                  <a:pt x="12639" y="11308"/>
                  <a:pt x="12681" y="11054"/>
                  <a:pt x="12681" y="10800"/>
                </a:cubicBezTo>
                <a:cubicBezTo>
                  <a:pt x="12681" y="10546"/>
                  <a:pt x="12639" y="10292"/>
                  <a:pt x="12554" y="10038"/>
                </a:cubicBezTo>
                <a:cubicBezTo>
                  <a:pt x="12470" y="9826"/>
                  <a:pt x="12301" y="9614"/>
                  <a:pt x="12132" y="9487"/>
                </a:cubicBezTo>
                <a:cubicBezTo>
                  <a:pt x="11962" y="9275"/>
                  <a:pt x="11751" y="9148"/>
                  <a:pt x="11540" y="9064"/>
                </a:cubicBezTo>
                <a:cubicBezTo>
                  <a:pt x="11286" y="8979"/>
                  <a:pt x="11075" y="8936"/>
                  <a:pt x="10821" y="8936"/>
                </a:cubicBezTo>
                <a:cubicBezTo>
                  <a:pt x="10568" y="8936"/>
                  <a:pt x="10314" y="8979"/>
                  <a:pt x="10103" y="9064"/>
                </a:cubicBezTo>
                <a:cubicBezTo>
                  <a:pt x="9891" y="9148"/>
                  <a:pt x="9680" y="9275"/>
                  <a:pt x="9468" y="9487"/>
                </a:cubicBezTo>
                <a:cubicBezTo>
                  <a:pt x="9299" y="9614"/>
                  <a:pt x="9173" y="9826"/>
                  <a:pt x="9088" y="10038"/>
                </a:cubicBezTo>
                <a:cubicBezTo>
                  <a:pt x="8961" y="10292"/>
                  <a:pt x="8919" y="10546"/>
                  <a:pt x="8919" y="10800"/>
                </a:cubicBezTo>
                <a:cubicBezTo>
                  <a:pt x="8919" y="11054"/>
                  <a:pt x="8961" y="11308"/>
                  <a:pt x="9088" y="11520"/>
                </a:cubicBezTo>
                <a:cubicBezTo>
                  <a:pt x="9173" y="11732"/>
                  <a:pt x="9299" y="11944"/>
                  <a:pt x="9468" y="12113"/>
                </a:cubicBezTo>
                <a:cubicBezTo>
                  <a:pt x="9680" y="12282"/>
                  <a:pt x="9891" y="12409"/>
                  <a:pt x="10103" y="12494"/>
                </a:cubicBezTo>
                <a:cubicBezTo>
                  <a:pt x="10314" y="12621"/>
                  <a:pt x="10568" y="12664"/>
                  <a:pt x="10821" y="12664"/>
                </a:cubicBezTo>
                <a:close/>
                <a:moveTo>
                  <a:pt x="10821" y="20668"/>
                </a:moveTo>
                <a:cubicBezTo>
                  <a:pt x="11075" y="20668"/>
                  <a:pt x="11286" y="20626"/>
                  <a:pt x="11540" y="20541"/>
                </a:cubicBezTo>
                <a:cubicBezTo>
                  <a:pt x="11751" y="20456"/>
                  <a:pt x="11962" y="20287"/>
                  <a:pt x="12132" y="20118"/>
                </a:cubicBezTo>
                <a:cubicBezTo>
                  <a:pt x="12301" y="19948"/>
                  <a:pt x="12470" y="19736"/>
                  <a:pt x="12554" y="19525"/>
                </a:cubicBezTo>
                <a:cubicBezTo>
                  <a:pt x="12639" y="19271"/>
                  <a:pt x="12681" y="19059"/>
                  <a:pt x="12681" y="18805"/>
                </a:cubicBezTo>
                <a:cubicBezTo>
                  <a:pt x="12681" y="18551"/>
                  <a:pt x="12639" y="18296"/>
                  <a:pt x="12554" y="18085"/>
                </a:cubicBezTo>
                <a:cubicBezTo>
                  <a:pt x="12470" y="17873"/>
                  <a:pt x="12301" y="17661"/>
                  <a:pt x="12132" y="17492"/>
                </a:cubicBezTo>
                <a:cubicBezTo>
                  <a:pt x="11962" y="17280"/>
                  <a:pt x="11751" y="17153"/>
                  <a:pt x="11540" y="17068"/>
                </a:cubicBezTo>
                <a:cubicBezTo>
                  <a:pt x="11286" y="16984"/>
                  <a:pt x="11075" y="16941"/>
                  <a:pt x="10821" y="16941"/>
                </a:cubicBezTo>
                <a:cubicBezTo>
                  <a:pt x="10568" y="16941"/>
                  <a:pt x="10314" y="16984"/>
                  <a:pt x="10103" y="17068"/>
                </a:cubicBezTo>
                <a:cubicBezTo>
                  <a:pt x="9891" y="17153"/>
                  <a:pt x="9680" y="17280"/>
                  <a:pt x="9468" y="17492"/>
                </a:cubicBezTo>
                <a:cubicBezTo>
                  <a:pt x="9299" y="17661"/>
                  <a:pt x="9173" y="17873"/>
                  <a:pt x="9088" y="18085"/>
                </a:cubicBezTo>
                <a:cubicBezTo>
                  <a:pt x="8961" y="18296"/>
                  <a:pt x="8919" y="18551"/>
                  <a:pt x="8919" y="18805"/>
                </a:cubicBezTo>
                <a:cubicBezTo>
                  <a:pt x="8919" y="19059"/>
                  <a:pt x="8961" y="19271"/>
                  <a:pt x="9088" y="19525"/>
                </a:cubicBezTo>
                <a:cubicBezTo>
                  <a:pt x="9173" y="19736"/>
                  <a:pt x="9299" y="19948"/>
                  <a:pt x="9468" y="20118"/>
                </a:cubicBezTo>
                <a:cubicBezTo>
                  <a:pt x="9680" y="20287"/>
                  <a:pt x="9891" y="20456"/>
                  <a:pt x="10103" y="20541"/>
                </a:cubicBezTo>
                <a:cubicBezTo>
                  <a:pt x="10314" y="20626"/>
                  <a:pt x="10568" y="20668"/>
                  <a:pt x="10821" y="20668"/>
                </a:cubicBezTo>
                <a:close/>
                <a:moveTo>
                  <a:pt x="18768" y="5633"/>
                </a:moveTo>
                <a:cubicBezTo>
                  <a:pt x="18387" y="5633"/>
                  <a:pt x="18007" y="5548"/>
                  <a:pt x="17669" y="5379"/>
                </a:cubicBezTo>
                <a:cubicBezTo>
                  <a:pt x="17373" y="5252"/>
                  <a:pt x="17077" y="5040"/>
                  <a:pt x="16823" y="4786"/>
                </a:cubicBezTo>
                <a:cubicBezTo>
                  <a:pt x="16570" y="4532"/>
                  <a:pt x="16359" y="4235"/>
                  <a:pt x="16189" y="3896"/>
                </a:cubicBezTo>
                <a:cubicBezTo>
                  <a:pt x="16063" y="3558"/>
                  <a:pt x="15978" y="3219"/>
                  <a:pt x="15978" y="2795"/>
                </a:cubicBezTo>
                <a:cubicBezTo>
                  <a:pt x="15978" y="2414"/>
                  <a:pt x="16063" y="2033"/>
                  <a:pt x="16189" y="1694"/>
                </a:cubicBezTo>
                <a:cubicBezTo>
                  <a:pt x="16359" y="1355"/>
                  <a:pt x="16570" y="1059"/>
                  <a:pt x="16823" y="805"/>
                </a:cubicBezTo>
                <a:cubicBezTo>
                  <a:pt x="17077" y="551"/>
                  <a:pt x="17373" y="339"/>
                  <a:pt x="17669" y="212"/>
                </a:cubicBezTo>
                <a:cubicBezTo>
                  <a:pt x="18007" y="85"/>
                  <a:pt x="18387" y="0"/>
                  <a:pt x="18768" y="0"/>
                </a:cubicBezTo>
                <a:cubicBezTo>
                  <a:pt x="19191" y="0"/>
                  <a:pt x="19571" y="85"/>
                  <a:pt x="19909" y="212"/>
                </a:cubicBezTo>
                <a:cubicBezTo>
                  <a:pt x="20205" y="339"/>
                  <a:pt x="20501" y="551"/>
                  <a:pt x="20755" y="805"/>
                </a:cubicBezTo>
                <a:cubicBezTo>
                  <a:pt x="21008" y="1059"/>
                  <a:pt x="21220" y="1355"/>
                  <a:pt x="21389" y="1694"/>
                </a:cubicBezTo>
                <a:cubicBezTo>
                  <a:pt x="21515" y="2033"/>
                  <a:pt x="21600" y="2414"/>
                  <a:pt x="21600" y="2795"/>
                </a:cubicBezTo>
                <a:cubicBezTo>
                  <a:pt x="21600" y="3219"/>
                  <a:pt x="21515" y="3558"/>
                  <a:pt x="21389" y="3896"/>
                </a:cubicBezTo>
                <a:cubicBezTo>
                  <a:pt x="21220" y="4235"/>
                  <a:pt x="21008" y="4532"/>
                  <a:pt x="20755" y="4786"/>
                </a:cubicBezTo>
                <a:cubicBezTo>
                  <a:pt x="20501" y="5040"/>
                  <a:pt x="20205" y="5252"/>
                  <a:pt x="19909" y="5379"/>
                </a:cubicBezTo>
                <a:cubicBezTo>
                  <a:pt x="19571" y="5548"/>
                  <a:pt x="19191" y="5633"/>
                  <a:pt x="18768" y="5633"/>
                </a:cubicBezTo>
                <a:close/>
                <a:moveTo>
                  <a:pt x="18768" y="7920"/>
                </a:moveTo>
                <a:cubicBezTo>
                  <a:pt x="19191" y="7920"/>
                  <a:pt x="19571" y="8005"/>
                  <a:pt x="19909" y="8174"/>
                </a:cubicBezTo>
                <a:cubicBezTo>
                  <a:pt x="20205" y="8344"/>
                  <a:pt x="20501" y="8555"/>
                  <a:pt x="20755" y="8767"/>
                </a:cubicBezTo>
                <a:cubicBezTo>
                  <a:pt x="21008" y="9021"/>
                  <a:pt x="21220" y="9318"/>
                  <a:pt x="21389" y="9656"/>
                </a:cubicBezTo>
                <a:cubicBezTo>
                  <a:pt x="21515" y="10038"/>
                  <a:pt x="21600" y="10376"/>
                  <a:pt x="21600" y="10800"/>
                </a:cubicBezTo>
                <a:cubicBezTo>
                  <a:pt x="21600" y="11181"/>
                  <a:pt x="21515" y="11520"/>
                  <a:pt x="21389" y="11859"/>
                </a:cubicBezTo>
                <a:cubicBezTo>
                  <a:pt x="21220" y="12240"/>
                  <a:pt x="21008" y="12536"/>
                  <a:pt x="20755" y="12791"/>
                </a:cubicBezTo>
                <a:cubicBezTo>
                  <a:pt x="20501" y="13045"/>
                  <a:pt x="20205" y="13256"/>
                  <a:pt x="19909" y="13384"/>
                </a:cubicBezTo>
                <a:cubicBezTo>
                  <a:pt x="19571" y="13553"/>
                  <a:pt x="19191" y="13595"/>
                  <a:pt x="18768" y="13595"/>
                </a:cubicBezTo>
                <a:cubicBezTo>
                  <a:pt x="18387" y="13595"/>
                  <a:pt x="18007" y="13553"/>
                  <a:pt x="17669" y="13384"/>
                </a:cubicBezTo>
                <a:cubicBezTo>
                  <a:pt x="17373" y="13256"/>
                  <a:pt x="17077" y="13045"/>
                  <a:pt x="16823" y="12791"/>
                </a:cubicBezTo>
                <a:cubicBezTo>
                  <a:pt x="16570" y="12536"/>
                  <a:pt x="16359" y="12240"/>
                  <a:pt x="16189" y="11859"/>
                </a:cubicBezTo>
                <a:cubicBezTo>
                  <a:pt x="16063" y="11520"/>
                  <a:pt x="15978" y="11181"/>
                  <a:pt x="15978" y="10800"/>
                </a:cubicBezTo>
                <a:cubicBezTo>
                  <a:pt x="15978" y="10376"/>
                  <a:pt x="16063" y="10038"/>
                  <a:pt x="16189" y="9656"/>
                </a:cubicBezTo>
                <a:cubicBezTo>
                  <a:pt x="16359" y="9318"/>
                  <a:pt x="16570" y="9021"/>
                  <a:pt x="16823" y="8767"/>
                </a:cubicBezTo>
                <a:cubicBezTo>
                  <a:pt x="17077" y="8555"/>
                  <a:pt x="17373" y="8344"/>
                  <a:pt x="17669" y="8174"/>
                </a:cubicBezTo>
                <a:cubicBezTo>
                  <a:pt x="18007" y="8005"/>
                  <a:pt x="18387" y="7920"/>
                  <a:pt x="18768" y="7920"/>
                </a:cubicBezTo>
                <a:close/>
                <a:moveTo>
                  <a:pt x="18768" y="15967"/>
                </a:moveTo>
                <a:cubicBezTo>
                  <a:pt x="19191" y="15967"/>
                  <a:pt x="19571" y="16052"/>
                  <a:pt x="19909" y="16221"/>
                </a:cubicBezTo>
                <a:cubicBezTo>
                  <a:pt x="20205" y="16348"/>
                  <a:pt x="20501" y="16560"/>
                  <a:pt x="20755" y="16814"/>
                </a:cubicBezTo>
                <a:cubicBezTo>
                  <a:pt x="21008" y="17068"/>
                  <a:pt x="21220" y="17365"/>
                  <a:pt x="21389" y="17704"/>
                </a:cubicBezTo>
                <a:cubicBezTo>
                  <a:pt x="21515" y="18042"/>
                  <a:pt x="21600" y="18381"/>
                  <a:pt x="21600" y="18805"/>
                </a:cubicBezTo>
                <a:cubicBezTo>
                  <a:pt x="21600" y="19186"/>
                  <a:pt x="21515" y="19567"/>
                  <a:pt x="21389" y="19906"/>
                </a:cubicBezTo>
                <a:cubicBezTo>
                  <a:pt x="21220" y="20245"/>
                  <a:pt x="21008" y="20541"/>
                  <a:pt x="20755" y="20795"/>
                </a:cubicBezTo>
                <a:cubicBezTo>
                  <a:pt x="20501" y="21049"/>
                  <a:pt x="20205" y="21261"/>
                  <a:pt x="19909" y="21388"/>
                </a:cubicBezTo>
                <a:cubicBezTo>
                  <a:pt x="19571" y="21515"/>
                  <a:pt x="19191" y="21600"/>
                  <a:pt x="18768" y="21600"/>
                </a:cubicBezTo>
                <a:cubicBezTo>
                  <a:pt x="18387" y="21600"/>
                  <a:pt x="18007" y="21515"/>
                  <a:pt x="17669" y="21388"/>
                </a:cubicBezTo>
                <a:cubicBezTo>
                  <a:pt x="17373" y="21261"/>
                  <a:pt x="17077" y="21049"/>
                  <a:pt x="16823" y="20795"/>
                </a:cubicBezTo>
                <a:cubicBezTo>
                  <a:pt x="16570" y="20541"/>
                  <a:pt x="16359" y="20245"/>
                  <a:pt x="16189" y="19906"/>
                </a:cubicBezTo>
                <a:cubicBezTo>
                  <a:pt x="16063" y="19567"/>
                  <a:pt x="15978" y="19186"/>
                  <a:pt x="15978" y="18805"/>
                </a:cubicBezTo>
                <a:cubicBezTo>
                  <a:pt x="15978" y="18381"/>
                  <a:pt x="16063" y="18042"/>
                  <a:pt x="16189" y="17704"/>
                </a:cubicBezTo>
                <a:cubicBezTo>
                  <a:pt x="16359" y="17365"/>
                  <a:pt x="16570" y="17068"/>
                  <a:pt x="16823" y="16814"/>
                </a:cubicBezTo>
                <a:cubicBezTo>
                  <a:pt x="17077" y="16560"/>
                  <a:pt x="17373" y="16348"/>
                  <a:pt x="17669" y="16221"/>
                </a:cubicBezTo>
                <a:cubicBezTo>
                  <a:pt x="18007" y="16052"/>
                  <a:pt x="18387" y="15967"/>
                  <a:pt x="18768" y="15967"/>
                </a:cubicBezTo>
                <a:close/>
                <a:moveTo>
                  <a:pt x="18768" y="932"/>
                </a:moveTo>
                <a:cubicBezTo>
                  <a:pt x="18514" y="932"/>
                  <a:pt x="18303" y="974"/>
                  <a:pt x="18092" y="1059"/>
                </a:cubicBezTo>
                <a:cubicBezTo>
                  <a:pt x="17838" y="1144"/>
                  <a:pt x="17669" y="1313"/>
                  <a:pt x="17458" y="1482"/>
                </a:cubicBezTo>
                <a:cubicBezTo>
                  <a:pt x="17288" y="1652"/>
                  <a:pt x="17162" y="1864"/>
                  <a:pt x="17035" y="2075"/>
                </a:cubicBezTo>
                <a:cubicBezTo>
                  <a:pt x="16950" y="2287"/>
                  <a:pt x="16908" y="2541"/>
                  <a:pt x="16908" y="2795"/>
                </a:cubicBezTo>
                <a:cubicBezTo>
                  <a:pt x="16908" y="3049"/>
                  <a:pt x="16950" y="3304"/>
                  <a:pt x="17035" y="3515"/>
                </a:cubicBezTo>
                <a:cubicBezTo>
                  <a:pt x="17162" y="3727"/>
                  <a:pt x="17288" y="3939"/>
                  <a:pt x="17458" y="4108"/>
                </a:cubicBezTo>
                <a:cubicBezTo>
                  <a:pt x="17669" y="4320"/>
                  <a:pt x="17838" y="4447"/>
                  <a:pt x="18092" y="4532"/>
                </a:cubicBezTo>
                <a:cubicBezTo>
                  <a:pt x="18303" y="4616"/>
                  <a:pt x="18514" y="4659"/>
                  <a:pt x="18768" y="4659"/>
                </a:cubicBezTo>
                <a:cubicBezTo>
                  <a:pt x="19064" y="4659"/>
                  <a:pt x="19275" y="4616"/>
                  <a:pt x="19486" y="4532"/>
                </a:cubicBezTo>
                <a:cubicBezTo>
                  <a:pt x="19740" y="4447"/>
                  <a:pt x="19909" y="4320"/>
                  <a:pt x="20121" y="4108"/>
                </a:cubicBezTo>
                <a:cubicBezTo>
                  <a:pt x="20290" y="3939"/>
                  <a:pt x="20416" y="3727"/>
                  <a:pt x="20501" y="3515"/>
                </a:cubicBezTo>
                <a:cubicBezTo>
                  <a:pt x="20628" y="3304"/>
                  <a:pt x="20670" y="3049"/>
                  <a:pt x="20670" y="2795"/>
                </a:cubicBezTo>
                <a:cubicBezTo>
                  <a:pt x="20670" y="2541"/>
                  <a:pt x="20628" y="2287"/>
                  <a:pt x="20501" y="2075"/>
                </a:cubicBezTo>
                <a:cubicBezTo>
                  <a:pt x="20416" y="1864"/>
                  <a:pt x="20290" y="1652"/>
                  <a:pt x="20121" y="1482"/>
                </a:cubicBezTo>
                <a:cubicBezTo>
                  <a:pt x="19909" y="1313"/>
                  <a:pt x="19740" y="1144"/>
                  <a:pt x="19486" y="1059"/>
                </a:cubicBezTo>
                <a:cubicBezTo>
                  <a:pt x="19275" y="974"/>
                  <a:pt x="19064" y="932"/>
                  <a:pt x="18768" y="932"/>
                </a:cubicBezTo>
                <a:close/>
                <a:moveTo>
                  <a:pt x="18768" y="12664"/>
                </a:moveTo>
                <a:cubicBezTo>
                  <a:pt x="19064" y="12664"/>
                  <a:pt x="19275" y="12621"/>
                  <a:pt x="19486" y="12494"/>
                </a:cubicBezTo>
                <a:cubicBezTo>
                  <a:pt x="19740" y="12409"/>
                  <a:pt x="19909" y="12282"/>
                  <a:pt x="20121" y="12113"/>
                </a:cubicBezTo>
                <a:cubicBezTo>
                  <a:pt x="20290" y="11944"/>
                  <a:pt x="20416" y="11732"/>
                  <a:pt x="20501" y="11520"/>
                </a:cubicBezTo>
                <a:cubicBezTo>
                  <a:pt x="20628" y="11308"/>
                  <a:pt x="20670" y="11054"/>
                  <a:pt x="20670" y="10800"/>
                </a:cubicBezTo>
                <a:cubicBezTo>
                  <a:pt x="20670" y="10546"/>
                  <a:pt x="20628" y="10292"/>
                  <a:pt x="20501" y="10038"/>
                </a:cubicBezTo>
                <a:cubicBezTo>
                  <a:pt x="20416" y="9826"/>
                  <a:pt x="20290" y="9614"/>
                  <a:pt x="20121" y="9487"/>
                </a:cubicBezTo>
                <a:cubicBezTo>
                  <a:pt x="19909" y="9275"/>
                  <a:pt x="19740" y="9148"/>
                  <a:pt x="19486" y="9064"/>
                </a:cubicBezTo>
                <a:cubicBezTo>
                  <a:pt x="19275" y="8979"/>
                  <a:pt x="19064" y="8936"/>
                  <a:pt x="18768" y="8936"/>
                </a:cubicBezTo>
                <a:cubicBezTo>
                  <a:pt x="18514" y="8936"/>
                  <a:pt x="18303" y="8979"/>
                  <a:pt x="18092" y="9064"/>
                </a:cubicBezTo>
                <a:cubicBezTo>
                  <a:pt x="17838" y="9148"/>
                  <a:pt x="17669" y="9275"/>
                  <a:pt x="17458" y="9487"/>
                </a:cubicBezTo>
                <a:cubicBezTo>
                  <a:pt x="17288" y="9614"/>
                  <a:pt x="17162" y="9826"/>
                  <a:pt x="17035" y="10038"/>
                </a:cubicBezTo>
                <a:cubicBezTo>
                  <a:pt x="16950" y="10292"/>
                  <a:pt x="16908" y="10546"/>
                  <a:pt x="16908" y="10800"/>
                </a:cubicBezTo>
                <a:cubicBezTo>
                  <a:pt x="16908" y="11054"/>
                  <a:pt x="16950" y="11308"/>
                  <a:pt x="17035" y="11520"/>
                </a:cubicBezTo>
                <a:cubicBezTo>
                  <a:pt x="17162" y="11732"/>
                  <a:pt x="17288" y="11944"/>
                  <a:pt x="17458" y="12113"/>
                </a:cubicBezTo>
                <a:cubicBezTo>
                  <a:pt x="17669" y="12282"/>
                  <a:pt x="17838" y="12409"/>
                  <a:pt x="18092" y="12494"/>
                </a:cubicBezTo>
                <a:cubicBezTo>
                  <a:pt x="18303" y="12621"/>
                  <a:pt x="18514" y="12664"/>
                  <a:pt x="18768" y="12664"/>
                </a:cubicBezTo>
                <a:close/>
                <a:moveTo>
                  <a:pt x="18768" y="20668"/>
                </a:moveTo>
                <a:cubicBezTo>
                  <a:pt x="19064" y="20668"/>
                  <a:pt x="19275" y="20626"/>
                  <a:pt x="19486" y="20541"/>
                </a:cubicBezTo>
                <a:cubicBezTo>
                  <a:pt x="19740" y="20456"/>
                  <a:pt x="19909" y="20287"/>
                  <a:pt x="20121" y="20118"/>
                </a:cubicBezTo>
                <a:cubicBezTo>
                  <a:pt x="20290" y="19948"/>
                  <a:pt x="20416" y="19736"/>
                  <a:pt x="20501" y="19525"/>
                </a:cubicBezTo>
                <a:cubicBezTo>
                  <a:pt x="20628" y="19271"/>
                  <a:pt x="20670" y="19059"/>
                  <a:pt x="20670" y="18805"/>
                </a:cubicBezTo>
                <a:cubicBezTo>
                  <a:pt x="20670" y="18551"/>
                  <a:pt x="20628" y="18296"/>
                  <a:pt x="20501" y="18085"/>
                </a:cubicBezTo>
                <a:cubicBezTo>
                  <a:pt x="20416" y="17873"/>
                  <a:pt x="20290" y="17661"/>
                  <a:pt x="20121" y="17492"/>
                </a:cubicBezTo>
                <a:cubicBezTo>
                  <a:pt x="19909" y="17280"/>
                  <a:pt x="19740" y="17153"/>
                  <a:pt x="19486" y="17068"/>
                </a:cubicBezTo>
                <a:cubicBezTo>
                  <a:pt x="19275" y="16984"/>
                  <a:pt x="19064" y="16941"/>
                  <a:pt x="18768" y="16941"/>
                </a:cubicBezTo>
                <a:cubicBezTo>
                  <a:pt x="18514" y="16941"/>
                  <a:pt x="18303" y="16984"/>
                  <a:pt x="18092" y="17068"/>
                </a:cubicBezTo>
                <a:cubicBezTo>
                  <a:pt x="17838" y="17153"/>
                  <a:pt x="17669" y="17280"/>
                  <a:pt x="17458" y="17492"/>
                </a:cubicBezTo>
                <a:cubicBezTo>
                  <a:pt x="17288" y="17661"/>
                  <a:pt x="17162" y="17873"/>
                  <a:pt x="17035" y="18085"/>
                </a:cubicBezTo>
                <a:cubicBezTo>
                  <a:pt x="16950" y="18296"/>
                  <a:pt x="16908" y="18551"/>
                  <a:pt x="16908" y="18805"/>
                </a:cubicBezTo>
                <a:cubicBezTo>
                  <a:pt x="16908" y="19059"/>
                  <a:pt x="16950" y="19271"/>
                  <a:pt x="17035" y="19525"/>
                </a:cubicBezTo>
                <a:cubicBezTo>
                  <a:pt x="17162" y="19736"/>
                  <a:pt x="17288" y="19948"/>
                  <a:pt x="17458" y="20118"/>
                </a:cubicBezTo>
                <a:cubicBezTo>
                  <a:pt x="17669" y="20287"/>
                  <a:pt x="17838" y="20456"/>
                  <a:pt x="18092" y="20541"/>
                </a:cubicBezTo>
                <a:cubicBezTo>
                  <a:pt x="18303" y="20626"/>
                  <a:pt x="18514" y="20668"/>
                  <a:pt x="18768" y="2066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1" name="Shape 4761"/>
          <p:cNvSpPr/>
          <p:nvPr/>
        </p:nvSpPr>
        <p:spPr>
          <a:xfrm>
            <a:off x="7216968" y="3080965"/>
            <a:ext cx="253348" cy="172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257"/>
                  <a:pt x="21600" y="1257"/>
                  <a:pt x="21600" y="1257"/>
                </a:cubicBezTo>
                <a:cubicBezTo>
                  <a:pt x="20977" y="1257"/>
                  <a:pt x="20977" y="1257"/>
                  <a:pt x="20977" y="1257"/>
                </a:cubicBezTo>
                <a:cubicBezTo>
                  <a:pt x="20744" y="3829"/>
                  <a:pt x="20744" y="3829"/>
                  <a:pt x="20744" y="3829"/>
                </a:cubicBezTo>
                <a:cubicBezTo>
                  <a:pt x="20744" y="4057"/>
                  <a:pt x="20705" y="4286"/>
                  <a:pt x="20666" y="4571"/>
                </a:cubicBezTo>
                <a:cubicBezTo>
                  <a:pt x="20627" y="4800"/>
                  <a:pt x="20549" y="5029"/>
                  <a:pt x="20471" y="5200"/>
                </a:cubicBezTo>
                <a:cubicBezTo>
                  <a:pt x="20394" y="5429"/>
                  <a:pt x="20277" y="5600"/>
                  <a:pt x="20160" y="5714"/>
                </a:cubicBezTo>
                <a:cubicBezTo>
                  <a:pt x="20043" y="5886"/>
                  <a:pt x="19926" y="6000"/>
                  <a:pt x="19771" y="6114"/>
                </a:cubicBezTo>
                <a:cubicBezTo>
                  <a:pt x="18253" y="19143"/>
                  <a:pt x="18253" y="19143"/>
                  <a:pt x="18253" y="19143"/>
                </a:cubicBezTo>
                <a:cubicBezTo>
                  <a:pt x="18175" y="19486"/>
                  <a:pt x="18097" y="19829"/>
                  <a:pt x="18019" y="20114"/>
                </a:cubicBezTo>
                <a:cubicBezTo>
                  <a:pt x="17942" y="20400"/>
                  <a:pt x="17825" y="20686"/>
                  <a:pt x="17708" y="20914"/>
                </a:cubicBezTo>
                <a:cubicBezTo>
                  <a:pt x="17552" y="21143"/>
                  <a:pt x="17397" y="21257"/>
                  <a:pt x="17202" y="21429"/>
                </a:cubicBezTo>
                <a:cubicBezTo>
                  <a:pt x="17046" y="21543"/>
                  <a:pt x="16813" y="21600"/>
                  <a:pt x="16579" y="21600"/>
                </a:cubicBezTo>
                <a:cubicBezTo>
                  <a:pt x="5021" y="21600"/>
                  <a:pt x="5021" y="21600"/>
                  <a:pt x="5021" y="21600"/>
                </a:cubicBezTo>
                <a:cubicBezTo>
                  <a:pt x="4787" y="21600"/>
                  <a:pt x="4592" y="21543"/>
                  <a:pt x="4398" y="21429"/>
                </a:cubicBezTo>
                <a:cubicBezTo>
                  <a:pt x="4203" y="21257"/>
                  <a:pt x="4048" y="21086"/>
                  <a:pt x="3931" y="20857"/>
                </a:cubicBezTo>
                <a:cubicBezTo>
                  <a:pt x="3775" y="20629"/>
                  <a:pt x="3658" y="20400"/>
                  <a:pt x="3581" y="20114"/>
                </a:cubicBezTo>
                <a:cubicBezTo>
                  <a:pt x="3503" y="19829"/>
                  <a:pt x="3425" y="19486"/>
                  <a:pt x="3347" y="19143"/>
                </a:cubicBezTo>
                <a:cubicBezTo>
                  <a:pt x="1829" y="6114"/>
                  <a:pt x="1829" y="6114"/>
                  <a:pt x="1829" y="6114"/>
                </a:cubicBezTo>
                <a:cubicBezTo>
                  <a:pt x="1712" y="6000"/>
                  <a:pt x="1557" y="5886"/>
                  <a:pt x="1440" y="5714"/>
                </a:cubicBezTo>
                <a:cubicBezTo>
                  <a:pt x="1323" y="5600"/>
                  <a:pt x="1245" y="5429"/>
                  <a:pt x="1129" y="5200"/>
                </a:cubicBezTo>
                <a:cubicBezTo>
                  <a:pt x="1051" y="5029"/>
                  <a:pt x="1012" y="4800"/>
                  <a:pt x="934" y="4571"/>
                </a:cubicBezTo>
                <a:cubicBezTo>
                  <a:pt x="895" y="4286"/>
                  <a:pt x="856" y="4057"/>
                  <a:pt x="856" y="3829"/>
                </a:cubicBezTo>
                <a:cubicBezTo>
                  <a:pt x="623" y="1257"/>
                  <a:pt x="623" y="1257"/>
                  <a:pt x="623" y="1257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19888" y="3657"/>
                </a:moveTo>
                <a:cubicBezTo>
                  <a:pt x="20121" y="1257"/>
                  <a:pt x="20121" y="1257"/>
                  <a:pt x="20121" y="1257"/>
                </a:cubicBezTo>
                <a:cubicBezTo>
                  <a:pt x="1479" y="1257"/>
                  <a:pt x="1479" y="1257"/>
                  <a:pt x="1479" y="1257"/>
                </a:cubicBezTo>
                <a:cubicBezTo>
                  <a:pt x="1751" y="3657"/>
                  <a:pt x="1751" y="3657"/>
                  <a:pt x="1751" y="3657"/>
                </a:cubicBezTo>
                <a:cubicBezTo>
                  <a:pt x="1751" y="3714"/>
                  <a:pt x="1751" y="3714"/>
                  <a:pt x="1751" y="3714"/>
                </a:cubicBezTo>
                <a:cubicBezTo>
                  <a:pt x="1751" y="3829"/>
                  <a:pt x="1751" y="3829"/>
                  <a:pt x="1751" y="3829"/>
                </a:cubicBezTo>
                <a:cubicBezTo>
                  <a:pt x="1751" y="4171"/>
                  <a:pt x="1829" y="4457"/>
                  <a:pt x="1985" y="4686"/>
                </a:cubicBezTo>
                <a:cubicBezTo>
                  <a:pt x="2141" y="4971"/>
                  <a:pt x="2374" y="5086"/>
                  <a:pt x="2608" y="5086"/>
                </a:cubicBezTo>
                <a:cubicBezTo>
                  <a:pt x="19031" y="5086"/>
                  <a:pt x="19031" y="5086"/>
                  <a:pt x="19031" y="5086"/>
                </a:cubicBezTo>
                <a:cubicBezTo>
                  <a:pt x="19265" y="5086"/>
                  <a:pt x="19459" y="4971"/>
                  <a:pt x="19615" y="4686"/>
                </a:cubicBezTo>
                <a:cubicBezTo>
                  <a:pt x="19810" y="4457"/>
                  <a:pt x="19888" y="4171"/>
                  <a:pt x="19888" y="3829"/>
                </a:cubicBezTo>
                <a:cubicBezTo>
                  <a:pt x="19888" y="3714"/>
                  <a:pt x="19888" y="3714"/>
                  <a:pt x="19888" y="3714"/>
                </a:cubicBezTo>
                <a:lnTo>
                  <a:pt x="19888" y="3657"/>
                </a:lnTo>
                <a:close/>
                <a:moveTo>
                  <a:pt x="17397" y="18914"/>
                </a:moveTo>
                <a:cubicBezTo>
                  <a:pt x="18876" y="6343"/>
                  <a:pt x="18876" y="6343"/>
                  <a:pt x="18876" y="6343"/>
                </a:cubicBezTo>
                <a:cubicBezTo>
                  <a:pt x="2763" y="6343"/>
                  <a:pt x="2763" y="6343"/>
                  <a:pt x="2763" y="6343"/>
                </a:cubicBezTo>
                <a:cubicBezTo>
                  <a:pt x="4203" y="18971"/>
                  <a:pt x="4203" y="18971"/>
                  <a:pt x="4203" y="18971"/>
                </a:cubicBezTo>
                <a:cubicBezTo>
                  <a:pt x="4242" y="19143"/>
                  <a:pt x="4320" y="19371"/>
                  <a:pt x="4437" y="19771"/>
                </a:cubicBezTo>
                <a:cubicBezTo>
                  <a:pt x="4515" y="20114"/>
                  <a:pt x="4709" y="20343"/>
                  <a:pt x="5021" y="20343"/>
                </a:cubicBezTo>
                <a:cubicBezTo>
                  <a:pt x="16579" y="20343"/>
                  <a:pt x="16579" y="20343"/>
                  <a:pt x="16579" y="20343"/>
                </a:cubicBezTo>
                <a:cubicBezTo>
                  <a:pt x="16852" y="20343"/>
                  <a:pt x="17046" y="20171"/>
                  <a:pt x="17163" y="19829"/>
                </a:cubicBezTo>
                <a:cubicBezTo>
                  <a:pt x="17280" y="19543"/>
                  <a:pt x="17358" y="19200"/>
                  <a:pt x="17397" y="18914"/>
                </a:cubicBezTo>
                <a:close/>
                <a:moveTo>
                  <a:pt x="11403" y="13314"/>
                </a:moveTo>
                <a:cubicBezTo>
                  <a:pt x="14050" y="17143"/>
                  <a:pt x="14050" y="17143"/>
                  <a:pt x="14050" y="17143"/>
                </a:cubicBezTo>
                <a:cubicBezTo>
                  <a:pt x="13388" y="18000"/>
                  <a:pt x="13388" y="18000"/>
                  <a:pt x="13388" y="18000"/>
                </a:cubicBezTo>
                <a:cubicBezTo>
                  <a:pt x="10819" y="14229"/>
                  <a:pt x="10819" y="14229"/>
                  <a:pt x="10819" y="14229"/>
                </a:cubicBezTo>
                <a:cubicBezTo>
                  <a:pt x="8212" y="18000"/>
                  <a:pt x="8212" y="18000"/>
                  <a:pt x="8212" y="18000"/>
                </a:cubicBezTo>
                <a:cubicBezTo>
                  <a:pt x="7550" y="17143"/>
                  <a:pt x="7550" y="17143"/>
                  <a:pt x="7550" y="17143"/>
                </a:cubicBezTo>
                <a:cubicBezTo>
                  <a:pt x="10197" y="13314"/>
                  <a:pt x="10197" y="13314"/>
                  <a:pt x="10197" y="13314"/>
                </a:cubicBezTo>
                <a:cubicBezTo>
                  <a:pt x="7628" y="9543"/>
                  <a:pt x="7628" y="9543"/>
                  <a:pt x="7628" y="9543"/>
                </a:cubicBezTo>
                <a:cubicBezTo>
                  <a:pt x="8212" y="8629"/>
                  <a:pt x="8212" y="8629"/>
                  <a:pt x="8212" y="8629"/>
                </a:cubicBezTo>
                <a:cubicBezTo>
                  <a:pt x="10819" y="12457"/>
                  <a:pt x="10819" y="12457"/>
                  <a:pt x="10819" y="12457"/>
                </a:cubicBezTo>
                <a:cubicBezTo>
                  <a:pt x="13388" y="8629"/>
                  <a:pt x="13388" y="8629"/>
                  <a:pt x="13388" y="8629"/>
                </a:cubicBezTo>
                <a:cubicBezTo>
                  <a:pt x="14011" y="9543"/>
                  <a:pt x="14011" y="9543"/>
                  <a:pt x="14011" y="9543"/>
                </a:cubicBezTo>
                <a:lnTo>
                  <a:pt x="11403" y="1331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2" name="Shape 4762"/>
          <p:cNvSpPr/>
          <p:nvPr/>
        </p:nvSpPr>
        <p:spPr>
          <a:xfrm>
            <a:off x="7840639" y="3040870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1715" y="15986"/>
                </a:moveTo>
                <a:cubicBezTo>
                  <a:pt x="12649" y="15986"/>
                  <a:pt x="12649" y="15986"/>
                  <a:pt x="12649" y="15986"/>
                </a:cubicBezTo>
                <a:cubicBezTo>
                  <a:pt x="12649" y="16843"/>
                  <a:pt x="12649" y="16843"/>
                  <a:pt x="12649" y="16843"/>
                </a:cubicBezTo>
                <a:cubicBezTo>
                  <a:pt x="9146" y="16843"/>
                  <a:pt x="9146" y="16843"/>
                  <a:pt x="9146" y="16843"/>
                </a:cubicBezTo>
                <a:cubicBezTo>
                  <a:pt x="9146" y="15986"/>
                  <a:pt x="9146" y="15986"/>
                  <a:pt x="9146" y="15986"/>
                </a:cubicBezTo>
                <a:cubicBezTo>
                  <a:pt x="10002" y="15986"/>
                  <a:pt x="10002" y="15986"/>
                  <a:pt x="10002" y="15986"/>
                </a:cubicBezTo>
                <a:cubicBezTo>
                  <a:pt x="10002" y="8617"/>
                  <a:pt x="10002" y="8617"/>
                  <a:pt x="10002" y="8617"/>
                </a:cubicBezTo>
                <a:cubicBezTo>
                  <a:pt x="9146" y="8617"/>
                  <a:pt x="9146" y="8617"/>
                  <a:pt x="9146" y="8617"/>
                </a:cubicBezTo>
                <a:cubicBezTo>
                  <a:pt x="9146" y="7759"/>
                  <a:pt x="9146" y="7759"/>
                  <a:pt x="9146" y="7759"/>
                </a:cubicBezTo>
                <a:cubicBezTo>
                  <a:pt x="11715" y="7759"/>
                  <a:pt x="11715" y="7759"/>
                  <a:pt x="11715" y="7759"/>
                </a:cubicBezTo>
                <a:cubicBezTo>
                  <a:pt x="11715" y="8617"/>
                  <a:pt x="11715" y="8617"/>
                  <a:pt x="11715" y="8617"/>
                </a:cubicBezTo>
                <a:lnTo>
                  <a:pt x="11715" y="15986"/>
                </a:lnTo>
                <a:close/>
                <a:moveTo>
                  <a:pt x="10858" y="6823"/>
                </a:moveTo>
                <a:cubicBezTo>
                  <a:pt x="10703" y="6823"/>
                  <a:pt x="10508" y="6823"/>
                  <a:pt x="10352" y="6745"/>
                </a:cubicBezTo>
                <a:cubicBezTo>
                  <a:pt x="10197" y="6667"/>
                  <a:pt x="10041" y="6589"/>
                  <a:pt x="9963" y="6472"/>
                </a:cubicBezTo>
                <a:cubicBezTo>
                  <a:pt x="9808" y="6394"/>
                  <a:pt x="9691" y="6238"/>
                  <a:pt x="9652" y="6082"/>
                </a:cubicBezTo>
                <a:cubicBezTo>
                  <a:pt x="9574" y="5926"/>
                  <a:pt x="9535" y="5731"/>
                  <a:pt x="9535" y="5575"/>
                </a:cubicBezTo>
                <a:cubicBezTo>
                  <a:pt x="9535" y="5419"/>
                  <a:pt x="9574" y="5225"/>
                  <a:pt x="9652" y="5069"/>
                </a:cubicBezTo>
                <a:cubicBezTo>
                  <a:pt x="9691" y="4913"/>
                  <a:pt x="9808" y="4757"/>
                  <a:pt x="9963" y="4640"/>
                </a:cubicBezTo>
                <a:cubicBezTo>
                  <a:pt x="10041" y="4523"/>
                  <a:pt x="10197" y="4406"/>
                  <a:pt x="10352" y="4367"/>
                </a:cubicBezTo>
                <a:cubicBezTo>
                  <a:pt x="10508" y="4289"/>
                  <a:pt x="10703" y="4250"/>
                  <a:pt x="10858" y="4250"/>
                </a:cubicBezTo>
                <a:cubicBezTo>
                  <a:pt x="11014" y="4250"/>
                  <a:pt x="11209" y="4289"/>
                  <a:pt x="11364" y="4367"/>
                </a:cubicBezTo>
                <a:cubicBezTo>
                  <a:pt x="11520" y="4406"/>
                  <a:pt x="11676" y="4523"/>
                  <a:pt x="11754" y="4640"/>
                </a:cubicBezTo>
                <a:cubicBezTo>
                  <a:pt x="11909" y="4757"/>
                  <a:pt x="11987" y="4913"/>
                  <a:pt x="12065" y="5069"/>
                </a:cubicBezTo>
                <a:cubicBezTo>
                  <a:pt x="12143" y="5225"/>
                  <a:pt x="12182" y="5419"/>
                  <a:pt x="12182" y="5575"/>
                </a:cubicBezTo>
                <a:cubicBezTo>
                  <a:pt x="12182" y="5731"/>
                  <a:pt x="12143" y="5926"/>
                  <a:pt x="12065" y="6082"/>
                </a:cubicBezTo>
                <a:cubicBezTo>
                  <a:pt x="11987" y="6238"/>
                  <a:pt x="11909" y="6394"/>
                  <a:pt x="11754" y="6472"/>
                </a:cubicBezTo>
                <a:cubicBezTo>
                  <a:pt x="11676" y="6589"/>
                  <a:pt x="11520" y="6667"/>
                  <a:pt x="11364" y="6745"/>
                </a:cubicBezTo>
                <a:cubicBezTo>
                  <a:pt x="11209" y="6823"/>
                  <a:pt x="11014" y="6823"/>
                  <a:pt x="10858" y="682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3" name="Shape 4763"/>
          <p:cNvSpPr/>
          <p:nvPr/>
        </p:nvSpPr>
        <p:spPr>
          <a:xfrm>
            <a:off x="8464311" y="3040273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10800"/>
                </a:lnTo>
                <a:lnTo>
                  <a:pt x="21091" y="11411"/>
                </a:lnTo>
                <a:lnTo>
                  <a:pt x="10800" y="1223"/>
                </a:lnTo>
                <a:lnTo>
                  <a:pt x="611" y="11411"/>
                </a:lnTo>
                <a:lnTo>
                  <a:pt x="0" y="10800"/>
                </a:lnTo>
                <a:lnTo>
                  <a:pt x="2955" y="7743"/>
                </a:lnTo>
                <a:lnTo>
                  <a:pt x="2955" y="2547"/>
                </a:lnTo>
                <a:lnTo>
                  <a:pt x="6521" y="2547"/>
                </a:lnTo>
                <a:lnTo>
                  <a:pt x="6521" y="4279"/>
                </a:lnTo>
                <a:lnTo>
                  <a:pt x="10800" y="0"/>
                </a:lnTo>
                <a:close/>
                <a:moveTo>
                  <a:pt x="2955" y="11309"/>
                </a:moveTo>
                <a:lnTo>
                  <a:pt x="10800" y="3464"/>
                </a:lnTo>
                <a:lnTo>
                  <a:pt x="18645" y="11309"/>
                </a:lnTo>
                <a:lnTo>
                  <a:pt x="18645" y="21600"/>
                </a:lnTo>
                <a:lnTo>
                  <a:pt x="12532" y="21600"/>
                </a:lnTo>
                <a:lnTo>
                  <a:pt x="12532" y="15589"/>
                </a:lnTo>
                <a:lnTo>
                  <a:pt x="9068" y="15589"/>
                </a:lnTo>
                <a:lnTo>
                  <a:pt x="9068" y="21600"/>
                </a:lnTo>
                <a:lnTo>
                  <a:pt x="2955" y="21600"/>
                </a:lnTo>
                <a:lnTo>
                  <a:pt x="2955" y="11309"/>
                </a:lnTo>
                <a:close/>
                <a:moveTo>
                  <a:pt x="3974" y="3464"/>
                </a:moveTo>
                <a:lnTo>
                  <a:pt x="3974" y="6928"/>
                </a:lnTo>
                <a:lnTo>
                  <a:pt x="5604" y="5196"/>
                </a:lnTo>
                <a:lnTo>
                  <a:pt x="5604" y="3464"/>
                </a:lnTo>
                <a:lnTo>
                  <a:pt x="3974" y="3464"/>
                </a:lnTo>
                <a:close/>
                <a:moveTo>
                  <a:pt x="17728" y="20683"/>
                </a:moveTo>
                <a:lnTo>
                  <a:pt x="17728" y="11615"/>
                </a:lnTo>
                <a:lnTo>
                  <a:pt x="10800" y="4687"/>
                </a:lnTo>
                <a:lnTo>
                  <a:pt x="3974" y="11615"/>
                </a:lnTo>
                <a:lnTo>
                  <a:pt x="3974" y="20683"/>
                </a:lnTo>
                <a:lnTo>
                  <a:pt x="8253" y="20683"/>
                </a:lnTo>
                <a:lnTo>
                  <a:pt x="8253" y="14672"/>
                </a:lnTo>
                <a:lnTo>
                  <a:pt x="13347" y="14672"/>
                </a:lnTo>
                <a:lnTo>
                  <a:pt x="13347" y="20683"/>
                </a:lnTo>
                <a:lnTo>
                  <a:pt x="17728" y="2068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4" name="Shape 4764"/>
          <p:cNvSpPr/>
          <p:nvPr/>
        </p:nvSpPr>
        <p:spPr>
          <a:xfrm>
            <a:off x="9092165" y="3045053"/>
            <a:ext cx="244983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44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982" y="6270"/>
                </a:moveTo>
                <a:cubicBezTo>
                  <a:pt x="1820" y="6634"/>
                  <a:pt x="1658" y="6957"/>
                  <a:pt x="1537" y="7321"/>
                </a:cubicBezTo>
                <a:cubicBezTo>
                  <a:pt x="1375" y="7685"/>
                  <a:pt x="1254" y="8049"/>
                  <a:pt x="1213" y="8413"/>
                </a:cubicBezTo>
                <a:cubicBezTo>
                  <a:pt x="1092" y="8818"/>
                  <a:pt x="1011" y="9182"/>
                  <a:pt x="971" y="9587"/>
                </a:cubicBezTo>
                <a:cubicBezTo>
                  <a:pt x="930" y="9991"/>
                  <a:pt x="890" y="10396"/>
                  <a:pt x="890" y="10800"/>
                </a:cubicBezTo>
                <a:cubicBezTo>
                  <a:pt x="890" y="11204"/>
                  <a:pt x="930" y="11569"/>
                  <a:pt x="971" y="11973"/>
                </a:cubicBezTo>
                <a:cubicBezTo>
                  <a:pt x="1011" y="12378"/>
                  <a:pt x="1092" y="12782"/>
                  <a:pt x="1213" y="13106"/>
                </a:cubicBezTo>
                <a:cubicBezTo>
                  <a:pt x="1254" y="13510"/>
                  <a:pt x="1375" y="13874"/>
                  <a:pt x="1537" y="14238"/>
                </a:cubicBezTo>
                <a:cubicBezTo>
                  <a:pt x="1658" y="14562"/>
                  <a:pt x="1820" y="14926"/>
                  <a:pt x="1982" y="15290"/>
                </a:cubicBezTo>
                <a:cubicBezTo>
                  <a:pt x="5380" y="13025"/>
                  <a:pt x="5380" y="13025"/>
                  <a:pt x="5380" y="13025"/>
                </a:cubicBezTo>
                <a:cubicBezTo>
                  <a:pt x="5299" y="12822"/>
                  <a:pt x="5218" y="12661"/>
                  <a:pt x="5178" y="12499"/>
                </a:cubicBezTo>
                <a:cubicBezTo>
                  <a:pt x="5137" y="12297"/>
                  <a:pt x="5097" y="12135"/>
                  <a:pt x="5056" y="11892"/>
                </a:cubicBezTo>
                <a:cubicBezTo>
                  <a:pt x="5016" y="11730"/>
                  <a:pt x="4975" y="11569"/>
                  <a:pt x="4975" y="11366"/>
                </a:cubicBezTo>
                <a:cubicBezTo>
                  <a:pt x="4935" y="11204"/>
                  <a:pt x="4935" y="11002"/>
                  <a:pt x="4935" y="10800"/>
                </a:cubicBezTo>
                <a:cubicBezTo>
                  <a:pt x="4935" y="10598"/>
                  <a:pt x="4935" y="10396"/>
                  <a:pt x="4975" y="10193"/>
                </a:cubicBezTo>
                <a:cubicBezTo>
                  <a:pt x="4975" y="9991"/>
                  <a:pt x="5016" y="9829"/>
                  <a:pt x="5056" y="9627"/>
                </a:cubicBezTo>
                <a:cubicBezTo>
                  <a:pt x="5097" y="9465"/>
                  <a:pt x="5137" y="9263"/>
                  <a:pt x="5218" y="9101"/>
                </a:cubicBezTo>
                <a:cubicBezTo>
                  <a:pt x="5258" y="8899"/>
                  <a:pt x="5339" y="8697"/>
                  <a:pt x="5420" y="8535"/>
                </a:cubicBezTo>
                <a:lnTo>
                  <a:pt x="1982" y="6270"/>
                </a:lnTo>
                <a:close/>
                <a:moveTo>
                  <a:pt x="2427" y="16058"/>
                </a:moveTo>
                <a:cubicBezTo>
                  <a:pt x="2629" y="16382"/>
                  <a:pt x="2831" y="16665"/>
                  <a:pt x="3074" y="16948"/>
                </a:cubicBezTo>
                <a:cubicBezTo>
                  <a:pt x="3317" y="17231"/>
                  <a:pt x="3519" y="17515"/>
                  <a:pt x="3762" y="17757"/>
                </a:cubicBezTo>
                <a:cubicBezTo>
                  <a:pt x="4045" y="18040"/>
                  <a:pt x="4288" y="18283"/>
                  <a:pt x="4611" y="18526"/>
                </a:cubicBezTo>
                <a:cubicBezTo>
                  <a:pt x="4894" y="18728"/>
                  <a:pt x="5218" y="18930"/>
                  <a:pt x="5501" y="19133"/>
                </a:cubicBezTo>
                <a:cubicBezTo>
                  <a:pt x="7726" y="15816"/>
                  <a:pt x="7726" y="15816"/>
                  <a:pt x="7726" y="15816"/>
                </a:cubicBezTo>
                <a:cubicBezTo>
                  <a:pt x="7564" y="15654"/>
                  <a:pt x="7362" y="15533"/>
                  <a:pt x="7160" y="15371"/>
                </a:cubicBezTo>
                <a:cubicBezTo>
                  <a:pt x="6998" y="15249"/>
                  <a:pt x="6796" y="15088"/>
                  <a:pt x="6634" y="14926"/>
                </a:cubicBezTo>
                <a:cubicBezTo>
                  <a:pt x="6472" y="14724"/>
                  <a:pt x="6351" y="14562"/>
                  <a:pt x="6189" y="14400"/>
                </a:cubicBezTo>
                <a:cubicBezTo>
                  <a:pt x="6027" y="14198"/>
                  <a:pt x="5906" y="13996"/>
                  <a:pt x="5784" y="13793"/>
                </a:cubicBezTo>
                <a:lnTo>
                  <a:pt x="2427" y="16058"/>
                </a:lnTo>
                <a:close/>
                <a:moveTo>
                  <a:pt x="5501" y="2427"/>
                </a:moveTo>
                <a:cubicBezTo>
                  <a:pt x="5218" y="2629"/>
                  <a:pt x="4894" y="2872"/>
                  <a:pt x="4611" y="3074"/>
                </a:cubicBezTo>
                <a:cubicBezTo>
                  <a:pt x="4328" y="3317"/>
                  <a:pt x="4085" y="3560"/>
                  <a:pt x="3843" y="3802"/>
                </a:cubicBezTo>
                <a:cubicBezTo>
                  <a:pt x="3560" y="4045"/>
                  <a:pt x="3317" y="4328"/>
                  <a:pt x="3074" y="4611"/>
                </a:cubicBezTo>
                <a:cubicBezTo>
                  <a:pt x="2831" y="4894"/>
                  <a:pt x="2629" y="5218"/>
                  <a:pt x="2467" y="5461"/>
                </a:cubicBezTo>
                <a:cubicBezTo>
                  <a:pt x="5825" y="7726"/>
                  <a:pt x="5825" y="7726"/>
                  <a:pt x="5825" y="7726"/>
                </a:cubicBezTo>
                <a:cubicBezTo>
                  <a:pt x="5946" y="7524"/>
                  <a:pt x="6067" y="7321"/>
                  <a:pt x="6189" y="7160"/>
                </a:cubicBezTo>
                <a:cubicBezTo>
                  <a:pt x="6351" y="6998"/>
                  <a:pt x="6512" y="6796"/>
                  <a:pt x="6674" y="6634"/>
                </a:cubicBezTo>
                <a:cubicBezTo>
                  <a:pt x="6836" y="6512"/>
                  <a:pt x="7038" y="6351"/>
                  <a:pt x="7200" y="6229"/>
                </a:cubicBezTo>
                <a:cubicBezTo>
                  <a:pt x="7362" y="6067"/>
                  <a:pt x="7564" y="5946"/>
                  <a:pt x="7766" y="5784"/>
                </a:cubicBezTo>
                <a:lnTo>
                  <a:pt x="5501" y="2427"/>
                </a:lnTo>
                <a:close/>
                <a:moveTo>
                  <a:pt x="10800" y="15735"/>
                </a:moveTo>
                <a:cubicBezTo>
                  <a:pt x="11447" y="15735"/>
                  <a:pt x="12094" y="15613"/>
                  <a:pt x="12701" y="15371"/>
                </a:cubicBezTo>
                <a:cubicBezTo>
                  <a:pt x="13308" y="15088"/>
                  <a:pt x="13834" y="14724"/>
                  <a:pt x="14279" y="14279"/>
                </a:cubicBezTo>
                <a:cubicBezTo>
                  <a:pt x="14724" y="13834"/>
                  <a:pt x="15088" y="13348"/>
                  <a:pt x="15330" y="12742"/>
                </a:cubicBezTo>
                <a:cubicBezTo>
                  <a:pt x="15613" y="12094"/>
                  <a:pt x="15735" y="11447"/>
                  <a:pt x="15735" y="10800"/>
                </a:cubicBezTo>
                <a:cubicBezTo>
                  <a:pt x="15735" y="10112"/>
                  <a:pt x="15613" y="9506"/>
                  <a:pt x="15330" y="8858"/>
                </a:cubicBezTo>
                <a:cubicBezTo>
                  <a:pt x="15088" y="8252"/>
                  <a:pt x="14724" y="7726"/>
                  <a:pt x="14279" y="7321"/>
                </a:cubicBezTo>
                <a:cubicBezTo>
                  <a:pt x="13834" y="6876"/>
                  <a:pt x="13308" y="6512"/>
                  <a:pt x="12701" y="6229"/>
                </a:cubicBezTo>
                <a:cubicBezTo>
                  <a:pt x="12094" y="5987"/>
                  <a:pt x="11447" y="5865"/>
                  <a:pt x="10800" y="5865"/>
                </a:cubicBezTo>
                <a:cubicBezTo>
                  <a:pt x="10112" y="5865"/>
                  <a:pt x="9465" y="5987"/>
                  <a:pt x="8858" y="6229"/>
                </a:cubicBezTo>
                <a:cubicBezTo>
                  <a:pt x="8252" y="6512"/>
                  <a:pt x="7726" y="6876"/>
                  <a:pt x="7321" y="7321"/>
                </a:cubicBezTo>
                <a:cubicBezTo>
                  <a:pt x="6836" y="7726"/>
                  <a:pt x="6512" y="8252"/>
                  <a:pt x="6229" y="8858"/>
                </a:cubicBezTo>
                <a:cubicBezTo>
                  <a:pt x="5987" y="9506"/>
                  <a:pt x="5825" y="10112"/>
                  <a:pt x="5825" y="10800"/>
                </a:cubicBezTo>
                <a:cubicBezTo>
                  <a:pt x="5825" y="11447"/>
                  <a:pt x="5987" y="12094"/>
                  <a:pt x="6229" y="12742"/>
                </a:cubicBezTo>
                <a:cubicBezTo>
                  <a:pt x="6512" y="13348"/>
                  <a:pt x="6836" y="13834"/>
                  <a:pt x="7321" y="14279"/>
                </a:cubicBezTo>
                <a:cubicBezTo>
                  <a:pt x="7726" y="14724"/>
                  <a:pt x="8252" y="15088"/>
                  <a:pt x="8858" y="15371"/>
                </a:cubicBezTo>
                <a:cubicBezTo>
                  <a:pt x="9465" y="15613"/>
                  <a:pt x="10112" y="15735"/>
                  <a:pt x="10800" y="15735"/>
                </a:cubicBezTo>
                <a:close/>
                <a:moveTo>
                  <a:pt x="6270" y="19578"/>
                </a:moveTo>
                <a:cubicBezTo>
                  <a:pt x="6593" y="19780"/>
                  <a:pt x="6957" y="19942"/>
                  <a:pt x="7321" y="20063"/>
                </a:cubicBezTo>
                <a:cubicBezTo>
                  <a:pt x="7685" y="20225"/>
                  <a:pt x="8049" y="20306"/>
                  <a:pt x="8413" y="20387"/>
                </a:cubicBezTo>
                <a:cubicBezTo>
                  <a:pt x="8818" y="20508"/>
                  <a:pt x="9182" y="20589"/>
                  <a:pt x="9587" y="20629"/>
                </a:cubicBezTo>
                <a:cubicBezTo>
                  <a:pt x="9951" y="20670"/>
                  <a:pt x="10355" y="20710"/>
                  <a:pt x="10800" y="20710"/>
                </a:cubicBezTo>
                <a:cubicBezTo>
                  <a:pt x="11204" y="20710"/>
                  <a:pt x="11609" y="20670"/>
                  <a:pt x="12013" y="20629"/>
                </a:cubicBezTo>
                <a:cubicBezTo>
                  <a:pt x="12378" y="20589"/>
                  <a:pt x="12782" y="20508"/>
                  <a:pt x="13146" y="20387"/>
                </a:cubicBezTo>
                <a:cubicBezTo>
                  <a:pt x="13510" y="20306"/>
                  <a:pt x="13874" y="20225"/>
                  <a:pt x="14238" y="20063"/>
                </a:cubicBezTo>
                <a:cubicBezTo>
                  <a:pt x="14602" y="19942"/>
                  <a:pt x="14966" y="19780"/>
                  <a:pt x="15330" y="19578"/>
                </a:cubicBezTo>
                <a:cubicBezTo>
                  <a:pt x="13065" y="16180"/>
                  <a:pt x="13065" y="16180"/>
                  <a:pt x="13065" y="16180"/>
                </a:cubicBezTo>
                <a:cubicBezTo>
                  <a:pt x="12863" y="16261"/>
                  <a:pt x="12701" y="16301"/>
                  <a:pt x="12499" y="16382"/>
                </a:cubicBezTo>
                <a:cubicBezTo>
                  <a:pt x="12297" y="16463"/>
                  <a:pt x="12135" y="16503"/>
                  <a:pt x="11933" y="16544"/>
                </a:cubicBezTo>
                <a:cubicBezTo>
                  <a:pt x="11771" y="16584"/>
                  <a:pt x="11569" y="16584"/>
                  <a:pt x="11407" y="16625"/>
                </a:cubicBezTo>
                <a:cubicBezTo>
                  <a:pt x="11204" y="16625"/>
                  <a:pt x="11002" y="16665"/>
                  <a:pt x="10800" y="16665"/>
                </a:cubicBezTo>
                <a:cubicBezTo>
                  <a:pt x="10557" y="16665"/>
                  <a:pt x="10355" y="16625"/>
                  <a:pt x="10193" y="16625"/>
                </a:cubicBezTo>
                <a:cubicBezTo>
                  <a:pt x="9991" y="16584"/>
                  <a:pt x="9789" y="16584"/>
                  <a:pt x="9627" y="16544"/>
                </a:cubicBezTo>
                <a:cubicBezTo>
                  <a:pt x="9465" y="16503"/>
                  <a:pt x="9263" y="16463"/>
                  <a:pt x="9061" y="16382"/>
                </a:cubicBezTo>
                <a:cubicBezTo>
                  <a:pt x="8899" y="16301"/>
                  <a:pt x="8697" y="16261"/>
                  <a:pt x="8575" y="16180"/>
                </a:cubicBezTo>
                <a:lnTo>
                  <a:pt x="6270" y="19578"/>
                </a:lnTo>
                <a:close/>
                <a:moveTo>
                  <a:pt x="15249" y="2022"/>
                </a:moveTo>
                <a:cubicBezTo>
                  <a:pt x="14926" y="1820"/>
                  <a:pt x="14562" y="1658"/>
                  <a:pt x="14198" y="1537"/>
                </a:cubicBezTo>
                <a:cubicBezTo>
                  <a:pt x="13874" y="1375"/>
                  <a:pt x="13510" y="1294"/>
                  <a:pt x="13106" y="1213"/>
                </a:cubicBezTo>
                <a:cubicBezTo>
                  <a:pt x="12742" y="1092"/>
                  <a:pt x="12378" y="1011"/>
                  <a:pt x="11973" y="971"/>
                </a:cubicBezTo>
                <a:cubicBezTo>
                  <a:pt x="11569" y="930"/>
                  <a:pt x="11164" y="890"/>
                  <a:pt x="10800" y="890"/>
                </a:cubicBezTo>
                <a:cubicBezTo>
                  <a:pt x="10396" y="890"/>
                  <a:pt x="9991" y="930"/>
                  <a:pt x="9587" y="971"/>
                </a:cubicBezTo>
                <a:cubicBezTo>
                  <a:pt x="9182" y="1011"/>
                  <a:pt x="8818" y="1092"/>
                  <a:pt x="8454" y="1213"/>
                </a:cubicBezTo>
                <a:cubicBezTo>
                  <a:pt x="8090" y="1294"/>
                  <a:pt x="7726" y="1375"/>
                  <a:pt x="7362" y="1537"/>
                </a:cubicBezTo>
                <a:cubicBezTo>
                  <a:pt x="6998" y="1658"/>
                  <a:pt x="6674" y="1820"/>
                  <a:pt x="6310" y="2022"/>
                </a:cubicBezTo>
                <a:cubicBezTo>
                  <a:pt x="8575" y="5380"/>
                  <a:pt x="8575" y="5380"/>
                  <a:pt x="8575" y="5380"/>
                </a:cubicBezTo>
                <a:cubicBezTo>
                  <a:pt x="8737" y="5299"/>
                  <a:pt x="8939" y="5258"/>
                  <a:pt x="9101" y="5178"/>
                </a:cubicBezTo>
                <a:cubicBezTo>
                  <a:pt x="9263" y="5137"/>
                  <a:pt x="9465" y="5097"/>
                  <a:pt x="9627" y="5056"/>
                </a:cubicBezTo>
                <a:cubicBezTo>
                  <a:pt x="9829" y="5016"/>
                  <a:pt x="10031" y="5016"/>
                  <a:pt x="10193" y="4975"/>
                </a:cubicBezTo>
                <a:cubicBezTo>
                  <a:pt x="10396" y="4975"/>
                  <a:pt x="10557" y="4935"/>
                  <a:pt x="10800" y="4935"/>
                </a:cubicBezTo>
                <a:cubicBezTo>
                  <a:pt x="11002" y="4935"/>
                  <a:pt x="11204" y="4975"/>
                  <a:pt x="11366" y="4975"/>
                </a:cubicBezTo>
                <a:cubicBezTo>
                  <a:pt x="11528" y="5016"/>
                  <a:pt x="11730" y="5016"/>
                  <a:pt x="11933" y="5056"/>
                </a:cubicBezTo>
                <a:cubicBezTo>
                  <a:pt x="12135" y="5097"/>
                  <a:pt x="12297" y="5137"/>
                  <a:pt x="12458" y="5178"/>
                </a:cubicBezTo>
                <a:cubicBezTo>
                  <a:pt x="12661" y="5258"/>
                  <a:pt x="12822" y="5299"/>
                  <a:pt x="12984" y="5380"/>
                </a:cubicBezTo>
                <a:lnTo>
                  <a:pt x="15249" y="2022"/>
                </a:lnTo>
                <a:close/>
                <a:moveTo>
                  <a:pt x="19092" y="5461"/>
                </a:moveTo>
                <a:cubicBezTo>
                  <a:pt x="18930" y="5218"/>
                  <a:pt x="18728" y="4894"/>
                  <a:pt x="18485" y="4611"/>
                </a:cubicBezTo>
                <a:cubicBezTo>
                  <a:pt x="18283" y="4328"/>
                  <a:pt x="18000" y="4045"/>
                  <a:pt x="17757" y="3802"/>
                </a:cubicBezTo>
                <a:cubicBezTo>
                  <a:pt x="17474" y="3560"/>
                  <a:pt x="17231" y="3317"/>
                  <a:pt x="16948" y="3074"/>
                </a:cubicBezTo>
                <a:cubicBezTo>
                  <a:pt x="16665" y="2872"/>
                  <a:pt x="16382" y="2629"/>
                  <a:pt x="16058" y="2427"/>
                </a:cubicBezTo>
                <a:cubicBezTo>
                  <a:pt x="13793" y="5784"/>
                  <a:pt x="13793" y="5784"/>
                  <a:pt x="13793" y="5784"/>
                </a:cubicBezTo>
                <a:cubicBezTo>
                  <a:pt x="13996" y="5946"/>
                  <a:pt x="14198" y="6067"/>
                  <a:pt x="14360" y="6229"/>
                </a:cubicBezTo>
                <a:cubicBezTo>
                  <a:pt x="14562" y="6351"/>
                  <a:pt x="14724" y="6512"/>
                  <a:pt x="14885" y="6634"/>
                </a:cubicBezTo>
                <a:cubicBezTo>
                  <a:pt x="15088" y="6796"/>
                  <a:pt x="15209" y="6998"/>
                  <a:pt x="15371" y="7160"/>
                </a:cubicBezTo>
                <a:cubicBezTo>
                  <a:pt x="15492" y="7321"/>
                  <a:pt x="15613" y="7524"/>
                  <a:pt x="15735" y="7726"/>
                </a:cubicBezTo>
                <a:lnTo>
                  <a:pt x="19092" y="5461"/>
                </a:lnTo>
                <a:close/>
                <a:moveTo>
                  <a:pt x="16058" y="19133"/>
                </a:moveTo>
                <a:cubicBezTo>
                  <a:pt x="16382" y="18930"/>
                  <a:pt x="16665" y="18728"/>
                  <a:pt x="16989" y="18526"/>
                </a:cubicBezTo>
                <a:cubicBezTo>
                  <a:pt x="17272" y="18283"/>
                  <a:pt x="17555" y="18040"/>
                  <a:pt x="17798" y="17757"/>
                </a:cubicBezTo>
                <a:cubicBezTo>
                  <a:pt x="18040" y="17515"/>
                  <a:pt x="18283" y="17231"/>
                  <a:pt x="18485" y="16948"/>
                </a:cubicBezTo>
                <a:cubicBezTo>
                  <a:pt x="18728" y="16665"/>
                  <a:pt x="18930" y="16382"/>
                  <a:pt x="19173" y="16058"/>
                </a:cubicBezTo>
                <a:cubicBezTo>
                  <a:pt x="15775" y="13793"/>
                  <a:pt x="15775" y="13793"/>
                  <a:pt x="15775" y="13793"/>
                </a:cubicBezTo>
                <a:cubicBezTo>
                  <a:pt x="15694" y="13996"/>
                  <a:pt x="15573" y="14198"/>
                  <a:pt x="15411" y="14400"/>
                </a:cubicBezTo>
                <a:cubicBezTo>
                  <a:pt x="15249" y="14562"/>
                  <a:pt x="15088" y="14724"/>
                  <a:pt x="14966" y="14926"/>
                </a:cubicBezTo>
                <a:cubicBezTo>
                  <a:pt x="14764" y="15088"/>
                  <a:pt x="14602" y="15249"/>
                  <a:pt x="14400" y="15371"/>
                </a:cubicBezTo>
                <a:cubicBezTo>
                  <a:pt x="14198" y="15533"/>
                  <a:pt x="14036" y="15654"/>
                  <a:pt x="13834" y="15816"/>
                </a:cubicBezTo>
                <a:lnTo>
                  <a:pt x="16058" y="19133"/>
                </a:lnTo>
                <a:close/>
                <a:moveTo>
                  <a:pt x="16139" y="8535"/>
                </a:moveTo>
                <a:cubicBezTo>
                  <a:pt x="16220" y="8697"/>
                  <a:pt x="16301" y="8899"/>
                  <a:pt x="16382" y="9101"/>
                </a:cubicBezTo>
                <a:cubicBezTo>
                  <a:pt x="16422" y="9263"/>
                  <a:pt x="16503" y="9465"/>
                  <a:pt x="16544" y="9627"/>
                </a:cubicBezTo>
                <a:cubicBezTo>
                  <a:pt x="16544" y="9829"/>
                  <a:pt x="16584" y="9991"/>
                  <a:pt x="16625" y="10193"/>
                </a:cubicBezTo>
                <a:cubicBezTo>
                  <a:pt x="16625" y="10396"/>
                  <a:pt x="16625" y="10598"/>
                  <a:pt x="16625" y="10800"/>
                </a:cubicBezTo>
                <a:cubicBezTo>
                  <a:pt x="16625" y="11002"/>
                  <a:pt x="16625" y="11204"/>
                  <a:pt x="16625" y="11366"/>
                </a:cubicBezTo>
                <a:cubicBezTo>
                  <a:pt x="16584" y="11569"/>
                  <a:pt x="16544" y="11730"/>
                  <a:pt x="16544" y="11973"/>
                </a:cubicBezTo>
                <a:cubicBezTo>
                  <a:pt x="16503" y="12135"/>
                  <a:pt x="16463" y="12297"/>
                  <a:pt x="16382" y="12499"/>
                </a:cubicBezTo>
                <a:cubicBezTo>
                  <a:pt x="16342" y="12661"/>
                  <a:pt x="16301" y="12822"/>
                  <a:pt x="16220" y="13025"/>
                </a:cubicBezTo>
                <a:cubicBezTo>
                  <a:pt x="19578" y="15290"/>
                  <a:pt x="19578" y="15290"/>
                  <a:pt x="19578" y="15290"/>
                </a:cubicBezTo>
                <a:cubicBezTo>
                  <a:pt x="19739" y="14926"/>
                  <a:pt x="19901" y="14562"/>
                  <a:pt x="20063" y="14238"/>
                </a:cubicBezTo>
                <a:cubicBezTo>
                  <a:pt x="20184" y="13874"/>
                  <a:pt x="20306" y="13510"/>
                  <a:pt x="20387" y="13106"/>
                </a:cubicBezTo>
                <a:cubicBezTo>
                  <a:pt x="20467" y="12782"/>
                  <a:pt x="20548" y="12378"/>
                  <a:pt x="20629" y="11973"/>
                </a:cubicBezTo>
                <a:cubicBezTo>
                  <a:pt x="20670" y="11569"/>
                  <a:pt x="20670" y="11204"/>
                  <a:pt x="20670" y="10800"/>
                </a:cubicBezTo>
                <a:cubicBezTo>
                  <a:pt x="20670" y="10396"/>
                  <a:pt x="20670" y="9991"/>
                  <a:pt x="20629" y="9587"/>
                </a:cubicBezTo>
                <a:cubicBezTo>
                  <a:pt x="20548" y="9182"/>
                  <a:pt x="20467" y="8818"/>
                  <a:pt x="20387" y="8413"/>
                </a:cubicBezTo>
                <a:cubicBezTo>
                  <a:pt x="20306" y="8049"/>
                  <a:pt x="20184" y="7685"/>
                  <a:pt x="20063" y="7321"/>
                </a:cubicBezTo>
                <a:cubicBezTo>
                  <a:pt x="19901" y="6957"/>
                  <a:pt x="19739" y="6634"/>
                  <a:pt x="19578" y="6270"/>
                </a:cubicBezTo>
                <a:lnTo>
                  <a:pt x="16139" y="853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5" name="Shape 4765"/>
          <p:cNvSpPr/>
          <p:nvPr/>
        </p:nvSpPr>
        <p:spPr>
          <a:xfrm>
            <a:off x="9711654" y="3040529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0742" y="5108"/>
                </a:moveTo>
                <a:cubicBezTo>
                  <a:pt x="11209" y="5108"/>
                  <a:pt x="11598" y="5186"/>
                  <a:pt x="11987" y="5303"/>
                </a:cubicBezTo>
                <a:cubicBezTo>
                  <a:pt x="12337" y="5458"/>
                  <a:pt x="12649" y="5653"/>
                  <a:pt x="12921" y="5887"/>
                </a:cubicBezTo>
                <a:cubicBezTo>
                  <a:pt x="13194" y="6121"/>
                  <a:pt x="13427" y="6394"/>
                  <a:pt x="13583" y="6745"/>
                </a:cubicBezTo>
                <a:cubicBezTo>
                  <a:pt x="13777" y="7057"/>
                  <a:pt x="13855" y="7447"/>
                  <a:pt x="13855" y="7915"/>
                </a:cubicBezTo>
                <a:cubicBezTo>
                  <a:pt x="13855" y="8227"/>
                  <a:pt x="13816" y="8500"/>
                  <a:pt x="13738" y="8734"/>
                </a:cubicBezTo>
                <a:cubicBezTo>
                  <a:pt x="13661" y="8968"/>
                  <a:pt x="13583" y="9162"/>
                  <a:pt x="13505" y="9396"/>
                </a:cubicBezTo>
                <a:cubicBezTo>
                  <a:pt x="13349" y="9591"/>
                  <a:pt x="13232" y="9786"/>
                  <a:pt x="13077" y="9942"/>
                </a:cubicBezTo>
                <a:cubicBezTo>
                  <a:pt x="12921" y="10137"/>
                  <a:pt x="12726" y="10332"/>
                  <a:pt x="12532" y="10488"/>
                </a:cubicBezTo>
                <a:cubicBezTo>
                  <a:pt x="12221" y="10800"/>
                  <a:pt x="11987" y="11034"/>
                  <a:pt x="11831" y="11190"/>
                </a:cubicBezTo>
                <a:cubicBezTo>
                  <a:pt x="11676" y="11385"/>
                  <a:pt x="11598" y="11541"/>
                  <a:pt x="11520" y="11658"/>
                </a:cubicBezTo>
                <a:cubicBezTo>
                  <a:pt x="11442" y="11814"/>
                  <a:pt x="11403" y="12009"/>
                  <a:pt x="11403" y="12204"/>
                </a:cubicBezTo>
                <a:cubicBezTo>
                  <a:pt x="11364" y="12399"/>
                  <a:pt x="11364" y="12632"/>
                  <a:pt x="11364" y="12983"/>
                </a:cubicBezTo>
                <a:cubicBezTo>
                  <a:pt x="10352" y="12983"/>
                  <a:pt x="10352" y="12983"/>
                  <a:pt x="10352" y="12983"/>
                </a:cubicBezTo>
                <a:cubicBezTo>
                  <a:pt x="10391" y="12594"/>
                  <a:pt x="10430" y="12282"/>
                  <a:pt x="10469" y="12009"/>
                </a:cubicBezTo>
                <a:cubicBezTo>
                  <a:pt x="10547" y="11736"/>
                  <a:pt x="10586" y="11502"/>
                  <a:pt x="10703" y="11307"/>
                </a:cubicBezTo>
                <a:cubicBezTo>
                  <a:pt x="10858" y="11073"/>
                  <a:pt x="11014" y="10839"/>
                  <a:pt x="11170" y="10644"/>
                </a:cubicBezTo>
                <a:cubicBezTo>
                  <a:pt x="11364" y="10449"/>
                  <a:pt x="11637" y="10215"/>
                  <a:pt x="11909" y="9942"/>
                </a:cubicBezTo>
                <a:cubicBezTo>
                  <a:pt x="12065" y="9786"/>
                  <a:pt x="12182" y="9669"/>
                  <a:pt x="12298" y="9513"/>
                </a:cubicBezTo>
                <a:cubicBezTo>
                  <a:pt x="12415" y="9357"/>
                  <a:pt x="12532" y="9201"/>
                  <a:pt x="12649" y="9006"/>
                </a:cubicBezTo>
                <a:cubicBezTo>
                  <a:pt x="12688" y="8890"/>
                  <a:pt x="12765" y="8734"/>
                  <a:pt x="12804" y="8539"/>
                </a:cubicBezTo>
                <a:cubicBezTo>
                  <a:pt x="12843" y="8344"/>
                  <a:pt x="12882" y="8149"/>
                  <a:pt x="12882" y="7954"/>
                </a:cubicBezTo>
                <a:cubicBezTo>
                  <a:pt x="12882" y="7642"/>
                  <a:pt x="12843" y="7369"/>
                  <a:pt x="12688" y="7135"/>
                </a:cubicBezTo>
                <a:cubicBezTo>
                  <a:pt x="12571" y="6901"/>
                  <a:pt x="12415" y="6706"/>
                  <a:pt x="12221" y="6472"/>
                </a:cubicBezTo>
                <a:cubicBezTo>
                  <a:pt x="12065" y="6316"/>
                  <a:pt x="11831" y="6160"/>
                  <a:pt x="11559" y="6082"/>
                </a:cubicBezTo>
                <a:cubicBezTo>
                  <a:pt x="11286" y="5965"/>
                  <a:pt x="11014" y="5926"/>
                  <a:pt x="10703" y="5926"/>
                </a:cubicBezTo>
                <a:cubicBezTo>
                  <a:pt x="10314" y="5926"/>
                  <a:pt x="9963" y="6004"/>
                  <a:pt x="9652" y="6121"/>
                </a:cubicBezTo>
                <a:cubicBezTo>
                  <a:pt x="9341" y="6277"/>
                  <a:pt x="9068" y="6433"/>
                  <a:pt x="8874" y="6706"/>
                </a:cubicBezTo>
                <a:cubicBezTo>
                  <a:pt x="8679" y="6940"/>
                  <a:pt x="8523" y="7213"/>
                  <a:pt x="8406" y="7564"/>
                </a:cubicBezTo>
                <a:cubicBezTo>
                  <a:pt x="8329" y="7876"/>
                  <a:pt x="8290" y="8227"/>
                  <a:pt x="8290" y="8617"/>
                </a:cubicBezTo>
                <a:cubicBezTo>
                  <a:pt x="7317" y="8617"/>
                  <a:pt x="7317" y="8617"/>
                  <a:pt x="7317" y="8617"/>
                </a:cubicBezTo>
                <a:cubicBezTo>
                  <a:pt x="7356" y="8071"/>
                  <a:pt x="7434" y="7603"/>
                  <a:pt x="7589" y="7174"/>
                </a:cubicBezTo>
                <a:cubicBezTo>
                  <a:pt x="7745" y="6745"/>
                  <a:pt x="7939" y="6394"/>
                  <a:pt x="8212" y="6082"/>
                </a:cubicBezTo>
                <a:cubicBezTo>
                  <a:pt x="8523" y="5770"/>
                  <a:pt x="8874" y="5536"/>
                  <a:pt x="9302" y="5381"/>
                </a:cubicBezTo>
                <a:cubicBezTo>
                  <a:pt x="9730" y="5186"/>
                  <a:pt x="10197" y="5108"/>
                  <a:pt x="10742" y="5108"/>
                </a:cubicBezTo>
                <a:close/>
                <a:moveTo>
                  <a:pt x="10819" y="14699"/>
                </a:moveTo>
                <a:cubicBezTo>
                  <a:pt x="11053" y="14699"/>
                  <a:pt x="11248" y="14777"/>
                  <a:pt x="11403" y="14972"/>
                </a:cubicBezTo>
                <a:cubicBezTo>
                  <a:pt x="11598" y="15128"/>
                  <a:pt x="11676" y="15323"/>
                  <a:pt x="11676" y="15557"/>
                </a:cubicBezTo>
                <a:cubicBezTo>
                  <a:pt x="11676" y="15791"/>
                  <a:pt x="11598" y="16025"/>
                  <a:pt x="11403" y="16181"/>
                </a:cubicBezTo>
                <a:cubicBezTo>
                  <a:pt x="11248" y="16336"/>
                  <a:pt x="11053" y="16453"/>
                  <a:pt x="10819" y="16453"/>
                </a:cubicBezTo>
                <a:cubicBezTo>
                  <a:pt x="10586" y="16453"/>
                  <a:pt x="10352" y="16336"/>
                  <a:pt x="10197" y="16181"/>
                </a:cubicBezTo>
                <a:cubicBezTo>
                  <a:pt x="10041" y="16025"/>
                  <a:pt x="9963" y="15791"/>
                  <a:pt x="9963" y="15557"/>
                </a:cubicBezTo>
                <a:cubicBezTo>
                  <a:pt x="9963" y="15323"/>
                  <a:pt x="10041" y="15128"/>
                  <a:pt x="10197" y="14972"/>
                </a:cubicBezTo>
                <a:cubicBezTo>
                  <a:pt x="10352" y="14777"/>
                  <a:pt x="10586" y="14699"/>
                  <a:pt x="10819" y="1469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6" name="Shape 4766"/>
          <p:cNvSpPr/>
          <p:nvPr/>
        </p:nvSpPr>
        <p:spPr>
          <a:xfrm>
            <a:off x="10335326" y="3051028"/>
            <a:ext cx="253348" cy="231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353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2247"/>
                </a:lnTo>
                <a:lnTo>
                  <a:pt x="815" y="12247"/>
                </a:lnTo>
                <a:lnTo>
                  <a:pt x="815" y="20709"/>
                </a:lnTo>
                <a:lnTo>
                  <a:pt x="5196" y="20709"/>
                </a:lnTo>
                <a:lnTo>
                  <a:pt x="5196" y="15031"/>
                </a:lnTo>
                <a:lnTo>
                  <a:pt x="6011" y="15031"/>
                </a:lnTo>
                <a:lnTo>
                  <a:pt x="6011" y="20709"/>
                </a:lnTo>
                <a:lnTo>
                  <a:pt x="10392" y="20709"/>
                </a:lnTo>
                <a:lnTo>
                  <a:pt x="10392" y="6569"/>
                </a:lnTo>
                <a:lnTo>
                  <a:pt x="11208" y="6569"/>
                </a:lnTo>
                <a:lnTo>
                  <a:pt x="11208" y="20709"/>
                </a:lnTo>
                <a:lnTo>
                  <a:pt x="15589" y="20709"/>
                </a:lnTo>
                <a:lnTo>
                  <a:pt x="15589" y="0"/>
                </a:lnTo>
                <a:lnTo>
                  <a:pt x="16404" y="0"/>
                </a:lnTo>
                <a:lnTo>
                  <a:pt x="16404" y="20709"/>
                </a:lnTo>
                <a:lnTo>
                  <a:pt x="20785" y="20709"/>
                </a:lnTo>
                <a:lnTo>
                  <a:pt x="20785" y="9353"/>
                </a:lnTo>
                <a:lnTo>
                  <a:pt x="21600" y="935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7" name="Shape 4767"/>
          <p:cNvSpPr/>
          <p:nvPr/>
        </p:nvSpPr>
        <p:spPr>
          <a:xfrm>
            <a:off x="1578231" y="3637874"/>
            <a:ext cx="304735" cy="12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9" y="9479"/>
                </a:moveTo>
                <a:cubicBezTo>
                  <a:pt x="21179" y="9479"/>
                  <a:pt x="21309" y="9635"/>
                  <a:pt x="21438" y="9868"/>
                </a:cubicBezTo>
                <a:cubicBezTo>
                  <a:pt x="21535" y="10178"/>
                  <a:pt x="21600" y="10489"/>
                  <a:pt x="21600" y="10800"/>
                </a:cubicBezTo>
                <a:cubicBezTo>
                  <a:pt x="21600" y="11111"/>
                  <a:pt x="21535" y="11422"/>
                  <a:pt x="21438" y="11732"/>
                </a:cubicBezTo>
                <a:cubicBezTo>
                  <a:pt x="21309" y="11965"/>
                  <a:pt x="21179" y="12121"/>
                  <a:pt x="21049" y="12121"/>
                </a:cubicBezTo>
                <a:cubicBezTo>
                  <a:pt x="20855" y="12121"/>
                  <a:pt x="20855" y="12121"/>
                  <a:pt x="20855" y="12121"/>
                </a:cubicBezTo>
                <a:cubicBezTo>
                  <a:pt x="20790" y="13442"/>
                  <a:pt x="20628" y="14685"/>
                  <a:pt x="20369" y="15850"/>
                </a:cubicBezTo>
                <a:cubicBezTo>
                  <a:pt x="20078" y="17016"/>
                  <a:pt x="19754" y="18026"/>
                  <a:pt x="19366" y="18881"/>
                </a:cubicBezTo>
                <a:cubicBezTo>
                  <a:pt x="18977" y="19735"/>
                  <a:pt x="18524" y="20357"/>
                  <a:pt x="18005" y="20901"/>
                </a:cubicBezTo>
                <a:cubicBezTo>
                  <a:pt x="17520" y="21367"/>
                  <a:pt x="16969" y="21600"/>
                  <a:pt x="16386" y="21600"/>
                </a:cubicBezTo>
                <a:cubicBezTo>
                  <a:pt x="15739" y="21600"/>
                  <a:pt x="15156" y="21367"/>
                  <a:pt x="14637" y="20745"/>
                </a:cubicBezTo>
                <a:cubicBezTo>
                  <a:pt x="14087" y="20201"/>
                  <a:pt x="13601" y="19424"/>
                  <a:pt x="13213" y="18414"/>
                </a:cubicBezTo>
                <a:cubicBezTo>
                  <a:pt x="12792" y="17482"/>
                  <a:pt x="12468" y="16317"/>
                  <a:pt x="12241" y="14996"/>
                </a:cubicBezTo>
                <a:cubicBezTo>
                  <a:pt x="12014" y="13675"/>
                  <a:pt x="11917" y="12276"/>
                  <a:pt x="11917" y="10800"/>
                </a:cubicBezTo>
                <a:cubicBezTo>
                  <a:pt x="11917" y="10722"/>
                  <a:pt x="11917" y="10645"/>
                  <a:pt x="11917" y="10567"/>
                </a:cubicBezTo>
                <a:cubicBezTo>
                  <a:pt x="11917" y="10489"/>
                  <a:pt x="11917" y="10334"/>
                  <a:pt x="11917" y="10178"/>
                </a:cubicBezTo>
                <a:cubicBezTo>
                  <a:pt x="10816" y="8858"/>
                  <a:pt x="10816" y="8858"/>
                  <a:pt x="10816" y="8858"/>
                </a:cubicBezTo>
                <a:cubicBezTo>
                  <a:pt x="9715" y="10178"/>
                  <a:pt x="9715" y="10178"/>
                  <a:pt x="9715" y="10178"/>
                </a:cubicBezTo>
                <a:cubicBezTo>
                  <a:pt x="9715" y="10334"/>
                  <a:pt x="9715" y="10489"/>
                  <a:pt x="9715" y="10567"/>
                </a:cubicBezTo>
                <a:cubicBezTo>
                  <a:pt x="9715" y="10645"/>
                  <a:pt x="9715" y="10722"/>
                  <a:pt x="9715" y="10800"/>
                </a:cubicBezTo>
                <a:cubicBezTo>
                  <a:pt x="9715" y="12276"/>
                  <a:pt x="9586" y="13675"/>
                  <a:pt x="9359" y="14996"/>
                </a:cubicBezTo>
                <a:cubicBezTo>
                  <a:pt x="9132" y="16317"/>
                  <a:pt x="8808" y="17482"/>
                  <a:pt x="8387" y="18414"/>
                </a:cubicBezTo>
                <a:cubicBezTo>
                  <a:pt x="7999" y="19424"/>
                  <a:pt x="7545" y="20201"/>
                  <a:pt x="6995" y="20745"/>
                </a:cubicBezTo>
                <a:cubicBezTo>
                  <a:pt x="6444" y="21367"/>
                  <a:pt x="5861" y="21600"/>
                  <a:pt x="5246" y="21600"/>
                </a:cubicBezTo>
                <a:cubicBezTo>
                  <a:pt x="4663" y="21600"/>
                  <a:pt x="4113" y="21367"/>
                  <a:pt x="3595" y="20901"/>
                </a:cubicBezTo>
                <a:cubicBezTo>
                  <a:pt x="3076" y="20357"/>
                  <a:pt x="2623" y="19735"/>
                  <a:pt x="2234" y="18881"/>
                </a:cubicBezTo>
                <a:cubicBezTo>
                  <a:pt x="1846" y="18026"/>
                  <a:pt x="1522" y="17016"/>
                  <a:pt x="1263" y="15850"/>
                </a:cubicBezTo>
                <a:cubicBezTo>
                  <a:pt x="972" y="14685"/>
                  <a:pt x="842" y="13442"/>
                  <a:pt x="777" y="12121"/>
                </a:cubicBezTo>
                <a:cubicBezTo>
                  <a:pt x="551" y="12121"/>
                  <a:pt x="551" y="12121"/>
                  <a:pt x="551" y="12121"/>
                </a:cubicBezTo>
                <a:cubicBezTo>
                  <a:pt x="421" y="12121"/>
                  <a:pt x="291" y="11965"/>
                  <a:pt x="194" y="11732"/>
                </a:cubicBezTo>
                <a:cubicBezTo>
                  <a:pt x="65" y="11422"/>
                  <a:pt x="0" y="11111"/>
                  <a:pt x="0" y="10800"/>
                </a:cubicBezTo>
                <a:cubicBezTo>
                  <a:pt x="0" y="10489"/>
                  <a:pt x="65" y="10178"/>
                  <a:pt x="194" y="9868"/>
                </a:cubicBezTo>
                <a:cubicBezTo>
                  <a:pt x="291" y="9635"/>
                  <a:pt x="421" y="9479"/>
                  <a:pt x="551" y="9479"/>
                </a:cubicBezTo>
                <a:cubicBezTo>
                  <a:pt x="777" y="9479"/>
                  <a:pt x="777" y="9479"/>
                  <a:pt x="777" y="9479"/>
                </a:cubicBezTo>
                <a:cubicBezTo>
                  <a:pt x="842" y="8158"/>
                  <a:pt x="972" y="6915"/>
                  <a:pt x="1263" y="5750"/>
                </a:cubicBezTo>
                <a:cubicBezTo>
                  <a:pt x="1522" y="4584"/>
                  <a:pt x="1846" y="3574"/>
                  <a:pt x="2234" y="2719"/>
                </a:cubicBezTo>
                <a:cubicBezTo>
                  <a:pt x="2623" y="1865"/>
                  <a:pt x="3076" y="1243"/>
                  <a:pt x="3595" y="777"/>
                </a:cubicBezTo>
                <a:cubicBezTo>
                  <a:pt x="4113" y="233"/>
                  <a:pt x="4663" y="0"/>
                  <a:pt x="5246" y="0"/>
                </a:cubicBezTo>
                <a:cubicBezTo>
                  <a:pt x="5764" y="0"/>
                  <a:pt x="6282" y="233"/>
                  <a:pt x="6768" y="622"/>
                </a:cubicBezTo>
                <a:cubicBezTo>
                  <a:pt x="7222" y="1088"/>
                  <a:pt x="7675" y="1632"/>
                  <a:pt x="8064" y="2409"/>
                </a:cubicBezTo>
                <a:cubicBezTo>
                  <a:pt x="8420" y="3186"/>
                  <a:pt x="8744" y="4040"/>
                  <a:pt x="9035" y="5050"/>
                </a:cubicBezTo>
                <a:cubicBezTo>
                  <a:pt x="9327" y="6060"/>
                  <a:pt x="9521" y="7148"/>
                  <a:pt x="9618" y="8391"/>
                </a:cubicBezTo>
                <a:cubicBezTo>
                  <a:pt x="10622" y="7071"/>
                  <a:pt x="10622" y="7071"/>
                  <a:pt x="10622" y="7071"/>
                </a:cubicBezTo>
                <a:cubicBezTo>
                  <a:pt x="10687" y="6993"/>
                  <a:pt x="10751" y="6993"/>
                  <a:pt x="10816" y="6993"/>
                </a:cubicBezTo>
                <a:cubicBezTo>
                  <a:pt x="10849" y="6993"/>
                  <a:pt x="10913" y="6993"/>
                  <a:pt x="10978" y="7071"/>
                </a:cubicBezTo>
                <a:cubicBezTo>
                  <a:pt x="11982" y="8391"/>
                  <a:pt x="11982" y="8391"/>
                  <a:pt x="11982" y="8391"/>
                </a:cubicBezTo>
                <a:cubicBezTo>
                  <a:pt x="12112" y="7148"/>
                  <a:pt x="12306" y="6060"/>
                  <a:pt x="12565" y="5050"/>
                </a:cubicBezTo>
                <a:cubicBezTo>
                  <a:pt x="12856" y="4040"/>
                  <a:pt x="13180" y="3186"/>
                  <a:pt x="13536" y="2409"/>
                </a:cubicBezTo>
                <a:cubicBezTo>
                  <a:pt x="13925" y="1632"/>
                  <a:pt x="14378" y="1088"/>
                  <a:pt x="14864" y="622"/>
                </a:cubicBezTo>
                <a:cubicBezTo>
                  <a:pt x="15318" y="233"/>
                  <a:pt x="15836" y="0"/>
                  <a:pt x="16386" y="0"/>
                </a:cubicBezTo>
                <a:cubicBezTo>
                  <a:pt x="16969" y="0"/>
                  <a:pt x="17520" y="233"/>
                  <a:pt x="18005" y="777"/>
                </a:cubicBezTo>
                <a:cubicBezTo>
                  <a:pt x="18524" y="1243"/>
                  <a:pt x="18977" y="1865"/>
                  <a:pt x="19366" y="2719"/>
                </a:cubicBezTo>
                <a:cubicBezTo>
                  <a:pt x="19754" y="3574"/>
                  <a:pt x="20078" y="4584"/>
                  <a:pt x="20369" y="5750"/>
                </a:cubicBezTo>
                <a:cubicBezTo>
                  <a:pt x="20628" y="6915"/>
                  <a:pt x="20790" y="8158"/>
                  <a:pt x="20855" y="9479"/>
                </a:cubicBezTo>
                <a:lnTo>
                  <a:pt x="21049" y="9479"/>
                </a:lnTo>
                <a:close/>
                <a:moveTo>
                  <a:pt x="5246" y="19891"/>
                </a:moveTo>
                <a:cubicBezTo>
                  <a:pt x="5732" y="19891"/>
                  <a:pt x="6218" y="19658"/>
                  <a:pt x="6703" y="19114"/>
                </a:cubicBezTo>
                <a:cubicBezTo>
                  <a:pt x="7157" y="18647"/>
                  <a:pt x="7545" y="18026"/>
                  <a:pt x="7902" y="17171"/>
                </a:cubicBezTo>
                <a:cubicBezTo>
                  <a:pt x="8225" y="16394"/>
                  <a:pt x="8485" y="15462"/>
                  <a:pt x="8711" y="14374"/>
                </a:cubicBezTo>
                <a:cubicBezTo>
                  <a:pt x="8906" y="13286"/>
                  <a:pt x="9003" y="12121"/>
                  <a:pt x="9003" y="10800"/>
                </a:cubicBezTo>
                <a:cubicBezTo>
                  <a:pt x="9003" y="9557"/>
                  <a:pt x="8906" y="8314"/>
                  <a:pt x="8711" y="7304"/>
                </a:cubicBezTo>
                <a:cubicBezTo>
                  <a:pt x="8485" y="6216"/>
                  <a:pt x="8225" y="5206"/>
                  <a:pt x="7902" y="4429"/>
                </a:cubicBezTo>
                <a:cubicBezTo>
                  <a:pt x="7545" y="3652"/>
                  <a:pt x="7157" y="2953"/>
                  <a:pt x="6703" y="2486"/>
                </a:cubicBezTo>
                <a:cubicBezTo>
                  <a:pt x="6218" y="1942"/>
                  <a:pt x="5732" y="1709"/>
                  <a:pt x="5246" y="1709"/>
                </a:cubicBezTo>
                <a:cubicBezTo>
                  <a:pt x="4696" y="1709"/>
                  <a:pt x="4210" y="1942"/>
                  <a:pt x="3757" y="2486"/>
                </a:cubicBezTo>
                <a:cubicBezTo>
                  <a:pt x="3303" y="2953"/>
                  <a:pt x="2915" y="3652"/>
                  <a:pt x="2526" y="4429"/>
                </a:cubicBezTo>
                <a:cubicBezTo>
                  <a:pt x="2202" y="5206"/>
                  <a:pt x="1943" y="6216"/>
                  <a:pt x="1749" y="7304"/>
                </a:cubicBezTo>
                <a:cubicBezTo>
                  <a:pt x="1554" y="8314"/>
                  <a:pt x="1457" y="9557"/>
                  <a:pt x="1457" y="10800"/>
                </a:cubicBezTo>
                <a:cubicBezTo>
                  <a:pt x="1457" y="12121"/>
                  <a:pt x="1554" y="13286"/>
                  <a:pt x="1749" y="14374"/>
                </a:cubicBezTo>
                <a:cubicBezTo>
                  <a:pt x="1943" y="15462"/>
                  <a:pt x="2202" y="16394"/>
                  <a:pt x="2526" y="17171"/>
                </a:cubicBezTo>
                <a:cubicBezTo>
                  <a:pt x="2915" y="18026"/>
                  <a:pt x="3303" y="18647"/>
                  <a:pt x="3757" y="19114"/>
                </a:cubicBezTo>
                <a:cubicBezTo>
                  <a:pt x="4210" y="19658"/>
                  <a:pt x="4696" y="19891"/>
                  <a:pt x="5246" y="19891"/>
                </a:cubicBezTo>
                <a:close/>
                <a:moveTo>
                  <a:pt x="16386" y="19891"/>
                </a:moveTo>
                <a:cubicBezTo>
                  <a:pt x="16904" y="19891"/>
                  <a:pt x="17390" y="19658"/>
                  <a:pt x="17843" y="19114"/>
                </a:cubicBezTo>
                <a:cubicBezTo>
                  <a:pt x="18297" y="18647"/>
                  <a:pt x="18718" y="18026"/>
                  <a:pt x="19074" y="17171"/>
                </a:cubicBezTo>
                <a:cubicBezTo>
                  <a:pt x="19398" y="16394"/>
                  <a:pt x="19689" y="15462"/>
                  <a:pt x="19884" y="14374"/>
                </a:cubicBezTo>
                <a:cubicBezTo>
                  <a:pt x="20078" y="13286"/>
                  <a:pt x="20175" y="12121"/>
                  <a:pt x="20175" y="10800"/>
                </a:cubicBezTo>
                <a:cubicBezTo>
                  <a:pt x="20175" y="9557"/>
                  <a:pt x="20078" y="8314"/>
                  <a:pt x="19884" y="7304"/>
                </a:cubicBezTo>
                <a:cubicBezTo>
                  <a:pt x="19689" y="6216"/>
                  <a:pt x="19398" y="5206"/>
                  <a:pt x="19074" y="4429"/>
                </a:cubicBezTo>
                <a:cubicBezTo>
                  <a:pt x="18718" y="3652"/>
                  <a:pt x="18297" y="2953"/>
                  <a:pt x="17843" y="2486"/>
                </a:cubicBezTo>
                <a:cubicBezTo>
                  <a:pt x="17390" y="1942"/>
                  <a:pt x="16904" y="1709"/>
                  <a:pt x="16386" y="1709"/>
                </a:cubicBezTo>
                <a:cubicBezTo>
                  <a:pt x="15868" y="1709"/>
                  <a:pt x="15382" y="1942"/>
                  <a:pt x="14929" y="2486"/>
                </a:cubicBezTo>
                <a:cubicBezTo>
                  <a:pt x="14443" y="2953"/>
                  <a:pt x="14055" y="3652"/>
                  <a:pt x="13731" y="4429"/>
                </a:cubicBezTo>
                <a:cubicBezTo>
                  <a:pt x="13375" y="5206"/>
                  <a:pt x="13115" y="6216"/>
                  <a:pt x="12921" y="7304"/>
                </a:cubicBezTo>
                <a:cubicBezTo>
                  <a:pt x="12727" y="8314"/>
                  <a:pt x="12630" y="9557"/>
                  <a:pt x="12630" y="10800"/>
                </a:cubicBezTo>
                <a:cubicBezTo>
                  <a:pt x="12630" y="12121"/>
                  <a:pt x="12727" y="13286"/>
                  <a:pt x="12921" y="14374"/>
                </a:cubicBezTo>
                <a:cubicBezTo>
                  <a:pt x="13115" y="15462"/>
                  <a:pt x="13375" y="16394"/>
                  <a:pt x="13731" y="17171"/>
                </a:cubicBezTo>
                <a:cubicBezTo>
                  <a:pt x="14055" y="18026"/>
                  <a:pt x="14443" y="18647"/>
                  <a:pt x="14929" y="19114"/>
                </a:cubicBezTo>
                <a:cubicBezTo>
                  <a:pt x="15382" y="19658"/>
                  <a:pt x="15868" y="19891"/>
                  <a:pt x="16386" y="1989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8" name="Shape 4768"/>
          <p:cNvSpPr/>
          <p:nvPr/>
        </p:nvSpPr>
        <p:spPr>
          <a:xfrm>
            <a:off x="2232376" y="3568562"/>
            <a:ext cx="243788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1" y="5830"/>
                </a:moveTo>
                <a:cubicBezTo>
                  <a:pt x="21600" y="5830"/>
                  <a:pt x="21600" y="5830"/>
                  <a:pt x="21600" y="583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5830"/>
                  <a:pt x="0" y="5830"/>
                  <a:pt x="0" y="5830"/>
                </a:cubicBezTo>
                <a:cubicBezTo>
                  <a:pt x="5258" y="5830"/>
                  <a:pt x="5258" y="5830"/>
                  <a:pt x="5258" y="5830"/>
                </a:cubicBezTo>
                <a:cubicBezTo>
                  <a:pt x="5097" y="5680"/>
                  <a:pt x="4894" y="5493"/>
                  <a:pt x="4773" y="5344"/>
                </a:cubicBezTo>
                <a:cubicBezTo>
                  <a:pt x="4611" y="5157"/>
                  <a:pt x="4449" y="4933"/>
                  <a:pt x="4369" y="4709"/>
                </a:cubicBezTo>
                <a:cubicBezTo>
                  <a:pt x="4247" y="4484"/>
                  <a:pt x="4166" y="4260"/>
                  <a:pt x="4126" y="4036"/>
                </a:cubicBezTo>
                <a:cubicBezTo>
                  <a:pt x="4085" y="3812"/>
                  <a:pt x="4045" y="3588"/>
                  <a:pt x="4045" y="3326"/>
                </a:cubicBezTo>
                <a:cubicBezTo>
                  <a:pt x="4045" y="2840"/>
                  <a:pt x="4126" y="2429"/>
                  <a:pt x="4328" y="2055"/>
                </a:cubicBezTo>
                <a:cubicBezTo>
                  <a:pt x="4530" y="1644"/>
                  <a:pt x="4773" y="1308"/>
                  <a:pt x="5097" y="972"/>
                </a:cubicBezTo>
                <a:cubicBezTo>
                  <a:pt x="5420" y="673"/>
                  <a:pt x="5784" y="448"/>
                  <a:pt x="6229" y="262"/>
                </a:cubicBezTo>
                <a:cubicBezTo>
                  <a:pt x="6674" y="75"/>
                  <a:pt x="7119" y="0"/>
                  <a:pt x="7645" y="0"/>
                </a:cubicBezTo>
                <a:cubicBezTo>
                  <a:pt x="7969" y="0"/>
                  <a:pt x="8292" y="37"/>
                  <a:pt x="8616" y="112"/>
                </a:cubicBezTo>
                <a:cubicBezTo>
                  <a:pt x="8939" y="187"/>
                  <a:pt x="9222" y="336"/>
                  <a:pt x="9465" y="486"/>
                </a:cubicBezTo>
                <a:cubicBezTo>
                  <a:pt x="9748" y="635"/>
                  <a:pt x="9991" y="822"/>
                  <a:pt x="10234" y="1046"/>
                </a:cubicBezTo>
                <a:cubicBezTo>
                  <a:pt x="10476" y="1271"/>
                  <a:pt x="10638" y="1495"/>
                  <a:pt x="10800" y="1756"/>
                </a:cubicBezTo>
                <a:cubicBezTo>
                  <a:pt x="10921" y="1495"/>
                  <a:pt x="11124" y="1271"/>
                  <a:pt x="11326" y="1046"/>
                </a:cubicBezTo>
                <a:cubicBezTo>
                  <a:pt x="11569" y="822"/>
                  <a:pt x="11811" y="635"/>
                  <a:pt x="12094" y="486"/>
                </a:cubicBezTo>
                <a:cubicBezTo>
                  <a:pt x="12337" y="336"/>
                  <a:pt x="12620" y="187"/>
                  <a:pt x="12944" y="112"/>
                </a:cubicBezTo>
                <a:cubicBezTo>
                  <a:pt x="13267" y="37"/>
                  <a:pt x="13591" y="0"/>
                  <a:pt x="13955" y="0"/>
                </a:cubicBezTo>
                <a:cubicBezTo>
                  <a:pt x="14440" y="0"/>
                  <a:pt x="14885" y="75"/>
                  <a:pt x="15330" y="262"/>
                </a:cubicBezTo>
                <a:cubicBezTo>
                  <a:pt x="15775" y="448"/>
                  <a:pt x="16139" y="673"/>
                  <a:pt x="16463" y="972"/>
                </a:cubicBezTo>
                <a:cubicBezTo>
                  <a:pt x="16787" y="1308"/>
                  <a:pt x="17029" y="1644"/>
                  <a:pt x="17231" y="2055"/>
                </a:cubicBezTo>
                <a:cubicBezTo>
                  <a:pt x="17434" y="2429"/>
                  <a:pt x="17515" y="2840"/>
                  <a:pt x="17515" y="3326"/>
                </a:cubicBezTo>
                <a:cubicBezTo>
                  <a:pt x="17515" y="3588"/>
                  <a:pt x="17515" y="3812"/>
                  <a:pt x="17434" y="4036"/>
                </a:cubicBezTo>
                <a:cubicBezTo>
                  <a:pt x="17393" y="4260"/>
                  <a:pt x="17312" y="4484"/>
                  <a:pt x="17231" y="4709"/>
                </a:cubicBezTo>
                <a:cubicBezTo>
                  <a:pt x="17110" y="4933"/>
                  <a:pt x="16989" y="5157"/>
                  <a:pt x="16827" y="5344"/>
                </a:cubicBezTo>
                <a:cubicBezTo>
                  <a:pt x="16665" y="5493"/>
                  <a:pt x="16503" y="5680"/>
                  <a:pt x="16301" y="5830"/>
                </a:cubicBezTo>
                <a:close/>
                <a:moveTo>
                  <a:pt x="8737" y="6652"/>
                </a:moveTo>
                <a:cubicBezTo>
                  <a:pt x="890" y="6652"/>
                  <a:pt x="890" y="6652"/>
                  <a:pt x="890" y="6652"/>
                </a:cubicBezTo>
                <a:cubicBezTo>
                  <a:pt x="890" y="13266"/>
                  <a:pt x="890" y="13266"/>
                  <a:pt x="890" y="13266"/>
                </a:cubicBezTo>
                <a:cubicBezTo>
                  <a:pt x="10315" y="13266"/>
                  <a:pt x="10315" y="13266"/>
                  <a:pt x="10315" y="13266"/>
                </a:cubicBezTo>
                <a:cubicBezTo>
                  <a:pt x="10315" y="6652"/>
                  <a:pt x="10315" y="6652"/>
                  <a:pt x="10315" y="6652"/>
                </a:cubicBezTo>
                <a:cubicBezTo>
                  <a:pt x="9789" y="6652"/>
                  <a:pt x="9789" y="6652"/>
                  <a:pt x="9789" y="6652"/>
                </a:cubicBezTo>
                <a:cubicBezTo>
                  <a:pt x="7564" y="10165"/>
                  <a:pt x="7564" y="10165"/>
                  <a:pt x="7564" y="10165"/>
                </a:cubicBezTo>
                <a:cubicBezTo>
                  <a:pt x="6796" y="9791"/>
                  <a:pt x="6796" y="9791"/>
                  <a:pt x="6796" y="9791"/>
                </a:cubicBezTo>
                <a:lnTo>
                  <a:pt x="8737" y="6652"/>
                </a:lnTo>
                <a:close/>
                <a:moveTo>
                  <a:pt x="890" y="14126"/>
                </a:moveTo>
                <a:cubicBezTo>
                  <a:pt x="890" y="20778"/>
                  <a:pt x="890" y="20778"/>
                  <a:pt x="890" y="20778"/>
                </a:cubicBezTo>
                <a:cubicBezTo>
                  <a:pt x="10315" y="20778"/>
                  <a:pt x="10315" y="20778"/>
                  <a:pt x="10315" y="20778"/>
                </a:cubicBezTo>
                <a:cubicBezTo>
                  <a:pt x="10315" y="14126"/>
                  <a:pt x="10315" y="14126"/>
                  <a:pt x="10315" y="14126"/>
                </a:cubicBezTo>
                <a:lnTo>
                  <a:pt x="890" y="14126"/>
                </a:lnTo>
                <a:close/>
                <a:moveTo>
                  <a:pt x="4935" y="3326"/>
                </a:moveTo>
                <a:cubicBezTo>
                  <a:pt x="4935" y="3662"/>
                  <a:pt x="5016" y="3999"/>
                  <a:pt x="5137" y="4298"/>
                </a:cubicBezTo>
                <a:cubicBezTo>
                  <a:pt x="5299" y="4634"/>
                  <a:pt x="5501" y="4896"/>
                  <a:pt x="5744" y="5120"/>
                </a:cubicBezTo>
                <a:cubicBezTo>
                  <a:pt x="5987" y="5344"/>
                  <a:pt x="6270" y="5531"/>
                  <a:pt x="6593" y="5643"/>
                </a:cubicBezTo>
                <a:cubicBezTo>
                  <a:pt x="6917" y="5792"/>
                  <a:pt x="7281" y="5830"/>
                  <a:pt x="7645" y="5830"/>
                </a:cubicBezTo>
                <a:cubicBezTo>
                  <a:pt x="8009" y="5830"/>
                  <a:pt x="8373" y="5792"/>
                  <a:pt x="8697" y="5643"/>
                </a:cubicBezTo>
                <a:cubicBezTo>
                  <a:pt x="9020" y="5531"/>
                  <a:pt x="9303" y="5344"/>
                  <a:pt x="9506" y="5120"/>
                </a:cubicBezTo>
                <a:cubicBezTo>
                  <a:pt x="9748" y="4896"/>
                  <a:pt x="9951" y="4634"/>
                  <a:pt x="10112" y="4298"/>
                </a:cubicBezTo>
                <a:cubicBezTo>
                  <a:pt x="10234" y="3999"/>
                  <a:pt x="10315" y="3662"/>
                  <a:pt x="10315" y="3326"/>
                </a:cubicBezTo>
                <a:cubicBezTo>
                  <a:pt x="10315" y="2990"/>
                  <a:pt x="10234" y="2653"/>
                  <a:pt x="10112" y="2354"/>
                </a:cubicBezTo>
                <a:cubicBezTo>
                  <a:pt x="9951" y="2055"/>
                  <a:pt x="9748" y="1794"/>
                  <a:pt x="9506" y="1570"/>
                </a:cubicBezTo>
                <a:cubicBezTo>
                  <a:pt x="9303" y="1345"/>
                  <a:pt x="9020" y="1158"/>
                  <a:pt x="8697" y="1009"/>
                </a:cubicBezTo>
                <a:cubicBezTo>
                  <a:pt x="8373" y="897"/>
                  <a:pt x="8009" y="822"/>
                  <a:pt x="7645" y="822"/>
                </a:cubicBezTo>
                <a:cubicBezTo>
                  <a:pt x="7281" y="822"/>
                  <a:pt x="6917" y="897"/>
                  <a:pt x="6593" y="1009"/>
                </a:cubicBezTo>
                <a:cubicBezTo>
                  <a:pt x="6270" y="1158"/>
                  <a:pt x="5987" y="1345"/>
                  <a:pt x="5744" y="1570"/>
                </a:cubicBezTo>
                <a:cubicBezTo>
                  <a:pt x="5501" y="1794"/>
                  <a:pt x="5299" y="2055"/>
                  <a:pt x="5137" y="2354"/>
                </a:cubicBezTo>
                <a:cubicBezTo>
                  <a:pt x="5016" y="2653"/>
                  <a:pt x="4935" y="2990"/>
                  <a:pt x="4935" y="3326"/>
                </a:cubicBezTo>
                <a:close/>
                <a:moveTo>
                  <a:pt x="10800" y="5008"/>
                </a:moveTo>
                <a:cubicBezTo>
                  <a:pt x="10274" y="5830"/>
                  <a:pt x="10274" y="5830"/>
                  <a:pt x="10274" y="5830"/>
                </a:cubicBezTo>
                <a:cubicBezTo>
                  <a:pt x="11326" y="5830"/>
                  <a:pt x="11326" y="5830"/>
                  <a:pt x="11326" y="5830"/>
                </a:cubicBezTo>
                <a:lnTo>
                  <a:pt x="10800" y="5008"/>
                </a:lnTo>
                <a:close/>
                <a:moveTo>
                  <a:pt x="13955" y="822"/>
                </a:moveTo>
                <a:cubicBezTo>
                  <a:pt x="13551" y="822"/>
                  <a:pt x="13187" y="897"/>
                  <a:pt x="12863" y="1009"/>
                </a:cubicBezTo>
                <a:cubicBezTo>
                  <a:pt x="12539" y="1158"/>
                  <a:pt x="12256" y="1345"/>
                  <a:pt x="12054" y="1570"/>
                </a:cubicBezTo>
                <a:cubicBezTo>
                  <a:pt x="11811" y="1794"/>
                  <a:pt x="11609" y="2055"/>
                  <a:pt x="11488" y="2354"/>
                </a:cubicBezTo>
                <a:cubicBezTo>
                  <a:pt x="11326" y="2653"/>
                  <a:pt x="11245" y="2990"/>
                  <a:pt x="11245" y="3326"/>
                </a:cubicBezTo>
                <a:cubicBezTo>
                  <a:pt x="11245" y="3662"/>
                  <a:pt x="11326" y="3999"/>
                  <a:pt x="11488" y="4298"/>
                </a:cubicBezTo>
                <a:cubicBezTo>
                  <a:pt x="11609" y="4634"/>
                  <a:pt x="11811" y="4896"/>
                  <a:pt x="12054" y="5120"/>
                </a:cubicBezTo>
                <a:cubicBezTo>
                  <a:pt x="12256" y="5344"/>
                  <a:pt x="12539" y="5531"/>
                  <a:pt x="12863" y="5643"/>
                </a:cubicBezTo>
                <a:cubicBezTo>
                  <a:pt x="13187" y="5792"/>
                  <a:pt x="13551" y="5830"/>
                  <a:pt x="13955" y="5830"/>
                </a:cubicBezTo>
                <a:cubicBezTo>
                  <a:pt x="14279" y="5830"/>
                  <a:pt x="14643" y="5792"/>
                  <a:pt x="14966" y="5643"/>
                </a:cubicBezTo>
                <a:cubicBezTo>
                  <a:pt x="15290" y="5531"/>
                  <a:pt x="15613" y="5344"/>
                  <a:pt x="15856" y="5120"/>
                </a:cubicBezTo>
                <a:cubicBezTo>
                  <a:pt x="16099" y="4896"/>
                  <a:pt x="16301" y="4634"/>
                  <a:pt x="16422" y="4298"/>
                </a:cubicBezTo>
                <a:cubicBezTo>
                  <a:pt x="16544" y="3999"/>
                  <a:pt x="16625" y="3662"/>
                  <a:pt x="16625" y="3326"/>
                </a:cubicBezTo>
                <a:cubicBezTo>
                  <a:pt x="16625" y="2990"/>
                  <a:pt x="16544" y="2653"/>
                  <a:pt x="16422" y="2354"/>
                </a:cubicBezTo>
                <a:cubicBezTo>
                  <a:pt x="16301" y="2055"/>
                  <a:pt x="16099" y="1794"/>
                  <a:pt x="15856" y="1570"/>
                </a:cubicBezTo>
                <a:cubicBezTo>
                  <a:pt x="15613" y="1345"/>
                  <a:pt x="15290" y="1158"/>
                  <a:pt x="14966" y="1009"/>
                </a:cubicBezTo>
                <a:cubicBezTo>
                  <a:pt x="14643" y="897"/>
                  <a:pt x="14279" y="822"/>
                  <a:pt x="13955" y="822"/>
                </a:cubicBezTo>
                <a:close/>
                <a:moveTo>
                  <a:pt x="20670" y="6652"/>
                </a:moveTo>
                <a:cubicBezTo>
                  <a:pt x="12822" y="6652"/>
                  <a:pt x="12822" y="6652"/>
                  <a:pt x="12822" y="6652"/>
                </a:cubicBezTo>
                <a:cubicBezTo>
                  <a:pt x="14804" y="9791"/>
                  <a:pt x="14804" y="9791"/>
                  <a:pt x="14804" y="9791"/>
                </a:cubicBezTo>
                <a:cubicBezTo>
                  <a:pt x="13996" y="10165"/>
                  <a:pt x="13996" y="10165"/>
                  <a:pt x="13996" y="10165"/>
                </a:cubicBezTo>
                <a:cubicBezTo>
                  <a:pt x="11771" y="6652"/>
                  <a:pt x="11771" y="6652"/>
                  <a:pt x="11771" y="6652"/>
                </a:cubicBezTo>
                <a:cubicBezTo>
                  <a:pt x="11245" y="6652"/>
                  <a:pt x="11245" y="6652"/>
                  <a:pt x="11245" y="6652"/>
                </a:cubicBezTo>
                <a:cubicBezTo>
                  <a:pt x="11245" y="13266"/>
                  <a:pt x="11245" y="13266"/>
                  <a:pt x="11245" y="13266"/>
                </a:cubicBezTo>
                <a:cubicBezTo>
                  <a:pt x="20670" y="13266"/>
                  <a:pt x="20670" y="13266"/>
                  <a:pt x="20670" y="13266"/>
                </a:cubicBezTo>
                <a:lnTo>
                  <a:pt x="20670" y="6652"/>
                </a:lnTo>
                <a:close/>
                <a:moveTo>
                  <a:pt x="11245" y="20778"/>
                </a:moveTo>
                <a:cubicBezTo>
                  <a:pt x="20670" y="20778"/>
                  <a:pt x="20670" y="20778"/>
                  <a:pt x="20670" y="20778"/>
                </a:cubicBezTo>
                <a:cubicBezTo>
                  <a:pt x="20670" y="14126"/>
                  <a:pt x="20670" y="14126"/>
                  <a:pt x="20670" y="14126"/>
                </a:cubicBezTo>
                <a:cubicBezTo>
                  <a:pt x="11245" y="14126"/>
                  <a:pt x="11245" y="14126"/>
                  <a:pt x="11245" y="14126"/>
                </a:cubicBezTo>
                <a:lnTo>
                  <a:pt x="11245" y="2077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69" name="Shape 4769"/>
          <p:cNvSpPr/>
          <p:nvPr/>
        </p:nvSpPr>
        <p:spPr>
          <a:xfrm>
            <a:off x="2886520" y="3588281"/>
            <a:ext cx="182842" cy="224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3"/>
                </a:moveTo>
                <a:cubicBezTo>
                  <a:pt x="21600" y="12122"/>
                  <a:pt x="21600" y="12122"/>
                  <a:pt x="21600" y="12122"/>
                </a:cubicBezTo>
                <a:cubicBezTo>
                  <a:pt x="21169" y="12255"/>
                  <a:pt x="21169" y="12255"/>
                  <a:pt x="21169" y="12255"/>
                </a:cubicBezTo>
                <a:cubicBezTo>
                  <a:pt x="21169" y="12299"/>
                  <a:pt x="20577" y="12387"/>
                  <a:pt x="19499" y="12607"/>
                </a:cubicBezTo>
                <a:cubicBezTo>
                  <a:pt x="18422" y="12828"/>
                  <a:pt x="17021" y="12916"/>
                  <a:pt x="15244" y="12916"/>
                </a:cubicBezTo>
                <a:cubicBezTo>
                  <a:pt x="14759" y="12916"/>
                  <a:pt x="14274" y="12916"/>
                  <a:pt x="13843" y="12872"/>
                </a:cubicBezTo>
                <a:cubicBezTo>
                  <a:pt x="13359" y="12828"/>
                  <a:pt x="12928" y="12784"/>
                  <a:pt x="12497" y="12740"/>
                </a:cubicBezTo>
                <a:cubicBezTo>
                  <a:pt x="12066" y="12696"/>
                  <a:pt x="11635" y="12607"/>
                  <a:pt x="11204" y="12563"/>
                </a:cubicBezTo>
                <a:cubicBezTo>
                  <a:pt x="10827" y="12475"/>
                  <a:pt x="10396" y="12431"/>
                  <a:pt x="9965" y="12343"/>
                </a:cubicBezTo>
                <a:cubicBezTo>
                  <a:pt x="9534" y="12299"/>
                  <a:pt x="9157" y="12211"/>
                  <a:pt x="8726" y="12122"/>
                </a:cubicBezTo>
                <a:cubicBezTo>
                  <a:pt x="8349" y="12034"/>
                  <a:pt x="7972" y="11990"/>
                  <a:pt x="7595" y="11946"/>
                </a:cubicBezTo>
                <a:cubicBezTo>
                  <a:pt x="7164" y="11902"/>
                  <a:pt x="6733" y="11858"/>
                  <a:pt x="6356" y="11858"/>
                </a:cubicBezTo>
                <a:cubicBezTo>
                  <a:pt x="5979" y="11814"/>
                  <a:pt x="5548" y="11770"/>
                  <a:pt x="5117" y="11770"/>
                </a:cubicBezTo>
                <a:cubicBezTo>
                  <a:pt x="3986" y="11770"/>
                  <a:pt x="3124" y="11858"/>
                  <a:pt x="2532" y="11946"/>
                </a:cubicBezTo>
                <a:cubicBezTo>
                  <a:pt x="1939" y="12078"/>
                  <a:pt x="1508" y="12167"/>
                  <a:pt x="1293" y="12255"/>
                </a:cubicBezTo>
                <a:cubicBezTo>
                  <a:pt x="1293" y="21600"/>
                  <a:pt x="1293" y="21600"/>
                  <a:pt x="1293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82"/>
                  <a:pt x="0" y="882"/>
                  <a:pt x="0" y="882"/>
                </a:cubicBezTo>
                <a:cubicBezTo>
                  <a:pt x="269" y="705"/>
                  <a:pt x="269" y="705"/>
                  <a:pt x="269" y="705"/>
                </a:cubicBezTo>
                <a:cubicBezTo>
                  <a:pt x="323" y="661"/>
                  <a:pt x="700" y="529"/>
                  <a:pt x="1454" y="309"/>
                </a:cubicBezTo>
                <a:cubicBezTo>
                  <a:pt x="2155" y="132"/>
                  <a:pt x="3394" y="0"/>
                  <a:pt x="5117" y="0"/>
                </a:cubicBezTo>
                <a:cubicBezTo>
                  <a:pt x="5602" y="0"/>
                  <a:pt x="6033" y="44"/>
                  <a:pt x="6464" y="88"/>
                </a:cubicBezTo>
                <a:cubicBezTo>
                  <a:pt x="6895" y="88"/>
                  <a:pt x="7326" y="132"/>
                  <a:pt x="7703" y="176"/>
                </a:cubicBezTo>
                <a:cubicBezTo>
                  <a:pt x="8134" y="264"/>
                  <a:pt x="8565" y="309"/>
                  <a:pt x="8996" y="397"/>
                </a:cubicBezTo>
                <a:cubicBezTo>
                  <a:pt x="9426" y="441"/>
                  <a:pt x="9803" y="529"/>
                  <a:pt x="10181" y="573"/>
                </a:cubicBezTo>
                <a:cubicBezTo>
                  <a:pt x="10611" y="661"/>
                  <a:pt x="10989" y="749"/>
                  <a:pt x="11419" y="838"/>
                </a:cubicBezTo>
                <a:cubicBezTo>
                  <a:pt x="11797" y="882"/>
                  <a:pt x="12227" y="970"/>
                  <a:pt x="12658" y="970"/>
                </a:cubicBezTo>
                <a:cubicBezTo>
                  <a:pt x="13035" y="1014"/>
                  <a:pt x="13466" y="1058"/>
                  <a:pt x="13897" y="1102"/>
                </a:cubicBezTo>
                <a:cubicBezTo>
                  <a:pt x="14328" y="1146"/>
                  <a:pt x="14759" y="1146"/>
                  <a:pt x="15244" y="1146"/>
                </a:cubicBezTo>
                <a:cubicBezTo>
                  <a:pt x="16914" y="1146"/>
                  <a:pt x="18745" y="970"/>
                  <a:pt x="20792" y="573"/>
                </a:cubicBezTo>
                <a:lnTo>
                  <a:pt x="21600" y="353"/>
                </a:lnTo>
                <a:close/>
                <a:moveTo>
                  <a:pt x="20361" y="11417"/>
                </a:moveTo>
                <a:cubicBezTo>
                  <a:pt x="20361" y="1675"/>
                  <a:pt x="20361" y="1675"/>
                  <a:pt x="20361" y="1675"/>
                </a:cubicBezTo>
                <a:cubicBezTo>
                  <a:pt x="20092" y="1719"/>
                  <a:pt x="19822" y="1763"/>
                  <a:pt x="19499" y="1807"/>
                </a:cubicBezTo>
                <a:cubicBezTo>
                  <a:pt x="19176" y="1896"/>
                  <a:pt x="18799" y="1940"/>
                  <a:pt x="18314" y="1984"/>
                </a:cubicBezTo>
                <a:cubicBezTo>
                  <a:pt x="17883" y="2028"/>
                  <a:pt x="17399" y="2072"/>
                  <a:pt x="16860" y="2116"/>
                </a:cubicBezTo>
                <a:cubicBezTo>
                  <a:pt x="16321" y="2116"/>
                  <a:pt x="15783" y="2116"/>
                  <a:pt x="15244" y="2116"/>
                </a:cubicBezTo>
                <a:cubicBezTo>
                  <a:pt x="14759" y="2116"/>
                  <a:pt x="14274" y="2116"/>
                  <a:pt x="13843" y="2072"/>
                </a:cubicBezTo>
                <a:cubicBezTo>
                  <a:pt x="13359" y="2028"/>
                  <a:pt x="12928" y="1984"/>
                  <a:pt x="12497" y="1984"/>
                </a:cubicBezTo>
                <a:cubicBezTo>
                  <a:pt x="12066" y="1940"/>
                  <a:pt x="11635" y="1851"/>
                  <a:pt x="11204" y="1807"/>
                </a:cubicBezTo>
                <a:cubicBezTo>
                  <a:pt x="10827" y="1719"/>
                  <a:pt x="10396" y="1631"/>
                  <a:pt x="9965" y="1543"/>
                </a:cubicBezTo>
                <a:cubicBezTo>
                  <a:pt x="9534" y="1499"/>
                  <a:pt x="9157" y="1411"/>
                  <a:pt x="8726" y="1367"/>
                </a:cubicBezTo>
                <a:cubicBezTo>
                  <a:pt x="8349" y="1322"/>
                  <a:pt x="7972" y="1234"/>
                  <a:pt x="7595" y="1146"/>
                </a:cubicBezTo>
                <a:cubicBezTo>
                  <a:pt x="7164" y="1102"/>
                  <a:pt x="6733" y="1102"/>
                  <a:pt x="6356" y="1058"/>
                </a:cubicBezTo>
                <a:cubicBezTo>
                  <a:pt x="5979" y="1014"/>
                  <a:pt x="5548" y="970"/>
                  <a:pt x="5117" y="970"/>
                </a:cubicBezTo>
                <a:cubicBezTo>
                  <a:pt x="3986" y="970"/>
                  <a:pt x="3124" y="1058"/>
                  <a:pt x="2532" y="1146"/>
                </a:cubicBezTo>
                <a:cubicBezTo>
                  <a:pt x="1939" y="1278"/>
                  <a:pt x="1508" y="1367"/>
                  <a:pt x="1293" y="1455"/>
                </a:cubicBezTo>
                <a:cubicBezTo>
                  <a:pt x="1293" y="11197"/>
                  <a:pt x="1293" y="11197"/>
                  <a:pt x="1293" y="11197"/>
                </a:cubicBezTo>
                <a:cubicBezTo>
                  <a:pt x="1400" y="11109"/>
                  <a:pt x="1616" y="11064"/>
                  <a:pt x="1885" y="11020"/>
                </a:cubicBezTo>
                <a:cubicBezTo>
                  <a:pt x="2101" y="10976"/>
                  <a:pt x="2424" y="10976"/>
                  <a:pt x="2747" y="10932"/>
                </a:cubicBezTo>
                <a:cubicBezTo>
                  <a:pt x="3070" y="10888"/>
                  <a:pt x="3447" y="10844"/>
                  <a:pt x="3824" y="10844"/>
                </a:cubicBezTo>
                <a:cubicBezTo>
                  <a:pt x="4201" y="10800"/>
                  <a:pt x="4686" y="10800"/>
                  <a:pt x="5117" y="10800"/>
                </a:cubicBezTo>
                <a:cubicBezTo>
                  <a:pt x="5602" y="10800"/>
                  <a:pt x="6033" y="10844"/>
                  <a:pt x="6464" y="10844"/>
                </a:cubicBezTo>
                <a:cubicBezTo>
                  <a:pt x="6895" y="10888"/>
                  <a:pt x="7326" y="10932"/>
                  <a:pt x="7703" y="10976"/>
                </a:cubicBezTo>
                <a:cubicBezTo>
                  <a:pt x="8134" y="11064"/>
                  <a:pt x="8565" y="11109"/>
                  <a:pt x="8996" y="11197"/>
                </a:cubicBezTo>
                <a:cubicBezTo>
                  <a:pt x="9426" y="11241"/>
                  <a:pt x="9803" y="11285"/>
                  <a:pt x="10181" y="11373"/>
                </a:cubicBezTo>
                <a:cubicBezTo>
                  <a:pt x="10611" y="11461"/>
                  <a:pt x="10989" y="11505"/>
                  <a:pt x="11419" y="11593"/>
                </a:cubicBezTo>
                <a:cubicBezTo>
                  <a:pt x="11797" y="11638"/>
                  <a:pt x="12227" y="11682"/>
                  <a:pt x="12658" y="11770"/>
                </a:cubicBezTo>
                <a:cubicBezTo>
                  <a:pt x="13035" y="11814"/>
                  <a:pt x="13466" y="11858"/>
                  <a:pt x="13897" y="11902"/>
                </a:cubicBezTo>
                <a:cubicBezTo>
                  <a:pt x="14328" y="11946"/>
                  <a:pt x="14759" y="11946"/>
                  <a:pt x="15244" y="11946"/>
                </a:cubicBezTo>
                <a:cubicBezTo>
                  <a:pt x="15836" y="11946"/>
                  <a:pt x="16429" y="11946"/>
                  <a:pt x="16968" y="11902"/>
                </a:cubicBezTo>
                <a:cubicBezTo>
                  <a:pt x="17560" y="11858"/>
                  <a:pt x="18045" y="11814"/>
                  <a:pt x="18476" y="11770"/>
                </a:cubicBezTo>
                <a:cubicBezTo>
                  <a:pt x="18853" y="11682"/>
                  <a:pt x="19230" y="11638"/>
                  <a:pt x="19553" y="11593"/>
                </a:cubicBezTo>
                <a:cubicBezTo>
                  <a:pt x="19876" y="11505"/>
                  <a:pt x="20146" y="11461"/>
                  <a:pt x="20361" y="1141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0" name="Shape 4770"/>
          <p:cNvSpPr/>
          <p:nvPr/>
        </p:nvSpPr>
        <p:spPr>
          <a:xfrm>
            <a:off x="3469561" y="3584439"/>
            <a:ext cx="264104" cy="23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8" y="21600"/>
                </a:moveTo>
                <a:lnTo>
                  <a:pt x="8308" y="12406"/>
                </a:lnTo>
                <a:lnTo>
                  <a:pt x="0" y="0"/>
                </a:lnTo>
                <a:lnTo>
                  <a:pt x="21600" y="0"/>
                </a:lnTo>
                <a:lnTo>
                  <a:pt x="13292" y="12406"/>
                </a:lnTo>
                <a:lnTo>
                  <a:pt x="13292" y="21600"/>
                </a:lnTo>
                <a:lnTo>
                  <a:pt x="8308" y="21600"/>
                </a:lnTo>
                <a:close/>
                <a:moveTo>
                  <a:pt x="12413" y="20603"/>
                </a:moveTo>
                <a:lnTo>
                  <a:pt x="12413" y="12074"/>
                </a:lnTo>
                <a:lnTo>
                  <a:pt x="19938" y="886"/>
                </a:lnTo>
                <a:lnTo>
                  <a:pt x="1662" y="886"/>
                </a:lnTo>
                <a:lnTo>
                  <a:pt x="9090" y="12074"/>
                </a:lnTo>
                <a:lnTo>
                  <a:pt x="9090" y="20603"/>
                </a:lnTo>
                <a:lnTo>
                  <a:pt x="12413" y="2060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1" name="Shape 4771"/>
          <p:cNvSpPr/>
          <p:nvPr/>
        </p:nvSpPr>
        <p:spPr>
          <a:xfrm>
            <a:off x="4136851" y="3578720"/>
            <a:ext cx="176866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624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92" y="0"/>
                </a:lnTo>
                <a:lnTo>
                  <a:pt x="21600" y="7624"/>
                </a:lnTo>
                <a:close/>
                <a:moveTo>
                  <a:pt x="1168" y="20753"/>
                </a:moveTo>
                <a:lnTo>
                  <a:pt x="20432" y="20753"/>
                </a:lnTo>
                <a:lnTo>
                  <a:pt x="20432" y="8153"/>
                </a:lnTo>
                <a:lnTo>
                  <a:pt x="9778" y="8153"/>
                </a:lnTo>
                <a:lnTo>
                  <a:pt x="9778" y="847"/>
                </a:lnTo>
                <a:lnTo>
                  <a:pt x="1168" y="847"/>
                </a:lnTo>
                <a:lnTo>
                  <a:pt x="1168" y="20753"/>
                </a:lnTo>
                <a:close/>
                <a:moveTo>
                  <a:pt x="11092" y="1271"/>
                </a:moveTo>
                <a:lnTo>
                  <a:pt x="11092" y="7200"/>
                </a:lnTo>
                <a:lnTo>
                  <a:pt x="19265" y="7200"/>
                </a:lnTo>
                <a:lnTo>
                  <a:pt x="11092" y="127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2" name="Shape 4772"/>
          <p:cNvSpPr/>
          <p:nvPr/>
        </p:nvSpPr>
        <p:spPr>
          <a:xfrm>
            <a:off x="4727062" y="3578976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" y="847"/>
                </a:moveTo>
                <a:lnTo>
                  <a:pt x="7941" y="7306"/>
                </a:lnTo>
                <a:lnTo>
                  <a:pt x="7306" y="7941"/>
                </a:lnTo>
                <a:lnTo>
                  <a:pt x="953" y="1588"/>
                </a:lnTo>
                <a:lnTo>
                  <a:pt x="953" y="6776"/>
                </a:lnTo>
                <a:lnTo>
                  <a:pt x="0" y="6776"/>
                </a:lnTo>
                <a:lnTo>
                  <a:pt x="0" y="0"/>
                </a:lnTo>
                <a:lnTo>
                  <a:pt x="6776" y="0"/>
                </a:lnTo>
                <a:lnTo>
                  <a:pt x="6776" y="847"/>
                </a:lnTo>
                <a:lnTo>
                  <a:pt x="1588" y="847"/>
                </a:lnTo>
                <a:close/>
                <a:moveTo>
                  <a:pt x="7941" y="14294"/>
                </a:moveTo>
                <a:lnTo>
                  <a:pt x="1588" y="20753"/>
                </a:lnTo>
                <a:lnTo>
                  <a:pt x="6776" y="20753"/>
                </a:lnTo>
                <a:lnTo>
                  <a:pt x="6776" y="21600"/>
                </a:lnTo>
                <a:lnTo>
                  <a:pt x="0" y="21600"/>
                </a:lnTo>
                <a:lnTo>
                  <a:pt x="0" y="14824"/>
                </a:lnTo>
                <a:lnTo>
                  <a:pt x="953" y="14824"/>
                </a:lnTo>
                <a:lnTo>
                  <a:pt x="953" y="20118"/>
                </a:lnTo>
                <a:lnTo>
                  <a:pt x="7306" y="13659"/>
                </a:lnTo>
                <a:lnTo>
                  <a:pt x="7941" y="14294"/>
                </a:lnTo>
                <a:close/>
                <a:moveTo>
                  <a:pt x="21600" y="0"/>
                </a:moveTo>
                <a:lnTo>
                  <a:pt x="21600" y="6776"/>
                </a:lnTo>
                <a:lnTo>
                  <a:pt x="20753" y="6776"/>
                </a:lnTo>
                <a:lnTo>
                  <a:pt x="20753" y="1588"/>
                </a:lnTo>
                <a:lnTo>
                  <a:pt x="14294" y="7941"/>
                </a:lnTo>
                <a:lnTo>
                  <a:pt x="13659" y="7306"/>
                </a:lnTo>
                <a:lnTo>
                  <a:pt x="20118" y="847"/>
                </a:lnTo>
                <a:lnTo>
                  <a:pt x="14824" y="847"/>
                </a:lnTo>
                <a:lnTo>
                  <a:pt x="14824" y="0"/>
                </a:lnTo>
                <a:lnTo>
                  <a:pt x="21600" y="0"/>
                </a:lnTo>
                <a:close/>
                <a:moveTo>
                  <a:pt x="20753" y="14824"/>
                </a:moveTo>
                <a:lnTo>
                  <a:pt x="21600" y="14824"/>
                </a:lnTo>
                <a:lnTo>
                  <a:pt x="21600" y="21600"/>
                </a:lnTo>
                <a:lnTo>
                  <a:pt x="14824" y="21600"/>
                </a:lnTo>
                <a:lnTo>
                  <a:pt x="14824" y="20753"/>
                </a:lnTo>
                <a:lnTo>
                  <a:pt x="20118" y="20753"/>
                </a:lnTo>
                <a:lnTo>
                  <a:pt x="13659" y="14294"/>
                </a:lnTo>
                <a:lnTo>
                  <a:pt x="14294" y="13659"/>
                </a:lnTo>
                <a:lnTo>
                  <a:pt x="20753" y="20118"/>
                </a:lnTo>
                <a:lnTo>
                  <a:pt x="20753" y="1482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3" name="Shape 4773"/>
          <p:cNvSpPr/>
          <p:nvPr/>
        </p:nvSpPr>
        <p:spPr>
          <a:xfrm>
            <a:off x="5350733" y="3590073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10800" y="21600"/>
                </a:lnTo>
                <a:lnTo>
                  <a:pt x="10800" y="20753"/>
                </a:lnTo>
                <a:lnTo>
                  <a:pt x="20647" y="20753"/>
                </a:lnTo>
                <a:lnTo>
                  <a:pt x="20647" y="847"/>
                </a:lnTo>
                <a:lnTo>
                  <a:pt x="847" y="847"/>
                </a:lnTo>
                <a:lnTo>
                  <a:pt x="847" y="10800"/>
                </a:lnTo>
                <a:lnTo>
                  <a:pt x="0" y="1080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0" y="21600"/>
                </a:moveTo>
                <a:lnTo>
                  <a:pt x="0" y="12600"/>
                </a:lnTo>
                <a:lnTo>
                  <a:pt x="8894" y="12600"/>
                </a:lnTo>
                <a:lnTo>
                  <a:pt x="8894" y="21600"/>
                </a:lnTo>
                <a:lnTo>
                  <a:pt x="0" y="21600"/>
                </a:lnTo>
                <a:close/>
                <a:moveTo>
                  <a:pt x="847" y="13447"/>
                </a:moveTo>
                <a:lnTo>
                  <a:pt x="847" y="20753"/>
                </a:lnTo>
                <a:lnTo>
                  <a:pt x="8047" y="20753"/>
                </a:lnTo>
                <a:lnTo>
                  <a:pt x="8047" y="13447"/>
                </a:lnTo>
                <a:lnTo>
                  <a:pt x="847" y="13447"/>
                </a:lnTo>
                <a:close/>
                <a:moveTo>
                  <a:pt x="17047" y="5188"/>
                </a:moveTo>
                <a:lnTo>
                  <a:pt x="10482" y="11859"/>
                </a:lnTo>
                <a:lnTo>
                  <a:pt x="9741" y="11224"/>
                </a:lnTo>
                <a:lnTo>
                  <a:pt x="16412" y="4553"/>
                </a:lnTo>
                <a:lnTo>
                  <a:pt x="10800" y="4553"/>
                </a:lnTo>
                <a:lnTo>
                  <a:pt x="10800" y="3600"/>
                </a:lnTo>
                <a:lnTo>
                  <a:pt x="17894" y="3600"/>
                </a:lnTo>
                <a:lnTo>
                  <a:pt x="17894" y="10800"/>
                </a:lnTo>
                <a:lnTo>
                  <a:pt x="17047" y="10800"/>
                </a:lnTo>
                <a:lnTo>
                  <a:pt x="17047" y="518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4" name="Shape 4774"/>
          <p:cNvSpPr/>
          <p:nvPr/>
        </p:nvSpPr>
        <p:spPr>
          <a:xfrm>
            <a:off x="5979782" y="3578720"/>
            <a:ext cx="233033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17110"/>
                </a:moveTo>
                <a:cubicBezTo>
                  <a:pt x="3086" y="17191"/>
                  <a:pt x="3339" y="17272"/>
                  <a:pt x="3551" y="17393"/>
                </a:cubicBezTo>
                <a:cubicBezTo>
                  <a:pt x="3804" y="17555"/>
                  <a:pt x="4016" y="17717"/>
                  <a:pt x="4142" y="17919"/>
                </a:cubicBezTo>
                <a:cubicBezTo>
                  <a:pt x="4312" y="18081"/>
                  <a:pt x="4481" y="18283"/>
                  <a:pt x="4565" y="18526"/>
                </a:cubicBezTo>
                <a:cubicBezTo>
                  <a:pt x="4650" y="18809"/>
                  <a:pt x="4692" y="19052"/>
                  <a:pt x="4692" y="19335"/>
                </a:cubicBezTo>
                <a:cubicBezTo>
                  <a:pt x="4692" y="19658"/>
                  <a:pt x="4650" y="19942"/>
                  <a:pt x="4523" y="20184"/>
                </a:cubicBezTo>
                <a:cubicBezTo>
                  <a:pt x="4396" y="20467"/>
                  <a:pt x="4227" y="20710"/>
                  <a:pt x="4058" y="20912"/>
                </a:cubicBezTo>
                <a:cubicBezTo>
                  <a:pt x="3804" y="21115"/>
                  <a:pt x="3551" y="21276"/>
                  <a:pt x="3255" y="21398"/>
                </a:cubicBezTo>
                <a:cubicBezTo>
                  <a:pt x="2959" y="21519"/>
                  <a:pt x="2663" y="21600"/>
                  <a:pt x="2325" y="21600"/>
                </a:cubicBezTo>
                <a:cubicBezTo>
                  <a:pt x="2029" y="21600"/>
                  <a:pt x="1733" y="21519"/>
                  <a:pt x="1437" y="21398"/>
                </a:cubicBezTo>
                <a:cubicBezTo>
                  <a:pt x="1141" y="21276"/>
                  <a:pt x="888" y="21115"/>
                  <a:pt x="676" y="20912"/>
                </a:cubicBezTo>
                <a:cubicBezTo>
                  <a:pt x="507" y="20710"/>
                  <a:pt x="338" y="20467"/>
                  <a:pt x="211" y="20184"/>
                </a:cubicBezTo>
                <a:cubicBezTo>
                  <a:pt x="85" y="19942"/>
                  <a:pt x="0" y="19658"/>
                  <a:pt x="0" y="19335"/>
                </a:cubicBezTo>
                <a:cubicBezTo>
                  <a:pt x="0" y="19052"/>
                  <a:pt x="85" y="18809"/>
                  <a:pt x="169" y="18526"/>
                </a:cubicBezTo>
                <a:cubicBezTo>
                  <a:pt x="254" y="18283"/>
                  <a:pt x="380" y="18081"/>
                  <a:pt x="550" y="17919"/>
                </a:cubicBezTo>
                <a:cubicBezTo>
                  <a:pt x="719" y="17717"/>
                  <a:pt x="888" y="17555"/>
                  <a:pt x="1141" y="17393"/>
                </a:cubicBezTo>
                <a:cubicBezTo>
                  <a:pt x="1395" y="17272"/>
                  <a:pt x="1649" y="17191"/>
                  <a:pt x="1902" y="17110"/>
                </a:cubicBezTo>
                <a:cubicBezTo>
                  <a:pt x="1902" y="1780"/>
                  <a:pt x="1902" y="1780"/>
                  <a:pt x="1902" y="1780"/>
                </a:cubicBezTo>
                <a:cubicBezTo>
                  <a:pt x="2832" y="1780"/>
                  <a:pt x="2832" y="1780"/>
                  <a:pt x="2832" y="1780"/>
                </a:cubicBezTo>
                <a:lnTo>
                  <a:pt x="2832" y="17110"/>
                </a:lnTo>
                <a:close/>
                <a:moveTo>
                  <a:pt x="2325" y="20710"/>
                </a:moveTo>
                <a:cubicBezTo>
                  <a:pt x="2536" y="20710"/>
                  <a:pt x="2748" y="20670"/>
                  <a:pt x="2917" y="20589"/>
                </a:cubicBezTo>
                <a:cubicBezTo>
                  <a:pt x="3086" y="20548"/>
                  <a:pt x="3213" y="20427"/>
                  <a:pt x="3382" y="20265"/>
                </a:cubicBezTo>
                <a:cubicBezTo>
                  <a:pt x="3466" y="20184"/>
                  <a:pt x="3593" y="20022"/>
                  <a:pt x="3635" y="19861"/>
                </a:cubicBezTo>
                <a:cubicBezTo>
                  <a:pt x="3720" y="19699"/>
                  <a:pt x="3762" y="19497"/>
                  <a:pt x="3762" y="19335"/>
                </a:cubicBezTo>
                <a:cubicBezTo>
                  <a:pt x="3762" y="19173"/>
                  <a:pt x="3720" y="18971"/>
                  <a:pt x="3635" y="18809"/>
                </a:cubicBezTo>
                <a:cubicBezTo>
                  <a:pt x="3593" y="18647"/>
                  <a:pt x="3466" y="18485"/>
                  <a:pt x="3382" y="18404"/>
                </a:cubicBezTo>
                <a:cubicBezTo>
                  <a:pt x="3213" y="18283"/>
                  <a:pt x="3086" y="18202"/>
                  <a:pt x="2917" y="18081"/>
                </a:cubicBezTo>
                <a:cubicBezTo>
                  <a:pt x="2748" y="18000"/>
                  <a:pt x="2536" y="17960"/>
                  <a:pt x="2325" y="17960"/>
                </a:cubicBezTo>
                <a:cubicBezTo>
                  <a:pt x="2156" y="17960"/>
                  <a:pt x="1987" y="18000"/>
                  <a:pt x="1818" y="18081"/>
                </a:cubicBezTo>
                <a:cubicBezTo>
                  <a:pt x="1649" y="18202"/>
                  <a:pt x="1479" y="18283"/>
                  <a:pt x="1353" y="18404"/>
                </a:cubicBezTo>
                <a:cubicBezTo>
                  <a:pt x="1226" y="18485"/>
                  <a:pt x="1141" y="18647"/>
                  <a:pt x="1057" y="18809"/>
                </a:cubicBezTo>
                <a:cubicBezTo>
                  <a:pt x="972" y="18971"/>
                  <a:pt x="972" y="19173"/>
                  <a:pt x="972" y="19335"/>
                </a:cubicBezTo>
                <a:cubicBezTo>
                  <a:pt x="972" y="19497"/>
                  <a:pt x="972" y="19699"/>
                  <a:pt x="1057" y="19861"/>
                </a:cubicBezTo>
                <a:cubicBezTo>
                  <a:pt x="1141" y="20022"/>
                  <a:pt x="1226" y="20184"/>
                  <a:pt x="1353" y="20265"/>
                </a:cubicBezTo>
                <a:cubicBezTo>
                  <a:pt x="1479" y="20427"/>
                  <a:pt x="1649" y="20548"/>
                  <a:pt x="1818" y="20589"/>
                </a:cubicBezTo>
                <a:cubicBezTo>
                  <a:pt x="1987" y="20670"/>
                  <a:pt x="2156" y="20710"/>
                  <a:pt x="2325" y="20710"/>
                </a:cubicBezTo>
                <a:close/>
                <a:moveTo>
                  <a:pt x="11286" y="8575"/>
                </a:moveTo>
                <a:cubicBezTo>
                  <a:pt x="11540" y="8656"/>
                  <a:pt x="11793" y="8778"/>
                  <a:pt x="12005" y="8899"/>
                </a:cubicBezTo>
                <a:cubicBezTo>
                  <a:pt x="12258" y="9020"/>
                  <a:pt x="12427" y="9182"/>
                  <a:pt x="12639" y="9384"/>
                </a:cubicBezTo>
                <a:cubicBezTo>
                  <a:pt x="12766" y="9546"/>
                  <a:pt x="12892" y="9748"/>
                  <a:pt x="13019" y="10031"/>
                </a:cubicBezTo>
                <a:cubicBezTo>
                  <a:pt x="13104" y="10274"/>
                  <a:pt x="13188" y="10517"/>
                  <a:pt x="13188" y="10800"/>
                </a:cubicBezTo>
                <a:cubicBezTo>
                  <a:pt x="13188" y="11083"/>
                  <a:pt x="13104" y="11366"/>
                  <a:pt x="13019" y="11609"/>
                </a:cubicBezTo>
                <a:cubicBezTo>
                  <a:pt x="12892" y="11852"/>
                  <a:pt x="12766" y="12054"/>
                  <a:pt x="12639" y="12216"/>
                </a:cubicBezTo>
                <a:cubicBezTo>
                  <a:pt x="12427" y="12418"/>
                  <a:pt x="12258" y="12620"/>
                  <a:pt x="12005" y="12742"/>
                </a:cubicBezTo>
                <a:cubicBezTo>
                  <a:pt x="11793" y="12863"/>
                  <a:pt x="11540" y="12944"/>
                  <a:pt x="11286" y="13025"/>
                </a:cubicBezTo>
                <a:cubicBezTo>
                  <a:pt x="11286" y="19820"/>
                  <a:pt x="11286" y="19820"/>
                  <a:pt x="11286" y="19820"/>
                </a:cubicBezTo>
                <a:cubicBezTo>
                  <a:pt x="10314" y="19820"/>
                  <a:pt x="10314" y="19820"/>
                  <a:pt x="10314" y="19820"/>
                </a:cubicBezTo>
                <a:cubicBezTo>
                  <a:pt x="10314" y="13025"/>
                  <a:pt x="10314" y="13025"/>
                  <a:pt x="10314" y="13025"/>
                </a:cubicBezTo>
                <a:cubicBezTo>
                  <a:pt x="10060" y="12944"/>
                  <a:pt x="9807" y="12863"/>
                  <a:pt x="9595" y="12742"/>
                </a:cubicBezTo>
                <a:cubicBezTo>
                  <a:pt x="9384" y="12620"/>
                  <a:pt x="9173" y="12418"/>
                  <a:pt x="9004" y="12216"/>
                </a:cubicBezTo>
                <a:cubicBezTo>
                  <a:pt x="8834" y="12054"/>
                  <a:pt x="8708" y="11852"/>
                  <a:pt x="8623" y="11609"/>
                </a:cubicBezTo>
                <a:cubicBezTo>
                  <a:pt x="8496" y="11366"/>
                  <a:pt x="8454" y="11083"/>
                  <a:pt x="8454" y="10800"/>
                </a:cubicBezTo>
                <a:cubicBezTo>
                  <a:pt x="8454" y="10517"/>
                  <a:pt x="8496" y="10274"/>
                  <a:pt x="8623" y="10031"/>
                </a:cubicBezTo>
                <a:cubicBezTo>
                  <a:pt x="8708" y="9748"/>
                  <a:pt x="8834" y="9546"/>
                  <a:pt x="9004" y="9384"/>
                </a:cubicBezTo>
                <a:cubicBezTo>
                  <a:pt x="9173" y="9182"/>
                  <a:pt x="9384" y="9020"/>
                  <a:pt x="9595" y="8899"/>
                </a:cubicBezTo>
                <a:cubicBezTo>
                  <a:pt x="9807" y="8778"/>
                  <a:pt x="10060" y="8656"/>
                  <a:pt x="10314" y="8575"/>
                </a:cubicBezTo>
                <a:cubicBezTo>
                  <a:pt x="10314" y="1780"/>
                  <a:pt x="10314" y="1780"/>
                  <a:pt x="10314" y="1780"/>
                </a:cubicBezTo>
                <a:cubicBezTo>
                  <a:pt x="11286" y="1780"/>
                  <a:pt x="11286" y="1780"/>
                  <a:pt x="11286" y="1780"/>
                </a:cubicBezTo>
                <a:lnTo>
                  <a:pt x="11286" y="8575"/>
                </a:lnTo>
                <a:close/>
                <a:moveTo>
                  <a:pt x="10821" y="12175"/>
                </a:moveTo>
                <a:cubicBezTo>
                  <a:pt x="10990" y="12175"/>
                  <a:pt x="11159" y="12135"/>
                  <a:pt x="11371" y="12054"/>
                </a:cubicBezTo>
                <a:cubicBezTo>
                  <a:pt x="11540" y="12013"/>
                  <a:pt x="11709" y="11892"/>
                  <a:pt x="11793" y="11771"/>
                </a:cubicBezTo>
                <a:cubicBezTo>
                  <a:pt x="11962" y="11649"/>
                  <a:pt x="12047" y="11488"/>
                  <a:pt x="12132" y="11326"/>
                </a:cubicBezTo>
                <a:cubicBezTo>
                  <a:pt x="12216" y="11164"/>
                  <a:pt x="12258" y="10962"/>
                  <a:pt x="12258" y="10800"/>
                </a:cubicBezTo>
                <a:cubicBezTo>
                  <a:pt x="12258" y="10638"/>
                  <a:pt x="12216" y="10436"/>
                  <a:pt x="12132" y="10274"/>
                </a:cubicBezTo>
                <a:cubicBezTo>
                  <a:pt x="12047" y="10112"/>
                  <a:pt x="11962" y="9951"/>
                  <a:pt x="11793" y="9870"/>
                </a:cubicBezTo>
                <a:cubicBezTo>
                  <a:pt x="11709" y="9708"/>
                  <a:pt x="11540" y="9627"/>
                  <a:pt x="11371" y="9546"/>
                </a:cubicBezTo>
                <a:cubicBezTo>
                  <a:pt x="11159" y="9465"/>
                  <a:pt x="10990" y="9425"/>
                  <a:pt x="10821" y="9425"/>
                </a:cubicBezTo>
                <a:cubicBezTo>
                  <a:pt x="10610" y="9425"/>
                  <a:pt x="10441" y="9465"/>
                  <a:pt x="10272" y="9546"/>
                </a:cubicBezTo>
                <a:cubicBezTo>
                  <a:pt x="10060" y="9627"/>
                  <a:pt x="9933" y="9708"/>
                  <a:pt x="9807" y="9870"/>
                </a:cubicBezTo>
                <a:cubicBezTo>
                  <a:pt x="9680" y="9951"/>
                  <a:pt x="9553" y="10112"/>
                  <a:pt x="9468" y="10274"/>
                </a:cubicBezTo>
                <a:cubicBezTo>
                  <a:pt x="9426" y="10436"/>
                  <a:pt x="9384" y="10638"/>
                  <a:pt x="9384" y="10800"/>
                </a:cubicBezTo>
                <a:cubicBezTo>
                  <a:pt x="9384" y="10962"/>
                  <a:pt x="9426" y="11164"/>
                  <a:pt x="9468" y="11326"/>
                </a:cubicBezTo>
                <a:cubicBezTo>
                  <a:pt x="9553" y="11488"/>
                  <a:pt x="9680" y="11649"/>
                  <a:pt x="9807" y="11771"/>
                </a:cubicBezTo>
                <a:cubicBezTo>
                  <a:pt x="9933" y="11892"/>
                  <a:pt x="10060" y="12013"/>
                  <a:pt x="10272" y="12054"/>
                </a:cubicBezTo>
                <a:cubicBezTo>
                  <a:pt x="10441" y="12135"/>
                  <a:pt x="10610" y="12175"/>
                  <a:pt x="10821" y="12175"/>
                </a:cubicBezTo>
                <a:close/>
                <a:moveTo>
                  <a:pt x="21600" y="2265"/>
                </a:moveTo>
                <a:cubicBezTo>
                  <a:pt x="21600" y="2548"/>
                  <a:pt x="21558" y="2831"/>
                  <a:pt x="21473" y="3074"/>
                </a:cubicBezTo>
                <a:cubicBezTo>
                  <a:pt x="21346" y="3317"/>
                  <a:pt x="21220" y="3519"/>
                  <a:pt x="21050" y="3681"/>
                </a:cubicBezTo>
                <a:cubicBezTo>
                  <a:pt x="20881" y="3924"/>
                  <a:pt x="20712" y="4085"/>
                  <a:pt x="20459" y="4207"/>
                </a:cubicBezTo>
                <a:cubicBezTo>
                  <a:pt x="20247" y="4328"/>
                  <a:pt x="19994" y="4409"/>
                  <a:pt x="19740" y="4490"/>
                </a:cubicBezTo>
                <a:cubicBezTo>
                  <a:pt x="19740" y="19820"/>
                  <a:pt x="19740" y="19820"/>
                  <a:pt x="19740" y="19820"/>
                </a:cubicBezTo>
                <a:cubicBezTo>
                  <a:pt x="18768" y="19820"/>
                  <a:pt x="18768" y="19820"/>
                  <a:pt x="18768" y="19820"/>
                </a:cubicBezTo>
                <a:cubicBezTo>
                  <a:pt x="18768" y="4490"/>
                  <a:pt x="18768" y="4490"/>
                  <a:pt x="18768" y="4490"/>
                </a:cubicBezTo>
                <a:cubicBezTo>
                  <a:pt x="18514" y="4409"/>
                  <a:pt x="18303" y="4328"/>
                  <a:pt x="18049" y="4207"/>
                </a:cubicBezTo>
                <a:cubicBezTo>
                  <a:pt x="17796" y="4085"/>
                  <a:pt x="17627" y="3924"/>
                  <a:pt x="17458" y="3681"/>
                </a:cubicBezTo>
                <a:cubicBezTo>
                  <a:pt x="17288" y="3519"/>
                  <a:pt x="17162" y="3317"/>
                  <a:pt x="17035" y="3074"/>
                </a:cubicBezTo>
                <a:cubicBezTo>
                  <a:pt x="16950" y="2831"/>
                  <a:pt x="16908" y="2548"/>
                  <a:pt x="16908" y="2265"/>
                </a:cubicBezTo>
                <a:cubicBezTo>
                  <a:pt x="16908" y="1942"/>
                  <a:pt x="16993" y="1658"/>
                  <a:pt x="17119" y="1416"/>
                </a:cubicBezTo>
                <a:cubicBezTo>
                  <a:pt x="17246" y="1133"/>
                  <a:pt x="17373" y="890"/>
                  <a:pt x="17584" y="688"/>
                </a:cubicBezTo>
                <a:cubicBezTo>
                  <a:pt x="17796" y="485"/>
                  <a:pt x="18049" y="324"/>
                  <a:pt x="18345" y="202"/>
                </a:cubicBezTo>
                <a:cubicBezTo>
                  <a:pt x="18641" y="81"/>
                  <a:pt x="18937" y="0"/>
                  <a:pt x="19275" y="0"/>
                </a:cubicBezTo>
                <a:cubicBezTo>
                  <a:pt x="19571" y="0"/>
                  <a:pt x="19867" y="81"/>
                  <a:pt x="20163" y="202"/>
                </a:cubicBezTo>
                <a:cubicBezTo>
                  <a:pt x="20459" y="324"/>
                  <a:pt x="20712" y="485"/>
                  <a:pt x="20924" y="688"/>
                </a:cubicBezTo>
                <a:cubicBezTo>
                  <a:pt x="21135" y="890"/>
                  <a:pt x="21262" y="1133"/>
                  <a:pt x="21389" y="1416"/>
                </a:cubicBezTo>
                <a:cubicBezTo>
                  <a:pt x="21515" y="1658"/>
                  <a:pt x="21600" y="1942"/>
                  <a:pt x="21600" y="2265"/>
                </a:cubicBezTo>
                <a:close/>
                <a:moveTo>
                  <a:pt x="19275" y="3640"/>
                </a:moveTo>
                <a:cubicBezTo>
                  <a:pt x="19486" y="3640"/>
                  <a:pt x="19656" y="3600"/>
                  <a:pt x="19825" y="3519"/>
                </a:cubicBezTo>
                <a:cubicBezTo>
                  <a:pt x="19951" y="3438"/>
                  <a:pt x="20121" y="3317"/>
                  <a:pt x="20290" y="3236"/>
                </a:cubicBezTo>
                <a:cubicBezTo>
                  <a:pt x="20374" y="3115"/>
                  <a:pt x="20459" y="2993"/>
                  <a:pt x="20543" y="2791"/>
                </a:cubicBezTo>
                <a:cubicBezTo>
                  <a:pt x="20628" y="2629"/>
                  <a:pt x="20670" y="2427"/>
                  <a:pt x="20670" y="2265"/>
                </a:cubicBezTo>
                <a:cubicBezTo>
                  <a:pt x="20670" y="2103"/>
                  <a:pt x="20628" y="1901"/>
                  <a:pt x="20543" y="1739"/>
                </a:cubicBezTo>
                <a:cubicBezTo>
                  <a:pt x="20459" y="1578"/>
                  <a:pt x="20374" y="1416"/>
                  <a:pt x="20290" y="1335"/>
                </a:cubicBezTo>
                <a:cubicBezTo>
                  <a:pt x="20121" y="1173"/>
                  <a:pt x="19951" y="1092"/>
                  <a:pt x="19825" y="1011"/>
                </a:cubicBezTo>
                <a:cubicBezTo>
                  <a:pt x="19656" y="930"/>
                  <a:pt x="19486" y="890"/>
                  <a:pt x="19275" y="890"/>
                </a:cubicBezTo>
                <a:cubicBezTo>
                  <a:pt x="19064" y="890"/>
                  <a:pt x="18852" y="930"/>
                  <a:pt x="18726" y="1011"/>
                </a:cubicBezTo>
                <a:cubicBezTo>
                  <a:pt x="18557" y="1092"/>
                  <a:pt x="18387" y="1173"/>
                  <a:pt x="18218" y="1335"/>
                </a:cubicBezTo>
                <a:cubicBezTo>
                  <a:pt x="18134" y="1416"/>
                  <a:pt x="18049" y="1578"/>
                  <a:pt x="17965" y="1739"/>
                </a:cubicBezTo>
                <a:cubicBezTo>
                  <a:pt x="17880" y="1901"/>
                  <a:pt x="17838" y="2103"/>
                  <a:pt x="17838" y="2265"/>
                </a:cubicBezTo>
                <a:cubicBezTo>
                  <a:pt x="17838" y="2427"/>
                  <a:pt x="17880" y="2629"/>
                  <a:pt x="17965" y="2791"/>
                </a:cubicBezTo>
                <a:cubicBezTo>
                  <a:pt x="18049" y="2993"/>
                  <a:pt x="18134" y="3115"/>
                  <a:pt x="18218" y="3236"/>
                </a:cubicBezTo>
                <a:cubicBezTo>
                  <a:pt x="18387" y="3317"/>
                  <a:pt x="18557" y="3438"/>
                  <a:pt x="18726" y="3519"/>
                </a:cubicBezTo>
                <a:cubicBezTo>
                  <a:pt x="18852" y="3600"/>
                  <a:pt x="19064" y="3640"/>
                  <a:pt x="19275" y="364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5" name="Shape 4775"/>
          <p:cNvSpPr/>
          <p:nvPr/>
        </p:nvSpPr>
        <p:spPr>
          <a:xfrm>
            <a:off x="6623770" y="3558746"/>
            <a:ext cx="192402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7" y="10696"/>
                </a:moveTo>
                <a:cubicBezTo>
                  <a:pt x="20423" y="10974"/>
                  <a:pt x="20627" y="11251"/>
                  <a:pt x="20781" y="11564"/>
                </a:cubicBezTo>
                <a:cubicBezTo>
                  <a:pt x="20935" y="11842"/>
                  <a:pt x="21088" y="12120"/>
                  <a:pt x="21242" y="12432"/>
                </a:cubicBezTo>
                <a:cubicBezTo>
                  <a:pt x="21344" y="12745"/>
                  <a:pt x="21395" y="13023"/>
                  <a:pt x="21498" y="13335"/>
                </a:cubicBezTo>
                <a:cubicBezTo>
                  <a:pt x="21549" y="13648"/>
                  <a:pt x="21600" y="13960"/>
                  <a:pt x="21600" y="14273"/>
                </a:cubicBezTo>
                <a:cubicBezTo>
                  <a:pt x="21600" y="15280"/>
                  <a:pt x="21293" y="16217"/>
                  <a:pt x="20730" y="17120"/>
                </a:cubicBezTo>
                <a:cubicBezTo>
                  <a:pt x="20167" y="17988"/>
                  <a:pt x="19399" y="18787"/>
                  <a:pt x="18427" y="19447"/>
                </a:cubicBezTo>
                <a:cubicBezTo>
                  <a:pt x="17454" y="20107"/>
                  <a:pt x="16328" y="20628"/>
                  <a:pt x="14997" y="21010"/>
                </a:cubicBezTo>
                <a:cubicBezTo>
                  <a:pt x="13718" y="21426"/>
                  <a:pt x="12284" y="21600"/>
                  <a:pt x="10800" y="21600"/>
                </a:cubicBezTo>
                <a:cubicBezTo>
                  <a:pt x="9264" y="21600"/>
                  <a:pt x="7882" y="21426"/>
                  <a:pt x="6552" y="21010"/>
                </a:cubicBezTo>
                <a:cubicBezTo>
                  <a:pt x="5221" y="20628"/>
                  <a:pt x="4095" y="20107"/>
                  <a:pt x="3122" y="19447"/>
                </a:cubicBezTo>
                <a:cubicBezTo>
                  <a:pt x="2150" y="18787"/>
                  <a:pt x="1382" y="17988"/>
                  <a:pt x="819" y="17120"/>
                </a:cubicBezTo>
                <a:cubicBezTo>
                  <a:pt x="256" y="16217"/>
                  <a:pt x="0" y="15280"/>
                  <a:pt x="0" y="14273"/>
                </a:cubicBezTo>
                <a:cubicBezTo>
                  <a:pt x="0" y="13960"/>
                  <a:pt x="0" y="13613"/>
                  <a:pt x="102" y="13300"/>
                </a:cubicBezTo>
                <a:cubicBezTo>
                  <a:pt x="154" y="12988"/>
                  <a:pt x="205" y="12675"/>
                  <a:pt x="307" y="12397"/>
                </a:cubicBezTo>
                <a:cubicBezTo>
                  <a:pt x="461" y="12085"/>
                  <a:pt x="614" y="11807"/>
                  <a:pt x="768" y="11495"/>
                </a:cubicBezTo>
                <a:cubicBezTo>
                  <a:pt x="973" y="11217"/>
                  <a:pt x="1177" y="10939"/>
                  <a:pt x="1382" y="10661"/>
                </a:cubicBezTo>
                <a:cubicBezTo>
                  <a:pt x="1382" y="10626"/>
                  <a:pt x="1433" y="10592"/>
                  <a:pt x="1433" y="10592"/>
                </a:cubicBezTo>
                <a:cubicBezTo>
                  <a:pt x="9469" y="1528"/>
                  <a:pt x="9469" y="1528"/>
                  <a:pt x="9469" y="1528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20116" y="10522"/>
                  <a:pt x="20116" y="10522"/>
                  <a:pt x="20116" y="10522"/>
                </a:cubicBezTo>
                <a:cubicBezTo>
                  <a:pt x="20116" y="10557"/>
                  <a:pt x="20116" y="10592"/>
                  <a:pt x="20167" y="10626"/>
                </a:cubicBezTo>
                <a:cubicBezTo>
                  <a:pt x="20167" y="10661"/>
                  <a:pt x="20167" y="10696"/>
                  <a:pt x="20167" y="10696"/>
                </a:cubicBezTo>
                <a:close/>
                <a:moveTo>
                  <a:pt x="10800" y="20836"/>
                </a:moveTo>
                <a:cubicBezTo>
                  <a:pt x="12131" y="20836"/>
                  <a:pt x="13359" y="20662"/>
                  <a:pt x="14536" y="20315"/>
                </a:cubicBezTo>
                <a:cubicBezTo>
                  <a:pt x="15714" y="19968"/>
                  <a:pt x="16737" y="19516"/>
                  <a:pt x="17556" y="18891"/>
                </a:cubicBezTo>
                <a:cubicBezTo>
                  <a:pt x="18478" y="18301"/>
                  <a:pt x="19194" y="17606"/>
                  <a:pt x="19655" y="16808"/>
                </a:cubicBezTo>
                <a:cubicBezTo>
                  <a:pt x="20167" y="16044"/>
                  <a:pt x="20423" y="15176"/>
                  <a:pt x="20423" y="14273"/>
                </a:cubicBezTo>
                <a:cubicBezTo>
                  <a:pt x="20423" y="13995"/>
                  <a:pt x="20423" y="13682"/>
                  <a:pt x="20372" y="13405"/>
                </a:cubicBezTo>
                <a:cubicBezTo>
                  <a:pt x="20269" y="13127"/>
                  <a:pt x="20218" y="12849"/>
                  <a:pt x="20116" y="12571"/>
                </a:cubicBezTo>
                <a:cubicBezTo>
                  <a:pt x="20013" y="12293"/>
                  <a:pt x="19911" y="12015"/>
                  <a:pt x="19706" y="11738"/>
                </a:cubicBezTo>
                <a:cubicBezTo>
                  <a:pt x="19553" y="11495"/>
                  <a:pt x="19348" y="11217"/>
                  <a:pt x="19092" y="10974"/>
                </a:cubicBezTo>
                <a:cubicBezTo>
                  <a:pt x="19092" y="10939"/>
                  <a:pt x="19092" y="10939"/>
                  <a:pt x="19092" y="10939"/>
                </a:cubicBezTo>
                <a:cubicBezTo>
                  <a:pt x="10800" y="1528"/>
                  <a:pt x="10800" y="1528"/>
                  <a:pt x="10800" y="1528"/>
                </a:cubicBezTo>
                <a:cubicBezTo>
                  <a:pt x="2457" y="10939"/>
                  <a:pt x="2457" y="10939"/>
                  <a:pt x="2457" y="10939"/>
                </a:cubicBezTo>
                <a:cubicBezTo>
                  <a:pt x="2457" y="10974"/>
                  <a:pt x="2457" y="10974"/>
                  <a:pt x="2457" y="10974"/>
                </a:cubicBezTo>
                <a:cubicBezTo>
                  <a:pt x="2252" y="11217"/>
                  <a:pt x="2047" y="11495"/>
                  <a:pt x="1843" y="11738"/>
                </a:cubicBezTo>
                <a:cubicBezTo>
                  <a:pt x="1689" y="12015"/>
                  <a:pt x="1536" y="12293"/>
                  <a:pt x="1433" y="12571"/>
                </a:cubicBezTo>
                <a:cubicBezTo>
                  <a:pt x="1382" y="12849"/>
                  <a:pt x="1280" y="13127"/>
                  <a:pt x="1228" y="13405"/>
                </a:cubicBezTo>
                <a:cubicBezTo>
                  <a:pt x="1177" y="13682"/>
                  <a:pt x="1126" y="13995"/>
                  <a:pt x="1126" y="14273"/>
                </a:cubicBezTo>
                <a:cubicBezTo>
                  <a:pt x="1126" y="15176"/>
                  <a:pt x="1382" y="16044"/>
                  <a:pt x="1894" y="16808"/>
                </a:cubicBezTo>
                <a:cubicBezTo>
                  <a:pt x="2406" y="17606"/>
                  <a:pt x="3071" y="18301"/>
                  <a:pt x="3992" y="18891"/>
                </a:cubicBezTo>
                <a:cubicBezTo>
                  <a:pt x="4811" y="19516"/>
                  <a:pt x="5835" y="19968"/>
                  <a:pt x="7012" y="20315"/>
                </a:cubicBezTo>
                <a:cubicBezTo>
                  <a:pt x="8190" y="20662"/>
                  <a:pt x="9469" y="20836"/>
                  <a:pt x="10800" y="2083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6" name="Shape 4776"/>
          <p:cNvSpPr/>
          <p:nvPr/>
        </p:nvSpPr>
        <p:spPr>
          <a:xfrm>
            <a:off x="7216968" y="3614653"/>
            <a:ext cx="253348" cy="172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21600" y="7600"/>
                  <a:pt x="21600" y="7600"/>
                  <a:pt x="21600" y="7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4787" y="0"/>
                  <a:pt x="4787" y="0"/>
                  <a:pt x="4787" y="0"/>
                </a:cubicBezTo>
                <a:lnTo>
                  <a:pt x="16891" y="0"/>
                </a:lnTo>
                <a:close/>
                <a:moveTo>
                  <a:pt x="20744" y="20343"/>
                </a:moveTo>
                <a:cubicBezTo>
                  <a:pt x="20744" y="8857"/>
                  <a:pt x="20744" y="8857"/>
                  <a:pt x="20744" y="8857"/>
                </a:cubicBezTo>
                <a:cubicBezTo>
                  <a:pt x="14595" y="8857"/>
                  <a:pt x="14595" y="8857"/>
                  <a:pt x="14595" y="8857"/>
                </a:cubicBezTo>
                <a:cubicBezTo>
                  <a:pt x="14517" y="9543"/>
                  <a:pt x="14322" y="10114"/>
                  <a:pt x="14089" y="10629"/>
                </a:cubicBezTo>
                <a:cubicBezTo>
                  <a:pt x="13855" y="11143"/>
                  <a:pt x="13583" y="11600"/>
                  <a:pt x="13232" y="12000"/>
                </a:cubicBezTo>
                <a:cubicBezTo>
                  <a:pt x="12882" y="12343"/>
                  <a:pt x="12532" y="12629"/>
                  <a:pt x="12104" y="12857"/>
                </a:cubicBezTo>
                <a:cubicBezTo>
                  <a:pt x="11676" y="13086"/>
                  <a:pt x="11248" y="13200"/>
                  <a:pt x="10819" y="13200"/>
                </a:cubicBezTo>
                <a:cubicBezTo>
                  <a:pt x="10352" y="13200"/>
                  <a:pt x="9924" y="13086"/>
                  <a:pt x="9496" y="12857"/>
                </a:cubicBezTo>
                <a:cubicBezTo>
                  <a:pt x="9107" y="12629"/>
                  <a:pt x="8718" y="12343"/>
                  <a:pt x="8368" y="12000"/>
                </a:cubicBezTo>
                <a:cubicBezTo>
                  <a:pt x="8017" y="11600"/>
                  <a:pt x="7745" y="11143"/>
                  <a:pt x="7511" y="10629"/>
                </a:cubicBezTo>
                <a:cubicBezTo>
                  <a:pt x="7278" y="10114"/>
                  <a:pt x="7122" y="9543"/>
                  <a:pt x="7005" y="8857"/>
                </a:cubicBezTo>
                <a:cubicBezTo>
                  <a:pt x="856" y="8857"/>
                  <a:pt x="856" y="8857"/>
                  <a:pt x="856" y="8857"/>
                </a:cubicBezTo>
                <a:cubicBezTo>
                  <a:pt x="856" y="20343"/>
                  <a:pt x="856" y="20343"/>
                  <a:pt x="856" y="20343"/>
                </a:cubicBezTo>
                <a:lnTo>
                  <a:pt x="20744" y="20343"/>
                </a:lnTo>
                <a:close/>
                <a:moveTo>
                  <a:pt x="5137" y="1257"/>
                </a:moveTo>
                <a:cubicBezTo>
                  <a:pt x="1168" y="7600"/>
                  <a:pt x="1168" y="7600"/>
                  <a:pt x="1168" y="7600"/>
                </a:cubicBezTo>
                <a:cubicBezTo>
                  <a:pt x="7784" y="7600"/>
                  <a:pt x="7784" y="7600"/>
                  <a:pt x="7784" y="7600"/>
                </a:cubicBezTo>
                <a:cubicBezTo>
                  <a:pt x="7784" y="8229"/>
                  <a:pt x="7862" y="8743"/>
                  <a:pt x="8017" y="9257"/>
                </a:cubicBezTo>
                <a:cubicBezTo>
                  <a:pt x="8173" y="9771"/>
                  <a:pt x="8406" y="10286"/>
                  <a:pt x="8679" y="10629"/>
                </a:cubicBezTo>
                <a:cubicBezTo>
                  <a:pt x="8951" y="11029"/>
                  <a:pt x="9263" y="11371"/>
                  <a:pt x="9652" y="11600"/>
                </a:cubicBezTo>
                <a:cubicBezTo>
                  <a:pt x="10002" y="11829"/>
                  <a:pt x="10391" y="11943"/>
                  <a:pt x="10819" y="11943"/>
                </a:cubicBezTo>
                <a:cubicBezTo>
                  <a:pt x="11209" y="11943"/>
                  <a:pt x="11598" y="11829"/>
                  <a:pt x="11987" y="11600"/>
                </a:cubicBezTo>
                <a:cubicBezTo>
                  <a:pt x="12337" y="11371"/>
                  <a:pt x="12649" y="11029"/>
                  <a:pt x="12921" y="10629"/>
                </a:cubicBezTo>
                <a:cubicBezTo>
                  <a:pt x="13194" y="10286"/>
                  <a:pt x="13427" y="9771"/>
                  <a:pt x="13583" y="9257"/>
                </a:cubicBezTo>
                <a:cubicBezTo>
                  <a:pt x="13777" y="8743"/>
                  <a:pt x="13855" y="8229"/>
                  <a:pt x="13855" y="7600"/>
                </a:cubicBezTo>
                <a:cubicBezTo>
                  <a:pt x="20432" y="7600"/>
                  <a:pt x="20432" y="7600"/>
                  <a:pt x="20432" y="7600"/>
                </a:cubicBezTo>
                <a:cubicBezTo>
                  <a:pt x="16541" y="1257"/>
                  <a:pt x="16541" y="1257"/>
                  <a:pt x="16541" y="1257"/>
                </a:cubicBezTo>
                <a:lnTo>
                  <a:pt x="5137" y="125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7" name="Shape 4777"/>
          <p:cNvSpPr/>
          <p:nvPr/>
        </p:nvSpPr>
        <p:spPr>
          <a:xfrm>
            <a:off x="7865735" y="3579317"/>
            <a:ext cx="203157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447"/>
                </a:lnTo>
                <a:lnTo>
                  <a:pt x="8005" y="4447"/>
                </a:lnTo>
                <a:lnTo>
                  <a:pt x="8005" y="5400"/>
                </a:lnTo>
                <a:lnTo>
                  <a:pt x="1016" y="5400"/>
                </a:lnTo>
                <a:lnTo>
                  <a:pt x="1016" y="20647"/>
                </a:lnTo>
                <a:lnTo>
                  <a:pt x="20456" y="20647"/>
                </a:lnTo>
                <a:lnTo>
                  <a:pt x="20456" y="5400"/>
                </a:lnTo>
                <a:lnTo>
                  <a:pt x="13468" y="5400"/>
                </a:lnTo>
                <a:lnTo>
                  <a:pt x="13468" y="4447"/>
                </a:lnTo>
                <a:lnTo>
                  <a:pt x="21600" y="4447"/>
                </a:lnTo>
                <a:close/>
                <a:moveTo>
                  <a:pt x="10165" y="14294"/>
                </a:moveTo>
                <a:lnTo>
                  <a:pt x="10165" y="0"/>
                </a:lnTo>
                <a:lnTo>
                  <a:pt x="11308" y="0"/>
                </a:lnTo>
                <a:lnTo>
                  <a:pt x="11308" y="14294"/>
                </a:lnTo>
                <a:lnTo>
                  <a:pt x="15501" y="10800"/>
                </a:lnTo>
                <a:lnTo>
                  <a:pt x="16264" y="11435"/>
                </a:lnTo>
                <a:lnTo>
                  <a:pt x="10800" y="15988"/>
                </a:lnTo>
                <a:lnTo>
                  <a:pt x="5209" y="11435"/>
                </a:lnTo>
                <a:lnTo>
                  <a:pt x="5972" y="10800"/>
                </a:lnTo>
                <a:lnTo>
                  <a:pt x="10165" y="1429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8" name="Shape 4778"/>
          <p:cNvSpPr/>
          <p:nvPr/>
        </p:nvSpPr>
        <p:spPr>
          <a:xfrm>
            <a:off x="8454751" y="3586488"/>
            <a:ext cx="272469" cy="228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905"/>
                </a:lnTo>
                <a:lnTo>
                  <a:pt x="20084" y="905"/>
                </a:lnTo>
                <a:lnTo>
                  <a:pt x="20084" y="18207"/>
                </a:lnTo>
                <a:lnTo>
                  <a:pt x="11179" y="18207"/>
                </a:lnTo>
                <a:lnTo>
                  <a:pt x="11179" y="20582"/>
                </a:lnTo>
                <a:lnTo>
                  <a:pt x="17621" y="20582"/>
                </a:lnTo>
                <a:lnTo>
                  <a:pt x="17621" y="21600"/>
                </a:lnTo>
                <a:lnTo>
                  <a:pt x="3979" y="21600"/>
                </a:lnTo>
                <a:lnTo>
                  <a:pt x="3979" y="20582"/>
                </a:lnTo>
                <a:lnTo>
                  <a:pt x="10421" y="20582"/>
                </a:lnTo>
                <a:lnTo>
                  <a:pt x="10421" y="18207"/>
                </a:lnTo>
                <a:lnTo>
                  <a:pt x="1516" y="18207"/>
                </a:lnTo>
                <a:lnTo>
                  <a:pt x="1516" y="905"/>
                </a:lnTo>
                <a:lnTo>
                  <a:pt x="0" y="905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9232" y="17190"/>
                </a:moveTo>
                <a:lnTo>
                  <a:pt x="19232" y="905"/>
                </a:lnTo>
                <a:lnTo>
                  <a:pt x="2368" y="905"/>
                </a:lnTo>
                <a:lnTo>
                  <a:pt x="2368" y="17190"/>
                </a:lnTo>
                <a:lnTo>
                  <a:pt x="19232" y="17190"/>
                </a:lnTo>
                <a:close/>
                <a:moveTo>
                  <a:pt x="9568" y="3845"/>
                </a:moveTo>
                <a:lnTo>
                  <a:pt x="9568" y="9613"/>
                </a:lnTo>
                <a:lnTo>
                  <a:pt x="4737" y="9613"/>
                </a:lnTo>
                <a:lnTo>
                  <a:pt x="4737" y="3845"/>
                </a:lnTo>
                <a:lnTo>
                  <a:pt x="9568" y="3845"/>
                </a:lnTo>
                <a:close/>
                <a:moveTo>
                  <a:pt x="4737" y="11535"/>
                </a:moveTo>
                <a:lnTo>
                  <a:pt x="4737" y="12440"/>
                </a:lnTo>
                <a:lnTo>
                  <a:pt x="16863" y="12440"/>
                </a:lnTo>
                <a:lnTo>
                  <a:pt x="16863" y="11535"/>
                </a:lnTo>
                <a:lnTo>
                  <a:pt x="4737" y="11535"/>
                </a:lnTo>
                <a:close/>
                <a:moveTo>
                  <a:pt x="4737" y="14362"/>
                </a:moveTo>
                <a:lnTo>
                  <a:pt x="4737" y="15380"/>
                </a:lnTo>
                <a:lnTo>
                  <a:pt x="16863" y="15380"/>
                </a:lnTo>
                <a:lnTo>
                  <a:pt x="16863" y="14362"/>
                </a:lnTo>
                <a:lnTo>
                  <a:pt x="4737" y="14362"/>
                </a:lnTo>
                <a:close/>
                <a:moveTo>
                  <a:pt x="8811" y="8595"/>
                </a:moveTo>
                <a:lnTo>
                  <a:pt x="8811" y="4750"/>
                </a:lnTo>
                <a:lnTo>
                  <a:pt x="5589" y="4750"/>
                </a:lnTo>
                <a:lnTo>
                  <a:pt x="5589" y="8595"/>
                </a:lnTo>
                <a:lnTo>
                  <a:pt x="8811" y="8595"/>
                </a:lnTo>
                <a:close/>
                <a:moveTo>
                  <a:pt x="11179" y="3845"/>
                </a:moveTo>
                <a:lnTo>
                  <a:pt x="11179" y="4750"/>
                </a:lnTo>
                <a:lnTo>
                  <a:pt x="16863" y="4750"/>
                </a:lnTo>
                <a:lnTo>
                  <a:pt x="16863" y="3845"/>
                </a:lnTo>
                <a:lnTo>
                  <a:pt x="11179" y="3845"/>
                </a:lnTo>
                <a:close/>
                <a:moveTo>
                  <a:pt x="11179" y="6220"/>
                </a:moveTo>
                <a:lnTo>
                  <a:pt x="11179" y="7125"/>
                </a:lnTo>
                <a:lnTo>
                  <a:pt x="16863" y="7125"/>
                </a:lnTo>
                <a:lnTo>
                  <a:pt x="16863" y="6220"/>
                </a:lnTo>
                <a:lnTo>
                  <a:pt x="11179" y="6220"/>
                </a:lnTo>
                <a:close/>
                <a:moveTo>
                  <a:pt x="11179" y="8595"/>
                </a:moveTo>
                <a:lnTo>
                  <a:pt x="11179" y="9613"/>
                </a:lnTo>
                <a:lnTo>
                  <a:pt x="16863" y="9613"/>
                </a:lnTo>
                <a:lnTo>
                  <a:pt x="16863" y="8595"/>
                </a:lnTo>
                <a:lnTo>
                  <a:pt x="11179" y="859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79" name="Shape 4779"/>
          <p:cNvSpPr/>
          <p:nvPr/>
        </p:nvSpPr>
        <p:spPr>
          <a:xfrm>
            <a:off x="9082605" y="3582305"/>
            <a:ext cx="264104" cy="2366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574"/>
                </a:moveTo>
                <a:cubicBezTo>
                  <a:pt x="11211" y="16574"/>
                  <a:pt x="11211" y="16574"/>
                  <a:pt x="11211" y="16574"/>
                </a:cubicBezTo>
                <a:cubicBezTo>
                  <a:pt x="11211" y="18360"/>
                  <a:pt x="11211" y="18360"/>
                  <a:pt x="11211" y="18360"/>
                </a:cubicBezTo>
                <a:cubicBezTo>
                  <a:pt x="15135" y="20811"/>
                  <a:pt x="15135" y="20811"/>
                  <a:pt x="15135" y="20811"/>
                </a:cubicBezTo>
                <a:cubicBezTo>
                  <a:pt x="14724" y="21600"/>
                  <a:pt x="14724" y="21600"/>
                  <a:pt x="14724" y="21600"/>
                </a:cubicBezTo>
                <a:cubicBezTo>
                  <a:pt x="10800" y="19191"/>
                  <a:pt x="10800" y="19191"/>
                  <a:pt x="10800" y="19191"/>
                </a:cubicBezTo>
                <a:cubicBezTo>
                  <a:pt x="6839" y="21600"/>
                  <a:pt x="6839" y="21600"/>
                  <a:pt x="6839" y="21600"/>
                </a:cubicBezTo>
                <a:cubicBezTo>
                  <a:pt x="6465" y="20811"/>
                  <a:pt x="6465" y="20811"/>
                  <a:pt x="6465" y="20811"/>
                </a:cubicBezTo>
                <a:cubicBezTo>
                  <a:pt x="10352" y="18360"/>
                  <a:pt x="10352" y="18360"/>
                  <a:pt x="10352" y="18360"/>
                </a:cubicBezTo>
                <a:cubicBezTo>
                  <a:pt x="10352" y="16574"/>
                  <a:pt x="10352" y="16574"/>
                  <a:pt x="10352" y="16574"/>
                </a:cubicBezTo>
                <a:cubicBezTo>
                  <a:pt x="0" y="16574"/>
                  <a:pt x="0" y="16574"/>
                  <a:pt x="0" y="16574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6574"/>
                </a:lnTo>
                <a:close/>
                <a:moveTo>
                  <a:pt x="822" y="914"/>
                </a:moveTo>
                <a:cubicBezTo>
                  <a:pt x="822" y="15660"/>
                  <a:pt x="822" y="15660"/>
                  <a:pt x="822" y="15660"/>
                </a:cubicBezTo>
                <a:cubicBezTo>
                  <a:pt x="20778" y="15660"/>
                  <a:pt x="20778" y="15660"/>
                  <a:pt x="20778" y="15660"/>
                </a:cubicBezTo>
                <a:cubicBezTo>
                  <a:pt x="20778" y="914"/>
                  <a:pt x="20778" y="914"/>
                  <a:pt x="20778" y="914"/>
                </a:cubicBezTo>
                <a:lnTo>
                  <a:pt x="822" y="914"/>
                </a:lnTo>
                <a:close/>
                <a:moveTo>
                  <a:pt x="12071" y="3572"/>
                </a:moveTo>
                <a:cubicBezTo>
                  <a:pt x="12818" y="3822"/>
                  <a:pt x="12818" y="3822"/>
                  <a:pt x="12818" y="3822"/>
                </a:cubicBezTo>
                <a:cubicBezTo>
                  <a:pt x="10538" y="12378"/>
                  <a:pt x="10538" y="12378"/>
                  <a:pt x="10538" y="12378"/>
                </a:cubicBezTo>
                <a:cubicBezTo>
                  <a:pt x="7885" y="8266"/>
                  <a:pt x="7885" y="8266"/>
                  <a:pt x="7885" y="8266"/>
                </a:cubicBezTo>
                <a:cubicBezTo>
                  <a:pt x="6129" y="12088"/>
                  <a:pt x="6129" y="12088"/>
                  <a:pt x="6129" y="12088"/>
                </a:cubicBezTo>
                <a:cubicBezTo>
                  <a:pt x="3774" y="6812"/>
                  <a:pt x="3774" y="6812"/>
                  <a:pt x="3774" y="6812"/>
                </a:cubicBezTo>
                <a:cubicBezTo>
                  <a:pt x="2466" y="12212"/>
                  <a:pt x="2466" y="12212"/>
                  <a:pt x="2466" y="12212"/>
                </a:cubicBezTo>
                <a:cubicBezTo>
                  <a:pt x="1644" y="12005"/>
                  <a:pt x="1644" y="12005"/>
                  <a:pt x="1644" y="12005"/>
                </a:cubicBezTo>
                <a:cubicBezTo>
                  <a:pt x="3550" y="4278"/>
                  <a:pt x="3550" y="4278"/>
                  <a:pt x="3550" y="4278"/>
                </a:cubicBezTo>
                <a:cubicBezTo>
                  <a:pt x="6129" y="10052"/>
                  <a:pt x="6129" y="10052"/>
                  <a:pt x="6129" y="10052"/>
                </a:cubicBezTo>
                <a:cubicBezTo>
                  <a:pt x="7773" y="6480"/>
                  <a:pt x="7773" y="6480"/>
                  <a:pt x="7773" y="6480"/>
                </a:cubicBezTo>
                <a:cubicBezTo>
                  <a:pt x="10239" y="10302"/>
                  <a:pt x="10239" y="10302"/>
                  <a:pt x="10239" y="10302"/>
                </a:cubicBezTo>
                <a:lnTo>
                  <a:pt x="12071" y="3572"/>
                </a:lnTo>
                <a:close/>
                <a:moveTo>
                  <a:pt x="16592" y="5483"/>
                </a:moveTo>
                <a:cubicBezTo>
                  <a:pt x="16929" y="5483"/>
                  <a:pt x="17265" y="5566"/>
                  <a:pt x="17564" y="5732"/>
                </a:cubicBezTo>
                <a:cubicBezTo>
                  <a:pt x="17900" y="5898"/>
                  <a:pt x="18162" y="6106"/>
                  <a:pt x="18386" y="6314"/>
                </a:cubicBezTo>
                <a:cubicBezTo>
                  <a:pt x="18610" y="6563"/>
                  <a:pt x="18797" y="6854"/>
                  <a:pt x="18909" y="7186"/>
                </a:cubicBezTo>
                <a:cubicBezTo>
                  <a:pt x="19059" y="7560"/>
                  <a:pt x="19096" y="7934"/>
                  <a:pt x="19096" y="8308"/>
                </a:cubicBezTo>
                <a:cubicBezTo>
                  <a:pt x="19096" y="8682"/>
                  <a:pt x="19059" y="9014"/>
                  <a:pt x="18909" y="9388"/>
                </a:cubicBezTo>
                <a:cubicBezTo>
                  <a:pt x="18797" y="9720"/>
                  <a:pt x="18610" y="10011"/>
                  <a:pt x="18386" y="10260"/>
                </a:cubicBezTo>
                <a:cubicBezTo>
                  <a:pt x="18162" y="10509"/>
                  <a:pt x="17900" y="10717"/>
                  <a:pt x="17564" y="10842"/>
                </a:cubicBezTo>
                <a:cubicBezTo>
                  <a:pt x="17265" y="11008"/>
                  <a:pt x="16929" y="11091"/>
                  <a:pt x="16592" y="11091"/>
                </a:cubicBezTo>
                <a:cubicBezTo>
                  <a:pt x="16256" y="11091"/>
                  <a:pt x="15920" y="11008"/>
                  <a:pt x="15621" y="10842"/>
                </a:cubicBezTo>
                <a:cubicBezTo>
                  <a:pt x="15322" y="10717"/>
                  <a:pt x="15060" y="10509"/>
                  <a:pt x="14836" y="10260"/>
                </a:cubicBezTo>
                <a:cubicBezTo>
                  <a:pt x="14612" y="10011"/>
                  <a:pt x="14425" y="9720"/>
                  <a:pt x="14275" y="9388"/>
                </a:cubicBezTo>
                <a:cubicBezTo>
                  <a:pt x="14163" y="9014"/>
                  <a:pt x="14089" y="8682"/>
                  <a:pt x="14089" y="8308"/>
                </a:cubicBezTo>
                <a:cubicBezTo>
                  <a:pt x="14089" y="7934"/>
                  <a:pt x="14163" y="7560"/>
                  <a:pt x="14275" y="7186"/>
                </a:cubicBezTo>
                <a:cubicBezTo>
                  <a:pt x="14425" y="6854"/>
                  <a:pt x="14612" y="6563"/>
                  <a:pt x="14836" y="6314"/>
                </a:cubicBezTo>
                <a:cubicBezTo>
                  <a:pt x="15060" y="6106"/>
                  <a:pt x="15322" y="5898"/>
                  <a:pt x="15621" y="5732"/>
                </a:cubicBezTo>
                <a:cubicBezTo>
                  <a:pt x="15920" y="5566"/>
                  <a:pt x="16256" y="5483"/>
                  <a:pt x="16592" y="5483"/>
                </a:cubicBezTo>
                <a:close/>
                <a:moveTo>
                  <a:pt x="16592" y="10135"/>
                </a:moveTo>
                <a:cubicBezTo>
                  <a:pt x="16817" y="10135"/>
                  <a:pt x="17041" y="10094"/>
                  <a:pt x="17228" y="10011"/>
                </a:cubicBezTo>
                <a:cubicBezTo>
                  <a:pt x="17452" y="9886"/>
                  <a:pt x="17639" y="9762"/>
                  <a:pt x="17788" y="9595"/>
                </a:cubicBezTo>
                <a:cubicBezTo>
                  <a:pt x="17938" y="9429"/>
                  <a:pt x="18050" y="9222"/>
                  <a:pt x="18125" y="9014"/>
                </a:cubicBezTo>
                <a:cubicBezTo>
                  <a:pt x="18237" y="8806"/>
                  <a:pt x="18274" y="8557"/>
                  <a:pt x="18274" y="8308"/>
                </a:cubicBezTo>
                <a:cubicBezTo>
                  <a:pt x="18274" y="8058"/>
                  <a:pt x="18237" y="7809"/>
                  <a:pt x="18125" y="7602"/>
                </a:cubicBezTo>
                <a:cubicBezTo>
                  <a:pt x="18050" y="7352"/>
                  <a:pt x="17938" y="7145"/>
                  <a:pt x="17788" y="7020"/>
                </a:cubicBezTo>
                <a:cubicBezTo>
                  <a:pt x="17639" y="6854"/>
                  <a:pt x="17452" y="6688"/>
                  <a:pt x="17228" y="6605"/>
                </a:cubicBezTo>
                <a:cubicBezTo>
                  <a:pt x="17041" y="6522"/>
                  <a:pt x="16817" y="6480"/>
                  <a:pt x="16592" y="6480"/>
                </a:cubicBezTo>
                <a:cubicBezTo>
                  <a:pt x="16368" y="6480"/>
                  <a:pt x="16144" y="6522"/>
                  <a:pt x="15957" y="6605"/>
                </a:cubicBezTo>
                <a:cubicBezTo>
                  <a:pt x="15733" y="6688"/>
                  <a:pt x="15583" y="6854"/>
                  <a:pt x="15397" y="7020"/>
                </a:cubicBezTo>
                <a:cubicBezTo>
                  <a:pt x="15284" y="7145"/>
                  <a:pt x="15172" y="7352"/>
                  <a:pt x="15060" y="7602"/>
                </a:cubicBezTo>
                <a:cubicBezTo>
                  <a:pt x="14985" y="7809"/>
                  <a:pt x="14911" y="8058"/>
                  <a:pt x="14911" y="8308"/>
                </a:cubicBezTo>
                <a:cubicBezTo>
                  <a:pt x="14911" y="8557"/>
                  <a:pt x="14985" y="8806"/>
                  <a:pt x="15060" y="9014"/>
                </a:cubicBezTo>
                <a:cubicBezTo>
                  <a:pt x="15172" y="9222"/>
                  <a:pt x="15284" y="9429"/>
                  <a:pt x="15397" y="9595"/>
                </a:cubicBezTo>
                <a:cubicBezTo>
                  <a:pt x="15583" y="9762"/>
                  <a:pt x="15733" y="9886"/>
                  <a:pt x="15957" y="10011"/>
                </a:cubicBezTo>
                <a:cubicBezTo>
                  <a:pt x="16144" y="10094"/>
                  <a:pt x="16368" y="10135"/>
                  <a:pt x="16592" y="1013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0" name="Shape 4780"/>
          <p:cNvSpPr/>
          <p:nvPr/>
        </p:nvSpPr>
        <p:spPr>
          <a:xfrm>
            <a:off x="9716434" y="3579062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47" y="0"/>
                </a:moveTo>
                <a:lnTo>
                  <a:pt x="21600" y="4553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7047" y="0"/>
                </a:lnTo>
                <a:close/>
                <a:moveTo>
                  <a:pt x="20647" y="20753"/>
                </a:moveTo>
                <a:lnTo>
                  <a:pt x="20647" y="4871"/>
                </a:lnTo>
                <a:lnTo>
                  <a:pt x="16729" y="847"/>
                </a:lnTo>
                <a:lnTo>
                  <a:pt x="16094" y="847"/>
                </a:lnTo>
                <a:lnTo>
                  <a:pt x="16094" y="8153"/>
                </a:lnTo>
                <a:lnTo>
                  <a:pt x="5400" y="8153"/>
                </a:lnTo>
                <a:lnTo>
                  <a:pt x="5400" y="847"/>
                </a:lnTo>
                <a:lnTo>
                  <a:pt x="847" y="847"/>
                </a:lnTo>
                <a:lnTo>
                  <a:pt x="847" y="20753"/>
                </a:lnTo>
                <a:lnTo>
                  <a:pt x="20647" y="20753"/>
                </a:lnTo>
                <a:close/>
                <a:moveTo>
                  <a:pt x="15247" y="847"/>
                </a:moveTo>
                <a:lnTo>
                  <a:pt x="6247" y="847"/>
                </a:lnTo>
                <a:lnTo>
                  <a:pt x="6247" y="7200"/>
                </a:lnTo>
                <a:lnTo>
                  <a:pt x="15247" y="7200"/>
                </a:lnTo>
                <a:lnTo>
                  <a:pt x="15247" y="847"/>
                </a:lnTo>
                <a:close/>
                <a:moveTo>
                  <a:pt x="6247" y="14400"/>
                </a:moveTo>
                <a:lnTo>
                  <a:pt x="6247" y="15353"/>
                </a:lnTo>
                <a:lnTo>
                  <a:pt x="15247" y="15353"/>
                </a:lnTo>
                <a:lnTo>
                  <a:pt x="15247" y="14400"/>
                </a:lnTo>
                <a:lnTo>
                  <a:pt x="6247" y="14400"/>
                </a:lnTo>
                <a:close/>
                <a:moveTo>
                  <a:pt x="6247" y="17047"/>
                </a:moveTo>
                <a:lnTo>
                  <a:pt x="6247" y="18000"/>
                </a:lnTo>
                <a:lnTo>
                  <a:pt x="15247" y="18000"/>
                </a:lnTo>
                <a:lnTo>
                  <a:pt x="15247" y="17047"/>
                </a:lnTo>
                <a:lnTo>
                  <a:pt x="6247" y="17047"/>
                </a:lnTo>
                <a:close/>
                <a:moveTo>
                  <a:pt x="12600" y="2753"/>
                </a:moveTo>
                <a:lnTo>
                  <a:pt x="12600" y="5400"/>
                </a:lnTo>
                <a:lnTo>
                  <a:pt x="13447" y="5400"/>
                </a:lnTo>
                <a:lnTo>
                  <a:pt x="13447" y="2753"/>
                </a:lnTo>
                <a:lnTo>
                  <a:pt x="12600" y="275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1" name="Shape 4781"/>
          <p:cNvSpPr/>
          <p:nvPr/>
        </p:nvSpPr>
        <p:spPr>
          <a:xfrm>
            <a:off x="10340106" y="3578720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890"/>
                </a:moveTo>
                <a:cubicBezTo>
                  <a:pt x="890" y="890"/>
                  <a:pt x="890" y="890"/>
                  <a:pt x="890" y="890"/>
                </a:cubicBezTo>
                <a:cubicBezTo>
                  <a:pt x="890" y="4975"/>
                  <a:pt x="890" y="4975"/>
                  <a:pt x="890" y="4975"/>
                </a:cubicBezTo>
                <a:cubicBezTo>
                  <a:pt x="20670" y="4975"/>
                  <a:pt x="20670" y="4975"/>
                  <a:pt x="20670" y="4975"/>
                </a:cubicBezTo>
                <a:lnTo>
                  <a:pt x="20670" y="890"/>
                </a:lnTo>
                <a:close/>
                <a:moveTo>
                  <a:pt x="890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5865"/>
                  <a:pt x="20670" y="5865"/>
                  <a:pt x="20670" y="5865"/>
                </a:cubicBezTo>
                <a:cubicBezTo>
                  <a:pt x="890" y="5865"/>
                  <a:pt x="890" y="5865"/>
                  <a:pt x="890" y="5865"/>
                </a:cubicBezTo>
                <a:lnTo>
                  <a:pt x="890" y="20710"/>
                </a:lnTo>
                <a:close/>
                <a:moveTo>
                  <a:pt x="7726" y="9061"/>
                </a:moveTo>
                <a:cubicBezTo>
                  <a:pt x="7726" y="8899"/>
                  <a:pt x="7726" y="8899"/>
                  <a:pt x="7726" y="8899"/>
                </a:cubicBezTo>
                <a:cubicBezTo>
                  <a:pt x="8535" y="8899"/>
                  <a:pt x="8535" y="8899"/>
                  <a:pt x="8535" y="8899"/>
                </a:cubicBezTo>
                <a:cubicBezTo>
                  <a:pt x="8535" y="15978"/>
                  <a:pt x="8535" y="15978"/>
                  <a:pt x="8535" y="15978"/>
                </a:cubicBezTo>
                <a:cubicBezTo>
                  <a:pt x="7564" y="15978"/>
                  <a:pt x="7564" y="15978"/>
                  <a:pt x="7564" y="15978"/>
                </a:cubicBezTo>
                <a:cubicBezTo>
                  <a:pt x="7564" y="10962"/>
                  <a:pt x="7564" y="10962"/>
                  <a:pt x="7564" y="10962"/>
                </a:cubicBezTo>
                <a:cubicBezTo>
                  <a:pt x="5825" y="10962"/>
                  <a:pt x="5825" y="10962"/>
                  <a:pt x="5825" y="10962"/>
                </a:cubicBezTo>
                <a:cubicBezTo>
                  <a:pt x="5825" y="10234"/>
                  <a:pt x="5825" y="10234"/>
                  <a:pt x="5825" y="10234"/>
                </a:cubicBezTo>
                <a:cubicBezTo>
                  <a:pt x="5987" y="10234"/>
                  <a:pt x="5987" y="10234"/>
                  <a:pt x="5987" y="10234"/>
                </a:cubicBezTo>
                <a:cubicBezTo>
                  <a:pt x="6229" y="10193"/>
                  <a:pt x="6472" y="10153"/>
                  <a:pt x="6634" y="10153"/>
                </a:cubicBezTo>
                <a:cubicBezTo>
                  <a:pt x="6836" y="10112"/>
                  <a:pt x="6998" y="10072"/>
                  <a:pt x="7160" y="10031"/>
                </a:cubicBezTo>
                <a:cubicBezTo>
                  <a:pt x="7281" y="9951"/>
                  <a:pt x="7402" y="9829"/>
                  <a:pt x="7483" y="9708"/>
                </a:cubicBezTo>
                <a:cubicBezTo>
                  <a:pt x="7564" y="9546"/>
                  <a:pt x="7645" y="9344"/>
                  <a:pt x="7726" y="9061"/>
                </a:cubicBezTo>
                <a:close/>
                <a:moveTo>
                  <a:pt x="6715" y="2265"/>
                </a:moveTo>
                <a:cubicBezTo>
                  <a:pt x="6715" y="3640"/>
                  <a:pt x="6715" y="3640"/>
                  <a:pt x="6715" y="3640"/>
                </a:cubicBezTo>
                <a:cubicBezTo>
                  <a:pt x="8090" y="3640"/>
                  <a:pt x="8090" y="3640"/>
                  <a:pt x="8090" y="3640"/>
                </a:cubicBezTo>
                <a:cubicBezTo>
                  <a:pt x="8090" y="2265"/>
                  <a:pt x="8090" y="2265"/>
                  <a:pt x="8090" y="2265"/>
                </a:cubicBezTo>
                <a:lnTo>
                  <a:pt x="6715" y="2265"/>
                </a:lnTo>
                <a:close/>
                <a:moveTo>
                  <a:pt x="12984" y="11164"/>
                </a:moveTo>
                <a:cubicBezTo>
                  <a:pt x="13389" y="11164"/>
                  <a:pt x="13712" y="11245"/>
                  <a:pt x="14036" y="11366"/>
                </a:cubicBezTo>
                <a:cubicBezTo>
                  <a:pt x="14319" y="11488"/>
                  <a:pt x="14562" y="11649"/>
                  <a:pt x="14804" y="11852"/>
                </a:cubicBezTo>
                <a:cubicBezTo>
                  <a:pt x="15007" y="12054"/>
                  <a:pt x="15169" y="12337"/>
                  <a:pt x="15249" y="12661"/>
                </a:cubicBezTo>
                <a:cubicBezTo>
                  <a:pt x="15371" y="12944"/>
                  <a:pt x="15411" y="13308"/>
                  <a:pt x="15411" y="13631"/>
                </a:cubicBezTo>
                <a:cubicBezTo>
                  <a:pt x="15411" y="13996"/>
                  <a:pt x="15371" y="14319"/>
                  <a:pt x="15249" y="14602"/>
                </a:cubicBezTo>
                <a:cubicBezTo>
                  <a:pt x="15128" y="14926"/>
                  <a:pt x="14926" y="15169"/>
                  <a:pt x="14683" y="15371"/>
                </a:cubicBezTo>
                <a:cubicBezTo>
                  <a:pt x="14481" y="15613"/>
                  <a:pt x="14238" y="15775"/>
                  <a:pt x="13915" y="15897"/>
                </a:cubicBezTo>
                <a:cubicBezTo>
                  <a:pt x="13631" y="16058"/>
                  <a:pt x="13308" y="16139"/>
                  <a:pt x="12944" y="16139"/>
                </a:cubicBezTo>
                <a:cubicBezTo>
                  <a:pt x="12580" y="16139"/>
                  <a:pt x="12297" y="16058"/>
                  <a:pt x="12013" y="15978"/>
                </a:cubicBezTo>
                <a:cubicBezTo>
                  <a:pt x="11730" y="15856"/>
                  <a:pt x="11488" y="15694"/>
                  <a:pt x="11245" y="15492"/>
                </a:cubicBezTo>
                <a:cubicBezTo>
                  <a:pt x="11043" y="15290"/>
                  <a:pt x="10881" y="15047"/>
                  <a:pt x="10760" y="14764"/>
                </a:cubicBezTo>
                <a:cubicBezTo>
                  <a:pt x="10638" y="14521"/>
                  <a:pt x="10557" y="14198"/>
                  <a:pt x="10557" y="13874"/>
                </a:cubicBezTo>
                <a:cubicBezTo>
                  <a:pt x="10557" y="13712"/>
                  <a:pt x="10557" y="13712"/>
                  <a:pt x="10557" y="13712"/>
                </a:cubicBezTo>
                <a:cubicBezTo>
                  <a:pt x="11528" y="13712"/>
                  <a:pt x="11528" y="13712"/>
                  <a:pt x="11528" y="13712"/>
                </a:cubicBezTo>
                <a:cubicBezTo>
                  <a:pt x="11528" y="13874"/>
                  <a:pt x="11528" y="13874"/>
                  <a:pt x="11528" y="13874"/>
                </a:cubicBezTo>
                <a:cubicBezTo>
                  <a:pt x="11528" y="14076"/>
                  <a:pt x="11569" y="14279"/>
                  <a:pt x="11649" y="14440"/>
                </a:cubicBezTo>
                <a:cubicBezTo>
                  <a:pt x="11690" y="14602"/>
                  <a:pt x="11811" y="14764"/>
                  <a:pt x="11933" y="14845"/>
                </a:cubicBezTo>
                <a:cubicBezTo>
                  <a:pt x="12094" y="15007"/>
                  <a:pt x="12256" y="15088"/>
                  <a:pt x="12418" y="15169"/>
                </a:cubicBezTo>
                <a:cubicBezTo>
                  <a:pt x="12580" y="15249"/>
                  <a:pt x="12782" y="15290"/>
                  <a:pt x="12984" y="15290"/>
                </a:cubicBezTo>
                <a:cubicBezTo>
                  <a:pt x="13227" y="15290"/>
                  <a:pt x="13470" y="15209"/>
                  <a:pt x="13631" y="15128"/>
                </a:cubicBezTo>
                <a:cubicBezTo>
                  <a:pt x="13793" y="15007"/>
                  <a:pt x="13955" y="14885"/>
                  <a:pt x="14117" y="14764"/>
                </a:cubicBezTo>
                <a:cubicBezTo>
                  <a:pt x="14238" y="14562"/>
                  <a:pt x="14360" y="14400"/>
                  <a:pt x="14400" y="14198"/>
                </a:cubicBezTo>
                <a:cubicBezTo>
                  <a:pt x="14440" y="13996"/>
                  <a:pt x="14481" y="13793"/>
                  <a:pt x="14481" y="13591"/>
                </a:cubicBezTo>
                <a:cubicBezTo>
                  <a:pt x="14481" y="13389"/>
                  <a:pt x="14440" y="13187"/>
                  <a:pt x="14360" y="12984"/>
                </a:cubicBezTo>
                <a:cubicBezTo>
                  <a:pt x="14279" y="12782"/>
                  <a:pt x="14198" y="12620"/>
                  <a:pt x="14036" y="12499"/>
                </a:cubicBezTo>
                <a:cubicBezTo>
                  <a:pt x="13915" y="12337"/>
                  <a:pt x="13753" y="12216"/>
                  <a:pt x="13551" y="12135"/>
                </a:cubicBezTo>
                <a:cubicBezTo>
                  <a:pt x="13348" y="12054"/>
                  <a:pt x="13146" y="12013"/>
                  <a:pt x="12944" y="12013"/>
                </a:cubicBezTo>
                <a:cubicBezTo>
                  <a:pt x="12661" y="12013"/>
                  <a:pt x="12418" y="12094"/>
                  <a:pt x="12175" y="12216"/>
                </a:cubicBezTo>
                <a:cubicBezTo>
                  <a:pt x="11892" y="12337"/>
                  <a:pt x="11730" y="12499"/>
                  <a:pt x="11569" y="12742"/>
                </a:cubicBezTo>
                <a:cubicBezTo>
                  <a:pt x="11528" y="12822"/>
                  <a:pt x="11528" y="12822"/>
                  <a:pt x="11528" y="12822"/>
                </a:cubicBezTo>
                <a:cubicBezTo>
                  <a:pt x="10719" y="12822"/>
                  <a:pt x="10719" y="12822"/>
                  <a:pt x="10719" y="12822"/>
                </a:cubicBezTo>
                <a:cubicBezTo>
                  <a:pt x="11407" y="9020"/>
                  <a:pt x="11407" y="9020"/>
                  <a:pt x="11407" y="9020"/>
                </a:cubicBezTo>
                <a:cubicBezTo>
                  <a:pt x="15088" y="9020"/>
                  <a:pt x="15088" y="9020"/>
                  <a:pt x="15088" y="9020"/>
                </a:cubicBezTo>
                <a:cubicBezTo>
                  <a:pt x="15088" y="9910"/>
                  <a:pt x="15088" y="9910"/>
                  <a:pt x="15088" y="9910"/>
                </a:cubicBezTo>
                <a:cubicBezTo>
                  <a:pt x="12175" y="9910"/>
                  <a:pt x="12175" y="9910"/>
                  <a:pt x="12175" y="9910"/>
                </a:cubicBezTo>
                <a:cubicBezTo>
                  <a:pt x="11852" y="11528"/>
                  <a:pt x="11852" y="11528"/>
                  <a:pt x="11852" y="11528"/>
                </a:cubicBezTo>
                <a:cubicBezTo>
                  <a:pt x="12013" y="11447"/>
                  <a:pt x="12216" y="11366"/>
                  <a:pt x="12378" y="11285"/>
                </a:cubicBezTo>
                <a:cubicBezTo>
                  <a:pt x="12580" y="11204"/>
                  <a:pt x="12782" y="11164"/>
                  <a:pt x="12984" y="11164"/>
                </a:cubicBezTo>
                <a:close/>
                <a:moveTo>
                  <a:pt x="13470" y="2265"/>
                </a:moveTo>
                <a:cubicBezTo>
                  <a:pt x="13470" y="3640"/>
                  <a:pt x="13470" y="3640"/>
                  <a:pt x="13470" y="3640"/>
                </a:cubicBezTo>
                <a:cubicBezTo>
                  <a:pt x="14845" y="3640"/>
                  <a:pt x="14845" y="3640"/>
                  <a:pt x="14845" y="3640"/>
                </a:cubicBezTo>
                <a:cubicBezTo>
                  <a:pt x="14845" y="2265"/>
                  <a:pt x="14845" y="2265"/>
                  <a:pt x="14845" y="2265"/>
                </a:cubicBezTo>
                <a:lnTo>
                  <a:pt x="13470" y="226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2" name="Shape 4782"/>
          <p:cNvSpPr/>
          <p:nvPr/>
        </p:nvSpPr>
        <p:spPr>
          <a:xfrm>
            <a:off x="1603327" y="4108205"/>
            <a:ext cx="254544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9" y="0"/>
                </a:moveTo>
                <a:cubicBezTo>
                  <a:pt x="12999" y="2257"/>
                  <a:pt x="12999" y="2257"/>
                  <a:pt x="12999" y="2257"/>
                </a:cubicBezTo>
                <a:cubicBezTo>
                  <a:pt x="13194" y="2335"/>
                  <a:pt x="13388" y="2413"/>
                  <a:pt x="13583" y="2491"/>
                </a:cubicBezTo>
                <a:cubicBezTo>
                  <a:pt x="13777" y="2530"/>
                  <a:pt x="13972" y="2608"/>
                  <a:pt x="14166" y="2685"/>
                </a:cubicBezTo>
                <a:cubicBezTo>
                  <a:pt x="14361" y="2763"/>
                  <a:pt x="14556" y="2880"/>
                  <a:pt x="14750" y="2958"/>
                </a:cubicBezTo>
                <a:cubicBezTo>
                  <a:pt x="14906" y="3036"/>
                  <a:pt x="15101" y="3152"/>
                  <a:pt x="15256" y="3230"/>
                </a:cubicBezTo>
                <a:cubicBezTo>
                  <a:pt x="16930" y="1596"/>
                  <a:pt x="16930" y="1596"/>
                  <a:pt x="16930" y="1596"/>
                </a:cubicBezTo>
                <a:cubicBezTo>
                  <a:pt x="19965" y="4670"/>
                  <a:pt x="19965" y="4670"/>
                  <a:pt x="19965" y="4670"/>
                </a:cubicBezTo>
                <a:cubicBezTo>
                  <a:pt x="18292" y="6344"/>
                  <a:pt x="18292" y="6344"/>
                  <a:pt x="18292" y="6344"/>
                </a:cubicBezTo>
                <a:cubicBezTo>
                  <a:pt x="18409" y="6538"/>
                  <a:pt x="18486" y="6733"/>
                  <a:pt x="18603" y="6889"/>
                </a:cubicBezTo>
                <a:cubicBezTo>
                  <a:pt x="18681" y="7044"/>
                  <a:pt x="18759" y="7239"/>
                  <a:pt x="18798" y="7434"/>
                </a:cubicBezTo>
                <a:cubicBezTo>
                  <a:pt x="18915" y="7628"/>
                  <a:pt x="18992" y="7823"/>
                  <a:pt x="19031" y="8017"/>
                </a:cubicBezTo>
                <a:cubicBezTo>
                  <a:pt x="19109" y="8212"/>
                  <a:pt x="19148" y="8406"/>
                  <a:pt x="19226" y="8601"/>
                </a:cubicBezTo>
                <a:cubicBezTo>
                  <a:pt x="21600" y="8601"/>
                  <a:pt x="21600" y="8601"/>
                  <a:pt x="21600" y="8601"/>
                </a:cubicBezTo>
                <a:cubicBezTo>
                  <a:pt x="21600" y="12960"/>
                  <a:pt x="21600" y="12960"/>
                  <a:pt x="21600" y="12960"/>
                </a:cubicBezTo>
                <a:cubicBezTo>
                  <a:pt x="19109" y="12960"/>
                  <a:pt x="19109" y="12960"/>
                  <a:pt x="19109" y="12960"/>
                </a:cubicBezTo>
                <a:cubicBezTo>
                  <a:pt x="19070" y="13155"/>
                  <a:pt x="19031" y="13310"/>
                  <a:pt x="18954" y="13505"/>
                </a:cubicBezTo>
                <a:cubicBezTo>
                  <a:pt x="18915" y="13699"/>
                  <a:pt x="18798" y="13894"/>
                  <a:pt x="18720" y="14089"/>
                </a:cubicBezTo>
                <a:cubicBezTo>
                  <a:pt x="18642" y="14244"/>
                  <a:pt x="18564" y="14439"/>
                  <a:pt x="18486" y="14595"/>
                </a:cubicBezTo>
                <a:cubicBezTo>
                  <a:pt x="18409" y="14789"/>
                  <a:pt x="18292" y="14945"/>
                  <a:pt x="18214" y="15101"/>
                </a:cubicBezTo>
                <a:cubicBezTo>
                  <a:pt x="19965" y="16930"/>
                  <a:pt x="19965" y="16930"/>
                  <a:pt x="19965" y="16930"/>
                </a:cubicBezTo>
                <a:cubicBezTo>
                  <a:pt x="16930" y="19965"/>
                  <a:pt x="16930" y="19965"/>
                  <a:pt x="16930" y="19965"/>
                </a:cubicBezTo>
                <a:cubicBezTo>
                  <a:pt x="15101" y="18136"/>
                  <a:pt x="15101" y="18136"/>
                  <a:pt x="15101" y="18136"/>
                </a:cubicBezTo>
                <a:cubicBezTo>
                  <a:pt x="14945" y="18253"/>
                  <a:pt x="14789" y="18331"/>
                  <a:pt x="14595" y="18409"/>
                </a:cubicBezTo>
                <a:cubicBezTo>
                  <a:pt x="14439" y="18486"/>
                  <a:pt x="14244" y="18564"/>
                  <a:pt x="14050" y="18642"/>
                </a:cubicBezTo>
                <a:cubicBezTo>
                  <a:pt x="13894" y="18720"/>
                  <a:pt x="13699" y="18759"/>
                  <a:pt x="13505" y="18837"/>
                </a:cubicBezTo>
                <a:cubicBezTo>
                  <a:pt x="13349" y="18915"/>
                  <a:pt x="13155" y="18954"/>
                  <a:pt x="12999" y="18992"/>
                </a:cubicBezTo>
                <a:cubicBezTo>
                  <a:pt x="12999" y="21600"/>
                  <a:pt x="12999" y="21600"/>
                  <a:pt x="12999" y="21600"/>
                </a:cubicBezTo>
                <a:cubicBezTo>
                  <a:pt x="8640" y="21600"/>
                  <a:pt x="8640" y="21600"/>
                  <a:pt x="8640" y="21600"/>
                </a:cubicBezTo>
                <a:cubicBezTo>
                  <a:pt x="8640" y="18992"/>
                  <a:pt x="8640" y="18992"/>
                  <a:pt x="8640" y="18992"/>
                </a:cubicBezTo>
                <a:cubicBezTo>
                  <a:pt x="8445" y="18954"/>
                  <a:pt x="8290" y="18915"/>
                  <a:pt x="8095" y="18837"/>
                </a:cubicBezTo>
                <a:cubicBezTo>
                  <a:pt x="7901" y="18759"/>
                  <a:pt x="7745" y="18720"/>
                  <a:pt x="7550" y="18642"/>
                </a:cubicBezTo>
                <a:cubicBezTo>
                  <a:pt x="7356" y="18564"/>
                  <a:pt x="7161" y="18486"/>
                  <a:pt x="7005" y="18409"/>
                </a:cubicBezTo>
                <a:cubicBezTo>
                  <a:pt x="6850" y="18331"/>
                  <a:pt x="6655" y="18253"/>
                  <a:pt x="6499" y="18136"/>
                </a:cubicBezTo>
                <a:cubicBezTo>
                  <a:pt x="4670" y="19965"/>
                  <a:pt x="4670" y="19965"/>
                  <a:pt x="4670" y="19965"/>
                </a:cubicBezTo>
                <a:cubicBezTo>
                  <a:pt x="1635" y="16930"/>
                  <a:pt x="1635" y="16930"/>
                  <a:pt x="1635" y="16930"/>
                </a:cubicBezTo>
                <a:cubicBezTo>
                  <a:pt x="3425" y="15101"/>
                  <a:pt x="3425" y="15101"/>
                  <a:pt x="3425" y="15101"/>
                </a:cubicBezTo>
                <a:cubicBezTo>
                  <a:pt x="3308" y="14945"/>
                  <a:pt x="3230" y="14789"/>
                  <a:pt x="3114" y="14595"/>
                </a:cubicBezTo>
                <a:cubicBezTo>
                  <a:pt x="3036" y="14439"/>
                  <a:pt x="2958" y="14244"/>
                  <a:pt x="2919" y="14089"/>
                </a:cubicBezTo>
                <a:cubicBezTo>
                  <a:pt x="2802" y="13894"/>
                  <a:pt x="2724" y="13699"/>
                  <a:pt x="2646" y="13505"/>
                </a:cubicBezTo>
                <a:cubicBezTo>
                  <a:pt x="2569" y="13310"/>
                  <a:pt x="2530" y="13155"/>
                  <a:pt x="2491" y="12960"/>
                </a:cubicBezTo>
                <a:cubicBezTo>
                  <a:pt x="0" y="12960"/>
                  <a:pt x="0" y="12960"/>
                  <a:pt x="0" y="12960"/>
                </a:cubicBezTo>
                <a:cubicBezTo>
                  <a:pt x="0" y="8601"/>
                  <a:pt x="0" y="8601"/>
                  <a:pt x="0" y="8601"/>
                </a:cubicBezTo>
                <a:cubicBezTo>
                  <a:pt x="2413" y="8601"/>
                  <a:pt x="2413" y="8601"/>
                  <a:pt x="2413" y="8601"/>
                </a:cubicBezTo>
                <a:cubicBezTo>
                  <a:pt x="2452" y="8406"/>
                  <a:pt x="2530" y="8212"/>
                  <a:pt x="2569" y="8017"/>
                </a:cubicBezTo>
                <a:cubicBezTo>
                  <a:pt x="2608" y="7823"/>
                  <a:pt x="2685" y="7628"/>
                  <a:pt x="2802" y="7434"/>
                </a:cubicBezTo>
                <a:cubicBezTo>
                  <a:pt x="2880" y="7239"/>
                  <a:pt x="2958" y="7044"/>
                  <a:pt x="3036" y="6889"/>
                </a:cubicBezTo>
                <a:cubicBezTo>
                  <a:pt x="3114" y="6733"/>
                  <a:pt x="3191" y="6538"/>
                  <a:pt x="3308" y="6344"/>
                </a:cubicBezTo>
                <a:cubicBezTo>
                  <a:pt x="1635" y="4670"/>
                  <a:pt x="1635" y="4670"/>
                  <a:pt x="1635" y="4670"/>
                </a:cubicBezTo>
                <a:cubicBezTo>
                  <a:pt x="4670" y="1596"/>
                  <a:pt x="4670" y="1596"/>
                  <a:pt x="4670" y="1596"/>
                </a:cubicBezTo>
                <a:cubicBezTo>
                  <a:pt x="6344" y="3230"/>
                  <a:pt x="6344" y="3230"/>
                  <a:pt x="6344" y="3230"/>
                </a:cubicBezTo>
                <a:cubicBezTo>
                  <a:pt x="6499" y="3152"/>
                  <a:pt x="6694" y="3036"/>
                  <a:pt x="6889" y="2958"/>
                </a:cubicBezTo>
                <a:cubicBezTo>
                  <a:pt x="7083" y="2880"/>
                  <a:pt x="7278" y="2763"/>
                  <a:pt x="7472" y="2685"/>
                </a:cubicBezTo>
                <a:cubicBezTo>
                  <a:pt x="7628" y="2608"/>
                  <a:pt x="7823" y="2530"/>
                  <a:pt x="8017" y="2491"/>
                </a:cubicBezTo>
                <a:cubicBezTo>
                  <a:pt x="8212" y="2413"/>
                  <a:pt x="8406" y="2335"/>
                  <a:pt x="8640" y="2257"/>
                </a:cubicBezTo>
                <a:cubicBezTo>
                  <a:pt x="8640" y="0"/>
                  <a:pt x="8640" y="0"/>
                  <a:pt x="8640" y="0"/>
                </a:cubicBezTo>
                <a:lnTo>
                  <a:pt x="12999" y="0"/>
                </a:lnTo>
                <a:close/>
                <a:moveTo>
                  <a:pt x="12143" y="856"/>
                </a:moveTo>
                <a:cubicBezTo>
                  <a:pt x="9496" y="856"/>
                  <a:pt x="9496" y="856"/>
                  <a:pt x="9496" y="856"/>
                </a:cubicBezTo>
                <a:cubicBezTo>
                  <a:pt x="9496" y="2919"/>
                  <a:pt x="9496" y="2919"/>
                  <a:pt x="9496" y="2919"/>
                </a:cubicBezTo>
                <a:cubicBezTo>
                  <a:pt x="8874" y="3152"/>
                  <a:pt x="8874" y="3152"/>
                  <a:pt x="8874" y="3152"/>
                </a:cubicBezTo>
                <a:cubicBezTo>
                  <a:pt x="8679" y="3152"/>
                  <a:pt x="8484" y="3230"/>
                  <a:pt x="8329" y="3269"/>
                </a:cubicBezTo>
                <a:cubicBezTo>
                  <a:pt x="8173" y="3347"/>
                  <a:pt x="7978" y="3425"/>
                  <a:pt x="7784" y="3503"/>
                </a:cubicBezTo>
                <a:cubicBezTo>
                  <a:pt x="7589" y="3542"/>
                  <a:pt x="7434" y="3619"/>
                  <a:pt x="7278" y="3736"/>
                </a:cubicBezTo>
                <a:cubicBezTo>
                  <a:pt x="7083" y="3814"/>
                  <a:pt x="6928" y="3892"/>
                  <a:pt x="6811" y="4009"/>
                </a:cubicBezTo>
                <a:cubicBezTo>
                  <a:pt x="6188" y="4359"/>
                  <a:pt x="6188" y="4359"/>
                  <a:pt x="6188" y="4359"/>
                </a:cubicBezTo>
                <a:cubicBezTo>
                  <a:pt x="4670" y="2841"/>
                  <a:pt x="4670" y="2841"/>
                  <a:pt x="4670" y="2841"/>
                </a:cubicBezTo>
                <a:cubicBezTo>
                  <a:pt x="2841" y="4670"/>
                  <a:pt x="2841" y="4670"/>
                  <a:pt x="2841" y="4670"/>
                </a:cubicBezTo>
                <a:cubicBezTo>
                  <a:pt x="4359" y="6227"/>
                  <a:pt x="4359" y="6227"/>
                  <a:pt x="4359" y="6227"/>
                </a:cubicBezTo>
                <a:cubicBezTo>
                  <a:pt x="4048" y="6772"/>
                  <a:pt x="4048" y="6772"/>
                  <a:pt x="4048" y="6772"/>
                </a:cubicBezTo>
                <a:cubicBezTo>
                  <a:pt x="3970" y="6966"/>
                  <a:pt x="3853" y="7122"/>
                  <a:pt x="3775" y="7278"/>
                </a:cubicBezTo>
                <a:cubicBezTo>
                  <a:pt x="3697" y="7434"/>
                  <a:pt x="3619" y="7589"/>
                  <a:pt x="3542" y="7745"/>
                </a:cubicBezTo>
                <a:cubicBezTo>
                  <a:pt x="3503" y="7939"/>
                  <a:pt x="3425" y="8134"/>
                  <a:pt x="3386" y="8290"/>
                </a:cubicBezTo>
                <a:cubicBezTo>
                  <a:pt x="3347" y="8484"/>
                  <a:pt x="3308" y="8640"/>
                  <a:pt x="3269" y="8796"/>
                </a:cubicBezTo>
                <a:cubicBezTo>
                  <a:pt x="3114" y="9457"/>
                  <a:pt x="3114" y="9457"/>
                  <a:pt x="3114" y="9457"/>
                </a:cubicBezTo>
                <a:cubicBezTo>
                  <a:pt x="856" y="9457"/>
                  <a:pt x="856" y="9457"/>
                  <a:pt x="856" y="9457"/>
                </a:cubicBezTo>
                <a:cubicBezTo>
                  <a:pt x="856" y="12104"/>
                  <a:pt x="856" y="12104"/>
                  <a:pt x="856" y="12104"/>
                </a:cubicBezTo>
                <a:cubicBezTo>
                  <a:pt x="3152" y="12104"/>
                  <a:pt x="3152" y="12104"/>
                  <a:pt x="3152" y="12104"/>
                </a:cubicBezTo>
                <a:cubicBezTo>
                  <a:pt x="3308" y="12726"/>
                  <a:pt x="3308" y="12726"/>
                  <a:pt x="3308" y="12726"/>
                </a:cubicBezTo>
                <a:cubicBezTo>
                  <a:pt x="3386" y="12882"/>
                  <a:pt x="3425" y="13038"/>
                  <a:pt x="3503" y="13232"/>
                </a:cubicBezTo>
                <a:cubicBezTo>
                  <a:pt x="3542" y="13388"/>
                  <a:pt x="3581" y="13544"/>
                  <a:pt x="3658" y="13738"/>
                </a:cubicBezTo>
                <a:cubicBezTo>
                  <a:pt x="3736" y="13894"/>
                  <a:pt x="3814" y="14050"/>
                  <a:pt x="3892" y="14205"/>
                </a:cubicBezTo>
                <a:cubicBezTo>
                  <a:pt x="3970" y="14361"/>
                  <a:pt x="4048" y="14517"/>
                  <a:pt x="4164" y="14672"/>
                </a:cubicBezTo>
                <a:cubicBezTo>
                  <a:pt x="4515" y="15256"/>
                  <a:pt x="4515" y="15256"/>
                  <a:pt x="4515" y="15256"/>
                </a:cubicBezTo>
                <a:cubicBezTo>
                  <a:pt x="2841" y="16930"/>
                  <a:pt x="2841" y="16930"/>
                  <a:pt x="2841" y="16930"/>
                </a:cubicBezTo>
                <a:cubicBezTo>
                  <a:pt x="4670" y="18759"/>
                  <a:pt x="4670" y="18759"/>
                  <a:pt x="4670" y="18759"/>
                </a:cubicBezTo>
                <a:cubicBezTo>
                  <a:pt x="6344" y="17085"/>
                  <a:pt x="6344" y="17085"/>
                  <a:pt x="6344" y="17085"/>
                </a:cubicBezTo>
                <a:cubicBezTo>
                  <a:pt x="6966" y="17358"/>
                  <a:pt x="6966" y="17358"/>
                  <a:pt x="6966" y="17358"/>
                </a:cubicBezTo>
                <a:cubicBezTo>
                  <a:pt x="7083" y="17475"/>
                  <a:pt x="7239" y="17552"/>
                  <a:pt x="7395" y="17630"/>
                </a:cubicBezTo>
                <a:cubicBezTo>
                  <a:pt x="7550" y="17708"/>
                  <a:pt x="7706" y="17747"/>
                  <a:pt x="7862" y="17825"/>
                </a:cubicBezTo>
                <a:cubicBezTo>
                  <a:pt x="8017" y="17903"/>
                  <a:pt x="8212" y="17942"/>
                  <a:pt x="8368" y="18019"/>
                </a:cubicBezTo>
                <a:cubicBezTo>
                  <a:pt x="8562" y="18058"/>
                  <a:pt x="8718" y="18136"/>
                  <a:pt x="8874" y="18175"/>
                </a:cubicBezTo>
                <a:cubicBezTo>
                  <a:pt x="9496" y="18331"/>
                  <a:pt x="9496" y="18331"/>
                  <a:pt x="9496" y="18331"/>
                </a:cubicBezTo>
                <a:cubicBezTo>
                  <a:pt x="9496" y="20705"/>
                  <a:pt x="9496" y="20705"/>
                  <a:pt x="9496" y="20705"/>
                </a:cubicBezTo>
                <a:cubicBezTo>
                  <a:pt x="12143" y="20705"/>
                  <a:pt x="12143" y="20705"/>
                  <a:pt x="12143" y="20705"/>
                </a:cubicBezTo>
                <a:cubicBezTo>
                  <a:pt x="12143" y="18331"/>
                  <a:pt x="12143" y="18331"/>
                  <a:pt x="12143" y="18331"/>
                </a:cubicBezTo>
                <a:cubicBezTo>
                  <a:pt x="12726" y="18175"/>
                  <a:pt x="12726" y="18175"/>
                  <a:pt x="12726" y="18175"/>
                </a:cubicBezTo>
                <a:cubicBezTo>
                  <a:pt x="12882" y="18136"/>
                  <a:pt x="13077" y="18058"/>
                  <a:pt x="13232" y="18019"/>
                </a:cubicBezTo>
                <a:cubicBezTo>
                  <a:pt x="13427" y="17942"/>
                  <a:pt x="13583" y="17903"/>
                  <a:pt x="13738" y="17825"/>
                </a:cubicBezTo>
                <a:cubicBezTo>
                  <a:pt x="13933" y="17747"/>
                  <a:pt x="14089" y="17708"/>
                  <a:pt x="14244" y="17630"/>
                </a:cubicBezTo>
                <a:cubicBezTo>
                  <a:pt x="14361" y="17552"/>
                  <a:pt x="14517" y="17475"/>
                  <a:pt x="14672" y="17358"/>
                </a:cubicBezTo>
                <a:cubicBezTo>
                  <a:pt x="15256" y="17085"/>
                  <a:pt x="15256" y="17085"/>
                  <a:pt x="15256" y="17085"/>
                </a:cubicBezTo>
                <a:cubicBezTo>
                  <a:pt x="16930" y="18759"/>
                  <a:pt x="16930" y="18759"/>
                  <a:pt x="16930" y="18759"/>
                </a:cubicBezTo>
                <a:cubicBezTo>
                  <a:pt x="18759" y="16930"/>
                  <a:pt x="18759" y="16930"/>
                  <a:pt x="18759" y="16930"/>
                </a:cubicBezTo>
                <a:cubicBezTo>
                  <a:pt x="17085" y="15256"/>
                  <a:pt x="17085" y="15256"/>
                  <a:pt x="17085" y="15256"/>
                </a:cubicBezTo>
                <a:cubicBezTo>
                  <a:pt x="17436" y="14672"/>
                  <a:pt x="17436" y="14672"/>
                  <a:pt x="17436" y="14672"/>
                </a:cubicBezTo>
                <a:cubicBezTo>
                  <a:pt x="17552" y="14517"/>
                  <a:pt x="17630" y="14361"/>
                  <a:pt x="17708" y="14205"/>
                </a:cubicBezTo>
                <a:cubicBezTo>
                  <a:pt x="17825" y="14050"/>
                  <a:pt x="17903" y="13894"/>
                  <a:pt x="17942" y="13738"/>
                </a:cubicBezTo>
                <a:cubicBezTo>
                  <a:pt x="18019" y="13544"/>
                  <a:pt x="18097" y="13388"/>
                  <a:pt x="18136" y="13232"/>
                </a:cubicBezTo>
                <a:cubicBezTo>
                  <a:pt x="18175" y="13038"/>
                  <a:pt x="18253" y="12882"/>
                  <a:pt x="18292" y="12726"/>
                </a:cubicBezTo>
                <a:cubicBezTo>
                  <a:pt x="18448" y="12104"/>
                  <a:pt x="18448" y="12104"/>
                  <a:pt x="18448" y="12104"/>
                </a:cubicBezTo>
                <a:cubicBezTo>
                  <a:pt x="20744" y="12104"/>
                  <a:pt x="20744" y="12104"/>
                  <a:pt x="20744" y="12104"/>
                </a:cubicBezTo>
                <a:cubicBezTo>
                  <a:pt x="20744" y="9457"/>
                  <a:pt x="20744" y="9457"/>
                  <a:pt x="20744" y="9457"/>
                </a:cubicBezTo>
                <a:cubicBezTo>
                  <a:pt x="18525" y="9457"/>
                  <a:pt x="18525" y="9457"/>
                  <a:pt x="18525" y="9457"/>
                </a:cubicBezTo>
                <a:cubicBezTo>
                  <a:pt x="18370" y="8796"/>
                  <a:pt x="18370" y="8796"/>
                  <a:pt x="18370" y="8796"/>
                </a:cubicBezTo>
                <a:cubicBezTo>
                  <a:pt x="18331" y="8640"/>
                  <a:pt x="18292" y="8484"/>
                  <a:pt x="18214" y="8290"/>
                </a:cubicBezTo>
                <a:cubicBezTo>
                  <a:pt x="18175" y="8134"/>
                  <a:pt x="18136" y="7939"/>
                  <a:pt x="18058" y="7745"/>
                </a:cubicBezTo>
                <a:cubicBezTo>
                  <a:pt x="17981" y="7589"/>
                  <a:pt x="17903" y="7434"/>
                  <a:pt x="17825" y="7278"/>
                </a:cubicBezTo>
                <a:cubicBezTo>
                  <a:pt x="17747" y="7122"/>
                  <a:pt x="17630" y="6966"/>
                  <a:pt x="17552" y="6772"/>
                </a:cubicBezTo>
                <a:cubicBezTo>
                  <a:pt x="17241" y="6227"/>
                  <a:pt x="17241" y="6227"/>
                  <a:pt x="17241" y="6227"/>
                </a:cubicBezTo>
                <a:cubicBezTo>
                  <a:pt x="18759" y="4670"/>
                  <a:pt x="18759" y="4670"/>
                  <a:pt x="18759" y="4670"/>
                </a:cubicBezTo>
                <a:cubicBezTo>
                  <a:pt x="16930" y="2841"/>
                  <a:pt x="16930" y="2841"/>
                  <a:pt x="16930" y="2841"/>
                </a:cubicBezTo>
                <a:cubicBezTo>
                  <a:pt x="15412" y="4359"/>
                  <a:pt x="15412" y="4359"/>
                  <a:pt x="15412" y="4359"/>
                </a:cubicBezTo>
                <a:cubicBezTo>
                  <a:pt x="14828" y="4009"/>
                  <a:pt x="14828" y="4009"/>
                  <a:pt x="14828" y="4009"/>
                </a:cubicBezTo>
                <a:cubicBezTo>
                  <a:pt x="14672" y="3892"/>
                  <a:pt x="14517" y="3814"/>
                  <a:pt x="14361" y="3736"/>
                </a:cubicBezTo>
                <a:cubicBezTo>
                  <a:pt x="14166" y="3619"/>
                  <a:pt x="14011" y="3542"/>
                  <a:pt x="13855" y="3503"/>
                </a:cubicBezTo>
                <a:cubicBezTo>
                  <a:pt x="13661" y="3425"/>
                  <a:pt x="13466" y="3347"/>
                  <a:pt x="13271" y="3269"/>
                </a:cubicBezTo>
                <a:cubicBezTo>
                  <a:pt x="13116" y="3230"/>
                  <a:pt x="12921" y="3152"/>
                  <a:pt x="12726" y="3152"/>
                </a:cubicBezTo>
                <a:cubicBezTo>
                  <a:pt x="12143" y="2919"/>
                  <a:pt x="12143" y="2919"/>
                  <a:pt x="12143" y="2919"/>
                </a:cubicBezTo>
                <a:lnTo>
                  <a:pt x="12143" y="856"/>
                </a:lnTo>
                <a:close/>
                <a:moveTo>
                  <a:pt x="10819" y="14672"/>
                </a:moveTo>
                <a:cubicBezTo>
                  <a:pt x="10275" y="14672"/>
                  <a:pt x="9769" y="14595"/>
                  <a:pt x="9302" y="14400"/>
                </a:cubicBezTo>
                <a:cubicBezTo>
                  <a:pt x="8796" y="14166"/>
                  <a:pt x="8406" y="13894"/>
                  <a:pt x="8056" y="13505"/>
                </a:cubicBezTo>
                <a:cubicBezTo>
                  <a:pt x="7706" y="13194"/>
                  <a:pt x="7395" y="12765"/>
                  <a:pt x="7200" y="12298"/>
                </a:cubicBezTo>
                <a:cubicBezTo>
                  <a:pt x="7005" y="11831"/>
                  <a:pt x="6889" y="11325"/>
                  <a:pt x="6889" y="10781"/>
                </a:cubicBezTo>
                <a:cubicBezTo>
                  <a:pt x="6889" y="10236"/>
                  <a:pt x="7005" y="9730"/>
                  <a:pt x="7200" y="9263"/>
                </a:cubicBezTo>
                <a:cubicBezTo>
                  <a:pt x="7395" y="8796"/>
                  <a:pt x="7706" y="8406"/>
                  <a:pt x="8056" y="8056"/>
                </a:cubicBezTo>
                <a:cubicBezTo>
                  <a:pt x="8406" y="7667"/>
                  <a:pt x="8796" y="7395"/>
                  <a:pt x="9302" y="7200"/>
                </a:cubicBezTo>
                <a:cubicBezTo>
                  <a:pt x="9769" y="7005"/>
                  <a:pt x="10275" y="6889"/>
                  <a:pt x="10819" y="6889"/>
                </a:cubicBezTo>
                <a:cubicBezTo>
                  <a:pt x="11364" y="6889"/>
                  <a:pt x="11870" y="7005"/>
                  <a:pt x="12337" y="7200"/>
                </a:cubicBezTo>
                <a:cubicBezTo>
                  <a:pt x="12804" y="7395"/>
                  <a:pt x="13194" y="7667"/>
                  <a:pt x="13544" y="8056"/>
                </a:cubicBezTo>
                <a:cubicBezTo>
                  <a:pt x="13933" y="8406"/>
                  <a:pt x="14205" y="8796"/>
                  <a:pt x="14400" y="9263"/>
                </a:cubicBezTo>
                <a:cubicBezTo>
                  <a:pt x="14595" y="9730"/>
                  <a:pt x="14711" y="10236"/>
                  <a:pt x="14711" y="10781"/>
                </a:cubicBezTo>
                <a:cubicBezTo>
                  <a:pt x="14711" y="11325"/>
                  <a:pt x="14595" y="11831"/>
                  <a:pt x="14400" y="12298"/>
                </a:cubicBezTo>
                <a:cubicBezTo>
                  <a:pt x="14205" y="12765"/>
                  <a:pt x="13933" y="13194"/>
                  <a:pt x="13544" y="13505"/>
                </a:cubicBezTo>
                <a:cubicBezTo>
                  <a:pt x="13194" y="13894"/>
                  <a:pt x="12804" y="14166"/>
                  <a:pt x="12337" y="14400"/>
                </a:cubicBezTo>
                <a:cubicBezTo>
                  <a:pt x="11870" y="14595"/>
                  <a:pt x="11364" y="14672"/>
                  <a:pt x="10819" y="14672"/>
                </a:cubicBezTo>
                <a:close/>
                <a:moveTo>
                  <a:pt x="10819" y="13816"/>
                </a:moveTo>
                <a:cubicBezTo>
                  <a:pt x="11209" y="13816"/>
                  <a:pt x="11598" y="13738"/>
                  <a:pt x="11987" y="13583"/>
                </a:cubicBezTo>
                <a:cubicBezTo>
                  <a:pt x="12337" y="13388"/>
                  <a:pt x="12649" y="13194"/>
                  <a:pt x="12921" y="12921"/>
                </a:cubicBezTo>
                <a:cubicBezTo>
                  <a:pt x="13194" y="12649"/>
                  <a:pt x="13427" y="12337"/>
                  <a:pt x="13583" y="11948"/>
                </a:cubicBezTo>
                <a:cubicBezTo>
                  <a:pt x="13777" y="11598"/>
                  <a:pt x="13855" y="11209"/>
                  <a:pt x="13855" y="10781"/>
                </a:cubicBezTo>
                <a:cubicBezTo>
                  <a:pt x="13855" y="10391"/>
                  <a:pt x="13777" y="10002"/>
                  <a:pt x="13583" y="9613"/>
                </a:cubicBezTo>
                <a:cubicBezTo>
                  <a:pt x="13427" y="9263"/>
                  <a:pt x="13194" y="8912"/>
                  <a:pt x="12921" y="8640"/>
                </a:cubicBezTo>
                <a:cubicBezTo>
                  <a:pt x="12649" y="8406"/>
                  <a:pt x="12337" y="8173"/>
                  <a:pt x="11987" y="8017"/>
                </a:cubicBezTo>
                <a:cubicBezTo>
                  <a:pt x="11598" y="7823"/>
                  <a:pt x="11209" y="7745"/>
                  <a:pt x="10819" y="7745"/>
                </a:cubicBezTo>
                <a:cubicBezTo>
                  <a:pt x="10391" y="7745"/>
                  <a:pt x="10002" y="7823"/>
                  <a:pt x="9652" y="8017"/>
                </a:cubicBezTo>
                <a:cubicBezTo>
                  <a:pt x="9263" y="8173"/>
                  <a:pt x="8951" y="8406"/>
                  <a:pt x="8679" y="8640"/>
                </a:cubicBezTo>
                <a:cubicBezTo>
                  <a:pt x="8406" y="8912"/>
                  <a:pt x="8173" y="9263"/>
                  <a:pt x="8017" y="9613"/>
                </a:cubicBezTo>
                <a:cubicBezTo>
                  <a:pt x="7862" y="10002"/>
                  <a:pt x="7784" y="10391"/>
                  <a:pt x="7784" y="10781"/>
                </a:cubicBezTo>
                <a:cubicBezTo>
                  <a:pt x="7784" y="11209"/>
                  <a:pt x="7862" y="11598"/>
                  <a:pt x="8017" y="11948"/>
                </a:cubicBezTo>
                <a:cubicBezTo>
                  <a:pt x="8173" y="12337"/>
                  <a:pt x="8406" y="12649"/>
                  <a:pt x="8679" y="12921"/>
                </a:cubicBezTo>
                <a:cubicBezTo>
                  <a:pt x="8951" y="13194"/>
                  <a:pt x="9263" y="13388"/>
                  <a:pt x="9652" y="13583"/>
                </a:cubicBezTo>
                <a:cubicBezTo>
                  <a:pt x="10002" y="13738"/>
                  <a:pt x="10391" y="13816"/>
                  <a:pt x="10819" y="1381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3" name="Shape 4783"/>
          <p:cNvSpPr/>
          <p:nvPr/>
        </p:nvSpPr>
        <p:spPr>
          <a:xfrm>
            <a:off x="2232376" y="4092072"/>
            <a:ext cx="243788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58" y="3195"/>
                </a:moveTo>
                <a:cubicBezTo>
                  <a:pt x="13753" y="3403"/>
                  <a:pt x="14966" y="3750"/>
                  <a:pt x="16099" y="4306"/>
                </a:cubicBezTo>
                <a:cubicBezTo>
                  <a:pt x="17191" y="4827"/>
                  <a:pt x="18162" y="5487"/>
                  <a:pt x="18930" y="6286"/>
                </a:cubicBezTo>
                <a:cubicBezTo>
                  <a:pt x="19739" y="7084"/>
                  <a:pt x="20387" y="8022"/>
                  <a:pt x="20872" y="9064"/>
                </a:cubicBezTo>
                <a:cubicBezTo>
                  <a:pt x="21357" y="10105"/>
                  <a:pt x="21600" y="11182"/>
                  <a:pt x="21600" y="12328"/>
                </a:cubicBezTo>
                <a:cubicBezTo>
                  <a:pt x="21600" y="13648"/>
                  <a:pt x="21317" y="14863"/>
                  <a:pt x="20751" y="15974"/>
                </a:cubicBezTo>
                <a:cubicBezTo>
                  <a:pt x="20184" y="17086"/>
                  <a:pt x="19416" y="18058"/>
                  <a:pt x="18404" y="18891"/>
                </a:cubicBezTo>
                <a:cubicBezTo>
                  <a:pt x="17434" y="19759"/>
                  <a:pt x="16301" y="20419"/>
                  <a:pt x="14966" y="20905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303" y="21600"/>
                  <a:pt x="7928" y="21357"/>
                  <a:pt x="6593" y="20905"/>
                </a:cubicBezTo>
                <a:cubicBezTo>
                  <a:pt x="5299" y="20419"/>
                  <a:pt x="4126" y="19759"/>
                  <a:pt x="3155" y="18891"/>
                </a:cubicBezTo>
                <a:cubicBezTo>
                  <a:pt x="2184" y="18058"/>
                  <a:pt x="1375" y="17086"/>
                  <a:pt x="849" y="15974"/>
                </a:cubicBezTo>
                <a:cubicBezTo>
                  <a:pt x="283" y="14863"/>
                  <a:pt x="0" y="13648"/>
                  <a:pt x="0" y="12328"/>
                </a:cubicBezTo>
                <a:cubicBezTo>
                  <a:pt x="0" y="11182"/>
                  <a:pt x="243" y="10105"/>
                  <a:pt x="688" y="9064"/>
                </a:cubicBezTo>
                <a:cubicBezTo>
                  <a:pt x="1173" y="8022"/>
                  <a:pt x="1820" y="7084"/>
                  <a:pt x="2629" y="6286"/>
                </a:cubicBezTo>
                <a:cubicBezTo>
                  <a:pt x="3438" y="5487"/>
                  <a:pt x="4369" y="4827"/>
                  <a:pt x="5501" y="4306"/>
                </a:cubicBezTo>
                <a:cubicBezTo>
                  <a:pt x="6593" y="3750"/>
                  <a:pt x="7807" y="3403"/>
                  <a:pt x="9101" y="3195"/>
                </a:cubicBezTo>
                <a:cubicBezTo>
                  <a:pt x="8939" y="3021"/>
                  <a:pt x="8778" y="2848"/>
                  <a:pt x="8697" y="2605"/>
                </a:cubicBezTo>
                <a:cubicBezTo>
                  <a:pt x="8575" y="2396"/>
                  <a:pt x="8535" y="2188"/>
                  <a:pt x="8535" y="1945"/>
                </a:cubicBezTo>
                <a:cubicBezTo>
                  <a:pt x="8535" y="1667"/>
                  <a:pt x="8575" y="1424"/>
                  <a:pt x="8697" y="1181"/>
                </a:cubicBezTo>
                <a:cubicBezTo>
                  <a:pt x="8818" y="938"/>
                  <a:pt x="8980" y="729"/>
                  <a:pt x="9222" y="590"/>
                </a:cubicBezTo>
                <a:cubicBezTo>
                  <a:pt x="9425" y="417"/>
                  <a:pt x="9667" y="278"/>
                  <a:pt x="9910" y="174"/>
                </a:cubicBezTo>
                <a:cubicBezTo>
                  <a:pt x="10193" y="35"/>
                  <a:pt x="10476" y="0"/>
                  <a:pt x="10800" y="0"/>
                </a:cubicBezTo>
                <a:cubicBezTo>
                  <a:pt x="11083" y="0"/>
                  <a:pt x="11407" y="35"/>
                  <a:pt x="11649" y="174"/>
                </a:cubicBezTo>
                <a:cubicBezTo>
                  <a:pt x="11933" y="278"/>
                  <a:pt x="12175" y="417"/>
                  <a:pt x="12378" y="590"/>
                </a:cubicBezTo>
                <a:cubicBezTo>
                  <a:pt x="12580" y="729"/>
                  <a:pt x="12742" y="938"/>
                  <a:pt x="12863" y="1181"/>
                </a:cubicBezTo>
                <a:cubicBezTo>
                  <a:pt x="12984" y="1424"/>
                  <a:pt x="13065" y="1667"/>
                  <a:pt x="13065" y="1945"/>
                </a:cubicBezTo>
                <a:cubicBezTo>
                  <a:pt x="13065" y="2188"/>
                  <a:pt x="12984" y="2396"/>
                  <a:pt x="12903" y="2605"/>
                </a:cubicBezTo>
                <a:cubicBezTo>
                  <a:pt x="12782" y="2848"/>
                  <a:pt x="12661" y="3021"/>
                  <a:pt x="12458" y="3195"/>
                </a:cubicBezTo>
                <a:close/>
                <a:moveTo>
                  <a:pt x="10800" y="20836"/>
                </a:moveTo>
                <a:cubicBezTo>
                  <a:pt x="12175" y="20836"/>
                  <a:pt x="13429" y="20628"/>
                  <a:pt x="14643" y="20176"/>
                </a:cubicBezTo>
                <a:cubicBezTo>
                  <a:pt x="15816" y="19725"/>
                  <a:pt x="16867" y="19100"/>
                  <a:pt x="17798" y="18370"/>
                </a:cubicBezTo>
                <a:cubicBezTo>
                  <a:pt x="18688" y="17572"/>
                  <a:pt x="19375" y="16669"/>
                  <a:pt x="19901" y="15627"/>
                </a:cubicBezTo>
                <a:cubicBezTo>
                  <a:pt x="20427" y="14620"/>
                  <a:pt x="20670" y="13509"/>
                  <a:pt x="20670" y="12328"/>
                </a:cubicBezTo>
                <a:cubicBezTo>
                  <a:pt x="20670" y="11182"/>
                  <a:pt x="20427" y="10071"/>
                  <a:pt x="19901" y="9029"/>
                </a:cubicBezTo>
                <a:cubicBezTo>
                  <a:pt x="19375" y="8022"/>
                  <a:pt x="18688" y="7119"/>
                  <a:pt x="17798" y="6320"/>
                </a:cubicBezTo>
                <a:cubicBezTo>
                  <a:pt x="16867" y="5591"/>
                  <a:pt x="15816" y="4966"/>
                  <a:pt x="14643" y="4514"/>
                </a:cubicBezTo>
                <a:cubicBezTo>
                  <a:pt x="13429" y="4063"/>
                  <a:pt x="12175" y="3855"/>
                  <a:pt x="10800" y="3855"/>
                </a:cubicBezTo>
                <a:cubicBezTo>
                  <a:pt x="9425" y="3855"/>
                  <a:pt x="8130" y="4063"/>
                  <a:pt x="6957" y="4514"/>
                </a:cubicBezTo>
                <a:cubicBezTo>
                  <a:pt x="5744" y="4966"/>
                  <a:pt x="4692" y="5591"/>
                  <a:pt x="3762" y="6320"/>
                </a:cubicBezTo>
                <a:cubicBezTo>
                  <a:pt x="2912" y="7119"/>
                  <a:pt x="2184" y="8022"/>
                  <a:pt x="1658" y="9029"/>
                </a:cubicBezTo>
                <a:cubicBezTo>
                  <a:pt x="1133" y="10071"/>
                  <a:pt x="890" y="11182"/>
                  <a:pt x="890" y="12328"/>
                </a:cubicBezTo>
                <a:cubicBezTo>
                  <a:pt x="890" y="13509"/>
                  <a:pt x="1133" y="14620"/>
                  <a:pt x="1658" y="15627"/>
                </a:cubicBezTo>
                <a:cubicBezTo>
                  <a:pt x="2184" y="16669"/>
                  <a:pt x="2912" y="17572"/>
                  <a:pt x="3762" y="18370"/>
                </a:cubicBezTo>
                <a:cubicBezTo>
                  <a:pt x="4692" y="19100"/>
                  <a:pt x="5744" y="19725"/>
                  <a:pt x="6957" y="20176"/>
                </a:cubicBezTo>
                <a:cubicBezTo>
                  <a:pt x="8130" y="20628"/>
                  <a:pt x="9425" y="20836"/>
                  <a:pt x="10800" y="20836"/>
                </a:cubicBezTo>
                <a:close/>
                <a:moveTo>
                  <a:pt x="5420" y="17016"/>
                </a:moveTo>
                <a:cubicBezTo>
                  <a:pt x="8818" y="10661"/>
                  <a:pt x="8818" y="10661"/>
                  <a:pt x="8818" y="10661"/>
                </a:cubicBezTo>
                <a:cubicBezTo>
                  <a:pt x="16139" y="7744"/>
                  <a:pt x="16139" y="7744"/>
                  <a:pt x="16139" y="7744"/>
                </a:cubicBezTo>
                <a:cubicBezTo>
                  <a:pt x="12701" y="14030"/>
                  <a:pt x="12701" y="14030"/>
                  <a:pt x="12701" y="14030"/>
                </a:cubicBezTo>
                <a:lnTo>
                  <a:pt x="5420" y="17016"/>
                </a:lnTo>
                <a:close/>
                <a:moveTo>
                  <a:pt x="9303" y="11633"/>
                </a:moveTo>
                <a:cubicBezTo>
                  <a:pt x="7240" y="15384"/>
                  <a:pt x="7240" y="15384"/>
                  <a:pt x="7240" y="15384"/>
                </a:cubicBezTo>
                <a:cubicBezTo>
                  <a:pt x="11569" y="13613"/>
                  <a:pt x="11569" y="13613"/>
                  <a:pt x="11569" y="13613"/>
                </a:cubicBezTo>
                <a:lnTo>
                  <a:pt x="9303" y="11633"/>
                </a:lnTo>
                <a:close/>
                <a:moveTo>
                  <a:pt x="10800" y="764"/>
                </a:moveTo>
                <a:cubicBezTo>
                  <a:pt x="10598" y="764"/>
                  <a:pt x="10436" y="799"/>
                  <a:pt x="10274" y="868"/>
                </a:cubicBezTo>
                <a:cubicBezTo>
                  <a:pt x="10072" y="903"/>
                  <a:pt x="9951" y="1007"/>
                  <a:pt x="9829" y="1146"/>
                </a:cubicBezTo>
                <a:cubicBezTo>
                  <a:pt x="9708" y="1215"/>
                  <a:pt x="9587" y="1354"/>
                  <a:pt x="9506" y="1493"/>
                </a:cubicBezTo>
                <a:cubicBezTo>
                  <a:pt x="9465" y="1632"/>
                  <a:pt x="9425" y="1806"/>
                  <a:pt x="9425" y="1945"/>
                </a:cubicBezTo>
                <a:cubicBezTo>
                  <a:pt x="9425" y="2084"/>
                  <a:pt x="9465" y="2223"/>
                  <a:pt x="9506" y="2361"/>
                </a:cubicBezTo>
                <a:cubicBezTo>
                  <a:pt x="9587" y="2500"/>
                  <a:pt x="9708" y="2639"/>
                  <a:pt x="9829" y="2743"/>
                </a:cubicBezTo>
                <a:cubicBezTo>
                  <a:pt x="9951" y="2848"/>
                  <a:pt x="10072" y="2917"/>
                  <a:pt x="10274" y="2986"/>
                </a:cubicBezTo>
                <a:cubicBezTo>
                  <a:pt x="10436" y="3056"/>
                  <a:pt x="10598" y="3091"/>
                  <a:pt x="10800" y="3091"/>
                </a:cubicBezTo>
                <a:cubicBezTo>
                  <a:pt x="10962" y="3091"/>
                  <a:pt x="11124" y="3056"/>
                  <a:pt x="11326" y="2986"/>
                </a:cubicBezTo>
                <a:cubicBezTo>
                  <a:pt x="11488" y="2917"/>
                  <a:pt x="11649" y="2848"/>
                  <a:pt x="11730" y="2743"/>
                </a:cubicBezTo>
                <a:cubicBezTo>
                  <a:pt x="11892" y="2639"/>
                  <a:pt x="11973" y="2500"/>
                  <a:pt x="12054" y="2361"/>
                </a:cubicBezTo>
                <a:cubicBezTo>
                  <a:pt x="12135" y="2223"/>
                  <a:pt x="12175" y="2084"/>
                  <a:pt x="12175" y="1945"/>
                </a:cubicBezTo>
                <a:cubicBezTo>
                  <a:pt x="12175" y="1806"/>
                  <a:pt x="12135" y="1632"/>
                  <a:pt x="12054" y="1493"/>
                </a:cubicBezTo>
                <a:cubicBezTo>
                  <a:pt x="11973" y="1354"/>
                  <a:pt x="11892" y="1215"/>
                  <a:pt x="11730" y="1146"/>
                </a:cubicBezTo>
                <a:cubicBezTo>
                  <a:pt x="11649" y="1007"/>
                  <a:pt x="11488" y="903"/>
                  <a:pt x="11326" y="868"/>
                </a:cubicBezTo>
                <a:cubicBezTo>
                  <a:pt x="11124" y="799"/>
                  <a:pt x="10962" y="764"/>
                  <a:pt x="10800" y="764"/>
                </a:cubicBezTo>
                <a:close/>
                <a:moveTo>
                  <a:pt x="12256" y="13057"/>
                </a:moveTo>
                <a:cubicBezTo>
                  <a:pt x="14279" y="9376"/>
                  <a:pt x="14279" y="9376"/>
                  <a:pt x="14279" y="9376"/>
                </a:cubicBezTo>
                <a:cubicBezTo>
                  <a:pt x="9951" y="11078"/>
                  <a:pt x="9951" y="11078"/>
                  <a:pt x="9951" y="11078"/>
                </a:cubicBezTo>
                <a:lnTo>
                  <a:pt x="12256" y="1305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4" name="Shape 4784"/>
          <p:cNvSpPr/>
          <p:nvPr/>
        </p:nvSpPr>
        <p:spPr>
          <a:xfrm>
            <a:off x="2856048" y="4127923"/>
            <a:ext cx="243788" cy="212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0"/>
                </a:moveTo>
                <a:cubicBezTo>
                  <a:pt x="20022" y="0"/>
                  <a:pt x="20265" y="46"/>
                  <a:pt x="20467" y="139"/>
                </a:cubicBezTo>
                <a:cubicBezTo>
                  <a:pt x="20670" y="278"/>
                  <a:pt x="20872" y="417"/>
                  <a:pt x="21074" y="603"/>
                </a:cubicBezTo>
                <a:cubicBezTo>
                  <a:pt x="21196" y="788"/>
                  <a:pt x="21317" y="1020"/>
                  <a:pt x="21438" y="1252"/>
                </a:cubicBezTo>
                <a:cubicBezTo>
                  <a:pt x="21519" y="1530"/>
                  <a:pt x="21600" y="1761"/>
                  <a:pt x="21600" y="2039"/>
                </a:cubicBezTo>
                <a:cubicBezTo>
                  <a:pt x="21600" y="15435"/>
                  <a:pt x="21600" y="15435"/>
                  <a:pt x="21600" y="15435"/>
                </a:cubicBezTo>
                <a:cubicBezTo>
                  <a:pt x="21600" y="15760"/>
                  <a:pt x="21519" y="15991"/>
                  <a:pt x="21438" y="16270"/>
                </a:cubicBezTo>
                <a:cubicBezTo>
                  <a:pt x="21317" y="16548"/>
                  <a:pt x="21196" y="16733"/>
                  <a:pt x="21074" y="16918"/>
                </a:cubicBezTo>
                <a:cubicBezTo>
                  <a:pt x="20872" y="17104"/>
                  <a:pt x="20670" y="17243"/>
                  <a:pt x="20467" y="17336"/>
                </a:cubicBezTo>
                <a:cubicBezTo>
                  <a:pt x="20265" y="17475"/>
                  <a:pt x="20022" y="17521"/>
                  <a:pt x="19780" y="17521"/>
                </a:cubicBezTo>
                <a:cubicBezTo>
                  <a:pt x="17960" y="17521"/>
                  <a:pt x="17960" y="17521"/>
                  <a:pt x="17960" y="17521"/>
                </a:cubicBezTo>
                <a:cubicBezTo>
                  <a:pt x="17960" y="21600"/>
                  <a:pt x="17960" y="21600"/>
                  <a:pt x="17960" y="21600"/>
                </a:cubicBezTo>
                <a:cubicBezTo>
                  <a:pt x="14440" y="17521"/>
                  <a:pt x="14440" y="17521"/>
                  <a:pt x="14440" y="17521"/>
                </a:cubicBezTo>
                <a:cubicBezTo>
                  <a:pt x="1780" y="17521"/>
                  <a:pt x="1780" y="17521"/>
                  <a:pt x="1780" y="17521"/>
                </a:cubicBezTo>
                <a:cubicBezTo>
                  <a:pt x="1537" y="17521"/>
                  <a:pt x="1294" y="17475"/>
                  <a:pt x="1092" y="17336"/>
                </a:cubicBezTo>
                <a:cubicBezTo>
                  <a:pt x="890" y="17243"/>
                  <a:pt x="688" y="17104"/>
                  <a:pt x="526" y="16918"/>
                </a:cubicBezTo>
                <a:cubicBezTo>
                  <a:pt x="364" y="16733"/>
                  <a:pt x="243" y="16548"/>
                  <a:pt x="162" y="16270"/>
                </a:cubicBezTo>
                <a:cubicBezTo>
                  <a:pt x="40" y="15991"/>
                  <a:pt x="0" y="15760"/>
                  <a:pt x="0" y="15435"/>
                </a:cubicBezTo>
                <a:cubicBezTo>
                  <a:pt x="0" y="2039"/>
                  <a:pt x="0" y="2039"/>
                  <a:pt x="0" y="2039"/>
                </a:cubicBezTo>
                <a:cubicBezTo>
                  <a:pt x="0" y="1761"/>
                  <a:pt x="40" y="1530"/>
                  <a:pt x="162" y="1252"/>
                </a:cubicBezTo>
                <a:cubicBezTo>
                  <a:pt x="243" y="1020"/>
                  <a:pt x="364" y="788"/>
                  <a:pt x="526" y="603"/>
                </a:cubicBezTo>
                <a:cubicBezTo>
                  <a:pt x="688" y="417"/>
                  <a:pt x="890" y="278"/>
                  <a:pt x="1092" y="139"/>
                </a:cubicBezTo>
                <a:cubicBezTo>
                  <a:pt x="1294" y="46"/>
                  <a:pt x="1537" y="0"/>
                  <a:pt x="1780" y="0"/>
                </a:cubicBezTo>
                <a:lnTo>
                  <a:pt x="19780" y="0"/>
                </a:lnTo>
                <a:close/>
                <a:moveTo>
                  <a:pt x="20670" y="15435"/>
                </a:moveTo>
                <a:cubicBezTo>
                  <a:pt x="20670" y="2039"/>
                  <a:pt x="20670" y="2039"/>
                  <a:pt x="20670" y="2039"/>
                </a:cubicBezTo>
                <a:cubicBezTo>
                  <a:pt x="20670" y="1761"/>
                  <a:pt x="20589" y="1530"/>
                  <a:pt x="20427" y="1344"/>
                </a:cubicBezTo>
                <a:cubicBezTo>
                  <a:pt x="20265" y="1112"/>
                  <a:pt x="20022" y="1020"/>
                  <a:pt x="19780" y="1020"/>
                </a:cubicBezTo>
                <a:cubicBezTo>
                  <a:pt x="1780" y="1020"/>
                  <a:pt x="1780" y="1020"/>
                  <a:pt x="1780" y="1020"/>
                </a:cubicBezTo>
                <a:cubicBezTo>
                  <a:pt x="1537" y="1020"/>
                  <a:pt x="1335" y="1112"/>
                  <a:pt x="1133" y="1344"/>
                </a:cubicBezTo>
                <a:cubicBezTo>
                  <a:pt x="971" y="1530"/>
                  <a:pt x="890" y="1761"/>
                  <a:pt x="890" y="2039"/>
                </a:cubicBezTo>
                <a:cubicBezTo>
                  <a:pt x="890" y="15435"/>
                  <a:pt x="890" y="15435"/>
                  <a:pt x="890" y="15435"/>
                </a:cubicBezTo>
                <a:cubicBezTo>
                  <a:pt x="890" y="15760"/>
                  <a:pt x="971" y="15991"/>
                  <a:pt x="1133" y="16177"/>
                </a:cubicBezTo>
                <a:cubicBezTo>
                  <a:pt x="1335" y="16362"/>
                  <a:pt x="1537" y="16501"/>
                  <a:pt x="1780" y="16501"/>
                </a:cubicBezTo>
                <a:cubicBezTo>
                  <a:pt x="14804" y="16501"/>
                  <a:pt x="14804" y="16501"/>
                  <a:pt x="14804" y="16501"/>
                </a:cubicBezTo>
                <a:cubicBezTo>
                  <a:pt x="17070" y="19143"/>
                  <a:pt x="17070" y="19143"/>
                  <a:pt x="17070" y="19143"/>
                </a:cubicBezTo>
                <a:cubicBezTo>
                  <a:pt x="17070" y="16501"/>
                  <a:pt x="17070" y="16501"/>
                  <a:pt x="17070" y="16501"/>
                </a:cubicBezTo>
                <a:cubicBezTo>
                  <a:pt x="19780" y="16501"/>
                  <a:pt x="19780" y="16501"/>
                  <a:pt x="19780" y="16501"/>
                </a:cubicBezTo>
                <a:cubicBezTo>
                  <a:pt x="20022" y="16501"/>
                  <a:pt x="20265" y="16362"/>
                  <a:pt x="20427" y="16177"/>
                </a:cubicBezTo>
                <a:cubicBezTo>
                  <a:pt x="20589" y="15991"/>
                  <a:pt x="20670" y="15760"/>
                  <a:pt x="20670" y="15435"/>
                </a:cubicBezTo>
                <a:close/>
                <a:moveTo>
                  <a:pt x="7240" y="7741"/>
                </a:moveTo>
                <a:cubicBezTo>
                  <a:pt x="7483" y="7741"/>
                  <a:pt x="7726" y="7833"/>
                  <a:pt x="7888" y="8019"/>
                </a:cubicBezTo>
                <a:cubicBezTo>
                  <a:pt x="8049" y="8251"/>
                  <a:pt x="8171" y="8482"/>
                  <a:pt x="8171" y="8761"/>
                </a:cubicBezTo>
                <a:cubicBezTo>
                  <a:pt x="8171" y="9039"/>
                  <a:pt x="8049" y="9270"/>
                  <a:pt x="7888" y="9502"/>
                </a:cubicBezTo>
                <a:cubicBezTo>
                  <a:pt x="7726" y="9688"/>
                  <a:pt x="7483" y="9780"/>
                  <a:pt x="7240" y="9780"/>
                </a:cubicBezTo>
                <a:cubicBezTo>
                  <a:pt x="6998" y="9780"/>
                  <a:pt x="6796" y="9688"/>
                  <a:pt x="6634" y="9502"/>
                </a:cubicBezTo>
                <a:cubicBezTo>
                  <a:pt x="6431" y="9270"/>
                  <a:pt x="6351" y="9039"/>
                  <a:pt x="6351" y="8761"/>
                </a:cubicBezTo>
                <a:cubicBezTo>
                  <a:pt x="6351" y="8482"/>
                  <a:pt x="6431" y="8251"/>
                  <a:pt x="6634" y="8019"/>
                </a:cubicBezTo>
                <a:cubicBezTo>
                  <a:pt x="6796" y="7833"/>
                  <a:pt x="6998" y="7741"/>
                  <a:pt x="7240" y="7741"/>
                </a:cubicBezTo>
                <a:close/>
                <a:moveTo>
                  <a:pt x="10800" y="7741"/>
                </a:moveTo>
                <a:cubicBezTo>
                  <a:pt x="11043" y="7741"/>
                  <a:pt x="11245" y="7833"/>
                  <a:pt x="11407" y="8019"/>
                </a:cubicBezTo>
                <a:cubicBezTo>
                  <a:pt x="11609" y="8251"/>
                  <a:pt x="11690" y="8482"/>
                  <a:pt x="11690" y="8761"/>
                </a:cubicBezTo>
                <a:cubicBezTo>
                  <a:pt x="11690" y="9039"/>
                  <a:pt x="11609" y="9270"/>
                  <a:pt x="11407" y="9502"/>
                </a:cubicBezTo>
                <a:cubicBezTo>
                  <a:pt x="11245" y="9688"/>
                  <a:pt x="11043" y="9780"/>
                  <a:pt x="10800" y="9780"/>
                </a:cubicBezTo>
                <a:cubicBezTo>
                  <a:pt x="10557" y="9780"/>
                  <a:pt x="10315" y="9688"/>
                  <a:pt x="10153" y="9502"/>
                </a:cubicBezTo>
                <a:cubicBezTo>
                  <a:pt x="9991" y="9270"/>
                  <a:pt x="9910" y="9039"/>
                  <a:pt x="9910" y="8761"/>
                </a:cubicBezTo>
                <a:cubicBezTo>
                  <a:pt x="9910" y="8482"/>
                  <a:pt x="9991" y="8251"/>
                  <a:pt x="10153" y="8019"/>
                </a:cubicBezTo>
                <a:cubicBezTo>
                  <a:pt x="10315" y="7833"/>
                  <a:pt x="10557" y="7741"/>
                  <a:pt x="10800" y="7741"/>
                </a:cubicBezTo>
                <a:close/>
                <a:moveTo>
                  <a:pt x="14360" y="7741"/>
                </a:moveTo>
                <a:cubicBezTo>
                  <a:pt x="14602" y="7741"/>
                  <a:pt x="14804" y="7833"/>
                  <a:pt x="15007" y="8019"/>
                </a:cubicBezTo>
                <a:cubicBezTo>
                  <a:pt x="15169" y="8251"/>
                  <a:pt x="15249" y="8482"/>
                  <a:pt x="15249" y="8761"/>
                </a:cubicBezTo>
                <a:cubicBezTo>
                  <a:pt x="15249" y="9039"/>
                  <a:pt x="15169" y="9270"/>
                  <a:pt x="15007" y="9502"/>
                </a:cubicBezTo>
                <a:cubicBezTo>
                  <a:pt x="14804" y="9688"/>
                  <a:pt x="14602" y="9780"/>
                  <a:pt x="14360" y="9780"/>
                </a:cubicBezTo>
                <a:cubicBezTo>
                  <a:pt x="14117" y="9780"/>
                  <a:pt x="13915" y="9688"/>
                  <a:pt x="13753" y="9502"/>
                </a:cubicBezTo>
                <a:cubicBezTo>
                  <a:pt x="13551" y="9270"/>
                  <a:pt x="13470" y="9039"/>
                  <a:pt x="13470" y="8761"/>
                </a:cubicBezTo>
                <a:cubicBezTo>
                  <a:pt x="13470" y="8482"/>
                  <a:pt x="13551" y="8251"/>
                  <a:pt x="13753" y="8019"/>
                </a:cubicBezTo>
                <a:cubicBezTo>
                  <a:pt x="13915" y="7833"/>
                  <a:pt x="14117" y="7741"/>
                  <a:pt x="14360" y="774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5" name="Shape 4785"/>
          <p:cNvSpPr/>
          <p:nvPr/>
        </p:nvSpPr>
        <p:spPr>
          <a:xfrm>
            <a:off x="3485097" y="4097876"/>
            <a:ext cx="233033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38" y="13595"/>
                </a:moveTo>
                <a:cubicBezTo>
                  <a:pt x="17796" y="14604"/>
                  <a:pt x="17500" y="15542"/>
                  <a:pt x="16993" y="16407"/>
                </a:cubicBezTo>
                <a:cubicBezTo>
                  <a:pt x="16485" y="17309"/>
                  <a:pt x="15851" y="18066"/>
                  <a:pt x="15090" y="18715"/>
                </a:cubicBezTo>
                <a:cubicBezTo>
                  <a:pt x="14287" y="19364"/>
                  <a:pt x="13357" y="19833"/>
                  <a:pt x="12301" y="20230"/>
                </a:cubicBezTo>
                <a:cubicBezTo>
                  <a:pt x="11244" y="20590"/>
                  <a:pt x="10103" y="20807"/>
                  <a:pt x="8919" y="20807"/>
                </a:cubicBezTo>
                <a:cubicBezTo>
                  <a:pt x="7693" y="20807"/>
                  <a:pt x="6510" y="20590"/>
                  <a:pt x="5453" y="20194"/>
                </a:cubicBezTo>
                <a:cubicBezTo>
                  <a:pt x="4354" y="19797"/>
                  <a:pt x="3424" y="19256"/>
                  <a:pt x="2621" y="18571"/>
                </a:cubicBezTo>
                <a:cubicBezTo>
                  <a:pt x="1818" y="17886"/>
                  <a:pt x="1184" y="17092"/>
                  <a:pt x="719" y="16155"/>
                </a:cubicBezTo>
                <a:cubicBezTo>
                  <a:pt x="254" y="15253"/>
                  <a:pt x="0" y="14244"/>
                  <a:pt x="0" y="13198"/>
                </a:cubicBezTo>
                <a:cubicBezTo>
                  <a:pt x="0" y="7176"/>
                  <a:pt x="0" y="7176"/>
                  <a:pt x="0" y="7176"/>
                </a:cubicBezTo>
                <a:cubicBezTo>
                  <a:pt x="21600" y="7176"/>
                  <a:pt x="21600" y="7176"/>
                  <a:pt x="21600" y="7176"/>
                </a:cubicBezTo>
                <a:cubicBezTo>
                  <a:pt x="21600" y="13595"/>
                  <a:pt x="21600" y="13595"/>
                  <a:pt x="21600" y="13595"/>
                </a:cubicBezTo>
                <a:lnTo>
                  <a:pt x="17838" y="13595"/>
                </a:lnTo>
                <a:close/>
                <a:moveTo>
                  <a:pt x="0" y="20807"/>
                </a:moveTo>
                <a:cubicBezTo>
                  <a:pt x="17838" y="20807"/>
                  <a:pt x="17838" y="20807"/>
                  <a:pt x="17838" y="20807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20807"/>
                </a:lnTo>
                <a:close/>
                <a:moveTo>
                  <a:pt x="8919" y="19977"/>
                </a:moveTo>
                <a:cubicBezTo>
                  <a:pt x="10018" y="19977"/>
                  <a:pt x="11075" y="19797"/>
                  <a:pt x="12047" y="19436"/>
                </a:cubicBezTo>
                <a:cubicBezTo>
                  <a:pt x="13019" y="19076"/>
                  <a:pt x="13865" y="18607"/>
                  <a:pt x="14541" y="18030"/>
                </a:cubicBezTo>
                <a:cubicBezTo>
                  <a:pt x="15302" y="17381"/>
                  <a:pt x="15851" y="16660"/>
                  <a:pt x="16274" y="15830"/>
                </a:cubicBezTo>
                <a:cubicBezTo>
                  <a:pt x="16697" y="15001"/>
                  <a:pt x="16908" y="14136"/>
                  <a:pt x="16908" y="13198"/>
                </a:cubicBezTo>
                <a:cubicBezTo>
                  <a:pt x="16908" y="7969"/>
                  <a:pt x="16908" y="7969"/>
                  <a:pt x="16908" y="7969"/>
                </a:cubicBezTo>
                <a:cubicBezTo>
                  <a:pt x="972" y="7969"/>
                  <a:pt x="972" y="7969"/>
                  <a:pt x="972" y="7969"/>
                </a:cubicBezTo>
                <a:cubicBezTo>
                  <a:pt x="972" y="13198"/>
                  <a:pt x="972" y="13198"/>
                  <a:pt x="972" y="13198"/>
                </a:cubicBezTo>
                <a:cubicBezTo>
                  <a:pt x="972" y="14136"/>
                  <a:pt x="1184" y="15001"/>
                  <a:pt x="1606" y="15830"/>
                </a:cubicBezTo>
                <a:cubicBezTo>
                  <a:pt x="2029" y="16660"/>
                  <a:pt x="2578" y="17381"/>
                  <a:pt x="3255" y="18030"/>
                </a:cubicBezTo>
                <a:cubicBezTo>
                  <a:pt x="4016" y="18607"/>
                  <a:pt x="4861" y="19076"/>
                  <a:pt x="5833" y="19436"/>
                </a:cubicBezTo>
                <a:cubicBezTo>
                  <a:pt x="6805" y="19797"/>
                  <a:pt x="7820" y="19977"/>
                  <a:pt x="8919" y="19977"/>
                </a:cubicBezTo>
                <a:close/>
                <a:moveTo>
                  <a:pt x="4692" y="1154"/>
                </a:moveTo>
                <a:cubicBezTo>
                  <a:pt x="4692" y="4796"/>
                  <a:pt x="4692" y="4796"/>
                  <a:pt x="4692" y="4796"/>
                </a:cubicBezTo>
                <a:cubicBezTo>
                  <a:pt x="5622" y="4796"/>
                  <a:pt x="5622" y="4796"/>
                  <a:pt x="5622" y="4796"/>
                </a:cubicBezTo>
                <a:cubicBezTo>
                  <a:pt x="5622" y="1154"/>
                  <a:pt x="5622" y="1154"/>
                  <a:pt x="5622" y="1154"/>
                </a:cubicBezTo>
                <a:lnTo>
                  <a:pt x="4692" y="1154"/>
                </a:lnTo>
                <a:close/>
                <a:moveTo>
                  <a:pt x="8454" y="0"/>
                </a:moveTo>
                <a:cubicBezTo>
                  <a:pt x="8454" y="4796"/>
                  <a:pt x="8454" y="4796"/>
                  <a:pt x="8454" y="4796"/>
                </a:cubicBezTo>
                <a:cubicBezTo>
                  <a:pt x="9384" y="4796"/>
                  <a:pt x="9384" y="4796"/>
                  <a:pt x="9384" y="4796"/>
                </a:cubicBezTo>
                <a:cubicBezTo>
                  <a:pt x="9384" y="0"/>
                  <a:pt x="9384" y="0"/>
                  <a:pt x="9384" y="0"/>
                </a:cubicBezTo>
                <a:lnTo>
                  <a:pt x="8454" y="0"/>
                </a:lnTo>
                <a:close/>
                <a:moveTo>
                  <a:pt x="12258" y="1154"/>
                </a:moveTo>
                <a:cubicBezTo>
                  <a:pt x="12258" y="4796"/>
                  <a:pt x="12258" y="4796"/>
                  <a:pt x="12258" y="4796"/>
                </a:cubicBezTo>
                <a:cubicBezTo>
                  <a:pt x="13188" y="4796"/>
                  <a:pt x="13188" y="4796"/>
                  <a:pt x="13188" y="4796"/>
                </a:cubicBezTo>
                <a:cubicBezTo>
                  <a:pt x="13188" y="1154"/>
                  <a:pt x="13188" y="1154"/>
                  <a:pt x="13188" y="1154"/>
                </a:cubicBezTo>
                <a:lnTo>
                  <a:pt x="12258" y="1154"/>
                </a:lnTo>
                <a:close/>
                <a:moveTo>
                  <a:pt x="17838" y="7969"/>
                </a:moveTo>
                <a:cubicBezTo>
                  <a:pt x="17838" y="12801"/>
                  <a:pt x="17838" y="12801"/>
                  <a:pt x="17838" y="12801"/>
                </a:cubicBezTo>
                <a:cubicBezTo>
                  <a:pt x="20670" y="12801"/>
                  <a:pt x="20670" y="12801"/>
                  <a:pt x="20670" y="12801"/>
                </a:cubicBezTo>
                <a:cubicBezTo>
                  <a:pt x="20670" y="7969"/>
                  <a:pt x="20670" y="7969"/>
                  <a:pt x="20670" y="7969"/>
                </a:cubicBezTo>
                <a:lnTo>
                  <a:pt x="17838" y="796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6" name="Shape 4786"/>
          <p:cNvSpPr/>
          <p:nvPr/>
        </p:nvSpPr>
        <p:spPr>
          <a:xfrm>
            <a:off x="4072917" y="4138080"/>
            <a:ext cx="304735" cy="192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12856" y="0"/>
                  <a:pt x="13601" y="256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429"/>
                  <a:pt x="16937" y="4351"/>
                  <a:pt x="17228" y="5426"/>
                </a:cubicBezTo>
                <a:cubicBezTo>
                  <a:pt x="17520" y="6500"/>
                  <a:pt x="17682" y="7627"/>
                  <a:pt x="17682" y="8804"/>
                </a:cubicBezTo>
                <a:cubicBezTo>
                  <a:pt x="17682" y="8855"/>
                  <a:pt x="17682" y="8906"/>
                  <a:pt x="17649" y="8957"/>
                </a:cubicBezTo>
                <a:cubicBezTo>
                  <a:pt x="17649" y="9009"/>
                  <a:pt x="17649" y="9009"/>
                  <a:pt x="17649" y="9060"/>
                </a:cubicBezTo>
                <a:cubicBezTo>
                  <a:pt x="18200" y="9060"/>
                  <a:pt x="18718" y="9264"/>
                  <a:pt x="19204" y="9572"/>
                </a:cubicBezTo>
                <a:cubicBezTo>
                  <a:pt x="19689" y="9930"/>
                  <a:pt x="20078" y="10391"/>
                  <a:pt x="20434" y="10954"/>
                </a:cubicBezTo>
                <a:cubicBezTo>
                  <a:pt x="20790" y="11517"/>
                  <a:pt x="21082" y="12182"/>
                  <a:pt x="21276" y="12950"/>
                </a:cubicBezTo>
                <a:cubicBezTo>
                  <a:pt x="21503" y="13718"/>
                  <a:pt x="21600" y="14485"/>
                  <a:pt x="21600" y="15355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57"/>
                </a:cubicBezTo>
                <a:cubicBezTo>
                  <a:pt x="20110" y="20320"/>
                  <a:pt x="19689" y="20781"/>
                  <a:pt x="19204" y="21088"/>
                </a:cubicBezTo>
                <a:cubicBezTo>
                  <a:pt x="18718" y="21446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446"/>
                  <a:pt x="2655" y="21088"/>
                </a:cubicBezTo>
                <a:cubicBezTo>
                  <a:pt x="2137" y="20730"/>
                  <a:pt x="1684" y="20218"/>
                  <a:pt x="1263" y="19604"/>
                </a:cubicBezTo>
                <a:cubicBezTo>
                  <a:pt x="874" y="18990"/>
                  <a:pt x="583" y="18273"/>
                  <a:pt x="356" y="17454"/>
                </a:cubicBezTo>
                <a:cubicBezTo>
                  <a:pt x="130" y="16635"/>
                  <a:pt x="0" y="15765"/>
                  <a:pt x="0" y="14792"/>
                </a:cubicBezTo>
                <a:cubicBezTo>
                  <a:pt x="0" y="14076"/>
                  <a:pt x="65" y="13308"/>
                  <a:pt x="227" y="12643"/>
                </a:cubicBezTo>
                <a:cubicBezTo>
                  <a:pt x="356" y="11977"/>
                  <a:pt x="583" y="11363"/>
                  <a:pt x="842" y="10800"/>
                </a:cubicBezTo>
                <a:cubicBezTo>
                  <a:pt x="1101" y="10237"/>
                  <a:pt x="1425" y="9725"/>
                  <a:pt x="1749" y="9316"/>
                </a:cubicBezTo>
                <a:cubicBezTo>
                  <a:pt x="2105" y="8906"/>
                  <a:pt x="2494" y="8548"/>
                  <a:pt x="2915" y="8343"/>
                </a:cubicBezTo>
                <a:cubicBezTo>
                  <a:pt x="2979" y="7831"/>
                  <a:pt x="3076" y="7319"/>
                  <a:pt x="3271" y="6859"/>
                </a:cubicBezTo>
                <a:cubicBezTo>
                  <a:pt x="3433" y="6398"/>
                  <a:pt x="3627" y="5989"/>
                  <a:pt x="3886" y="5630"/>
                </a:cubicBezTo>
                <a:cubicBezTo>
                  <a:pt x="4145" y="5323"/>
                  <a:pt x="4437" y="5067"/>
                  <a:pt x="4760" y="4863"/>
                </a:cubicBezTo>
                <a:cubicBezTo>
                  <a:pt x="5084" y="4658"/>
                  <a:pt x="5408" y="4555"/>
                  <a:pt x="5797" y="4555"/>
                </a:cubicBezTo>
                <a:cubicBezTo>
                  <a:pt x="6023" y="4555"/>
                  <a:pt x="6218" y="4607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3020"/>
                </a:cubicBezTo>
                <a:cubicBezTo>
                  <a:pt x="8258" y="2406"/>
                  <a:pt x="8646" y="1843"/>
                  <a:pt x="9067" y="1433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54"/>
                  <a:pt x="11529" y="0"/>
                  <a:pt x="12079" y="0"/>
                </a:cubicBezTo>
                <a:close/>
                <a:moveTo>
                  <a:pt x="12079" y="1126"/>
                </a:move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55"/>
                </a:cubicBezTo>
                <a:cubicBezTo>
                  <a:pt x="9100" y="2764"/>
                  <a:pt x="8776" y="3225"/>
                  <a:pt x="8452" y="3736"/>
                </a:cubicBezTo>
                <a:cubicBezTo>
                  <a:pt x="8161" y="4300"/>
                  <a:pt x="7902" y="4863"/>
                  <a:pt x="7675" y="5528"/>
                </a:cubicBezTo>
                <a:cubicBezTo>
                  <a:pt x="7384" y="6552"/>
                  <a:pt x="7384" y="6552"/>
                  <a:pt x="7384" y="6552"/>
                </a:cubicBezTo>
                <a:cubicBezTo>
                  <a:pt x="6703" y="6091"/>
                  <a:pt x="6703" y="6091"/>
                  <a:pt x="6703" y="6091"/>
                </a:cubicBezTo>
                <a:cubicBezTo>
                  <a:pt x="6574" y="5937"/>
                  <a:pt x="6412" y="5835"/>
                  <a:pt x="6282" y="5784"/>
                </a:cubicBezTo>
                <a:cubicBezTo>
                  <a:pt x="6121" y="5733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86"/>
                </a:cubicBezTo>
                <a:cubicBezTo>
                  <a:pt x="4760" y="5989"/>
                  <a:pt x="4566" y="6193"/>
                  <a:pt x="4404" y="6500"/>
                </a:cubicBezTo>
                <a:cubicBezTo>
                  <a:pt x="4210" y="6756"/>
                  <a:pt x="4048" y="7064"/>
                  <a:pt x="3918" y="7371"/>
                </a:cubicBezTo>
                <a:cubicBezTo>
                  <a:pt x="3789" y="7729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418"/>
                  <a:pt x="3174" y="9418"/>
                  <a:pt x="3174" y="9418"/>
                </a:cubicBezTo>
                <a:cubicBezTo>
                  <a:pt x="2817" y="9572"/>
                  <a:pt x="2494" y="9879"/>
                  <a:pt x="2170" y="10186"/>
                </a:cubicBezTo>
                <a:cubicBezTo>
                  <a:pt x="1878" y="10544"/>
                  <a:pt x="1619" y="11005"/>
                  <a:pt x="1393" y="11465"/>
                </a:cubicBezTo>
                <a:cubicBezTo>
                  <a:pt x="1198" y="11977"/>
                  <a:pt x="1036" y="12489"/>
                  <a:pt x="907" y="13052"/>
                </a:cubicBezTo>
                <a:cubicBezTo>
                  <a:pt x="777" y="13615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93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706"/>
                  <a:pt x="2947" y="20013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cubicBezTo>
                  <a:pt x="17649" y="20474"/>
                  <a:pt x="17649" y="20474"/>
                  <a:pt x="17649" y="20474"/>
                </a:cubicBez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450"/>
                  <a:pt x="19916" y="18938"/>
                </a:cubicBezTo>
                <a:cubicBezTo>
                  <a:pt x="20207" y="18478"/>
                  <a:pt x="20467" y="17966"/>
                  <a:pt x="20628" y="17352"/>
                </a:cubicBezTo>
                <a:cubicBezTo>
                  <a:pt x="20790" y="16737"/>
                  <a:pt x="20888" y="16072"/>
                  <a:pt x="20888" y="15355"/>
                </a:cubicBezTo>
                <a:cubicBezTo>
                  <a:pt x="20888" y="14639"/>
                  <a:pt x="20790" y="13973"/>
                  <a:pt x="20628" y="13359"/>
                </a:cubicBezTo>
                <a:cubicBezTo>
                  <a:pt x="20467" y="12745"/>
                  <a:pt x="20207" y="12182"/>
                  <a:pt x="19916" y="11721"/>
                </a:cubicBezTo>
                <a:cubicBezTo>
                  <a:pt x="19625" y="11312"/>
                  <a:pt x="19301" y="10954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9009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146"/>
                  <a:pt x="15544" y="3429"/>
                </a:cubicBezTo>
                <a:cubicBezTo>
                  <a:pt x="15091" y="2713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7" name="Shape 4787"/>
          <p:cNvSpPr/>
          <p:nvPr/>
        </p:nvSpPr>
        <p:spPr>
          <a:xfrm>
            <a:off x="4727062" y="4112558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66"/>
                  <a:pt x="20184" y="5299"/>
                  <a:pt x="20751" y="6634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97"/>
                  <a:pt x="21317" y="13672"/>
                  <a:pt x="20751" y="15007"/>
                </a:cubicBezTo>
                <a:cubicBezTo>
                  <a:pt x="20184" y="16301"/>
                  <a:pt x="19416" y="1747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74"/>
                  <a:pt x="1375" y="16301"/>
                  <a:pt x="849" y="15007"/>
                </a:cubicBezTo>
                <a:cubicBezTo>
                  <a:pt x="283" y="13672"/>
                  <a:pt x="0" y="12297"/>
                  <a:pt x="0" y="10800"/>
                </a:cubicBezTo>
                <a:cubicBezTo>
                  <a:pt x="0" y="9344"/>
                  <a:pt x="283" y="7928"/>
                  <a:pt x="849" y="6634"/>
                </a:cubicBezTo>
                <a:cubicBezTo>
                  <a:pt x="1375" y="5299"/>
                  <a:pt x="2184" y="416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20710"/>
                </a:moveTo>
                <a:cubicBezTo>
                  <a:pt x="12175" y="20710"/>
                  <a:pt x="13429" y="20427"/>
                  <a:pt x="14643" y="19901"/>
                </a:cubicBezTo>
                <a:cubicBezTo>
                  <a:pt x="15816" y="19375"/>
                  <a:pt x="16867" y="18688"/>
                  <a:pt x="17798" y="17798"/>
                </a:cubicBezTo>
                <a:cubicBezTo>
                  <a:pt x="18688" y="16908"/>
                  <a:pt x="19375" y="15856"/>
                  <a:pt x="19901" y="14643"/>
                </a:cubicBezTo>
                <a:cubicBezTo>
                  <a:pt x="20427" y="13470"/>
                  <a:pt x="20670" y="12175"/>
                  <a:pt x="20670" y="10800"/>
                </a:cubicBezTo>
                <a:cubicBezTo>
                  <a:pt x="20670" y="9425"/>
                  <a:pt x="20427" y="8171"/>
                  <a:pt x="19901" y="6957"/>
                </a:cubicBezTo>
                <a:cubicBezTo>
                  <a:pt x="19375" y="5784"/>
                  <a:pt x="18688" y="4733"/>
                  <a:pt x="17798" y="3802"/>
                </a:cubicBezTo>
                <a:cubicBezTo>
                  <a:pt x="16867" y="2912"/>
                  <a:pt x="15816" y="2225"/>
                  <a:pt x="14643" y="1699"/>
                </a:cubicBezTo>
                <a:cubicBezTo>
                  <a:pt x="13429" y="1173"/>
                  <a:pt x="12175" y="890"/>
                  <a:pt x="10800" y="890"/>
                </a:cubicBezTo>
                <a:cubicBezTo>
                  <a:pt x="9425" y="890"/>
                  <a:pt x="8130" y="1173"/>
                  <a:pt x="6957" y="1699"/>
                </a:cubicBezTo>
                <a:cubicBezTo>
                  <a:pt x="5744" y="2225"/>
                  <a:pt x="4692" y="2912"/>
                  <a:pt x="3762" y="3802"/>
                </a:cubicBezTo>
                <a:cubicBezTo>
                  <a:pt x="2912" y="4733"/>
                  <a:pt x="2184" y="5784"/>
                  <a:pt x="1658" y="6957"/>
                </a:cubicBezTo>
                <a:cubicBezTo>
                  <a:pt x="1133" y="8171"/>
                  <a:pt x="890" y="9425"/>
                  <a:pt x="890" y="10800"/>
                </a:cubicBezTo>
                <a:cubicBezTo>
                  <a:pt x="890" y="12175"/>
                  <a:pt x="1133" y="13470"/>
                  <a:pt x="1658" y="14643"/>
                </a:cubicBezTo>
                <a:cubicBezTo>
                  <a:pt x="2184" y="15856"/>
                  <a:pt x="2912" y="16908"/>
                  <a:pt x="3762" y="17798"/>
                </a:cubicBezTo>
                <a:cubicBezTo>
                  <a:pt x="4692" y="18688"/>
                  <a:pt x="5744" y="19375"/>
                  <a:pt x="6957" y="19901"/>
                </a:cubicBezTo>
                <a:cubicBezTo>
                  <a:pt x="8130" y="20427"/>
                  <a:pt x="9425" y="20710"/>
                  <a:pt x="10800" y="20710"/>
                </a:cubicBezTo>
                <a:close/>
                <a:moveTo>
                  <a:pt x="10800" y="3640"/>
                </a:moveTo>
                <a:cubicBezTo>
                  <a:pt x="11690" y="3640"/>
                  <a:pt x="11690" y="3640"/>
                  <a:pt x="11690" y="3640"/>
                </a:cubicBezTo>
                <a:cubicBezTo>
                  <a:pt x="11690" y="12580"/>
                  <a:pt x="11690" y="12580"/>
                  <a:pt x="11690" y="12580"/>
                </a:cubicBezTo>
                <a:cubicBezTo>
                  <a:pt x="5420" y="12580"/>
                  <a:pt x="5420" y="12580"/>
                  <a:pt x="5420" y="12580"/>
                </a:cubicBezTo>
                <a:cubicBezTo>
                  <a:pt x="5420" y="11690"/>
                  <a:pt x="5420" y="11690"/>
                  <a:pt x="5420" y="11690"/>
                </a:cubicBezTo>
                <a:cubicBezTo>
                  <a:pt x="10800" y="11690"/>
                  <a:pt x="10800" y="11690"/>
                  <a:pt x="10800" y="11690"/>
                </a:cubicBezTo>
                <a:lnTo>
                  <a:pt x="10800" y="364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8" name="Shape 4788"/>
          <p:cNvSpPr/>
          <p:nvPr/>
        </p:nvSpPr>
        <p:spPr>
          <a:xfrm>
            <a:off x="5345954" y="4115375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10819" y="20705"/>
                </a:moveTo>
                <a:cubicBezTo>
                  <a:pt x="12182" y="20705"/>
                  <a:pt x="13466" y="20471"/>
                  <a:pt x="14672" y="19926"/>
                </a:cubicBezTo>
                <a:cubicBezTo>
                  <a:pt x="15879" y="19421"/>
                  <a:pt x="16930" y="18720"/>
                  <a:pt x="17864" y="17825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781"/>
                </a:cubicBezTo>
                <a:cubicBezTo>
                  <a:pt x="20744" y="9418"/>
                  <a:pt x="20471" y="8095"/>
                  <a:pt x="19965" y="6928"/>
                </a:cubicBezTo>
                <a:cubicBezTo>
                  <a:pt x="19421" y="5721"/>
                  <a:pt x="18720" y="4670"/>
                  <a:pt x="17864" y="3736"/>
                </a:cubicBezTo>
                <a:cubicBezTo>
                  <a:pt x="16930" y="2880"/>
                  <a:pt x="15879" y="2179"/>
                  <a:pt x="14672" y="1635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35"/>
                </a:cubicBezTo>
                <a:cubicBezTo>
                  <a:pt x="5721" y="2179"/>
                  <a:pt x="4670" y="2880"/>
                  <a:pt x="3775" y="3736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095"/>
                  <a:pt x="856" y="9418"/>
                  <a:pt x="856" y="10781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25"/>
                </a:cubicBezTo>
                <a:cubicBezTo>
                  <a:pt x="4670" y="18720"/>
                  <a:pt x="5721" y="19421"/>
                  <a:pt x="6928" y="19926"/>
                </a:cubicBezTo>
                <a:cubicBezTo>
                  <a:pt x="8134" y="20471"/>
                  <a:pt x="9418" y="20705"/>
                  <a:pt x="10819" y="20705"/>
                </a:cubicBezTo>
                <a:close/>
                <a:moveTo>
                  <a:pt x="16229" y="6928"/>
                </a:moveTo>
                <a:cubicBezTo>
                  <a:pt x="16346" y="6811"/>
                  <a:pt x="16463" y="6733"/>
                  <a:pt x="16657" y="6733"/>
                </a:cubicBezTo>
                <a:cubicBezTo>
                  <a:pt x="16852" y="6733"/>
                  <a:pt x="17008" y="6811"/>
                  <a:pt x="17124" y="6928"/>
                </a:cubicBezTo>
                <a:cubicBezTo>
                  <a:pt x="17241" y="7083"/>
                  <a:pt x="17280" y="7239"/>
                  <a:pt x="17280" y="7434"/>
                </a:cubicBezTo>
                <a:cubicBezTo>
                  <a:pt x="17280" y="7589"/>
                  <a:pt x="17241" y="7745"/>
                  <a:pt x="17085" y="7862"/>
                </a:cubicBezTo>
                <a:cubicBezTo>
                  <a:pt x="9691" y="15062"/>
                  <a:pt x="9691" y="15062"/>
                  <a:pt x="9691" y="15062"/>
                </a:cubicBezTo>
                <a:cubicBezTo>
                  <a:pt x="9652" y="15101"/>
                  <a:pt x="9613" y="15139"/>
                  <a:pt x="9496" y="15178"/>
                </a:cubicBezTo>
                <a:cubicBezTo>
                  <a:pt x="9418" y="15178"/>
                  <a:pt x="9341" y="15178"/>
                  <a:pt x="9302" y="15178"/>
                </a:cubicBezTo>
                <a:cubicBezTo>
                  <a:pt x="9185" y="15178"/>
                  <a:pt x="9107" y="15178"/>
                  <a:pt x="8990" y="15178"/>
                </a:cubicBezTo>
                <a:cubicBezTo>
                  <a:pt x="8912" y="15139"/>
                  <a:pt x="8874" y="15101"/>
                  <a:pt x="8835" y="15062"/>
                </a:cubicBezTo>
                <a:cubicBezTo>
                  <a:pt x="5955" y="12143"/>
                  <a:pt x="5955" y="12143"/>
                  <a:pt x="5955" y="12143"/>
                </a:cubicBezTo>
                <a:cubicBezTo>
                  <a:pt x="5799" y="12026"/>
                  <a:pt x="5721" y="11870"/>
                  <a:pt x="5721" y="11676"/>
                </a:cubicBezTo>
                <a:cubicBezTo>
                  <a:pt x="5721" y="11481"/>
                  <a:pt x="5799" y="11325"/>
                  <a:pt x="5955" y="11248"/>
                </a:cubicBezTo>
                <a:cubicBezTo>
                  <a:pt x="6032" y="11092"/>
                  <a:pt x="6188" y="11053"/>
                  <a:pt x="6383" y="11053"/>
                </a:cubicBezTo>
                <a:cubicBezTo>
                  <a:pt x="6538" y="11053"/>
                  <a:pt x="6733" y="11092"/>
                  <a:pt x="6850" y="11248"/>
                </a:cubicBezTo>
                <a:cubicBezTo>
                  <a:pt x="9302" y="13661"/>
                  <a:pt x="9302" y="13661"/>
                  <a:pt x="9302" y="13661"/>
                </a:cubicBezTo>
                <a:lnTo>
                  <a:pt x="16229" y="692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89" name="Shape 4789"/>
          <p:cNvSpPr/>
          <p:nvPr/>
        </p:nvSpPr>
        <p:spPr>
          <a:xfrm>
            <a:off x="5969625" y="4107608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79" y="6521"/>
                </a:moveTo>
                <a:lnTo>
                  <a:pt x="21600" y="6521"/>
                </a:lnTo>
                <a:lnTo>
                  <a:pt x="21600" y="18136"/>
                </a:lnTo>
                <a:lnTo>
                  <a:pt x="19460" y="18136"/>
                </a:lnTo>
                <a:lnTo>
                  <a:pt x="19460" y="21600"/>
                </a:lnTo>
                <a:lnTo>
                  <a:pt x="18849" y="21600"/>
                </a:lnTo>
                <a:lnTo>
                  <a:pt x="15385" y="18136"/>
                </a:lnTo>
                <a:lnTo>
                  <a:pt x="6419" y="18136"/>
                </a:lnTo>
                <a:lnTo>
                  <a:pt x="6419" y="11717"/>
                </a:lnTo>
                <a:lnTo>
                  <a:pt x="0" y="11717"/>
                </a:lnTo>
                <a:lnTo>
                  <a:pt x="0" y="0"/>
                </a:lnTo>
                <a:lnTo>
                  <a:pt x="15079" y="0"/>
                </a:lnTo>
                <a:lnTo>
                  <a:pt x="15079" y="6521"/>
                </a:lnTo>
                <a:close/>
                <a:moveTo>
                  <a:pt x="815" y="10800"/>
                </a:moveTo>
                <a:lnTo>
                  <a:pt x="6419" y="10800"/>
                </a:lnTo>
                <a:lnTo>
                  <a:pt x="6419" y="6521"/>
                </a:lnTo>
                <a:lnTo>
                  <a:pt x="14264" y="6521"/>
                </a:lnTo>
                <a:lnTo>
                  <a:pt x="14264" y="917"/>
                </a:lnTo>
                <a:lnTo>
                  <a:pt x="815" y="917"/>
                </a:lnTo>
                <a:lnTo>
                  <a:pt x="815" y="10800"/>
                </a:lnTo>
                <a:close/>
                <a:moveTo>
                  <a:pt x="20683" y="17321"/>
                </a:moveTo>
                <a:lnTo>
                  <a:pt x="20683" y="7438"/>
                </a:lnTo>
                <a:lnTo>
                  <a:pt x="7336" y="7438"/>
                </a:lnTo>
                <a:lnTo>
                  <a:pt x="7336" y="17321"/>
                </a:lnTo>
                <a:lnTo>
                  <a:pt x="15792" y="17321"/>
                </a:lnTo>
                <a:lnTo>
                  <a:pt x="18543" y="20072"/>
                </a:lnTo>
                <a:lnTo>
                  <a:pt x="18543" y="17321"/>
                </a:lnTo>
                <a:lnTo>
                  <a:pt x="20683" y="1732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0" name="Shape 4790"/>
          <p:cNvSpPr/>
          <p:nvPr/>
        </p:nvSpPr>
        <p:spPr>
          <a:xfrm>
            <a:off x="6581346" y="4102656"/>
            <a:ext cx="277249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30"/>
                </a:moveTo>
                <a:cubicBezTo>
                  <a:pt x="18443" y="15770"/>
                  <a:pt x="18443" y="15770"/>
                  <a:pt x="18443" y="15770"/>
                </a:cubicBezTo>
                <a:cubicBezTo>
                  <a:pt x="7342" y="15770"/>
                  <a:pt x="7342" y="15770"/>
                  <a:pt x="7342" y="15770"/>
                </a:cubicBezTo>
                <a:cubicBezTo>
                  <a:pt x="7697" y="17415"/>
                  <a:pt x="7697" y="17415"/>
                  <a:pt x="7697" y="17415"/>
                </a:cubicBezTo>
                <a:cubicBezTo>
                  <a:pt x="16173" y="17415"/>
                  <a:pt x="16173" y="17415"/>
                  <a:pt x="16173" y="17415"/>
                </a:cubicBezTo>
                <a:cubicBezTo>
                  <a:pt x="16457" y="17415"/>
                  <a:pt x="16705" y="17489"/>
                  <a:pt x="16918" y="17601"/>
                </a:cubicBezTo>
                <a:cubicBezTo>
                  <a:pt x="17167" y="17713"/>
                  <a:pt x="17379" y="17863"/>
                  <a:pt x="17557" y="18050"/>
                </a:cubicBezTo>
                <a:cubicBezTo>
                  <a:pt x="17734" y="18237"/>
                  <a:pt x="17876" y="18461"/>
                  <a:pt x="17947" y="18722"/>
                </a:cubicBezTo>
                <a:cubicBezTo>
                  <a:pt x="18053" y="18947"/>
                  <a:pt x="18089" y="19208"/>
                  <a:pt x="18089" y="19507"/>
                </a:cubicBezTo>
                <a:cubicBezTo>
                  <a:pt x="18089" y="19806"/>
                  <a:pt x="18053" y="20068"/>
                  <a:pt x="17947" y="20329"/>
                </a:cubicBezTo>
                <a:cubicBezTo>
                  <a:pt x="17876" y="20554"/>
                  <a:pt x="17734" y="20778"/>
                  <a:pt x="17557" y="20965"/>
                </a:cubicBezTo>
                <a:cubicBezTo>
                  <a:pt x="17379" y="21189"/>
                  <a:pt x="17167" y="21338"/>
                  <a:pt x="16918" y="21451"/>
                </a:cubicBezTo>
                <a:cubicBezTo>
                  <a:pt x="16705" y="21563"/>
                  <a:pt x="16457" y="21600"/>
                  <a:pt x="16173" y="21600"/>
                </a:cubicBezTo>
                <a:cubicBezTo>
                  <a:pt x="15890" y="21600"/>
                  <a:pt x="15641" y="21563"/>
                  <a:pt x="15393" y="21451"/>
                </a:cubicBezTo>
                <a:cubicBezTo>
                  <a:pt x="15145" y="21338"/>
                  <a:pt x="14932" y="21189"/>
                  <a:pt x="14790" y="20965"/>
                </a:cubicBezTo>
                <a:cubicBezTo>
                  <a:pt x="14577" y="20778"/>
                  <a:pt x="14435" y="20554"/>
                  <a:pt x="14329" y="20329"/>
                </a:cubicBezTo>
                <a:cubicBezTo>
                  <a:pt x="14223" y="20068"/>
                  <a:pt x="14187" y="19806"/>
                  <a:pt x="14187" y="19507"/>
                </a:cubicBezTo>
                <a:cubicBezTo>
                  <a:pt x="14187" y="19283"/>
                  <a:pt x="14223" y="19059"/>
                  <a:pt x="14294" y="18872"/>
                </a:cubicBezTo>
                <a:cubicBezTo>
                  <a:pt x="14365" y="18648"/>
                  <a:pt x="14471" y="18461"/>
                  <a:pt x="14577" y="18311"/>
                </a:cubicBezTo>
                <a:cubicBezTo>
                  <a:pt x="9044" y="18311"/>
                  <a:pt x="9044" y="18311"/>
                  <a:pt x="9044" y="18311"/>
                </a:cubicBezTo>
                <a:cubicBezTo>
                  <a:pt x="9186" y="18461"/>
                  <a:pt x="9257" y="18648"/>
                  <a:pt x="9364" y="18872"/>
                </a:cubicBezTo>
                <a:cubicBezTo>
                  <a:pt x="9434" y="19059"/>
                  <a:pt x="9470" y="19283"/>
                  <a:pt x="9470" y="19507"/>
                </a:cubicBezTo>
                <a:cubicBezTo>
                  <a:pt x="9470" y="19806"/>
                  <a:pt x="9399" y="20068"/>
                  <a:pt x="9293" y="20329"/>
                </a:cubicBezTo>
                <a:cubicBezTo>
                  <a:pt x="9186" y="20554"/>
                  <a:pt x="9044" y="20778"/>
                  <a:pt x="8867" y="20965"/>
                </a:cubicBezTo>
                <a:cubicBezTo>
                  <a:pt x="8690" y="21189"/>
                  <a:pt x="8477" y="21338"/>
                  <a:pt x="8229" y="21451"/>
                </a:cubicBezTo>
                <a:cubicBezTo>
                  <a:pt x="8016" y="21563"/>
                  <a:pt x="7767" y="21600"/>
                  <a:pt x="7484" y="21600"/>
                </a:cubicBezTo>
                <a:cubicBezTo>
                  <a:pt x="7200" y="21600"/>
                  <a:pt x="6952" y="21563"/>
                  <a:pt x="6703" y="21451"/>
                </a:cubicBezTo>
                <a:cubicBezTo>
                  <a:pt x="6491" y="21338"/>
                  <a:pt x="6278" y="21189"/>
                  <a:pt x="6100" y="20965"/>
                </a:cubicBezTo>
                <a:cubicBezTo>
                  <a:pt x="5923" y="20778"/>
                  <a:pt x="5781" y="20554"/>
                  <a:pt x="5639" y="20329"/>
                </a:cubicBezTo>
                <a:cubicBezTo>
                  <a:pt x="5533" y="20068"/>
                  <a:pt x="5498" y="19806"/>
                  <a:pt x="5498" y="19507"/>
                </a:cubicBezTo>
                <a:cubicBezTo>
                  <a:pt x="5498" y="19283"/>
                  <a:pt x="5533" y="19059"/>
                  <a:pt x="5604" y="18872"/>
                </a:cubicBezTo>
                <a:cubicBezTo>
                  <a:pt x="5675" y="18648"/>
                  <a:pt x="5781" y="18461"/>
                  <a:pt x="5923" y="18237"/>
                </a:cubicBezTo>
                <a:cubicBezTo>
                  <a:pt x="6030" y="18087"/>
                  <a:pt x="6171" y="17938"/>
                  <a:pt x="6384" y="17826"/>
                </a:cubicBezTo>
                <a:cubicBezTo>
                  <a:pt x="6562" y="17676"/>
                  <a:pt x="6739" y="17601"/>
                  <a:pt x="6916" y="17527"/>
                </a:cubicBezTo>
                <a:cubicBezTo>
                  <a:pt x="3086" y="822"/>
                  <a:pt x="3086" y="822"/>
                  <a:pt x="3086" y="822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0"/>
                  <a:pt x="0" y="0"/>
                  <a:pt x="0" y="0"/>
                </a:cubicBezTo>
                <a:cubicBezTo>
                  <a:pt x="3689" y="0"/>
                  <a:pt x="3689" y="0"/>
                  <a:pt x="3689" y="0"/>
                </a:cubicBezTo>
                <a:cubicBezTo>
                  <a:pt x="5036" y="5830"/>
                  <a:pt x="5036" y="5830"/>
                  <a:pt x="5036" y="5830"/>
                </a:cubicBezTo>
                <a:lnTo>
                  <a:pt x="21600" y="5830"/>
                </a:lnTo>
                <a:close/>
                <a:moveTo>
                  <a:pt x="7165" y="14948"/>
                </a:moveTo>
                <a:cubicBezTo>
                  <a:pt x="17840" y="14948"/>
                  <a:pt x="17840" y="14948"/>
                  <a:pt x="17840" y="14948"/>
                </a:cubicBezTo>
                <a:cubicBezTo>
                  <a:pt x="20500" y="6652"/>
                  <a:pt x="20500" y="6652"/>
                  <a:pt x="20500" y="6652"/>
                </a:cubicBezTo>
                <a:cubicBezTo>
                  <a:pt x="5249" y="6652"/>
                  <a:pt x="5249" y="6652"/>
                  <a:pt x="5249" y="6652"/>
                </a:cubicBezTo>
                <a:lnTo>
                  <a:pt x="7165" y="14948"/>
                </a:lnTo>
                <a:close/>
                <a:moveTo>
                  <a:pt x="8690" y="19507"/>
                </a:moveTo>
                <a:cubicBezTo>
                  <a:pt x="8690" y="19358"/>
                  <a:pt x="8654" y="19208"/>
                  <a:pt x="8583" y="19059"/>
                </a:cubicBezTo>
                <a:cubicBezTo>
                  <a:pt x="8512" y="18909"/>
                  <a:pt x="8441" y="18760"/>
                  <a:pt x="8300" y="18648"/>
                </a:cubicBezTo>
                <a:cubicBezTo>
                  <a:pt x="8229" y="18536"/>
                  <a:pt x="8087" y="18461"/>
                  <a:pt x="7945" y="18386"/>
                </a:cubicBezTo>
                <a:cubicBezTo>
                  <a:pt x="7803" y="18349"/>
                  <a:pt x="7626" y="18311"/>
                  <a:pt x="7484" y="18311"/>
                </a:cubicBezTo>
                <a:cubicBezTo>
                  <a:pt x="7342" y="18311"/>
                  <a:pt x="7165" y="18349"/>
                  <a:pt x="7058" y="18386"/>
                </a:cubicBezTo>
                <a:cubicBezTo>
                  <a:pt x="6916" y="18461"/>
                  <a:pt x="6774" y="18536"/>
                  <a:pt x="6633" y="18648"/>
                </a:cubicBezTo>
                <a:cubicBezTo>
                  <a:pt x="6562" y="18760"/>
                  <a:pt x="6491" y="18909"/>
                  <a:pt x="6420" y="19059"/>
                </a:cubicBezTo>
                <a:cubicBezTo>
                  <a:pt x="6349" y="19208"/>
                  <a:pt x="6313" y="19358"/>
                  <a:pt x="6313" y="19507"/>
                </a:cubicBezTo>
                <a:cubicBezTo>
                  <a:pt x="6313" y="19694"/>
                  <a:pt x="6349" y="19844"/>
                  <a:pt x="6420" y="19993"/>
                </a:cubicBezTo>
                <a:cubicBezTo>
                  <a:pt x="6491" y="20180"/>
                  <a:pt x="6562" y="20292"/>
                  <a:pt x="6633" y="20404"/>
                </a:cubicBezTo>
                <a:cubicBezTo>
                  <a:pt x="6774" y="20516"/>
                  <a:pt x="6916" y="20628"/>
                  <a:pt x="7058" y="20666"/>
                </a:cubicBezTo>
                <a:cubicBezTo>
                  <a:pt x="7165" y="20740"/>
                  <a:pt x="7342" y="20778"/>
                  <a:pt x="7484" y="20778"/>
                </a:cubicBezTo>
                <a:cubicBezTo>
                  <a:pt x="7626" y="20778"/>
                  <a:pt x="7803" y="20740"/>
                  <a:pt x="7945" y="20666"/>
                </a:cubicBezTo>
                <a:cubicBezTo>
                  <a:pt x="8087" y="20628"/>
                  <a:pt x="8229" y="20516"/>
                  <a:pt x="8300" y="20404"/>
                </a:cubicBezTo>
                <a:cubicBezTo>
                  <a:pt x="8441" y="20292"/>
                  <a:pt x="8512" y="20180"/>
                  <a:pt x="8583" y="19993"/>
                </a:cubicBezTo>
                <a:cubicBezTo>
                  <a:pt x="8654" y="19844"/>
                  <a:pt x="8690" y="19694"/>
                  <a:pt x="8690" y="19507"/>
                </a:cubicBezTo>
                <a:close/>
                <a:moveTo>
                  <a:pt x="17308" y="19507"/>
                </a:moveTo>
                <a:cubicBezTo>
                  <a:pt x="17308" y="19358"/>
                  <a:pt x="17273" y="19208"/>
                  <a:pt x="17237" y="19059"/>
                </a:cubicBezTo>
                <a:cubicBezTo>
                  <a:pt x="17167" y="18909"/>
                  <a:pt x="17096" y="18760"/>
                  <a:pt x="16989" y="18648"/>
                </a:cubicBezTo>
                <a:cubicBezTo>
                  <a:pt x="16883" y="18536"/>
                  <a:pt x="16741" y="18461"/>
                  <a:pt x="16599" y="18386"/>
                </a:cubicBezTo>
                <a:cubicBezTo>
                  <a:pt x="16457" y="18349"/>
                  <a:pt x="16315" y="18311"/>
                  <a:pt x="16173" y="18311"/>
                </a:cubicBezTo>
                <a:cubicBezTo>
                  <a:pt x="15996" y="18311"/>
                  <a:pt x="15819" y="18349"/>
                  <a:pt x="15677" y="18386"/>
                </a:cubicBezTo>
                <a:cubicBezTo>
                  <a:pt x="15535" y="18461"/>
                  <a:pt x="15429" y="18536"/>
                  <a:pt x="15322" y="18648"/>
                </a:cubicBezTo>
                <a:cubicBezTo>
                  <a:pt x="15216" y="18760"/>
                  <a:pt x="15109" y="18909"/>
                  <a:pt x="15038" y="19059"/>
                </a:cubicBezTo>
                <a:cubicBezTo>
                  <a:pt x="15003" y="19208"/>
                  <a:pt x="14967" y="19358"/>
                  <a:pt x="14967" y="19507"/>
                </a:cubicBezTo>
                <a:cubicBezTo>
                  <a:pt x="14967" y="19694"/>
                  <a:pt x="15003" y="19844"/>
                  <a:pt x="15038" y="19993"/>
                </a:cubicBezTo>
                <a:cubicBezTo>
                  <a:pt x="15109" y="20180"/>
                  <a:pt x="15216" y="20292"/>
                  <a:pt x="15322" y="20404"/>
                </a:cubicBezTo>
                <a:cubicBezTo>
                  <a:pt x="15429" y="20516"/>
                  <a:pt x="15535" y="20628"/>
                  <a:pt x="15677" y="20666"/>
                </a:cubicBezTo>
                <a:cubicBezTo>
                  <a:pt x="15819" y="20740"/>
                  <a:pt x="15996" y="20778"/>
                  <a:pt x="16173" y="20778"/>
                </a:cubicBezTo>
                <a:cubicBezTo>
                  <a:pt x="16315" y="20778"/>
                  <a:pt x="16457" y="20740"/>
                  <a:pt x="16599" y="20666"/>
                </a:cubicBezTo>
                <a:cubicBezTo>
                  <a:pt x="16741" y="20628"/>
                  <a:pt x="16883" y="20516"/>
                  <a:pt x="16989" y="20404"/>
                </a:cubicBezTo>
                <a:cubicBezTo>
                  <a:pt x="17096" y="20292"/>
                  <a:pt x="17167" y="20180"/>
                  <a:pt x="17237" y="19993"/>
                </a:cubicBezTo>
                <a:cubicBezTo>
                  <a:pt x="17273" y="19844"/>
                  <a:pt x="17308" y="19694"/>
                  <a:pt x="17308" y="1950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1" name="Shape 4791"/>
          <p:cNvSpPr/>
          <p:nvPr/>
        </p:nvSpPr>
        <p:spPr>
          <a:xfrm>
            <a:off x="7216968" y="4138183"/>
            <a:ext cx="253348" cy="192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3429"/>
                </a:moveTo>
                <a:cubicBezTo>
                  <a:pt x="20121" y="3429"/>
                  <a:pt x="20355" y="3481"/>
                  <a:pt x="20549" y="3583"/>
                </a:cubicBezTo>
                <a:cubicBezTo>
                  <a:pt x="20783" y="3685"/>
                  <a:pt x="20977" y="3839"/>
                  <a:pt x="21094" y="4095"/>
                </a:cubicBezTo>
                <a:cubicBezTo>
                  <a:pt x="21250" y="4300"/>
                  <a:pt x="21405" y="4555"/>
                  <a:pt x="21483" y="4811"/>
                </a:cubicBezTo>
                <a:cubicBezTo>
                  <a:pt x="21561" y="5067"/>
                  <a:pt x="21600" y="5374"/>
                  <a:pt x="21600" y="5682"/>
                </a:cubicBezTo>
                <a:cubicBezTo>
                  <a:pt x="21600" y="19348"/>
                  <a:pt x="21600" y="19348"/>
                  <a:pt x="21600" y="19348"/>
                </a:cubicBezTo>
                <a:cubicBezTo>
                  <a:pt x="21600" y="19655"/>
                  <a:pt x="21561" y="19962"/>
                  <a:pt x="21483" y="20218"/>
                </a:cubicBezTo>
                <a:cubicBezTo>
                  <a:pt x="21405" y="20474"/>
                  <a:pt x="21250" y="20730"/>
                  <a:pt x="21094" y="20935"/>
                </a:cubicBezTo>
                <a:cubicBezTo>
                  <a:pt x="20977" y="21139"/>
                  <a:pt x="20783" y="21344"/>
                  <a:pt x="20549" y="21446"/>
                </a:cubicBezTo>
                <a:cubicBezTo>
                  <a:pt x="20355" y="21549"/>
                  <a:pt x="20121" y="21600"/>
                  <a:pt x="19888" y="21600"/>
                </a:cubicBezTo>
                <a:cubicBezTo>
                  <a:pt x="1751" y="21600"/>
                  <a:pt x="1751" y="21600"/>
                  <a:pt x="1751" y="21600"/>
                </a:cubicBezTo>
                <a:cubicBezTo>
                  <a:pt x="1518" y="21600"/>
                  <a:pt x="1284" y="21549"/>
                  <a:pt x="1051" y="21446"/>
                </a:cubicBezTo>
                <a:cubicBezTo>
                  <a:pt x="817" y="21344"/>
                  <a:pt x="662" y="21139"/>
                  <a:pt x="506" y="20935"/>
                </a:cubicBezTo>
                <a:cubicBezTo>
                  <a:pt x="350" y="20730"/>
                  <a:pt x="234" y="20474"/>
                  <a:pt x="156" y="20218"/>
                </a:cubicBezTo>
                <a:cubicBezTo>
                  <a:pt x="39" y="19962"/>
                  <a:pt x="0" y="19655"/>
                  <a:pt x="0" y="19348"/>
                </a:cubicBezTo>
                <a:cubicBezTo>
                  <a:pt x="0" y="5682"/>
                  <a:pt x="0" y="5682"/>
                  <a:pt x="0" y="5682"/>
                </a:cubicBezTo>
                <a:cubicBezTo>
                  <a:pt x="0" y="5374"/>
                  <a:pt x="39" y="5067"/>
                  <a:pt x="156" y="4811"/>
                </a:cubicBezTo>
                <a:cubicBezTo>
                  <a:pt x="234" y="4555"/>
                  <a:pt x="350" y="4300"/>
                  <a:pt x="506" y="4095"/>
                </a:cubicBezTo>
                <a:cubicBezTo>
                  <a:pt x="662" y="3839"/>
                  <a:pt x="817" y="3685"/>
                  <a:pt x="1051" y="3583"/>
                </a:cubicBezTo>
                <a:cubicBezTo>
                  <a:pt x="1284" y="3481"/>
                  <a:pt x="1518" y="3429"/>
                  <a:pt x="1751" y="3429"/>
                </a:cubicBezTo>
                <a:cubicBezTo>
                  <a:pt x="5371" y="3429"/>
                  <a:pt x="5371" y="3429"/>
                  <a:pt x="5371" y="3429"/>
                </a:cubicBezTo>
                <a:cubicBezTo>
                  <a:pt x="7395" y="768"/>
                  <a:pt x="7395" y="768"/>
                  <a:pt x="7395" y="768"/>
                </a:cubicBezTo>
                <a:cubicBezTo>
                  <a:pt x="7589" y="512"/>
                  <a:pt x="7784" y="358"/>
                  <a:pt x="7978" y="205"/>
                </a:cubicBezTo>
                <a:cubicBezTo>
                  <a:pt x="8212" y="102"/>
                  <a:pt x="8445" y="0"/>
                  <a:pt x="8679" y="0"/>
                </a:cubicBezTo>
                <a:cubicBezTo>
                  <a:pt x="12999" y="0"/>
                  <a:pt x="12999" y="0"/>
                  <a:pt x="12999" y="0"/>
                </a:cubicBezTo>
                <a:cubicBezTo>
                  <a:pt x="13232" y="0"/>
                  <a:pt x="13466" y="51"/>
                  <a:pt x="13661" y="154"/>
                </a:cubicBezTo>
                <a:cubicBezTo>
                  <a:pt x="13894" y="307"/>
                  <a:pt x="14050" y="461"/>
                  <a:pt x="14205" y="665"/>
                </a:cubicBezTo>
                <a:cubicBezTo>
                  <a:pt x="14244" y="665"/>
                  <a:pt x="14244" y="665"/>
                  <a:pt x="14244" y="665"/>
                </a:cubicBezTo>
                <a:cubicBezTo>
                  <a:pt x="16346" y="3429"/>
                  <a:pt x="16346" y="3429"/>
                  <a:pt x="16346" y="3429"/>
                </a:cubicBezTo>
                <a:lnTo>
                  <a:pt x="19888" y="3429"/>
                </a:lnTo>
                <a:close/>
                <a:moveTo>
                  <a:pt x="20744" y="19348"/>
                </a:moveTo>
                <a:cubicBezTo>
                  <a:pt x="20744" y="5682"/>
                  <a:pt x="20744" y="5682"/>
                  <a:pt x="20744" y="5682"/>
                </a:cubicBezTo>
                <a:cubicBezTo>
                  <a:pt x="20744" y="5374"/>
                  <a:pt x="20666" y="5118"/>
                  <a:pt x="20471" y="4863"/>
                </a:cubicBezTo>
                <a:cubicBezTo>
                  <a:pt x="20316" y="4658"/>
                  <a:pt x="20121" y="4555"/>
                  <a:pt x="19888" y="4555"/>
                </a:cubicBezTo>
                <a:cubicBezTo>
                  <a:pt x="15918" y="4555"/>
                  <a:pt x="15918" y="4555"/>
                  <a:pt x="15918" y="4555"/>
                </a:cubicBezTo>
                <a:cubicBezTo>
                  <a:pt x="13583" y="1484"/>
                  <a:pt x="13583" y="1484"/>
                  <a:pt x="13583" y="1484"/>
                </a:cubicBezTo>
                <a:cubicBezTo>
                  <a:pt x="13544" y="1382"/>
                  <a:pt x="13427" y="1331"/>
                  <a:pt x="13349" y="1228"/>
                </a:cubicBezTo>
                <a:cubicBezTo>
                  <a:pt x="13232" y="1177"/>
                  <a:pt x="13116" y="1126"/>
                  <a:pt x="12999" y="1126"/>
                </a:cubicBezTo>
                <a:cubicBezTo>
                  <a:pt x="8679" y="1126"/>
                  <a:pt x="8679" y="1126"/>
                  <a:pt x="8679" y="1126"/>
                </a:cubicBezTo>
                <a:cubicBezTo>
                  <a:pt x="8562" y="1126"/>
                  <a:pt x="8484" y="1177"/>
                  <a:pt x="8368" y="1228"/>
                </a:cubicBezTo>
                <a:cubicBezTo>
                  <a:pt x="8212" y="1331"/>
                  <a:pt x="8134" y="1433"/>
                  <a:pt x="8056" y="1536"/>
                </a:cubicBezTo>
                <a:cubicBezTo>
                  <a:pt x="7044" y="2969"/>
                  <a:pt x="7044" y="2969"/>
                  <a:pt x="7044" y="2969"/>
                </a:cubicBezTo>
                <a:cubicBezTo>
                  <a:pt x="7044" y="2815"/>
                  <a:pt x="7044" y="2815"/>
                  <a:pt x="7044" y="2815"/>
                </a:cubicBezTo>
                <a:cubicBezTo>
                  <a:pt x="5721" y="4555"/>
                  <a:pt x="5721" y="4555"/>
                  <a:pt x="5721" y="4555"/>
                </a:cubicBezTo>
                <a:cubicBezTo>
                  <a:pt x="1751" y="4555"/>
                  <a:pt x="1751" y="4555"/>
                  <a:pt x="1751" y="4555"/>
                </a:cubicBezTo>
                <a:cubicBezTo>
                  <a:pt x="1518" y="4555"/>
                  <a:pt x="1284" y="4658"/>
                  <a:pt x="1129" y="4863"/>
                </a:cubicBezTo>
                <a:cubicBezTo>
                  <a:pt x="973" y="5118"/>
                  <a:pt x="856" y="5374"/>
                  <a:pt x="856" y="5682"/>
                </a:cubicBezTo>
                <a:cubicBezTo>
                  <a:pt x="856" y="19348"/>
                  <a:pt x="856" y="19348"/>
                  <a:pt x="856" y="19348"/>
                </a:cubicBezTo>
                <a:cubicBezTo>
                  <a:pt x="856" y="19655"/>
                  <a:pt x="973" y="19911"/>
                  <a:pt x="1129" y="20116"/>
                </a:cubicBezTo>
                <a:cubicBezTo>
                  <a:pt x="1284" y="20372"/>
                  <a:pt x="1518" y="20474"/>
                  <a:pt x="1751" y="20474"/>
                </a:cubicBezTo>
                <a:cubicBezTo>
                  <a:pt x="19888" y="20474"/>
                  <a:pt x="19888" y="20474"/>
                  <a:pt x="19888" y="20474"/>
                </a:cubicBezTo>
                <a:cubicBezTo>
                  <a:pt x="20121" y="20474"/>
                  <a:pt x="20316" y="20372"/>
                  <a:pt x="20471" y="20116"/>
                </a:cubicBezTo>
                <a:cubicBezTo>
                  <a:pt x="20666" y="19911"/>
                  <a:pt x="20744" y="19655"/>
                  <a:pt x="20744" y="19348"/>
                </a:cubicBezTo>
                <a:close/>
                <a:moveTo>
                  <a:pt x="10819" y="4555"/>
                </a:moveTo>
                <a:cubicBezTo>
                  <a:pt x="11598" y="4555"/>
                  <a:pt x="12298" y="4760"/>
                  <a:pt x="12999" y="5118"/>
                </a:cubicBezTo>
                <a:cubicBezTo>
                  <a:pt x="13661" y="5528"/>
                  <a:pt x="14244" y="6091"/>
                  <a:pt x="14750" y="6756"/>
                </a:cubicBezTo>
                <a:cubicBezTo>
                  <a:pt x="15256" y="7422"/>
                  <a:pt x="15684" y="8190"/>
                  <a:pt x="15957" y="9060"/>
                </a:cubicBezTo>
                <a:cubicBezTo>
                  <a:pt x="16268" y="9981"/>
                  <a:pt x="16424" y="10902"/>
                  <a:pt x="16424" y="11926"/>
                </a:cubicBezTo>
                <a:cubicBezTo>
                  <a:pt x="16424" y="12950"/>
                  <a:pt x="16268" y="13922"/>
                  <a:pt x="15957" y="14792"/>
                </a:cubicBezTo>
                <a:cubicBezTo>
                  <a:pt x="15684" y="15714"/>
                  <a:pt x="15256" y="16482"/>
                  <a:pt x="14750" y="17147"/>
                </a:cubicBezTo>
                <a:cubicBezTo>
                  <a:pt x="14244" y="17864"/>
                  <a:pt x="13661" y="18375"/>
                  <a:pt x="12999" y="18785"/>
                </a:cubicBezTo>
                <a:cubicBezTo>
                  <a:pt x="12298" y="19143"/>
                  <a:pt x="11598" y="19348"/>
                  <a:pt x="10819" y="19348"/>
                </a:cubicBezTo>
                <a:cubicBezTo>
                  <a:pt x="10041" y="19348"/>
                  <a:pt x="9302" y="19143"/>
                  <a:pt x="8640" y="18785"/>
                </a:cubicBezTo>
                <a:cubicBezTo>
                  <a:pt x="7939" y="18375"/>
                  <a:pt x="7356" y="17864"/>
                  <a:pt x="6850" y="17147"/>
                </a:cubicBezTo>
                <a:cubicBezTo>
                  <a:pt x="6344" y="16482"/>
                  <a:pt x="5955" y="15714"/>
                  <a:pt x="5643" y="14792"/>
                </a:cubicBezTo>
                <a:cubicBezTo>
                  <a:pt x="5332" y="13922"/>
                  <a:pt x="5176" y="12950"/>
                  <a:pt x="5176" y="11926"/>
                </a:cubicBezTo>
                <a:cubicBezTo>
                  <a:pt x="5176" y="10902"/>
                  <a:pt x="5332" y="9981"/>
                  <a:pt x="5643" y="9060"/>
                </a:cubicBezTo>
                <a:cubicBezTo>
                  <a:pt x="5955" y="8190"/>
                  <a:pt x="6344" y="7422"/>
                  <a:pt x="6850" y="6756"/>
                </a:cubicBezTo>
                <a:cubicBezTo>
                  <a:pt x="7356" y="6091"/>
                  <a:pt x="7939" y="5528"/>
                  <a:pt x="8640" y="5118"/>
                </a:cubicBezTo>
                <a:cubicBezTo>
                  <a:pt x="9302" y="4760"/>
                  <a:pt x="10041" y="4555"/>
                  <a:pt x="10819" y="4555"/>
                </a:cubicBezTo>
                <a:close/>
                <a:moveTo>
                  <a:pt x="10819" y="18222"/>
                </a:moveTo>
                <a:cubicBezTo>
                  <a:pt x="11442" y="18222"/>
                  <a:pt x="12065" y="18017"/>
                  <a:pt x="12649" y="17710"/>
                </a:cubicBezTo>
                <a:cubicBezTo>
                  <a:pt x="13232" y="17352"/>
                  <a:pt x="13738" y="16942"/>
                  <a:pt x="14166" y="16328"/>
                </a:cubicBezTo>
                <a:cubicBezTo>
                  <a:pt x="14595" y="15816"/>
                  <a:pt x="14945" y="15151"/>
                  <a:pt x="15178" y="14383"/>
                </a:cubicBezTo>
                <a:cubicBezTo>
                  <a:pt x="15451" y="13615"/>
                  <a:pt x="15568" y="12796"/>
                  <a:pt x="15568" y="11926"/>
                </a:cubicBezTo>
                <a:cubicBezTo>
                  <a:pt x="15568" y="11107"/>
                  <a:pt x="15451" y="10288"/>
                  <a:pt x="15178" y="9520"/>
                </a:cubicBezTo>
                <a:cubicBezTo>
                  <a:pt x="14945" y="8753"/>
                  <a:pt x="14595" y="8087"/>
                  <a:pt x="14166" y="7524"/>
                </a:cubicBezTo>
                <a:cubicBezTo>
                  <a:pt x="13738" y="6961"/>
                  <a:pt x="13232" y="6500"/>
                  <a:pt x="12649" y="6193"/>
                </a:cubicBezTo>
                <a:cubicBezTo>
                  <a:pt x="12065" y="5835"/>
                  <a:pt x="11442" y="5682"/>
                  <a:pt x="10819" y="5682"/>
                </a:cubicBezTo>
                <a:cubicBezTo>
                  <a:pt x="10158" y="5682"/>
                  <a:pt x="9535" y="5835"/>
                  <a:pt x="8951" y="6193"/>
                </a:cubicBezTo>
                <a:cubicBezTo>
                  <a:pt x="8368" y="6500"/>
                  <a:pt x="7862" y="6961"/>
                  <a:pt x="7472" y="7524"/>
                </a:cubicBezTo>
                <a:cubicBezTo>
                  <a:pt x="7005" y="8087"/>
                  <a:pt x="6694" y="8753"/>
                  <a:pt x="6422" y="9520"/>
                </a:cubicBezTo>
                <a:cubicBezTo>
                  <a:pt x="6188" y="10288"/>
                  <a:pt x="6032" y="11107"/>
                  <a:pt x="6032" y="11926"/>
                </a:cubicBezTo>
                <a:cubicBezTo>
                  <a:pt x="6032" y="12796"/>
                  <a:pt x="6188" y="13615"/>
                  <a:pt x="6422" y="14383"/>
                </a:cubicBezTo>
                <a:cubicBezTo>
                  <a:pt x="6694" y="15151"/>
                  <a:pt x="7005" y="15816"/>
                  <a:pt x="7472" y="16328"/>
                </a:cubicBezTo>
                <a:cubicBezTo>
                  <a:pt x="7862" y="16942"/>
                  <a:pt x="8368" y="17352"/>
                  <a:pt x="8951" y="17710"/>
                </a:cubicBezTo>
                <a:cubicBezTo>
                  <a:pt x="9535" y="18017"/>
                  <a:pt x="10158" y="18222"/>
                  <a:pt x="10819" y="18222"/>
                </a:cubicBezTo>
                <a:close/>
                <a:moveTo>
                  <a:pt x="10819" y="6808"/>
                </a:moveTo>
                <a:cubicBezTo>
                  <a:pt x="11364" y="6808"/>
                  <a:pt x="11870" y="6961"/>
                  <a:pt x="12337" y="7217"/>
                </a:cubicBezTo>
                <a:cubicBezTo>
                  <a:pt x="12804" y="7473"/>
                  <a:pt x="13194" y="7831"/>
                  <a:pt x="13544" y="8343"/>
                </a:cubicBezTo>
                <a:cubicBezTo>
                  <a:pt x="13933" y="8804"/>
                  <a:pt x="14205" y="9316"/>
                  <a:pt x="14400" y="9930"/>
                </a:cubicBezTo>
                <a:cubicBezTo>
                  <a:pt x="14595" y="10544"/>
                  <a:pt x="14711" y="11209"/>
                  <a:pt x="14711" y="11926"/>
                </a:cubicBezTo>
                <a:cubicBezTo>
                  <a:pt x="14711" y="12643"/>
                  <a:pt x="14595" y="13308"/>
                  <a:pt x="14400" y="13922"/>
                </a:cubicBezTo>
                <a:cubicBezTo>
                  <a:pt x="14205" y="14588"/>
                  <a:pt x="13933" y="15100"/>
                  <a:pt x="13544" y="15560"/>
                </a:cubicBezTo>
                <a:cubicBezTo>
                  <a:pt x="13194" y="16021"/>
                  <a:pt x="12804" y="16430"/>
                  <a:pt x="12337" y="16686"/>
                </a:cubicBezTo>
                <a:cubicBezTo>
                  <a:pt x="11870" y="16942"/>
                  <a:pt x="11364" y="17096"/>
                  <a:pt x="10819" y="17096"/>
                </a:cubicBezTo>
                <a:cubicBezTo>
                  <a:pt x="10275" y="17096"/>
                  <a:pt x="9769" y="16942"/>
                  <a:pt x="9302" y="16686"/>
                </a:cubicBezTo>
                <a:cubicBezTo>
                  <a:pt x="8796" y="16430"/>
                  <a:pt x="8406" y="16021"/>
                  <a:pt x="8056" y="15560"/>
                </a:cubicBezTo>
                <a:cubicBezTo>
                  <a:pt x="7706" y="15100"/>
                  <a:pt x="7395" y="14588"/>
                  <a:pt x="7200" y="13922"/>
                </a:cubicBezTo>
                <a:cubicBezTo>
                  <a:pt x="7005" y="13308"/>
                  <a:pt x="6889" y="12643"/>
                  <a:pt x="6889" y="11926"/>
                </a:cubicBezTo>
                <a:cubicBezTo>
                  <a:pt x="6889" y="11209"/>
                  <a:pt x="7005" y="10544"/>
                  <a:pt x="7200" y="9930"/>
                </a:cubicBezTo>
                <a:cubicBezTo>
                  <a:pt x="7395" y="9316"/>
                  <a:pt x="7706" y="8804"/>
                  <a:pt x="8056" y="8343"/>
                </a:cubicBezTo>
                <a:cubicBezTo>
                  <a:pt x="8406" y="7831"/>
                  <a:pt x="8796" y="7473"/>
                  <a:pt x="9302" y="7217"/>
                </a:cubicBezTo>
                <a:cubicBezTo>
                  <a:pt x="9769" y="6961"/>
                  <a:pt x="10275" y="6808"/>
                  <a:pt x="10819" y="6808"/>
                </a:cubicBezTo>
                <a:close/>
                <a:moveTo>
                  <a:pt x="10819" y="15918"/>
                </a:moveTo>
                <a:cubicBezTo>
                  <a:pt x="11209" y="15918"/>
                  <a:pt x="11598" y="15816"/>
                  <a:pt x="11987" y="15611"/>
                </a:cubicBezTo>
                <a:cubicBezTo>
                  <a:pt x="12337" y="15407"/>
                  <a:pt x="12649" y="15100"/>
                  <a:pt x="12921" y="14741"/>
                </a:cubicBezTo>
                <a:cubicBezTo>
                  <a:pt x="13194" y="14383"/>
                  <a:pt x="13427" y="13973"/>
                  <a:pt x="13583" y="13462"/>
                </a:cubicBezTo>
                <a:cubicBezTo>
                  <a:pt x="13777" y="13001"/>
                  <a:pt x="13855" y="12489"/>
                  <a:pt x="13855" y="11926"/>
                </a:cubicBezTo>
                <a:cubicBezTo>
                  <a:pt x="13855" y="11414"/>
                  <a:pt x="13777" y="10902"/>
                  <a:pt x="13583" y="10391"/>
                </a:cubicBezTo>
                <a:cubicBezTo>
                  <a:pt x="13427" y="9930"/>
                  <a:pt x="13194" y="9520"/>
                  <a:pt x="12921" y="9162"/>
                </a:cubicBezTo>
                <a:cubicBezTo>
                  <a:pt x="12649" y="8804"/>
                  <a:pt x="12337" y="8497"/>
                  <a:pt x="11987" y="8292"/>
                </a:cubicBezTo>
                <a:cubicBezTo>
                  <a:pt x="11598" y="8036"/>
                  <a:pt x="11209" y="7934"/>
                  <a:pt x="10819" y="7934"/>
                </a:cubicBezTo>
                <a:cubicBezTo>
                  <a:pt x="10391" y="7934"/>
                  <a:pt x="10002" y="8036"/>
                  <a:pt x="9652" y="8292"/>
                </a:cubicBezTo>
                <a:cubicBezTo>
                  <a:pt x="9263" y="8497"/>
                  <a:pt x="8951" y="8804"/>
                  <a:pt x="8679" y="9162"/>
                </a:cubicBezTo>
                <a:cubicBezTo>
                  <a:pt x="8406" y="9520"/>
                  <a:pt x="8173" y="9930"/>
                  <a:pt x="8017" y="10391"/>
                </a:cubicBezTo>
                <a:cubicBezTo>
                  <a:pt x="7862" y="10902"/>
                  <a:pt x="7784" y="11414"/>
                  <a:pt x="7784" y="11926"/>
                </a:cubicBezTo>
                <a:cubicBezTo>
                  <a:pt x="7784" y="12489"/>
                  <a:pt x="7862" y="13001"/>
                  <a:pt x="8017" y="13462"/>
                </a:cubicBezTo>
                <a:cubicBezTo>
                  <a:pt x="8173" y="13973"/>
                  <a:pt x="8406" y="14383"/>
                  <a:pt x="8679" y="14741"/>
                </a:cubicBezTo>
                <a:cubicBezTo>
                  <a:pt x="8951" y="15100"/>
                  <a:pt x="9263" y="15407"/>
                  <a:pt x="9652" y="15611"/>
                </a:cubicBezTo>
                <a:cubicBezTo>
                  <a:pt x="10002" y="15816"/>
                  <a:pt x="10391" y="15918"/>
                  <a:pt x="10819" y="1591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2" name="Shape 4792"/>
          <p:cNvSpPr/>
          <p:nvPr/>
        </p:nvSpPr>
        <p:spPr>
          <a:xfrm>
            <a:off x="7845271" y="4098046"/>
            <a:ext cx="244087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600" extrusionOk="0">
                <a:moveTo>
                  <a:pt x="14951" y="21131"/>
                </a:moveTo>
                <a:cubicBezTo>
                  <a:pt x="14104" y="20843"/>
                  <a:pt x="13178" y="20410"/>
                  <a:pt x="12170" y="19797"/>
                </a:cubicBezTo>
                <a:cubicBezTo>
                  <a:pt x="11163" y="19220"/>
                  <a:pt x="10075" y="18463"/>
                  <a:pt x="8987" y="17525"/>
                </a:cubicBezTo>
                <a:cubicBezTo>
                  <a:pt x="7899" y="16588"/>
                  <a:pt x="6810" y="15506"/>
                  <a:pt x="5803" y="14280"/>
                </a:cubicBezTo>
                <a:cubicBezTo>
                  <a:pt x="4836" y="13090"/>
                  <a:pt x="3990" y="11972"/>
                  <a:pt x="3224" y="10962"/>
                </a:cubicBezTo>
                <a:cubicBezTo>
                  <a:pt x="2499" y="9989"/>
                  <a:pt x="1894" y="9051"/>
                  <a:pt x="1451" y="8150"/>
                </a:cubicBezTo>
                <a:cubicBezTo>
                  <a:pt x="967" y="7320"/>
                  <a:pt x="604" y="6527"/>
                  <a:pt x="363" y="5806"/>
                </a:cubicBezTo>
                <a:cubicBezTo>
                  <a:pt x="121" y="5084"/>
                  <a:pt x="0" y="4435"/>
                  <a:pt x="0" y="3894"/>
                </a:cubicBezTo>
                <a:cubicBezTo>
                  <a:pt x="0" y="3462"/>
                  <a:pt x="81" y="3065"/>
                  <a:pt x="242" y="2705"/>
                </a:cubicBezTo>
                <a:cubicBezTo>
                  <a:pt x="403" y="2380"/>
                  <a:pt x="564" y="2055"/>
                  <a:pt x="766" y="1803"/>
                </a:cubicBezTo>
                <a:cubicBezTo>
                  <a:pt x="1007" y="1587"/>
                  <a:pt x="1249" y="1406"/>
                  <a:pt x="1531" y="1226"/>
                </a:cubicBezTo>
                <a:cubicBezTo>
                  <a:pt x="1773" y="1046"/>
                  <a:pt x="1975" y="902"/>
                  <a:pt x="2136" y="793"/>
                </a:cubicBezTo>
                <a:cubicBezTo>
                  <a:pt x="2297" y="685"/>
                  <a:pt x="2297" y="685"/>
                  <a:pt x="2297" y="685"/>
                </a:cubicBezTo>
                <a:cubicBezTo>
                  <a:pt x="2700" y="397"/>
                  <a:pt x="3184" y="216"/>
                  <a:pt x="3748" y="144"/>
                </a:cubicBezTo>
                <a:cubicBezTo>
                  <a:pt x="4272" y="36"/>
                  <a:pt x="4675" y="0"/>
                  <a:pt x="4916" y="0"/>
                </a:cubicBezTo>
                <a:cubicBezTo>
                  <a:pt x="5360" y="0"/>
                  <a:pt x="5642" y="72"/>
                  <a:pt x="5884" y="252"/>
                </a:cubicBezTo>
                <a:cubicBezTo>
                  <a:pt x="6085" y="433"/>
                  <a:pt x="6246" y="613"/>
                  <a:pt x="6327" y="829"/>
                </a:cubicBezTo>
                <a:cubicBezTo>
                  <a:pt x="6448" y="974"/>
                  <a:pt x="6770" y="1587"/>
                  <a:pt x="7294" y="2632"/>
                </a:cubicBezTo>
                <a:cubicBezTo>
                  <a:pt x="7858" y="3678"/>
                  <a:pt x="8140" y="4291"/>
                  <a:pt x="8221" y="4508"/>
                </a:cubicBezTo>
                <a:cubicBezTo>
                  <a:pt x="8301" y="4616"/>
                  <a:pt x="8342" y="4760"/>
                  <a:pt x="8342" y="4940"/>
                </a:cubicBezTo>
                <a:cubicBezTo>
                  <a:pt x="8382" y="5121"/>
                  <a:pt x="8382" y="5265"/>
                  <a:pt x="8342" y="5445"/>
                </a:cubicBezTo>
                <a:cubicBezTo>
                  <a:pt x="8261" y="5625"/>
                  <a:pt x="8181" y="5806"/>
                  <a:pt x="8060" y="5950"/>
                </a:cubicBezTo>
                <a:cubicBezTo>
                  <a:pt x="7979" y="6094"/>
                  <a:pt x="7818" y="6238"/>
                  <a:pt x="7657" y="6383"/>
                </a:cubicBezTo>
                <a:cubicBezTo>
                  <a:pt x="7536" y="6419"/>
                  <a:pt x="7536" y="6419"/>
                  <a:pt x="7536" y="6419"/>
                </a:cubicBezTo>
                <a:cubicBezTo>
                  <a:pt x="7334" y="6563"/>
                  <a:pt x="7093" y="6707"/>
                  <a:pt x="6851" y="6924"/>
                </a:cubicBezTo>
                <a:cubicBezTo>
                  <a:pt x="6569" y="7104"/>
                  <a:pt x="6407" y="7356"/>
                  <a:pt x="6407" y="7609"/>
                </a:cubicBezTo>
                <a:cubicBezTo>
                  <a:pt x="6367" y="7717"/>
                  <a:pt x="6367" y="7861"/>
                  <a:pt x="6407" y="8005"/>
                </a:cubicBezTo>
                <a:cubicBezTo>
                  <a:pt x="6488" y="8150"/>
                  <a:pt x="6569" y="8258"/>
                  <a:pt x="6649" y="8402"/>
                </a:cubicBezTo>
                <a:cubicBezTo>
                  <a:pt x="6972" y="8763"/>
                  <a:pt x="7415" y="9267"/>
                  <a:pt x="7979" y="9917"/>
                </a:cubicBezTo>
                <a:cubicBezTo>
                  <a:pt x="8543" y="10566"/>
                  <a:pt x="9107" y="11215"/>
                  <a:pt x="9712" y="11864"/>
                </a:cubicBezTo>
                <a:cubicBezTo>
                  <a:pt x="10276" y="12513"/>
                  <a:pt x="10840" y="13126"/>
                  <a:pt x="11364" y="13667"/>
                </a:cubicBezTo>
                <a:cubicBezTo>
                  <a:pt x="11848" y="14172"/>
                  <a:pt x="12210" y="14496"/>
                  <a:pt x="12372" y="14640"/>
                </a:cubicBezTo>
                <a:cubicBezTo>
                  <a:pt x="12493" y="14749"/>
                  <a:pt x="12654" y="14857"/>
                  <a:pt x="12775" y="14929"/>
                </a:cubicBezTo>
                <a:cubicBezTo>
                  <a:pt x="12936" y="15001"/>
                  <a:pt x="13057" y="15001"/>
                  <a:pt x="13218" y="15001"/>
                </a:cubicBezTo>
                <a:cubicBezTo>
                  <a:pt x="13379" y="15037"/>
                  <a:pt x="13540" y="15037"/>
                  <a:pt x="13701" y="15001"/>
                </a:cubicBezTo>
                <a:cubicBezTo>
                  <a:pt x="13822" y="15001"/>
                  <a:pt x="13943" y="14929"/>
                  <a:pt x="14064" y="14821"/>
                </a:cubicBezTo>
                <a:cubicBezTo>
                  <a:pt x="14306" y="14640"/>
                  <a:pt x="14507" y="14424"/>
                  <a:pt x="14749" y="14208"/>
                </a:cubicBezTo>
                <a:cubicBezTo>
                  <a:pt x="14790" y="14208"/>
                  <a:pt x="14790" y="14208"/>
                  <a:pt x="14790" y="14208"/>
                </a:cubicBezTo>
                <a:cubicBezTo>
                  <a:pt x="14830" y="14172"/>
                  <a:pt x="14910" y="14136"/>
                  <a:pt x="15112" y="14027"/>
                </a:cubicBezTo>
                <a:cubicBezTo>
                  <a:pt x="15273" y="13919"/>
                  <a:pt x="15515" y="13883"/>
                  <a:pt x="15837" y="13883"/>
                </a:cubicBezTo>
                <a:cubicBezTo>
                  <a:pt x="16039" y="13883"/>
                  <a:pt x="16281" y="13919"/>
                  <a:pt x="16482" y="13991"/>
                </a:cubicBezTo>
                <a:cubicBezTo>
                  <a:pt x="16724" y="14099"/>
                  <a:pt x="16925" y="14172"/>
                  <a:pt x="17167" y="14316"/>
                </a:cubicBezTo>
                <a:cubicBezTo>
                  <a:pt x="17731" y="14640"/>
                  <a:pt x="19021" y="15398"/>
                  <a:pt x="20915" y="16552"/>
                </a:cubicBezTo>
                <a:cubicBezTo>
                  <a:pt x="20996" y="16624"/>
                  <a:pt x="20996" y="16624"/>
                  <a:pt x="20996" y="16624"/>
                </a:cubicBezTo>
                <a:cubicBezTo>
                  <a:pt x="21157" y="16732"/>
                  <a:pt x="21318" y="16984"/>
                  <a:pt x="21439" y="17309"/>
                </a:cubicBezTo>
                <a:cubicBezTo>
                  <a:pt x="21600" y="17669"/>
                  <a:pt x="21519" y="18066"/>
                  <a:pt x="21237" y="18535"/>
                </a:cubicBezTo>
                <a:cubicBezTo>
                  <a:pt x="21116" y="18787"/>
                  <a:pt x="20875" y="19076"/>
                  <a:pt x="20593" y="19436"/>
                </a:cubicBezTo>
                <a:cubicBezTo>
                  <a:pt x="20270" y="19797"/>
                  <a:pt x="19948" y="20158"/>
                  <a:pt x="19545" y="20446"/>
                </a:cubicBezTo>
                <a:cubicBezTo>
                  <a:pt x="19182" y="20771"/>
                  <a:pt x="18779" y="21023"/>
                  <a:pt x="18336" y="21275"/>
                </a:cubicBezTo>
                <a:cubicBezTo>
                  <a:pt x="17893" y="21492"/>
                  <a:pt x="17449" y="21600"/>
                  <a:pt x="17006" y="21600"/>
                </a:cubicBezTo>
                <a:cubicBezTo>
                  <a:pt x="16482" y="21600"/>
                  <a:pt x="15797" y="21456"/>
                  <a:pt x="14951" y="21131"/>
                </a:cubicBezTo>
                <a:close/>
                <a:moveTo>
                  <a:pt x="3949" y="902"/>
                </a:moveTo>
                <a:cubicBezTo>
                  <a:pt x="3506" y="974"/>
                  <a:pt x="3143" y="1118"/>
                  <a:pt x="2821" y="1298"/>
                </a:cubicBezTo>
                <a:cubicBezTo>
                  <a:pt x="2660" y="1442"/>
                  <a:pt x="2660" y="1442"/>
                  <a:pt x="2660" y="1442"/>
                </a:cubicBezTo>
                <a:cubicBezTo>
                  <a:pt x="2499" y="1551"/>
                  <a:pt x="2297" y="1659"/>
                  <a:pt x="2096" y="1803"/>
                </a:cubicBezTo>
                <a:cubicBezTo>
                  <a:pt x="1894" y="1947"/>
                  <a:pt x="1693" y="2128"/>
                  <a:pt x="1531" y="2344"/>
                </a:cubicBezTo>
                <a:cubicBezTo>
                  <a:pt x="1330" y="2524"/>
                  <a:pt x="1169" y="2741"/>
                  <a:pt x="1048" y="2993"/>
                </a:cubicBezTo>
                <a:cubicBezTo>
                  <a:pt x="927" y="3245"/>
                  <a:pt x="887" y="3534"/>
                  <a:pt x="887" y="3894"/>
                </a:cubicBezTo>
                <a:cubicBezTo>
                  <a:pt x="887" y="4435"/>
                  <a:pt x="1007" y="5012"/>
                  <a:pt x="1249" y="5697"/>
                </a:cubicBezTo>
                <a:cubicBezTo>
                  <a:pt x="1491" y="6383"/>
                  <a:pt x="1854" y="7104"/>
                  <a:pt x="2297" y="7933"/>
                </a:cubicBezTo>
                <a:cubicBezTo>
                  <a:pt x="2740" y="8727"/>
                  <a:pt x="3345" y="9628"/>
                  <a:pt x="4030" y="10602"/>
                </a:cubicBezTo>
                <a:cubicBezTo>
                  <a:pt x="4715" y="11575"/>
                  <a:pt x="5561" y="12621"/>
                  <a:pt x="6488" y="13811"/>
                </a:cubicBezTo>
                <a:cubicBezTo>
                  <a:pt x="7536" y="15001"/>
                  <a:pt x="8584" y="16083"/>
                  <a:pt x="9672" y="16948"/>
                </a:cubicBezTo>
                <a:cubicBezTo>
                  <a:pt x="10719" y="17850"/>
                  <a:pt x="11727" y="18571"/>
                  <a:pt x="12694" y="19148"/>
                </a:cubicBezTo>
                <a:cubicBezTo>
                  <a:pt x="13621" y="19725"/>
                  <a:pt x="14467" y="20122"/>
                  <a:pt x="15233" y="20374"/>
                </a:cubicBezTo>
                <a:cubicBezTo>
                  <a:pt x="15999" y="20662"/>
                  <a:pt x="16563" y="20807"/>
                  <a:pt x="17006" y="20807"/>
                </a:cubicBezTo>
                <a:cubicBezTo>
                  <a:pt x="17288" y="20807"/>
                  <a:pt x="17651" y="20698"/>
                  <a:pt x="18013" y="20518"/>
                </a:cubicBezTo>
                <a:cubicBezTo>
                  <a:pt x="18376" y="20302"/>
                  <a:pt x="18739" y="20085"/>
                  <a:pt x="19021" y="19833"/>
                </a:cubicBezTo>
                <a:cubicBezTo>
                  <a:pt x="19343" y="19581"/>
                  <a:pt x="19625" y="19292"/>
                  <a:pt x="19867" y="18968"/>
                </a:cubicBezTo>
                <a:cubicBezTo>
                  <a:pt x="20109" y="18679"/>
                  <a:pt x="20310" y="18427"/>
                  <a:pt x="20472" y="18174"/>
                </a:cubicBezTo>
                <a:cubicBezTo>
                  <a:pt x="20593" y="17886"/>
                  <a:pt x="20633" y="17669"/>
                  <a:pt x="20552" y="17489"/>
                </a:cubicBezTo>
                <a:cubicBezTo>
                  <a:pt x="20472" y="17345"/>
                  <a:pt x="20431" y="17237"/>
                  <a:pt x="20391" y="17237"/>
                </a:cubicBezTo>
                <a:cubicBezTo>
                  <a:pt x="20270" y="17129"/>
                  <a:pt x="19746" y="16804"/>
                  <a:pt x="18819" y="16263"/>
                </a:cubicBezTo>
                <a:cubicBezTo>
                  <a:pt x="17933" y="15722"/>
                  <a:pt x="17207" y="15289"/>
                  <a:pt x="16684" y="14965"/>
                </a:cubicBezTo>
                <a:cubicBezTo>
                  <a:pt x="16522" y="14857"/>
                  <a:pt x="16401" y="14785"/>
                  <a:pt x="16240" y="14749"/>
                </a:cubicBezTo>
                <a:cubicBezTo>
                  <a:pt x="16119" y="14713"/>
                  <a:pt x="15958" y="14676"/>
                  <a:pt x="15837" y="14676"/>
                </a:cubicBezTo>
                <a:cubicBezTo>
                  <a:pt x="15676" y="14676"/>
                  <a:pt x="15596" y="14713"/>
                  <a:pt x="15515" y="14749"/>
                </a:cubicBezTo>
                <a:cubicBezTo>
                  <a:pt x="15434" y="14749"/>
                  <a:pt x="15394" y="14785"/>
                  <a:pt x="15354" y="14821"/>
                </a:cubicBezTo>
                <a:cubicBezTo>
                  <a:pt x="15313" y="14857"/>
                  <a:pt x="15233" y="14929"/>
                  <a:pt x="15112" y="15037"/>
                </a:cubicBezTo>
                <a:cubicBezTo>
                  <a:pt x="14991" y="15145"/>
                  <a:pt x="14830" y="15289"/>
                  <a:pt x="14628" y="15434"/>
                </a:cubicBezTo>
                <a:cubicBezTo>
                  <a:pt x="14427" y="15578"/>
                  <a:pt x="14185" y="15686"/>
                  <a:pt x="13943" y="15758"/>
                </a:cubicBezTo>
                <a:cubicBezTo>
                  <a:pt x="13701" y="15830"/>
                  <a:pt x="13460" y="15830"/>
                  <a:pt x="13218" y="15794"/>
                </a:cubicBezTo>
                <a:cubicBezTo>
                  <a:pt x="12976" y="15794"/>
                  <a:pt x="12694" y="15758"/>
                  <a:pt x="12452" y="15686"/>
                </a:cubicBezTo>
                <a:cubicBezTo>
                  <a:pt x="12170" y="15578"/>
                  <a:pt x="11969" y="15434"/>
                  <a:pt x="11727" y="15253"/>
                </a:cubicBezTo>
                <a:cubicBezTo>
                  <a:pt x="11566" y="15109"/>
                  <a:pt x="11203" y="14749"/>
                  <a:pt x="10679" y="14172"/>
                </a:cubicBezTo>
                <a:cubicBezTo>
                  <a:pt x="10155" y="13595"/>
                  <a:pt x="9591" y="12982"/>
                  <a:pt x="8946" y="12333"/>
                </a:cubicBezTo>
                <a:cubicBezTo>
                  <a:pt x="8382" y="11647"/>
                  <a:pt x="7778" y="10998"/>
                  <a:pt x="7213" y="10349"/>
                </a:cubicBezTo>
                <a:cubicBezTo>
                  <a:pt x="6609" y="9700"/>
                  <a:pt x="6206" y="9195"/>
                  <a:pt x="5924" y="8871"/>
                </a:cubicBezTo>
                <a:cubicBezTo>
                  <a:pt x="5763" y="8654"/>
                  <a:pt x="5601" y="8402"/>
                  <a:pt x="5561" y="8186"/>
                </a:cubicBezTo>
                <a:cubicBezTo>
                  <a:pt x="5481" y="7933"/>
                  <a:pt x="5481" y="7717"/>
                  <a:pt x="5481" y="7464"/>
                </a:cubicBezTo>
                <a:cubicBezTo>
                  <a:pt x="5521" y="7284"/>
                  <a:pt x="5601" y="7068"/>
                  <a:pt x="5722" y="6887"/>
                </a:cubicBezTo>
                <a:cubicBezTo>
                  <a:pt x="5843" y="6707"/>
                  <a:pt x="6004" y="6563"/>
                  <a:pt x="6125" y="6419"/>
                </a:cubicBezTo>
                <a:cubicBezTo>
                  <a:pt x="6287" y="6274"/>
                  <a:pt x="6407" y="6130"/>
                  <a:pt x="6569" y="6058"/>
                </a:cubicBezTo>
                <a:cubicBezTo>
                  <a:pt x="6730" y="5950"/>
                  <a:pt x="6891" y="5842"/>
                  <a:pt x="7012" y="5770"/>
                </a:cubicBezTo>
                <a:cubicBezTo>
                  <a:pt x="7133" y="5734"/>
                  <a:pt x="7133" y="5734"/>
                  <a:pt x="7133" y="5734"/>
                </a:cubicBezTo>
                <a:cubicBezTo>
                  <a:pt x="7334" y="5553"/>
                  <a:pt x="7455" y="5373"/>
                  <a:pt x="7455" y="5193"/>
                </a:cubicBezTo>
                <a:cubicBezTo>
                  <a:pt x="7455" y="4976"/>
                  <a:pt x="7415" y="4832"/>
                  <a:pt x="7375" y="4796"/>
                </a:cubicBezTo>
                <a:cubicBezTo>
                  <a:pt x="7334" y="4616"/>
                  <a:pt x="7012" y="4039"/>
                  <a:pt x="6488" y="2993"/>
                </a:cubicBezTo>
                <a:cubicBezTo>
                  <a:pt x="5964" y="1947"/>
                  <a:pt x="5642" y="1334"/>
                  <a:pt x="5561" y="1154"/>
                </a:cubicBezTo>
                <a:cubicBezTo>
                  <a:pt x="5481" y="1046"/>
                  <a:pt x="5400" y="938"/>
                  <a:pt x="5319" y="865"/>
                </a:cubicBezTo>
                <a:cubicBezTo>
                  <a:pt x="5239" y="829"/>
                  <a:pt x="5078" y="793"/>
                  <a:pt x="4916" y="793"/>
                </a:cubicBezTo>
                <a:cubicBezTo>
                  <a:pt x="4715" y="793"/>
                  <a:pt x="4393" y="829"/>
                  <a:pt x="3949" y="902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3" name="Shape 4793"/>
          <p:cNvSpPr/>
          <p:nvPr/>
        </p:nvSpPr>
        <p:spPr>
          <a:xfrm>
            <a:off x="8498967" y="4112388"/>
            <a:ext cx="184036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76" y="0"/>
                </a:moveTo>
                <a:cubicBezTo>
                  <a:pt x="19499" y="0"/>
                  <a:pt x="19822" y="81"/>
                  <a:pt x="20092" y="162"/>
                </a:cubicBezTo>
                <a:cubicBezTo>
                  <a:pt x="20415" y="283"/>
                  <a:pt x="20684" y="404"/>
                  <a:pt x="20900" y="526"/>
                </a:cubicBezTo>
                <a:cubicBezTo>
                  <a:pt x="21115" y="728"/>
                  <a:pt x="21277" y="890"/>
                  <a:pt x="21385" y="1133"/>
                </a:cubicBezTo>
                <a:cubicBezTo>
                  <a:pt x="21546" y="1335"/>
                  <a:pt x="21600" y="1537"/>
                  <a:pt x="21600" y="1820"/>
                </a:cubicBezTo>
                <a:cubicBezTo>
                  <a:pt x="21600" y="19820"/>
                  <a:pt x="21600" y="19820"/>
                  <a:pt x="21600" y="19820"/>
                </a:cubicBezTo>
                <a:cubicBezTo>
                  <a:pt x="21600" y="20063"/>
                  <a:pt x="21546" y="20306"/>
                  <a:pt x="21385" y="20508"/>
                </a:cubicBezTo>
                <a:cubicBezTo>
                  <a:pt x="21277" y="20710"/>
                  <a:pt x="21115" y="20912"/>
                  <a:pt x="20900" y="21074"/>
                </a:cubicBezTo>
                <a:cubicBezTo>
                  <a:pt x="20684" y="21236"/>
                  <a:pt x="20415" y="21357"/>
                  <a:pt x="20092" y="21438"/>
                </a:cubicBezTo>
                <a:cubicBezTo>
                  <a:pt x="19822" y="21560"/>
                  <a:pt x="19499" y="21600"/>
                  <a:pt x="19176" y="21600"/>
                </a:cubicBezTo>
                <a:cubicBezTo>
                  <a:pt x="2478" y="21600"/>
                  <a:pt x="2478" y="21600"/>
                  <a:pt x="2478" y="21600"/>
                </a:cubicBezTo>
                <a:cubicBezTo>
                  <a:pt x="2155" y="21600"/>
                  <a:pt x="1831" y="21560"/>
                  <a:pt x="1508" y="21438"/>
                </a:cubicBezTo>
                <a:cubicBezTo>
                  <a:pt x="1185" y="21357"/>
                  <a:pt x="970" y="21236"/>
                  <a:pt x="700" y="21074"/>
                </a:cubicBezTo>
                <a:cubicBezTo>
                  <a:pt x="539" y="20912"/>
                  <a:pt x="377" y="20710"/>
                  <a:pt x="215" y="20508"/>
                </a:cubicBezTo>
                <a:cubicBezTo>
                  <a:pt x="54" y="20306"/>
                  <a:pt x="0" y="20063"/>
                  <a:pt x="0" y="19820"/>
                </a:cubicBezTo>
                <a:cubicBezTo>
                  <a:pt x="0" y="1820"/>
                  <a:pt x="0" y="1820"/>
                  <a:pt x="0" y="1820"/>
                </a:cubicBezTo>
                <a:cubicBezTo>
                  <a:pt x="0" y="1537"/>
                  <a:pt x="54" y="1335"/>
                  <a:pt x="215" y="1133"/>
                </a:cubicBezTo>
                <a:cubicBezTo>
                  <a:pt x="377" y="890"/>
                  <a:pt x="539" y="728"/>
                  <a:pt x="700" y="526"/>
                </a:cubicBezTo>
                <a:cubicBezTo>
                  <a:pt x="970" y="404"/>
                  <a:pt x="1185" y="283"/>
                  <a:pt x="1508" y="162"/>
                </a:cubicBezTo>
                <a:cubicBezTo>
                  <a:pt x="1831" y="81"/>
                  <a:pt x="2155" y="0"/>
                  <a:pt x="2478" y="0"/>
                </a:cubicBezTo>
                <a:lnTo>
                  <a:pt x="19176" y="0"/>
                </a:lnTo>
                <a:close/>
                <a:moveTo>
                  <a:pt x="20361" y="19820"/>
                </a:moveTo>
                <a:cubicBezTo>
                  <a:pt x="20361" y="1820"/>
                  <a:pt x="20361" y="1820"/>
                  <a:pt x="20361" y="1820"/>
                </a:cubicBezTo>
                <a:cubicBezTo>
                  <a:pt x="20361" y="1537"/>
                  <a:pt x="20253" y="1335"/>
                  <a:pt x="19984" y="1173"/>
                </a:cubicBezTo>
                <a:cubicBezTo>
                  <a:pt x="19769" y="1011"/>
                  <a:pt x="19499" y="890"/>
                  <a:pt x="19176" y="890"/>
                </a:cubicBezTo>
                <a:cubicBezTo>
                  <a:pt x="2478" y="890"/>
                  <a:pt x="2478" y="890"/>
                  <a:pt x="2478" y="890"/>
                </a:cubicBezTo>
                <a:cubicBezTo>
                  <a:pt x="2155" y="890"/>
                  <a:pt x="1831" y="1011"/>
                  <a:pt x="1616" y="1173"/>
                </a:cubicBezTo>
                <a:cubicBezTo>
                  <a:pt x="1400" y="1335"/>
                  <a:pt x="1293" y="1537"/>
                  <a:pt x="1293" y="1820"/>
                </a:cubicBezTo>
                <a:cubicBezTo>
                  <a:pt x="1293" y="19820"/>
                  <a:pt x="1293" y="19820"/>
                  <a:pt x="1293" y="19820"/>
                </a:cubicBezTo>
                <a:cubicBezTo>
                  <a:pt x="1293" y="20063"/>
                  <a:pt x="1400" y="20265"/>
                  <a:pt x="1616" y="20427"/>
                </a:cubicBezTo>
                <a:cubicBezTo>
                  <a:pt x="1831" y="20629"/>
                  <a:pt x="2155" y="20710"/>
                  <a:pt x="2478" y="20710"/>
                </a:cubicBezTo>
                <a:cubicBezTo>
                  <a:pt x="19176" y="20710"/>
                  <a:pt x="19176" y="20710"/>
                  <a:pt x="19176" y="20710"/>
                </a:cubicBezTo>
                <a:cubicBezTo>
                  <a:pt x="19499" y="20710"/>
                  <a:pt x="19769" y="20629"/>
                  <a:pt x="19984" y="20427"/>
                </a:cubicBezTo>
                <a:cubicBezTo>
                  <a:pt x="20253" y="20265"/>
                  <a:pt x="20361" y="20063"/>
                  <a:pt x="20361" y="19820"/>
                </a:cubicBezTo>
                <a:close/>
                <a:moveTo>
                  <a:pt x="2478" y="5865"/>
                </a:moveTo>
                <a:cubicBezTo>
                  <a:pt x="2478" y="2265"/>
                  <a:pt x="2478" y="2265"/>
                  <a:pt x="2478" y="2265"/>
                </a:cubicBezTo>
                <a:cubicBezTo>
                  <a:pt x="19176" y="2265"/>
                  <a:pt x="19176" y="2265"/>
                  <a:pt x="19176" y="2265"/>
                </a:cubicBezTo>
                <a:cubicBezTo>
                  <a:pt x="19176" y="5865"/>
                  <a:pt x="19176" y="5865"/>
                  <a:pt x="19176" y="5865"/>
                </a:cubicBezTo>
                <a:lnTo>
                  <a:pt x="2478" y="5865"/>
                </a:lnTo>
                <a:close/>
                <a:moveTo>
                  <a:pt x="6033" y="9910"/>
                </a:moveTo>
                <a:cubicBezTo>
                  <a:pt x="7218" y="9910"/>
                  <a:pt x="7218" y="9910"/>
                  <a:pt x="7218" y="9910"/>
                </a:cubicBezTo>
                <a:cubicBezTo>
                  <a:pt x="7218" y="10800"/>
                  <a:pt x="7218" y="10800"/>
                  <a:pt x="7218" y="10800"/>
                </a:cubicBezTo>
                <a:cubicBezTo>
                  <a:pt x="2478" y="10800"/>
                  <a:pt x="2478" y="10800"/>
                  <a:pt x="2478" y="10800"/>
                </a:cubicBezTo>
                <a:cubicBezTo>
                  <a:pt x="2478" y="7240"/>
                  <a:pt x="2478" y="7240"/>
                  <a:pt x="2478" y="7240"/>
                </a:cubicBezTo>
                <a:cubicBezTo>
                  <a:pt x="3663" y="7240"/>
                  <a:pt x="3663" y="7240"/>
                  <a:pt x="3663" y="7240"/>
                </a:cubicBezTo>
                <a:cubicBezTo>
                  <a:pt x="3663" y="9910"/>
                  <a:pt x="3663" y="9910"/>
                  <a:pt x="3663" y="9910"/>
                </a:cubicBezTo>
                <a:lnTo>
                  <a:pt x="6033" y="9910"/>
                </a:lnTo>
                <a:close/>
                <a:moveTo>
                  <a:pt x="6033" y="14400"/>
                </a:moveTo>
                <a:cubicBezTo>
                  <a:pt x="7218" y="14400"/>
                  <a:pt x="7218" y="14400"/>
                  <a:pt x="7218" y="14400"/>
                </a:cubicBezTo>
                <a:cubicBezTo>
                  <a:pt x="7218" y="15290"/>
                  <a:pt x="7218" y="15290"/>
                  <a:pt x="7218" y="15290"/>
                </a:cubicBezTo>
                <a:cubicBezTo>
                  <a:pt x="2478" y="15290"/>
                  <a:pt x="2478" y="15290"/>
                  <a:pt x="2478" y="15290"/>
                </a:cubicBezTo>
                <a:cubicBezTo>
                  <a:pt x="2478" y="11690"/>
                  <a:pt x="2478" y="11690"/>
                  <a:pt x="2478" y="11690"/>
                </a:cubicBezTo>
                <a:cubicBezTo>
                  <a:pt x="3663" y="11690"/>
                  <a:pt x="3663" y="11690"/>
                  <a:pt x="3663" y="11690"/>
                </a:cubicBezTo>
                <a:cubicBezTo>
                  <a:pt x="3663" y="14400"/>
                  <a:pt x="3663" y="14400"/>
                  <a:pt x="3663" y="14400"/>
                </a:cubicBezTo>
                <a:lnTo>
                  <a:pt x="6033" y="14400"/>
                </a:lnTo>
                <a:close/>
                <a:moveTo>
                  <a:pt x="6033" y="18930"/>
                </a:moveTo>
                <a:cubicBezTo>
                  <a:pt x="7218" y="18930"/>
                  <a:pt x="7218" y="18930"/>
                  <a:pt x="7218" y="18930"/>
                </a:cubicBezTo>
                <a:cubicBezTo>
                  <a:pt x="7218" y="19820"/>
                  <a:pt x="7218" y="19820"/>
                  <a:pt x="7218" y="19820"/>
                </a:cubicBezTo>
                <a:cubicBezTo>
                  <a:pt x="2478" y="19820"/>
                  <a:pt x="2478" y="19820"/>
                  <a:pt x="2478" y="19820"/>
                </a:cubicBezTo>
                <a:cubicBezTo>
                  <a:pt x="2478" y="16180"/>
                  <a:pt x="2478" y="16180"/>
                  <a:pt x="2478" y="16180"/>
                </a:cubicBezTo>
                <a:cubicBezTo>
                  <a:pt x="3663" y="16180"/>
                  <a:pt x="3663" y="16180"/>
                  <a:pt x="3663" y="16180"/>
                </a:cubicBezTo>
                <a:cubicBezTo>
                  <a:pt x="3663" y="18930"/>
                  <a:pt x="3663" y="18930"/>
                  <a:pt x="3663" y="18930"/>
                </a:cubicBezTo>
                <a:lnTo>
                  <a:pt x="6033" y="18930"/>
                </a:lnTo>
                <a:close/>
                <a:moveTo>
                  <a:pt x="3663" y="3155"/>
                </a:moveTo>
                <a:cubicBezTo>
                  <a:pt x="3663" y="4975"/>
                  <a:pt x="3663" y="4975"/>
                  <a:pt x="3663" y="4975"/>
                </a:cubicBezTo>
                <a:cubicBezTo>
                  <a:pt x="17937" y="4975"/>
                  <a:pt x="17937" y="4975"/>
                  <a:pt x="17937" y="4975"/>
                </a:cubicBezTo>
                <a:cubicBezTo>
                  <a:pt x="17937" y="3155"/>
                  <a:pt x="17937" y="3155"/>
                  <a:pt x="17937" y="3155"/>
                </a:cubicBezTo>
                <a:lnTo>
                  <a:pt x="3663" y="3155"/>
                </a:lnTo>
                <a:close/>
                <a:moveTo>
                  <a:pt x="12012" y="9910"/>
                </a:moveTo>
                <a:cubicBezTo>
                  <a:pt x="13197" y="9910"/>
                  <a:pt x="13197" y="9910"/>
                  <a:pt x="13197" y="9910"/>
                </a:cubicBezTo>
                <a:cubicBezTo>
                  <a:pt x="13197" y="10800"/>
                  <a:pt x="13197" y="10800"/>
                  <a:pt x="13197" y="10800"/>
                </a:cubicBezTo>
                <a:cubicBezTo>
                  <a:pt x="8403" y="10800"/>
                  <a:pt x="8403" y="10800"/>
                  <a:pt x="8403" y="10800"/>
                </a:cubicBezTo>
                <a:cubicBezTo>
                  <a:pt x="8403" y="7240"/>
                  <a:pt x="8403" y="7240"/>
                  <a:pt x="8403" y="7240"/>
                </a:cubicBezTo>
                <a:cubicBezTo>
                  <a:pt x="9642" y="7240"/>
                  <a:pt x="9642" y="7240"/>
                  <a:pt x="9642" y="7240"/>
                </a:cubicBezTo>
                <a:cubicBezTo>
                  <a:pt x="9642" y="9910"/>
                  <a:pt x="9642" y="9910"/>
                  <a:pt x="9642" y="9910"/>
                </a:cubicBezTo>
                <a:lnTo>
                  <a:pt x="12012" y="9910"/>
                </a:lnTo>
                <a:close/>
                <a:moveTo>
                  <a:pt x="12012" y="14400"/>
                </a:moveTo>
                <a:cubicBezTo>
                  <a:pt x="13197" y="14400"/>
                  <a:pt x="13197" y="14400"/>
                  <a:pt x="13197" y="14400"/>
                </a:cubicBezTo>
                <a:cubicBezTo>
                  <a:pt x="13197" y="15290"/>
                  <a:pt x="13197" y="15290"/>
                  <a:pt x="13197" y="15290"/>
                </a:cubicBezTo>
                <a:cubicBezTo>
                  <a:pt x="8403" y="15290"/>
                  <a:pt x="8403" y="15290"/>
                  <a:pt x="8403" y="15290"/>
                </a:cubicBezTo>
                <a:cubicBezTo>
                  <a:pt x="8403" y="11690"/>
                  <a:pt x="8403" y="11690"/>
                  <a:pt x="8403" y="11690"/>
                </a:cubicBezTo>
                <a:cubicBezTo>
                  <a:pt x="9642" y="11690"/>
                  <a:pt x="9642" y="11690"/>
                  <a:pt x="9642" y="11690"/>
                </a:cubicBezTo>
                <a:cubicBezTo>
                  <a:pt x="9642" y="14400"/>
                  <a:pt x="9642" y="14400"/>
                  <a:pt x="9642" y="14400"/>
                </a:cubicBezTo>
                <a:lnTo>
                  <a:pt x="12012" y="14400"/>
                </a:lnTo>
                <a:close/>
                <a:moveTo>
                  <a:pt x="12012" y="18930"/>
                </a:moveTo>
                <a:cubicBezTo>
                  <a:pt x="13197" y="18930"/>
                  <a:pt x="13197" y="18930"/>
                  <a:pt x="13197" y="18930"/>
                </a:cubicBezTo>
                <a:cubicBezTo>
                  <a:pt x="13197" y="19820"/>
                  <a:pt x="13197" y="19820"/>
                  <a:pt x="13197" y="19820"/>
                </a:cubicBezTo>
                <a:cubicBezTo>
                  <a:pt x="8403" y="19820"/>
                  <a:pt x="8403" y="19820"/>
                  <a:pt x="8403" y="19820"/>
                </a:cubicBezTo>
                <a:cubicBezTo>
                  <a:pt x="8403" y="16180"/>
                  <a:pt x="8403" y="16180"/>
                  <a:pt x="8403" y="16180"/>
                </a:cubicBezTo>
                <a:cubicBezTo>
                  <a:pt x="9642" y="16180"/>
                  <a:pt x="9642" y="16180"/>
                  <a:pt x="9642" y="16180"/>
                </a:cubicBezTo>
                <a:cubicBezTo>
                  <a:pt x="9642" y="18930"/>
                  <a:pt x="9642" y="18930"/>
                  <a:pt x="9642" y="18930"/>
                </a:cubicBezTo>
                <a:lnTo>
                  <a:pt x="12012" y="18930"/>
                </a:lnTo>
                <a:close/>
                <a:moveTo>
                  <a:pt x="17937" y="9910"/>
                </a:moveTo>
                <a:cubicBezTo>
                  <a:pt x="19176" y="9910"/>
                  <a:pt x="19176" y="9910"/>
                  <a:pt x="19176" y="9910"/>
                </a:cubicBezTo>
                <a:cubicBezTo>
                  <a:pt x="19176" y="10800"/>
                  <a:pt x="19176" y="10800"/>
                  <a:pt x="19176" y="10800"/>
                </a:cubicBezTo>
                <a:cubicBezTo>
                  <a:pt x="14382" y="10800"/>
                  <a:pt x="14382" y="10800"/>
                  <a:pt x="14382" y="10800"/>
                </a:cubicBezTo>
                <a:cubicBezTo>
                  <a:pt x="14382" y="7240"/>
                  <a:pt x="14382" y="7240"/>
                  <a:pt x="14382" y="7240"/>
                </a:cubicBezTo>
                <a:cubicBezTo>
                  <a:pt x="15567" y="7240"/>
                  <a:pt x="15567" y="7240"/>
                  <a:pt x="15567" y="7240"/>
                </a:cubicBezTo>
                <a:cubicBezTo>
                  <a:pt x="15567" y="9910"/>
                  <a:pt x="15567" y="9910"/>
                  <a:pt x="15567" y="9910"/>
                </a:cubicBezTo>
                <a:lnTo>
                  <a:pt x="17937" y="9910"/>
                </a:lnTo>
                <a:close/>
                <a:moveTo>
                  <a:pt x="17937" y="18930"/>
                </a:moveTo>
                <a:cubicBezTo>
                  <a:pt x="19176" y="18930"/>
                  <a:pt x="19176" y="18930"/>
                  <a:pt x="19176" y="18930"/>
                </a:cubicBezTo>
                <a:cubicBezTo>
                  <a:pt x="19176" y="19820"/>
                  <a:pt x="19176" y="19820"/>
                  <a:pt x="19176" y="19820"/>
                </a:cubicBezTo>
                <a:cubicBezTo>
                  <a:pt x="14382" y="19820"/>
                  <a:pt x="14382" y="19820"/>
                  <a:pt x="14382" y="19820"/>
                </a:cubicBezTo>
                <a:cubicBezTo>
                  <a:pt x="14382" y="11690"/>
                  <a:pt x="14382" y="11690"/>
                  <a:pt x="14382" y="11690"/>
                </a:cubicBezTo>
                <a:cubicBezTo>
                  <a:pt x="15567" y="11690"/>
                  <a:pt x="15567" y="11690"/>
                  <a:pt x="15567" y="11690"/>
                </a:cubicBezTo>
                <a:cubicBezTo>
                  <a:pt x="15567" y="18930"/>
                  <a:pt x="15567" y="18930"/>
                  <a:pt x="15567" y="18930"/>
                </a:cubicBezTo>
                <a:lnTo>
                  <a:pt x="17937" y="1893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4" name="Shape 4794"/>
          <p:cNvSpPr/>
          <p:nvPr/>
        </p:nvSpPr>
        <p:spPr>
          <a:xfrm>
            <a:off x="9087982" y="4107607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85" y="917"/>
                </a:moveTo>
                <a:lnTo>
                  <a:pt x="917" y="917"/>
                </a:lnTo>
                <a:lnTo>
                  <a:pt x="917" y="4381"/>
                </a:lnTo>
                <a:lnTo>
                  <a:pt x="20785" y="4381"/>
                </a:lnTo>
                <a:lnTo>
                  <a:pt x="20785" y="917"/>
                </a:lnTo>
                <a:close/>
                <a:moveTo>
                  <a:pt x="917" y="20785"/>
                </a:moveTo>
                <a:lnTo>
                  <a:pt x="20785" y="20785"/>
                </a:lnTo>
                <a:lnTo>
                  <a:pt x="20785" y="5196"/>
                </a:lnTo>
                <a:lnTo>
                  <a:pt x="917" y="5196"/>
                </a:lnTo>
                <a:lnTo>
                  <a:pt x="917" y="20785"/>
                </a:lnTo>
                <a:close/>
                <a:moveTo>
                  <a:pt x="2140" y="2140"/>
                </a:moveTo>
                <a:lnTo>
                  <a:pt x="2140" y="3057"/>
                </a:lnTo>
                <a:lnTo>
                  <a:pt x="3057" y="3057"/>
                </a:lnTo>
                <a:lnTo>
                  <a:pt x="3057" y="2140"/>
                </a:lnTo>
                <a:lnTo>
                  <a:pt x="2140" y="2140"/>
                </a:lnTo>
                <a:close/>
                <a:moveTo>
                  <a:pt x="3974" y="2140"/>
                </a:moveTo>
                <a:lnTo>
                  <a:pt x="3974" y="3057"/>
                </a:lnTo>
                <a:lnTo>
                  <a:pt x="4789" y="3057"/>
                </a:lnTo>
                <a:lnTo>
                  <a:pt x="4789" y="2140"/>
                </a:lnTo>
                <a:lnTo>
                  <a:pt x="3974" y="2140"/>
                </a:lnTo>
                <a:close/>
                <a:moveTo>
                  <a:pt x="5706" y="2140"/>
                </a:moveTo>
                <a:lnTo>
                  <a:pt x="5706" y="3057"/>
                </a:lnTo>
                <a:lnTo>
                  <a:pt x="19053" y="3057"/>
                </a:lnTo>
                <a:lnTo>
                  <a:pt x="19053" y="2140"/>
                </a:lnTo>
                <a:lnTo>
                  <a:pt x="5706" y="214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5" name="Shape 4795"/>
          <p:cNvSpPr/>
          <p:nvPr/>
        </p:nvSpPr>
        <p:spPr>
          <a:xfrm>
            <a:off x="9701496" y="4091304"/>
            <a:ext cx="273664" cy="286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3" y="3690"/>
                </a:moveTo>
                <a:lnTo>
                  <a:pt x="21600" y="3780"/>
                </a:lnTo>
                <a:lnTo>
                  <a:pt x="21600" y="17910"/>
                </a:lnTo>
                <a:lnTo>
                  <a:pt x="10847" y="21600"/>
                </a:lnTo>
                <a:lnTo>
                  <a:pt x="0" y="17910"/>
                </a:lnTo>
                <a:lnTo>
                  <a:pt x="0" y="3780"/>
                </a:lnTo>
                <a:lnTo>
                  <a:pt x="10847" y="0"/>
                </a:lnTo>
                <a:lnTo>
                  <a:pt x="21223" y="3690"/>
                </a:lnTo>
                <a:close/>
                <a:moveTo>
                  <a:pt x="10376" y="20700"/>
                </a:moveTo>
                <a:lnTo>
                  <a:pt x="10376" y="7920"/>
                </a:lnTo>
                <a:lnTo>
                  <a:pt x="849" y="4590"/>
                </a:lnTo>
                <a:lnTo>
                  <a:pt x="849" y="17370"/>
                </a:lnTo>
                <a:lnTo>
                  <a:pt x="10376" y="20700"/>
                </a:lnTo>
                <a:close/>
                <a:moveTo>
                  <a:pt x="10847" y="7290"/>
                </a:moveTo>
                <a:lnTo>
                  <a:pt x="20091" y="4050"/>
                </a:lnTo>
                <a:lnTo>
                  <a:pt x="10847" y="810"/>
                </a:lnTo>
                <a:lnTo>
                  <a:pt x="1603" y="4050"/>
                </a:lnTo>
                <a:lnTo>
                  <a:pt x="10847" y="7290"/>
                </a:lnTo>
                <a:close/>
                <a:moveTo>
                  <a:pt x="20845" y="17370"/>
                </a:moveTo>
                <a:lnTo>
                  <a:pt x="20845" y="4590"/>
                </a:lnTo>
                <a:lnTo>
                  <a:pt x="11224" y="7920"/>
                </a:lnTo>
                <a:lnTo>
                  <a:pt x="11224" y="20700"/>
                </a:lnTo>
                <a:lnTo>
                  <a:pt x="20845" y="1737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6" name="Shape 4796"/>
          <p:cNvSpPr/>
          <p:nvPr/>
        </p:nvSpPr>
        <p:spPr>
          <a:xfrm>
            <a:off x="10340106" y="4120155"/>
            <a:ext cx="243788" cy="228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6264"/>
                  <a:pt x="21600" y="6264"/>
                  <a:pt x="21600" y="6264"/>
                </a:cubicBezTo>
                <a:cubicBezTo>
                  <a:pt x="20670" y="6264"/>
                  <a:pt x="20670" y="6264"/>
                  <a:pt x="20670" y="6264"/>
                </a:cubicBezTo>
                <a:cubicBezTo>
                  <a:pt x="20670" y="21600"/>
                  <a:pt x="20670" y="21600"/>
                  <a:pt x="20670" y="21600"/>
                </a:cubicBezTo>
                <a:cubicBezTo>
                  <a:pt x="890" y="21600"/>
                  <a:pt x="890" y="21600"/>
                  <a:pt x="890" y="21600"/>
                </a:cubicBezTo>
                <a:cubicBezTo>
                  <a:pt x="890" y="6264"/>
                  <a:pt x="890" y="6264"/>
                  <a:pt x="890" y="6264"/>
                </a:cubicBezTo>
                <a:cubicBezTo>
                  <a:pt x="0" y="6264"/>
                  <a:pt x="0" y="6264"/>
                  <a:pt x="0" y="6264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20670" y="5314"/>
                </a:moveTo>
                <a:cubicBezTo>
                  <a:pt x="20670" y="950"/>
                  <a:pt x="20670" y="950"/>
                  <a:pt x="20670" y="950"/>
                </a:cubicBezTo>
                <a:cubicBezTo>
                  <a:pt x="890" y="950"/>
                  <a:pt x="890" y="950"/>
                  <a:pt x="890" y="950"/>
                </a:cubicBezTo>
                <a:cubicBezTo>
                  <a:pt x="890" y="5314"/>
                  <a:pt x="890" y="5314"/>
                  <a:pt x="890" y="5314"/>
                </a:cubicBezTo>
                <a:lnTo>
                  <a:pt x="20670" y="5314"/>
                </a:lnTo>
                <a:close/>
                <a:moveTo>
                  <a:pt x="19780" y="20650"/>
                </a:moveTo>
                <a:cubicBezTo>
                  <a:pt x="19780" y="6264"/>
                  <a:pt x="19780" y="6264"/>
                  <a:pt x="19780" y="6264"/>
                </a:cubicBezTo>
                <a:cubicBezTo>
                  <a:pt x="1780" y="6264"/>
                  <a:pt x="1780" y="6264"/>
                  <a:pt x="1780" y="6264"/>
                </a:cubicBezTo>
                <a:cubicBezTo>
                  <a:pt x="1780" y="20650"/>
                  <a:pt x="1780" y="20650"/>
                  <a:pt x="1780" y="20650"/>
                </a:cubicBezTo>
                <a:lnTo>
                  <a:pt x="19780" y="20650"/>
                </a:lnTo>
                <a:close/>
                <a:moveTo>
                  <a:pt x="7524" y="12485"/>
                </a:moveTo>
                <a:cubicBezTo>
                  <a:pt x="7321" y="12485"/>
                  <a:pt x="7119" y="12442"/>
                  <a:pt x="6876" y="12355"/>
                </a:cubicBezTo>
                <a:cubicBezTo>
                  <a:pt x="6674" y="12269"/>
                  <a:pt x="6512" y="12139"/>
                  <a:pt x="6351" y="12010"/>
                </a:cubicBezTo>
                <a:cubicBezTo>
                  <a:pt x="6189" y="11837"/>
                  <a:pt x="6067" y="11664"/>
                  <a:pt x="5987" y="11405"/>
                </a:cubicBezTo>
                <a:cubicBezTo>
                  <a:pt x="5865" y="11189"/>
                  <a:pt x="5825" y="10973"/>
                  <a:pt x="5825" y="10757"/>
                </a:cubicBezTo>
                <a:cubicBezTo>
                  <a:pt x="5825" y="10411"/>
                  <a:pt x="5825" y="10411"/>
                  <a:pt x="5825" y="10411"/>
                </a:cubicBezTo>
                <a:cubicBezTo>
                  <a:pt x="5825" y="10152"/>
                  <a:pt x="5865" y="9936"/>
                  <a:pt x="5987" y="9720"/>
                </a:cubicBezTo>
                <a:cubicBezTo>
                  <a:pt x="6067" y="9504"/>
                  <a:pt x="6189" y="9331"/>
                  <a:pt x="6351" y="9158"/>
                </a:cubicBezTo>
                <a:cubicBezTo>
                  <a:pt x="6512" y="9029"/>
                  <a:pt x="6674" y="8899"/>
                  <a:pt x="6876" y="8813"/>
                </a:cubicBezTo>
                <a:cubicBezTo>
                  <a:pt x="7119" y="8726"/>
                  <a:pt x="7321" y="8683"/>
                  <a:pt x="7524" y="8683"/>
                </a:cubicBezTo>
                <a:cubicBezTo>
                  <a:pt x="14036" y="8683"/>
                  <a:pt x="14036" y="8683"/>
                  <a:pt x="14036" y="8683"/>
                </a:cubicBezTo>
                <a:cubicBezTo>
                  <a:pt x="14279" y="8683"/>
                  <a:pt x="14521" y="8726"/>
                  <a:pt x="14724" y="8813"/>
                </a:cubicBezTo>
                <a:cubicBezTo>
                  <a:pt x="14885" y="8899"/>
                  <a:pt x="15088" y="9029"/>
                  <a:pt x="15249" y="9158"/>
                </a:cubicBezTo>
                <a:cubicBezTo>
                  <a:pt x="15411" y="9331"/>
                  <a:pt x="15533" y="9504"/>
                  <a:pt x="15613" y="9720"/>
                </a:cubicBezTo>
                <a:cubicBezTo>
                  <a:pt x="15694" y="9936"/>
                  <a:pt x="15735" y="10152"/>
                  <a:pt x="15735" y="10411"/>
                </a:cubicBezTo>
                <a:cubicBezTo>
                  <a:pt x="15735" y="10757"/>
                  <a:pt x="15735" y="10757"/>
                  <a:pt x="15735" y="10757"/>
                </a:cubicBezTo>
                <a:cubicBezTo>
                  <a:pt x="15735" y="10973"/>
                  <a:pt x="15694" y="11189"/>
                  <a:pt x="15613" y="11405"/>
                </a:cubicBezTo>
                <a:cubicBezTo>
                  <a:pt x="15533" y="11664"/>
                  <a:pt x="15411" y="11837"/>
                  <a:pt x="15249" y="12010"/>
                </a:cubicBezTo>
                <a:cubicBezTo>
                  <a:pt x="15088" y="12139"/>
                  <a:pt x="14885" y="12269"/>
                  <a:pt x="14724" y="12355"/>
                </a:cubicBezTo>
                <a:cubicBezTo>
                  <a:pt x="14521" y="12442"/>
                  <a:pt x="14279" y="12485"/>
                  <a:pt x="14036" y="12485"/>
                </a:cubicBezTo>
                <a:lnTo>
                  <a:pt x="7524" y="12485"/>
                </a:lnTo>
                <a:close/>
                <a:moveTo>
                  <a:pt x="6715" y="10411"/>
                </a:moveTo>
                <a:cubicBezTo>
                  <a:pt x="6715" y="10757"/>
                  <a:pt x="6715" y="10757"/>
                  <a:pt x="6715" y="10757"/>
                </a:cubicBezTo>
                <a:cubicBezTo>
                  <a:pt x="6715" y="10973"/>
                  <a:pt x="6796" y="11146"/>
                  <a:pt x="6957" y="11318"/>
                </a:cubicBezTo>
                <a:cubicBezTo>
                  <a:pt x="7119" y="11448"/>
                  <a:pt x="7321" y="11534"/>
                  <a:pt x="7524" y="11534"/>
                </a:cubicBezTo>
                <a:cubicBezTo>
                  <a:pt x="14036" y="11534"/>
                  <a:pt x="14036" y="11534"/>
                  <a:pt x="14036" y="11534"/>
                </a:cubicBezTo>
                <a:cubicBezTo>
                  <a:pt x="14279" y="11534"/>
                  <a:pt x="14440" y="11448"/>
                  <a:pt x="14602" y="11318"/>
                </a:cubicBezTo>
                <a:cubicBezTo>
                  <a:pt x="14764" y="11146"/>
                  <a:pt x="14845" y="10973"/>
                  <a:pt x="14845" y="10757"/>
                </a:cubicBezTo>
                <a:cubicBezTo>
                  <a:pt x="14845" y="10411"/>
                  <a:pt x="14845" y="10411"/>
                  <a:pt x="14845" y="10411"/>
                </a:cubicBezTo>
                <a:cubicBezTo>
                  <a:pt x="14845" y="10195"/>
                  <a:pt x="14764" y="10022"/>
                  <a:pt x="14602" y="9850"/>
                </a:cubicBezTo>
                <a:cubicBezTo>
                  <a:pt x="14440" y="9720"/>
                  <a:pt x="14279" y="9634"/>
                  <a:pt x="14036" y="9634"/>
                </a:cubicBezTo>
                <a:cubicBezTo>
                  <a:pt x="7524" y="9634"/>
                  <a:pt x="7524" y="9634"/>
                  <a:pt x="7524" y="9634"/>
                </a:cubicBezTo>
                <a:cubicBezTo>
                  <a:pt x="7321" y="9634"/>
                  <a:pt x="7119" y="9720"/>
                  <a:pt x="6957" y="9850"/>
                </a:cubicBezTo>
                <a:cubicBezTo>
                  <a:pt x="6796" y="10022"/>
                  <a:pt x="6715" y="10195"/>
                  <a:pt x="6715" y="1041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7" name="Shape 4797"/>
          <p:cNvSpPr/>
          <p:nvPr/>
        </p:nvSpPr>
        <p:spPr>
          <a:xfrm>
            <a:off x="1603327" y="4672346"/>
            <a:ext cx="254544" cy="192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2" y="0"/>
                </a:moveTo>
                <a:cubicBezTo>
                  <a:pt x="10352" y="5733"/>
                  <a:pt x="10352" y="5733"/>
                  <a:pt x="10352" y="5733"/>
                </a:cubicBezTo>
                <a:cubicBezTo>
                  <a:pt x="13038" y="5784"/>
                  <a:pt x="15101" y="6398"/>
                  <a:pt x="16618" y="7627"/>
                </a:cubicBezTo>
                <a:cubicBezTo>
                  <a:pt x="18097" y="8804"/>
                  <a:pt x="19226" y="10237"/>
                  <a:pt x="19965" y="11926"/>
                </a:cubicBezTo>
                <a:cubicBezTo>
                  <a:pt x="20705" y="13615"/>
                  <a:pt x="21172" y="15304"/>
                  <a:pt x="21366" y="17096"/>
                </a:cubicBezTo>
                <a:cubicBezTo>
                  <a:pt x="21522" y="18836"/>
                  <a:pt x="21600" y="20372"/>
                  <a:pt x="21600" y="21600"/>
                </a:cubicBezTo>
                <a:cubicBezTo>
                  <a:pt x="20783" y="19706"/>
                  <a:pt x="19926" y="18222"/>
                  <a:pt x="19070" y="17147"/>
                </a:cubicBezTo>
                <a:cubicBezTo>
                  <a:pt x="18175" y="16072"/>
                  <a:pt x="17280" y="15304"/>
                  <a:pt x="16346" y="14741"/>
                </a:cubicBezTo>
                <a:cubicBezTo>
                  <a:pt x="15373" y="14281"/>
                  <a:pt x="14400" y="13973"/>
                  <a:pt x="13427" y="13871"/>
                </a:cubicBezTo>
                <a:cubicBezTo>
                  <a:pt x="12415" y="13718"/>
                  <a:pt x="11403" y="13666"/>
                  <a:pt x="10352" y="13666"/>
                </a:cubicBezTo>
                <a:cubicBezTo>
                  <a:pt x="10352" y="19348"/>
                  <a:pt x="10352" y="19348"/>
                  <a:pt x="10352" y="19348"/>
                </a:cubicBezTo>
                <a:cubicBezTo>
                  <a:pt x="0" y="9674"/>
                  <a:pt x="0" y="9674"/>
                  <a:pt x="0" y="9674"/>
                </a:cubicBezTo>
                <a:lnTo>
                  <a:pt x="10352" y="0"/>
                </a:lnTo>
                <a:close/>
                <a:moveTo>
                  <a:pt x="9496" y="2201"/>
                </a:moveTo>
                <a:cubicBezTo>
                  <a:pt x="1479" y="9674"/>
                  <a:pt x="1479" y="9674"/>
                  <a:pt x="1479" y="9674"/>
                </a:cubicBezTo>
                <a:cubicBezTo>
                  <a:pt x="9496" y="17147"/>
                  <a:pt x="9496" y="17147"/>
                  <a:pt x="9496" y="17147"/>
                </a:cubicBezTo>
                <a:cubicBezTo>
                  <a:pt x="9496" y="12540"/>
                  <a:pt x="9496" y="12540"/>
                  <a:pt x="9496" y="12540"/>
                </a:cubicBezTo>
                <a:cubicBezTo>
                  <a:pt x="10352" y="12540"/>
                  <a:pt x="10352" y="12540"/>
                  <a:pt x="10352" y="12540"/>
                </a:cubicBezTo>
                <a:cubicBezTo>
                  <a:pt x="11131" y="12540"/>
                  <a:pt x="11948" y="12591"/>
                  <a:pt x="12804" y="12591"/>
                </a:cubicBezTo>
                <a:cubicBezTo>
                  <a:pt x="13661" y="12643"/>
                  <a:pt x="14556" y="12847"/>
                  <a:pt x="15412" y="13155"/>
                </a:cubicBezTo>
                <a:cubicBezTo>
                  <a:pt x="16268" y="13462"/>
                  <a:pt x="17124" y="13973"/>
                  <a:pt x="18019" y="14639"/>
                </a:cubicBezTo>
                <a:cubicBezTo>
                  <a:pt x="18876" y="15355"/>
                  <a:pt x="19732" y="16277"/>
                  <a:pt x="20549" y="17556"/>
                </a:cubicBezTo>
                <a:cubicBezTo>
                  <a:pt x="20316" y="15765"/>
                  <a:pt x="19926" y="14229"/>
                  <a:pt x="19382" y="12899"/>
                </a:cubicBezTo>
                <a:cubicBezTo>
                  <a:pt x="18876" y="11619"/>
                  <a:pt x="18175" y="10493"/>
                  <a:pt x="17358" y="9623"/>
                </a:cubicBezTo>
                <a:cubicBezTo>
                  <a:pt x="16502" y="8701"/>
                  <a:pt x="15490" y="8036"/>
                  <a:pt x="14322" y="7627"/>
                </a:cubicBezTo>
                <a:cubicBezTo>
                  <a:pt x="13155" y="7166"/>
                  <a:pt x="11831" y="6910"/>
                  <a:pt x="10352" y="6859"/>
                </a:cubicBezTo>
                <a:cubicBezTo>
                  <a:pt x="9496" y="6859"/>
                  <a:pt x="9496" y="6859"/>
                  <a:pt x="9496" y="6859"/>
                </a:cubicBezTo>
                <a:lnTo>
                  <a:pt x="9496" y="220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8" name="Shape 4798"/>
          <p:cNvSpPr/>
          <p:nvPr/>
        </p:nvSpPr>
        <p:spPr>
          <a:xfrm>
            <a:off x="2217438" y="4649043"/>
            <a:ext cx="273664" cy="23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10818" y="0"/>
                </a:lnTo>
                <a:close/>
                <a:moveTo>
                  <a:pt x="10818" y="1824"/>
                </a:moveTo>
                <a:cubicBezTo>
                  <a:pt x="1370" y="20688"/>
                  <a:pt x="1370" y="20688"/>
                  <a:pt x="1370" y="20688"/>
                </a:cubicBezTo>
                <a:cubicBezTo>
                  <a:pt x="20230" y="20688"/>
                  <a:pt x="20230" y="20688"/>
                  <a:pt x="20230" y="20688"/>
                </a:cubicBezTo>
                <a:lnTo>
                  <a:pt x="10818" y="1824"/>
                </a:lnTo>
                <a:close/>
                <a:moveTo>
                  <a:pt x="10818" y="16583"/>
                </a:moveTo>
                <a:cubicBezTo>
                  <a:pt x="10962" y="16583"/>
                  <a:pt x="11107" y="16625"/>
                  <a:pt x="11215" y="16749"/>
                </a:cubicBezTo>
                <a:cubicBezTo>
                  <a:pt x="11359" y="16874"/>
                  <a:pt x="11431" y="17040"/>
                  <a:pt x="11431" y="17205"/>
                </a:cubicBezTo>
                <a:cubicBezTo>
                  <a:pt x="11431" y="17413"/>
                  <a:pt x="11359" y="17620"/>
                  <a:pt x="11215" y="17744"/>
                </a:cubicBezTo>
                <a:cubicBezTo>
                  <a:pt x="11107" y="17869"/>
                  <a:pt x="10962" y="17910"/>
                  <a:pt x="10818" y="17910"/>
                </a:cubicBezTo>
                <a:cubicBezTo>
                  <a:pt x="10638" y="17910"/>
                  <a:pt x="10493" y="17869"/>
                  <a:pt x="10385" y="17744"/>
                </a:cubicBezTo>
                <a:cubicBezTo>
                  <a:pt x="10241" y="17620"/>
                  <a:pt x="10205" y="17413"/>
                  <a:pt x="10205" y="17205"/>
                </a:cubicBezTo>
                <a:cubicBezTo>
                  <a:pt x="10205" y="17040"/>
                  <a:pt x="10241" y="16874"/>
                  <a:pt x="10385" y="16749"/>
                </a:cubicBezTo>
                <a:cubicBezTo>
                  <a:pt x="10493" y="16625"/>
                  <a:pt x="10638" y="16583"/>
                  <a:pt x="10818" y="16583"/>
                </a:cubicBezTo>
                <a:close/>
                <a:moveTo>
                  <a:pt x="10385" y="8748"/>
                </a:moveTo>
                <a:cubicBezTo>
                  <a:pt x="10385" y="15174"/>
                  <a:pt x="10385" y="15174"/>
                  <a:pt x="10385" y="15174"/>
                </a:cubicBezTo>
                <a:cubicBezTo>
                  <a:pt x="11215" y="15174"/>
                  <a:pt x="11215" y="15174"/>
                  <a:pt x="11215" y="15174"/>
                </a:cubicBezTo>
                <a:cubicBezTo>
                  <a:pt x="11215" y="8748"/>
                  <a:pt x="11215" y="8748"/>
                  <a:pt x="11215" y="8748"/>
                </a:cubicBezTo>
                <a:lnTo>
                  <a:pt x="10385" y="874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799" name="Shape 4799"/>
          <p:cNvSpPr/>
          <p:nvPr/>
        </p:nvSpPr>
        <p:spPr>
          <a:xfrm>
            <a:off x="2844695" y="4631117"/>
            <a:ext cx="266494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65"/>
                </a:moveTo>
                <a:cubicBezTo>
                  <a:pt x="20896" y="17561"/>
                  <a:pt x="20896" y="17561"/>
                  <a:pt x="20896" y="17561"/>
                </a:cubicBezTo>
                <a:cubicBezTo>
                  <a:pt x="19822" y="15434"/>
                  <a:pt x="19822" y="15434"/>
                  <a:pt x="19822" y="15434"/>
                </a:cubicBezTo>
                <a:cubicBezTo>
                  <a:pt x="19488" y="16335"/>
                  <a:pt x="19044" y="17165"/>
                  <a:pt x="18488" y="17922"/>
                </a:cubicBezTo>
                <a:cubicBezTo>
                  <a:pt x="17895" y="18679"/>
                  <a:pt x="17191" y="19328"/>
                  <a:pt x="16413" y="19869"/>
                </a:cubicBezTo>
                <a:cubicBezTo>
                  <a:pt x="15635" y="20410"/>
                  <a:pt x="14783" y="20843"/>
                  <a:pt x="13857" y="21131"/>
                </a:cubicBezTo>
                <a:cubicBezTo>
                  <a:pt x="12930" y="21456"/>
                  <a:pt x="11930" y="21600"/>
                  <a:pt x="10893" y="21600"/>
                </a:cubicBezTo>
                <a:cubicBezTo>
                  <a:pt x="9855" y="21600"/>
                  <a:pt x="8818" y="21420"/>
                  <a:pt x="7892" y="21131"/>
                </a:cubicBezTo>
                <a:cubicBezTo>
                  <a:pt x="6928" y="20807"/>
                  <a:pt x="6076" y="20374"/>
                  <a:pt x="5261" y="19797"/>
                </a:cubicBezTo>
                <a:cubicBezTo>
                  <a:pt x="4483" y="19256"/>
                  <a:pt x="3816" y="18571"/>
                  <a:pt x="3223" y="17778"/>
                </a:cubicBezTo>
                <a:cubicBezTo>
                  <a:pt x="2668" y="17020"/>
                  <a:pt x="2186" y="16155"/>
                  <a:pt x="1890" y="15217"/>
                </a:cubicBezTo>
                <a:cubicBezTo>
                  <a:pt x="741" y="17561"/>
                  <a:pt x="741" y="17561"/>
                  <a:pt x="741" y="17561"/>
                </a:cubicBezTo>
                <a:cubicBezTo>
                  <a:pt x="0" y="17165"/>
                  <a:pt x="0" y="17165"/>
                  <a:pt x="0" y="17165"/>
                </a:cubicBezTo>
                <a:cubicBezTo>
                  <a:pt x="1630" y="13883"/>
                  <a:pt x="1630" y="13883"/>
                  <a:pt x="1630" y="13883"/>
                </a:cubicBezTo>
                <a:cubicBezTo>
                  <a:pt x="5298" y="15362"/>
                  <a:pt x="5298" y="15362"/>
                  <a:pt x="5298" y="15362"/>
                </a:cubicBezTo>
                <a:cubicBezTo>
                  <a:pt x="4965" y="16047"/>
                  <a:pt x="4965" y="16047"/>
                  <a:pt x="4965" y="16047"/>
                </a:cubicBezTo>
                <a:cubicBezTo>
                  <a:pt x="2742" y="15217"/>
                  <a:pt x="2742" y="15217"/>
                  <a:pt x="2742" y="15217"/>
                </a:cubicBezTo>
                <a:cubicBezTo>
                  <a:pt x="3038" y="15975"/>
                  <a:pt x="3446" y="16696"/>
                  <a:pt x="3927" y="17381"/>
                </a:cubicBezTo>
                <a:cubicBezTo>
                  <a:pt x="4446" y="18030"/>
                  <a:pt x="5002" y="18607"/>
                  <a:pt x="5706" y="19112"/>
                </a:cubicBezTo>
                <a:cubicBezTo>
                  <a:pt x="6373" y="19617"/>
                  <a:pt x="7114" y="20013"/>
                  <a:pt x="7929" y="20302"/>
                </a:cubicBezTo>
                <a:cubicBezTo>
                  <a:pt x="8744" y="20590"/>
                  <a:pt x="9596" y="20771"/>
                  <a:pt x="10485" y="20807"/>
                </a:cubicBezTo>
                <a:cubicBezTo>
                  <a:pt x="10485" y="6383"/>
                  <a:pt x="10485" y="6383"/>
                  <a:pt x="10485" y="6383"/>
                </a:cubicBezTo>
                <a:cubicBezTo>
                  <a:pt x="10078" y="6311"/>
                  <a:pt x="9707" y="6202"/>
                  <a:pt x="9374" y="5986"/>
                </a:cubicBezTo>
                <a:cubicBezTo>
                  <a:pt x="9003" y="5806"/>
                  <a:pt x="8707" y="5589"/>
                  <a:pt x="8447" y="5301"/>
                </a:cubicBezTo>
                <a:cubicBezTo>
                  <a:pt x="8188" y="5012"/>
                  <a:pt x="7966" y="4688"/>
                  <a:pt x="7855" y="4327"/>
                </a:cubicBezTo>
                <a:cubicBezTo>
                  <a:pt x="7706" y="3967"/>
                  <a:pt x="7632" y="3606"/>
                  <a:pt x="7632" y="3173"/>
                </a:cubicBezTo>
                <a:cubicBezTo>
                  <a:pt x="7632" y="2741"/>
                  <a:pt x="7706" y="2344"/>
                  <a:pt x="7855" y="1947"/>
                </a:cubicBezTo>
                <a:cubicBezTo>
                  <a:pt x="8040" y="1551"/>
                  <a:pt x="8262" y="1226"/>
                  <a:pt x="8596" y="938"/>
                </a:cubicBezTo>
                <a:cubicBezTo>
                  <a:pt x="8892" y="613"/>
                  <a:pt x="9225" y="397"/>
                  <a:pt x="9633" y="216"/>
                </a:cubicBezTo>
                <a:cubicBezTo>
                  <a:pt x="10040" y="72"/>
                  <a:pt x="10448" y="0"/>
                  <a:pt x="10893" y="0"/>
                </a:cubicBezTo>
                <a:cubicBezTo>
                  <a:pt x="11337" y="0"/>
                  <a:pt x="11782" y="72"/>
                  <a:pt x="12189" y="216"/>
                </a:cubicBezTo>
                <a:cubicBezTo>
                  <a:pt x="12597" y="397"/>
                  <a:pt x="12930" y="613"/>
                  <a:pt x="13227" y="938"/>
                </a:cubicBezTo>
                <a:cubicBezTo>
                  <a:pt x="13523" y="1226"/>
                  <a:pt x="13745" y="1551"/>
                  <a:pt x="13931" y="1947"/>
                </a:cubicBezTo>
                <a:cubicBezTo>
                  <a:pt x="14079" y="2344"/>
                  <a:pt x="14190" y="2741"/>
                  <a:pt x="14190" y="3173"/>
                </a:cubicBezTo>
                <a:cubicBezTo>
                  <a:pt x="14190" y="3606"/>
                  <a:pt x="14116" y="3967"/>
                  <a:pt x="13968" y="4327"/>
                </a:cubicBezTo>
                <a:cubicBezTo>
                  <a:pt x="13820" y="4688"/>
                  <a:pt x="13634" y="5012"/>
                  <a:pt x="13375" y="5301"/>
                </a:cubicBezTo>
                <a:cubicBezTo>
                  <a:pt x="13116" y="5589"/>
                  <a:pt x="12782" y="5806"/>
                  <a:pt x="12449" y="5986"/>
                </a:cubicBezTo>
                <a:cubicBezTo>
                  <a:pt x="12078" y="6202"/>
                  <a:pt x="11708" y="6311"/>
                  <a:pt x="11300" y="6383"/>
                </a:cubicBezTo>
                <a:cubicBezTo>
                  <a:pt x="11300" y="20807"/>
                  <a:pt x="11300" y="20807"/>
                  <a:pt x="11300" y="20807"/>
                </a:cubicBezTo>
                <a:cubicBezTo>
                  <a:pt x="12189" y="20771"/>
                  <a:pt x="13042" y="20590"/>
                  <a:pt x="13857" y="20266"/>
                </a:cubicBezTo>
                <a:cubicBezTo>
                  <a:pt x="14672" y="19977"/>
                  <a:pt x="15450" y="19545"/>
                  <a:pt x="16117" y="19040"/>
                </a:cubicBezTo>
                <a:cubicBezTo>
                  <a:pt x="16784" y="18571"/>
                  <a:pt x="17376" y="17958"/>
                  <a:pt x="17858" y="17309"/>
                </a:cubicBezTo>
                <a:cubicBezTo>
                  <a:pt x="18377" y="16624"/>
                  <a:pt x="18784" y="15903"/>
                  <a:pt x="19044" y="15109"/>
                </a:cubicBezTo>
                <a:cubicBezTo>
                  <a:pt x="16635" y="16047"/>
                  <a:pt x="16635" y="16047"/>
                  <a:pt x="16635" y="16047"/>
                </a:cubicBezTo>
                <a:cubicBezTo>
                  <a:pt x="16302" y="15362"/>
                  <a:pt x="16302" y="15362"/>
                  <a:pt x="16302" y="15362"/>
                </a:cubicBezTo>
                <a:cubicBezTo>
                  <a:pt x="19970" y="13883"/>
                  <a:pt x="19970" y="13883"/>
                  <a:pt x="19970" y="13883"/>
                </a:cubicBezTo>
                <a:lnTo>
                  <a:pt x="21600" y="17165"/>
                </a:lnTo>
                <a:close/>
                <a:moveTo>
                  <a:pt x="8447" y="3173"/>
                </a:moveTo>
                <a:cubicBezTo>
                  <a:pt x="8447" y="3534"/>
                  <a:pt x="8521" y="3858"/>
                  <a:pt x="8633" y="4111"/>
                </a:cubicBezTo>
                <a:cubicBezTo>
                  <a:pt x="8781" y="4399"/>
                  <a:pt x="8929" y="4652"/>
                  <a:pt x="9151" y="4868"/>
                </a:cubicBezTo>
                <a:cubicBezTo>
                  <a:pt x="9374" y="5084"/>
                  <a:pt x="9633" y="5265"/>
                  <a:pt x="9929" y="5409"/>
                </a:cubicBezTo>
                <a:cubicBezTo>
                  <a:pt x="10226" y="5517"/>
                  <a:pt x="10559" y="5589"/>
                  <a:pt x="10893" y="5589"/>
                </a:cubicBezTo>
                <a:cubicBezTo>
                  <a:pt x="11226" y="5589"/>
                  <a:pt x="11522" y="5517"/>
                  <a:pt x="11856" y="5409"/>
                </a:cubicBezTo>
                <a:cubicBezTo>
                  <a:pt x="12152" y="5265"/>
                  <a:pt x="12412" y="5084"/>
                  <a:pt x="12634" y="4868"/>
                </a:cubicBezTo>
                <a:cubicBezTo>
                  <a:pt x="12856" y="4652"/>
                  <a:pt x="13042" y="4399"/>
                  <a:pt x="13153" y="4111"/>
                </a:cubicBezTo>
                <a:cubicBezTo>
                  <a:pt x="13301" y="3858"/>
                  <a:pt x="13375" y="3534"/>
                  <a:pt x="13375" y="3173"/>
                </a:cubicBezTo>
                <a:cubicBezTo>
                  <a:pt x="13375" y="2849"/>
                  <a:pt x="13301" y="2524"/>
                  <a:pt x="13153" y="2236"/>
                </a:cubicBezTo>
                <a:cubicBezTo>
                  <a:pt x="13042" y="1947"/>
                  <a:pt x="12856" y="1731"/>
                  <a:pt x="12634" y="1478"/>
                </a:cubicBezTo>
                <a:cubicBezTo>
                  <a:pt x="12412" y="1262"/>
                  <a:pt x="12152" y="1118"/>
                  <a:pt x="11856" y="974"/>
                </a:cubicBezTo>
                <a:cubicBezTo>
                  <a:pt x="11522" y="865"/>
                  <a:pt x="11226" y="793"/>
                  <a:pt x="10893" y="793"/>
                </a:cubicBezTo>
                <a:cubicBezTo>
                  <a:pt x="10559" y="793"/>
                  <a:pt x="10226" y="865"/>
                  <a:pt x="9929" y="974"/>
                </a:cubicBezTo>
                <a:cubicBezTo>
                  <a:pt x="9633" y="1118"/>
                  <a:pt x="9374" y="1262"/>
                  <a:pt x="9151" y="1478"/>
                </a:cubicBezTo>
                <a:cubicBezTo>
                  <a:pt x="8929" y="1731"/>
                  <a:pt x="8781" y="1947"/>
                  <a:pt x="8633" y="2236"/>
                </a:cubicBezTo>
                <a:cubicBezTo>
                  <a:pt x="8521" y="2524"/>
                  <a:pt x="8447" y="2849"/>
                  <a:pt x="8447" y="317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0" name="Shape 4800"/>
          <p:cNvSpPr/>
          <p:nvPr/>
        </p:nvSpPr>
        <p:spPr>
          <a:xfrm>
            <a:off x="3464781" y="4646567"/>
            <a:ext cx="273664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06"/>
                </a:moveTo>
                <a:lnTo>
                  <a:pt x="21600" y="3706"/>
                </a:lnTo>
                <a:lnTo>
                  <a:pt x="21600" y="21600"/>
                </a:lnTo>
                <a:lnTo>
                  <a:pt x="0" y="21600"/>
                </a:lnTo>
                <a:lnTo>
                  <a:pt x="0" y="3706"/>
                </a:lnTo>
                <a:close/>
                <a:moveTo>
                  <a:pt x="20751" y="20753"/>
                </a:moveTo>
                <a:lnTo>
                  <a:pt x="20751" y="4553"/>
                </a:lnTo>
                <a:lnTo>
                  <a:pt x="755" y="4553"/>
                </a:lnTo>
                <a:lnTo>
                  <a:pt x="755" y="20753"/>
                </a:lnTo>
                <a:lnTo>
                  <a:pt x="20751" y="20753"/>
                </a:lnTo>
                <a:close/>
                <a:moveTo>
                  <a:pt x="1603" y="1800"/>
                </a:moveTo>
                <a:lnTo>
                  <a:pt x="1603" y="2753"/>
                </a:lnTo>
                <a:lnTo>
                  <a:pt x="19997" y="2753"/>
                </a:lnTo>
                <a:lnTo>
                  <a:pt x="19997" y="1800"/>
                </a:lnTo>
                <a:lnTo>
                  <a:pt x="1603" y="1800"/>
                </a:lnTo>
                <a:close/>
                <a:moveTo>
                  <a:pt x="3207" y="0"/>
                </a:moveTo>
                <a:lnTo>
                  <a:pt x="3207" y="953"/>
                </a:lnTo>
                <a:lnTo>
                  <a:pt x="18393" y="953"/>
                </a:lnTo>
                <a:lnTo>
                  <a:pt x="18393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1" name="Shape 4801"/>
          <p:cNvSpPr/>
          <p:nvPr/>
        </p:nvSpPr>
        <p:spPr>
          <a:xfrm>
            <a:off x="4098610" y="4640677"/>
            <a:ext cx="253348" cy="25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89" y="0"/>
                </a:moveTo>
                <a:cubicBezTo>
                  <a:pt x="6889" y="1206"/>
                  <a:pt x="6889" y="1206"/>
                  <a:pt x="6889" y="1206"/>
                </a:cubicBezTo>
                <a:cubicBezTo>
                  <a:pt x="1245" y="6889"/>
                  <a:pt x="1245" y="6889"/>
                  <a:pt x="1245" y="6889"/>
                </a:cubicBezTo>
                <a:cubicBezTo>
                  <a:pt x="0" y="6889"/>
                  <a:pt x="0" y="6889"/>
                  <a:pt x="0" y="6889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3697"/>
                  <a:pt x="117" y="3114"/>
                  <a:pt x="350" y="2608"/>
                </a:cubicBezTo>
                <a:cubicBezTo>
                  <a:pt x="545" y="2102"/>
                  <a:pt x="856" y="1635"/>
                  <a:pt x="1284" y="1245"/>
                </a:cubicBezTo>
                <a:cubicBezTo>
                  <a:pt x="1635" y="856"/>
                  <a:pt x="2102" y="545"/>
                  <a:pt x="2608" y="311"/>
                </a:cubicBezTo>
                <a:cubicBezTo>
                  <a:pt x="3152" y="117"/>
                  <a:pt x="3697" y="0"/>
                  <a:pt x="4320" y="0"/>
                </a:cubicBezTo>
                <a:lnTo>
                  <a:pt x="6889" y="0"/>
                </a:lnTo>
                <a:close/>
                <a:moveTo>
                  <a:pt x="6032" y="856"/>
                </a:moveTo>
                <a:cubicBezTo>
                  <a:pt x="4320" y="856"/>
                  <a:pt x="4320" y="856"/>
                  <a:pt x="4320" y="856"/>
                </a:cubicBezTo>
                <a:cubicBezTo>
                  <a:pt x="3853" y="856"/>
                  <a:pt x="3386" y="934"/>
                  <a:pt x="2958" y="1129"/>
                </a:cubicBezTo>
                <a:cubicBezTo>
                  <a:pt x="2569" y="1323"/>
                  <a:pt x="2179" y="1557"/>
                  <a:pt x="1907" y="1868"/>
                </a:cubicBezTo>
                <a:cubicBezTo>
                  <a:pt x="1596" y="2179"/>
                  <a:pt x="1323" y="2530"/>
                  <a:pt x="1168" y="2958"/>
                </a:cubicBezTo>
                <a:cubicBezTo>
                  <a:pt x="973" y="3386"/>
                  <a:pt x="856" y="3814"/>
                  <a:pt x="856" y="4320"/>
                </a:cubicBezTo>
                <a:cubicBezTo>
                  <a:pt x="856" y="6032"/>
                  <a:pt x="856" y="6032"/>
                  <a:pt x="856" y="6032"/>
                </a:cubicBezTo>
                <a:lnTo>
                  <a:pt x="6032" y="856"/>
                </a:lnTo>
                <a:close/>
                <a:moveTo>
                  <a:pt x="10819" y="2569"/>
                </a:moveTo>
                <a:cubicBezTo>
                  <a:pt x="12143" y="2569"/>
                  <a:pt x="13349" y="2841"/>
                  <a:pt x="14517" y="3308"/>
                </a:cubicBezTo>
                <a:cubicBezTo>
                  <a:pt x="15645" y="3814"/>
                  <a:pt x="16657" y="4476"/>
                  <a:pt x="17552" y="5371"/>
                </a:cubicBezTo>
                <a:cubicBezTo>
                  <a:pt x="18409" y="6227"/>
                  <a:pt x="19070" y="7200"/>
                  <a:pt x="19576" y="8368"/>
                </a:cubicBezTo>
                <a:cubicBezTo>
                  <a:pt x="20082" y="9535"/>
                  <a:pt x="20316" y="10781"/>
                  <a:pt x="20316" y="12104"/>
                </a:cubicBezTo>
                <a:cubicBezTo>
                  <a:pt x="20316" y="12688"/>
                  <a:pt x="20277" y="13271"/>
                  <a:pt x="20160" y="13816"/>
                </a:cubicBezTo>
                <a:cubicBezTo>
                  <a:pt x="20043" y="14400"/>
                  <a:pt x="19888" y="14945"/>
                  <a:pt x="19693" y="15451"/>
                </a:cubicBezTo>
                <a:cubicBezTo>
                  <a:pt x="19459" y="15996"/>
                  <a:pt x="19226" y="16502"/>
                  <a:pt x="18954" y="16969"/>
                </a:cubicBezTo>
                <a:cubicBezTo>
                  <a:pt x="18642" y="17436"/>
                  <a:pt x="18331" y="17903"/>
                  <a:pt x="18019" y="18292"/>
                </a:cubicBezTo>
                <a:cubicBezTo>
                  <a:pt x="20238" y="21016"/>
                  <a:pt x="20238" y="21016"/>
                  <a:pt x="20238" y="21016"/>
                </a:cubicBezTo>
                <a:cubicBezTo>
                  <a:pt x="19537" y="21600"/>
                  <a:pt x="19537" y="21600"/>
                  <a:pt x="19537" y="21600"/>
                </a:cubicBezTo>
                <a:cubicBezTo>
                  <a:pt x="17397" y="18954"/>
                  <a:pt x="17397" y="18954"/>
                  <a:pt x="17397" y="18954"/>
                </a:cubicBezTo>
                <a:cubicBezTo>
                  <a:pt x="16969" y="19343"/>
                  <a:pt x="16502" y="19732"/>
                  <a:pt x="15996" y="20043"/>
                </a:cubicBezTo>
                <a:cubicBezTo>
                  <a:pt x="15529" y="20355"/>
                  <a:pt x="14984" y="20627"/>
                  <a:pt x="14400" y="20861"/>
                </a:cubicBezTo>
                <a:cubicBezTo>
                  <a:pt x="13855" y="21094"/>
                  <a:pt x="13271" y="21289"/>
                  <a:pt x="12688" y="21405"/>
                </a:cubicBezTo>
                <a:cubicBezTo>
                  <a:pt x="12065" y="21522"/>
                  <a:pt x="11442" y="21600"/>
                  <a:pt x="10819" y="21600"/>
                </a:cubicBezTo>
                <a:cubicBezTo>
                  <a:pt x="10158" y="21600"/>
                  <a:pt x="9535" y="21522"/>
                  <a:pt x="8912" y="21405"/>
                </a:cubicBezTo>
                <a:cubicBezTo>
                  <a:pt x="8329" y="21289"/>
                  <a:pt x="7745" y="21094"/>
                  <a:pt x="7200" y="20861"/>
                </a:cubicBezTo>
                <a:cubicBezTo>
                  <a:pt x="6616" y="20627"/>
                  <a:pt x="6110" y="20355"/>
                  <a:pt x="5604" y="20043"/>
                </a:cubicBezTo>
                <a:cubicBezTo>
                  <a:pt x="5137" y="19732"/>
                  <a:pt x="4670" y="19343"/>
                  <a:pt x="4203" y="18954"/>
                </a:cubicBezTo>
                <a:cubicBezTo>
                  <a:pt x="2024" y="21600"/>
                  <a:pt x="2024" y="21600"/>
                  <a:pt x="2024" y="21600"/>
                </a:cubicBezTo>
                <a:cubicBezTo>
                  <a:pt x="1362" y="21016"/>
                  <a:pt x="1362" y="21016"/>
                  <a:pt x="1362" y="21016"/>
                </a:cubicBezTo>
                <a:cubicBezTo>
                  <a:pt x="3619" y="18331"/>
                  <a:pt x="3619" y="18331"/>
                  <a:pt x="3619" y="18331"/>
                </a:cubicBezTo>
                <a:cubicBezTo>
                  <a:pt x="3230" y="17903"/>
                  <a:pt x="2919" y="17436"/>
                  <a:pt x="2608" y="16969"/>
                </a:cubicBezTo>
                <a:cubicBezTo>
                  <a:pt x="2335" y="16502"/>
                  <a:pt x="2102" y="15996"/>
                  <a:pt x="1907" y="15451"/>
                </a:cubicBezTo>
                <a:cubicBezTo>
                  <a:pt x="1712" y="14945"/>
                  <a:pt x="1557" y="14400"/>
                  <a:pt x="1440" y="13816"/>
                </a:cubicBezTo>
                <a:cubicBezTo>
                  <a:pt x="1323" y="13271"/>
                  <a:pt x="1284" y="12688"/>
                  <a:pt x="1284" y="12104"/>
                </a:cubicBezTo>
                <a:cubicBezTo>
                  <a:pt x="1284" y="10781"/>
                  <a:pt x="1518" y="9535"/>
                  <a:pt x="2024" y="8368"/>
                </a:cubicBezTo>
                <a:cubicBezTo>
                  <a:pt x="2530" y="7200"/>
                  <a:pt x="3230" y="6227"/>
                  <a:pt x="4048" y="5371"/>
                </a:cubicBezTo>
                <a:cubicBezTo>
                  <a:pt x="4943" y="4476"/>
                  <a:pt x="5955" y="3814"/>
                  <a:pt x="7122" y="3308"/>
                </a:cubicBezTo>
                <a:cubicBezTo>
                  <a:pt x="8251" y="2841"/>
                  <a:pt x="9496" y="2569"/>
                  <a:pt x="10819" y="2569"/>
                </a:cubicBezTo>
                <a:close/>
                <a:moveTo>
                  <a:pt x="10819" y="20705"/>
                </a:moveTo>
                <a:cubicBezTo>
                  <a:pt x="11987" y="20705"/>
                  <a:pt x="13116" y="20510"/>
                  <a:pt x="14166" y="20043"/>
                </a:cubicBezTo>
                <a:cubicBezTo>
                  <a:pt x="15217" y="19576"/>
                  <a:pt x="16112" y="18954"/>
                  <a:pt x="16891" y="18175"/>
                </a:cubicBezTo>
                <a:cubicBezTo>
                  <a:pt x="17708" y="17397"/>
                  <a:pt x="18331" y="16502"/>
                  <a:pt x="18759" y="15451"/>
                </a:cubicBezTo>
                <a:cubicBezTo>
                  <a:pt x="19187" y="14400"/>
                  <a:pt x="19421" y="13310"/>
                  <a:pt x="19421" y="12104"/>
                </a:cubicBezTo>
                <a:cubicBezTo>
                  <a:pt x="19421" y="10897"/>
                  <a:pt x="19187" y="9769"/>
                  <a:pt x="18759" y="8718"/>
                </a:cubicBezTo>
                <a:cubicBezTo>
                  <a:pt x="18331" y="7667"/>
                  <a:pt x="17708" y="6772"/>
                  <a:pt x="16891" y="5994"/>
                </a:cubicBezTo>
                <a:cubicBezTo>
                  <a:pt x="16112" y="5215"/>
                  <a:pt x="15217" y="4592"/>
                  <a:pt x="14166" y="4125"/>
                </a:cubicBezTo>
                <a:cubicBezTo>
                  <a:pt x="13116" y="3658"/>
                  <a:pt x="11987" y="3425"/>
                  <a:pt x="10819" y="3425"/>
                </a:cubicBezTo>
                <a:cubicBezTo>
                  <a:pt x="9613" y="3425"/>
                  <a:pt x="8484" y="3658"/>
                  <a:pt x="7434" y="4125"/>
                </a:cubicBezTo>
                <a:cubicBezTo>
                  <a:pt x="6383" y="4592"/>
                  <a:pt x="5449" y="5215"/>
                  <a:pt x="4670" y="5994"/>
                </a:cubicBezTo>
                <a:cubicBezTo>
                  <a:pt x="3892" y="6772"/>
                  <a:pt x="3269" y="7667"/>
                  <a:pt x="2841" y="8718"/>
                </a:cubicBezTo>
                <a:cubicBezTo>
                  <a:pt x="2374" y="9769"/>
                  <a:pt x="2141" y="10897"/>
                  <a:pt x="2141" y="12104"/>
                </a:cubicBezTo>
                <a:cubicBezTo>
                  <a:pt x="2141" y="13310"/>
                  <a:pt x="2374" y="14400"/>
                  <a:pt x="2841" y="15451"/>
                </a:cubicBezTo>
                <a:cubicBezTo>
                  <a:pt x="3269" y="16502"/>
                  <a:pt x="3892" y="17397"/>
                  <a:pt x="4670" y="18175"/>
                </a:cubicBezTo>
                <a:cubicBezTo>
                  <a:pt x="5449" y="18954"/>
                  <a:pt x="6383" y="19576"/>
                  <a:pt x="7434" y="20043"/>
                </a:cubicBezTo>
                <a:cubicBezTo>
                  <a:pt x="8484" y="20510"/>
                  <a:pt x="9613" y="20705"/>
                  <a:pt x="10819" y="20705"/>
                </a:cubicBezTo>
                <a:close/>
                <a:moveTo>
                  <a:pt x="10352" y="5176"/>
                </a:moveTo>
                <a:cubicBezTo>
                  <a:pt x="11248" y="5176"/>
                  <a:pt x="11248" y="5176"/>
                  <a:pt x="11248" y="5176"/>
                </a:cubicBezTo>
                <a:cubicBezTo>
                  <a:pt x="11248" y="12960"/>
                  <a:pt x="11248" y="12960"/>
                  <a:pt x="11248" y="12960"/>
                </a:cubicBezTo>
                <a:cubicBezTo>
                  <a:pt x="5604" y="12960"/>
                  <a:pt x="5604" y="12960"/>
                  <a:pt x="5604" y="12960"/>
                </a:cubicBezTo>
                <a:cubicBezTo>
                  <a:pt x="5604" y="12104"/>
                  <a:pt x="5604" y="12104"/>
                  <a:pt x="5604" y="12104"/>
                </a:cubicBezTo>
                <a:cubicBezTo>
                  <a:pt x="10352" y="12104"/>
                  <a:pt x="10352" y="12104"/>
                  <a:pt x="10352" y="12104"/>
                </a:cubicBezTo>
                <a:lnTo>
                  <a:pt x="10352" y="5176"/>
                </a:lnTo>
                <a:close/>
                <a:moveTo>
                  <a:pt x="17280" y="0"/>
                </a:moveTo>
                <a:cubicBezTo>
                  <a:pt x="17903" y="0"/>
                  <a:pt x="18448" y="117"/>
                  <a:pt x="18992" y="311"/>
                </a:cubicBezTo>
                <a:cubicBezTo>
                  <a:pt x="19498" y="545"/>
                  <a:pt x="19965" y="856"/>
                  <a:pt x="20316" y="1245"/>
                </a:cubicBezTo>
                <a:cubicBezTo>
                  <a:pt x="20744" y="1635"/>
                  <a:pt x="21055" y="2102"/>
                  <a:pt x="21289" y="2608"/>
                </a:cubicBezTo>
                <a:cubicBezTo>
                  <a:pt x="21483" y="3114"/>
                  <a:pt x="21600" y="3697"/>
                  <a:pt x="21600" y="4320"/>
                </a:cubicBezTo>
                <a:cubicBezTo>
                  <a:pt x="21600" y="6889"/>
                  <a:pt x="21600" y="6889"/>
                  <a:pt x="21600" y="6889"/>
                </a:cubicBezTo>
                <a:cubicBezTo>
                  <a:pt x="20394" y="6889"/>
                  <a:pt x="20394" y="6889"/>
                  <a:pt x="20394" y="6889"/>
                </a:cubicBezTo>
                <a:cubicBezTo>
                  <a:pt x="14711" y="1206"/>
                  <a:pt x="14711" y="1206"/>
                  <a:pt x="14711" y="1206"/>
                </a:cubicBezTo>
                <a:cubicBezTo>
                  <a:pt x="14711" y="0"/>
                  <a:pt x="14711" y="0"/>
                  <a:pt x="14711" y="0"/>
                </a:cubicBezTo>
                <a:lnTo>
                  <a:pt x="17280" y="0"/>
                </a:lnTo>
                <a:close/>
                <a:moveTo>
                  <a:pt x="20744" y="6032"/>
                </a:moveTo>
                <a:cubicBezTo>
                  <a:pt x="20744" y="4320"/>
                  <a:pt x="20744" y="4320"/>
                  <a:pt x="20744" y="4320"/>
                </a:cubicBezTo>
                <a:cubicBezTo>
                  <a:pt x="20744" y="3814"/>
                  <a:pt x="20627" y="3386"/>
                  <a:pt x="20471" y="2958"/>
                </a:cubicBezTo>
                <a:cubicBezTo>
                  <a:pt x="20277" y="2530"/>
                  <a:pt x="20043" y="2179"/>
                  <a:pt x="19732" y="1868"/>
                </a:cubicBezTo>
                <a:cubicBezTo>
                  <a:pt x="19421" y="1557"/>
                  <a:pt x="19070" y="1323"/>
                  <a:pt x="18642" y="1129"/>
                </a:cubicBezTo>
                <a:cubicBezTo>
                  <a:pt x="18214" y="934"/>
                  <a:pt x="17747" y="856"/>
                  <a:pt x="17280" y="856"/>
                </a:cubicBezTo>
                <a:cubicBezTo>
                  <a:pt x="15568" y="856"/>
                  <a:pt x="15568" y="856"/>
                  <a:pt x="15568" y="856"/>
                </a:cubicBezTo>
                <a:lnTo>
                  <a:pt x="20744" y="603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2" name="Shape 4802"/>
          <p:cNvSpPr/>
          <p:nvPr/>
        </p:nvSpPr>
        <p:spPr>
          <a:xfrm>
            <a:off x="4790997" y="4710672"/>
            <a:ext cx="115920" cy="114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11" y="9675"/>
                </a:moveTo>
                <a:lnTo>
                  <a:pt x="20041" y="0"/>
                </a:lnTo>
                <a:lnTo>
                  <a:pt x="21600" y="1575"/>
                </a:lnTo>
                <a:lnTo>
                  <a:pt x="12025" y="10800"/>
                </a:lnTo>
                <a:lnTo>
                  <a:pt x="21377" y="20250"/>
                </a:lnTo>
                <a:lnTo>
                  <a:pt x="20041" y="21600"/>
                </a:lnTo>
                <a:lnTo>
                  <a:pt x="10911" y="12150"/>
                </a:lnTo>
                <a:lnTo>
                  <a:pt x="1559" y="21600"/>
                </a:lnTo>
                <a:lnTo>
                  <a:pt x="223" y="20250"/>
                </a:lnTo>
                <a:lnTo>
                  <a:pt x="9353" y="10800"/>
                </a:lnTo>
                <a:lnTo>
                  <a:pt x="0" y="1575"/>
                </a:lnTo>
                <a:lnTo>
                  <a:pt x="1559" y="0"/>
                </a:lnTo>
                <a:lnTo>
                  <a:pt x="10911" y="967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3" name="Shape 4803"/>
          <p:cNvSpPr/>
          <p:nvPr/>
        </p:nvSpPr>
        <p:spPr>
          <a:xfrm>
            <a:off x="5345954" y="4644859"/>
            <a:ext cx="253348" cy="25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52" y="3152"/>
                </a:moveTo>
                <a:cubicBezTo>
                  <a:pt x="4203" y="2102"/>
                  <a:pt x="5410" y="1323"/>
                  <a:pt x="6733" y="778"/>
                </a:cubicBezTo>
                <a:cubicBezTo>
                  <a:pt x="8056" y="272"/>
                  <a:pt x="9418" y="0"/>
                  <a:pt x="10819" y="0"/>
                </a:cubicBezTo>
                <a:cubicBezTo>
                  <a:pt x="12182" y="0"/>
                  <a:pt x="13544" y="272"/>
                  <a:pt x="14867" y="778"/>
                </a:cubicBezTo>
                <a:cubicBezTo>
                  <a:pt x="16229" y="1323"/>
                  <a:pt x="17397" y="2102"/>
                  <a:pt x="18448" y="3152"/>
                </a:cubicBezTo>
                <a:cubicBezTo>
                  <a:pt x="19498" y="4203"/>
                  <a:pt x="20277" y="5371"/>
                  <a:pt x="20822" y="6694"/>
                </a:cubicBezTo>
                <a:cubicBezTo>
                  <a:pt x="21328" y="8056"/>
                  <a:pt x="21600" y="9418"/>
                  <a:pt x="21600" y="10781"/>
                </a:cubicBezTo>
                <a:cubicBezTo>
                  <a:pt x="21600" y="12182"/>
                  <a:pt x="21328" y="13544"/>
                  <a:pt x="20822" y="14867"/>
                </a:cubicBezTo>
                <a:cubicBezTo>
                  <a:pt x="20277" y="16190"/>
                  <a:pt x="19498" y="17397"/>
                  <a:pt x="18448" y="18448"/>
                </a:cubicBezTo>
                <a:cubicBezTo>
                  <a:pt x="17397" y="19498"/>
                  <a:pt x="16229" y="20277"/>
                  <a:pt x="14867" y="20783"/>
                </a:cubicBezTo>
                <a:cubicBezTo>
                  <a:pt x="13544" y="21328"/>
                  <a:pt x="12182" y="21600"/>
                  <a:pt x="10819" y="21600"/>
                </a:cubicBezTo>
                <a:cubicBezTo>
                  <a:pt x="9418" y="21600"/>
                  <a:pt x="8056" y="21328"/>
                  <a:pt x="6733" y="20783"/>
                </a:cubicBezTo>
                <a:cubicBezTo>
                  <a:pt x="5410" y="20277"/>
                  <a:pt x="4203" y="19498"/>
                  <a:pt x="3152" y="18448"/>
                </a:cubicBezTo>
                <a:cubicBezTo>
                  <a:pt x="2102" y="17397"/>
                  <a:pt x="1323" y="16190"/>
                  <a:pt x="817" y="14867"/>
                </a:cubicBezTo>
                <a:cubicBezTo>
                  <a:pt x="272" y="13544"/>
                  <a:pt x="0" y="12182"/>
                  <a:pt x="0" y="10781"/>
                </a:cubicBezTo>
                <a:cubicBezTo>
                  <a:pt x="0" y="9418"/>
                  <a:pt x="272" y="8056"/>
                  <a:pt x="817" y="6694"/>
                </a:cubicBezTo>
                <a:cubicBezTo>
                  <a:pt x="1323" y="5371"/>
                  <a:pt x="2102" y="4203"/>
                  <a:pt x="3152" y="3152"/>
                </a:cubicBezTo>
                <a:close/>
                <a:moveTo>
                  <a:pt x="17864" y="17825"/>
                </a:moveTo>
                <a:cubicBezTo>
                  <a:pt x="18798" y="16852"/>
                  <a:pt x="19498" y="15762"/>
                  <a:pt x="20004" y="14556"/>
                </a:cubicBezTo>
                <a:cubicBezTo>
                  <a:pt x="20510" y="13310"/>
                  <a:pt x="20744" y="12065"/>
                  <a:pt x="20744" y="10781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38"/>
                  <a:pt x="18798" y="4709"/>
                  <a:pt x="17864" y="3736"/>
                </a:cubicBezTo>
                <a:cubicBezTo>
                  <a:pt x="16852" y="2802"/>
                  <a:pt x="15762" y="2102"/>
                  <a:pt x="14556" y="1596"/>
                </a:cubicBezTo>
                <a:cubicBezTo>
                  <a:pt x="13349" y="1090"/>
                  <a:pt x="12104" y="856"/>
                  <a:pt x="10819" y="856"/>
                </a:cubicBezTo>
                <a:cubicBezTo>
                  <a:pt x="9535" y="856"/>
                  <a:pt x="8290" y="1090"/>
                  <a:pt x="7044" y="1596"/>
                </a:cubicBezTo>
                <a:cubicBezTo>
                  <a:pt x="5838" y="2102"/>
                  <a:pt x="4748" y="2802"/>
                  <a:pt x="3775" y="3736"/>
                </a:cubicBezTo>
                <a:cubicBezTo>
                  <a:pt x="2802" y="4709"/>
                  <a:pt x="2102" y="5838"/>
                  <a:pt x="1596" y="7044"/>
                </a:cubicBezTo>
                <a:cubicBezTo>
                  <a:pt x="1129" y="8251"/>
                  <a:pt x="856" y="9496"/>
                  <a:pt x="856" y="10781"/>
                </a:cubicBezTo>
                <a:cubicBezTo>
                  <a:pt x="856" y="12065"/>
                  <a:pt x="1129" y="13310"/>
                  <a:pt x="1596" y="14556"/>
                </a:cubicBezTo>
                <a:cubicBezTo>
                  <a:pt x="2102" y="15762"/>
                  <a:pt x="2802" y="16852"/>
                  <a:pt x="3775" y="17825"/>
                </a:cubicBezTo>
                <a:cubicBezTo>
                  <a:pt x="4748" y="18798"/>
                  <a:pt x="5838" y="19498"/>
                  <a:pt x="7044" y="20004"/>
                </a:cubicBezTo>
                <a:cubicBezTo>
                  <a:pt x="8290" y="20471"/>
                  <a:pt x="9535" y="20705"/>
                  <a:pt x="10819" y="20705"/>
                </a:cubicBezTo>
                <a:cubicBezTo>
                  <a:pt x="12104" y="20705"/>
                  <a:pt x="13349" y="20471"/>
                  <a:pt x="14556" y="20004"/>
                </a:cubicBezTo>
                <a:cubicBezTo>
                  <a:pt x="15762" y="19498"/>
                  <a:pt x="16852" y="18798"/>
                  <a:pt x="17864" y="17825"/>
                </a:cubicBezTo>
                <a:close/>
                <a:moveTo>
                  <a:pt x="10819" y="10197"/>
                </a:moveTo>
                <a:cubicBezTo>
                  <a:pt x="15062" y="5877"/>
                  <a:pt x="15062" y="5877"/>
                  <a:pt x="15062" y="5877"/>
                </a:cubicBezTo>
                <a:cubicBezTo>
                  <a:pt x="15723" y="6538"/>
                  <a:pt x="15723" y="6538"/>
                  <a:pt x="15723" y="6538"/>
                </a:cubicBezTo>
                <a:cubicBezTo>
                  <a:pt x="11403" y="10781"/>
                  <a:pt x="11403" y="10781"/>
                  <a:pt x="11403" y="10781"/>
                </a:cubicBezTo>
                <a:cubicBezTo>
                  <a:pt x="15684" y="15062"/>
                  <a:pt x="15684" y="15062"/>
                  <a:pt x="15684" y="15062"/>
                </a:cubicBezTo>
                <a:cubicBezTo>
                  <a:pt x="15062" y="15645"/>
                  <a:pt x="15062" y="15645"/>
                  <a:pt x="15062" y="15645"/>
                </a:cubicBezTo>
                <a:cubicBezTo>
                  <a:pt x="10819" y="11403"/>
                  <a:pt x="10819" y="11403"/>
                  <a:pt x="10819" y="11403"/>
                </a:cubicBezTo>
                <a:cubicBezTo>
                  <a:pt x="6538" y="15645"/>
                  <a:pt x="6538" y="15645"/>
                  <a:pt x="6538" y="15645"/>
                </a:cubicBezTo>
                <a:cubicBezTo>
                  <a:pt x="5955" y="15062"/>
                  <a:pt x="5955" y="15062"/>
                  <a:pt x="5955" y="15062"/>
                </a:cubicBezTo>
                <a:cubicBezTo>
                  <a:pt x="10197" y="10781"/>
                  <a:pt x="10197" y="10781"/>
                  <a:pt x="10197" y="10781"/>
                </a:cubicBezTo>
                <a:cubicBezTo>
                  <a:pt x="5877" y="6538"/>
                  <a:pt x="5877" y="6538"/>
                  <a:pt x="5877" y="6538"/>
                </a:cubicBezTo>
                <a:cubicBezTo>
                  <a:pt x="6538" y="5877"/>
                  <a:pt x="6538" y="5877"/>
                  <a:pt x="6538" y="5877"/>
                </a:cubicBezTo>
                <a:lnTo>
                  <a:pt x="10819" y="1019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4" name="Shape 4804"/>
          <p:cNvSpPr/>
          <p:nvPr/>
        </p:nvSpPr>
        <p:spPr>
          <a:xfrm>
            <a:off x="6038937" y="4735683"/>
            <a:ext cx="114724" cy="64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9600"/>
                </a:moveTo>
                <a:lnTo>
                  <a:pt x="21600" y="19200"/>
                </a:lnTo>
                <a:lnTo>
                  <a:pt x="20250" y="21600"/>
                </a:lnTo>
                <a:lnTo>
                  <a:pt x="10800" y="4800"/>
                </a:lnTo>
                <a:lnTo>
                  <a:pt x="1350" y="21600"/>
                </a:lnTo>
                <a:lnTo>
                  <a:pt x="0" y="19200"/>
                </a:lnTo>
                <a:lnTo>
                  <a:pt x="10800" y="0"/>
                </a:lnTo>
                <a:lnTo>
                  <a:pt x="16200" y="960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5" name="Shape 4805"/>
          <p:cNvSpPr/>
          <p:nvPr/>
        </p:nvSpPr>
        <p:spPr>
          <a:xfrm>
            <a:off x="6593297" y="4641189"/>
            <a:ext cx="253348" cy="25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21600"/>
                </a:move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lose/>
                <a:moveTo>
                  <a:pt x="10839" y="894"/>
                </a:move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lose/>
                <a:moveTo>
                  <a:pt x="13247" y="10062"/>
                </a:moveTo>
                <a:cubicBezTo>
                  <a:pt x="15695" y="12471"/>
                  <a:pt x="15695" y="12471"/>
                  <a:pt x="15695" y="12471"/>
                </a:cubicBezTo>
                <a:cubicBezTo>
                  <a:pt x="15073" y="13092"/>
                  <a:pt x="15073" y="13092"/>
                  <a:pt x="15073" y="13092"/>
                </a:cubicBezTo>
                <a:cubicBezTo>
                  <a:pt x="10839" y="8819"/>
                  <a:pt x="10839" y="8819"/>
                  <a:pt x="10839" y="8819"/>
                </a:cubicBezTo>
                <a:cubicBezTo>
                  <a:pt x="6527" y="13131"/>
                  <a:pt x="6527" y="13131"/>
                  <a:pt x="6527" y="13131"/>
                </a:cubicBezTo>
                <a:cubicBezTo>
                  <a:pt x="5905" y="12471"/>
                  <a:pt x="5905" y="12471"/>
                  <a:pt x="5905" y="12471"/>
                </a:cubicBezTo>
                <a:cubicBezTo>
                  <a:pt x="10839" y="7614"/>
                  <a:pt x="10839" y="7614"/>
                  <a:pt x="10839" y="7614"/>
                </a:cubicBezTo>
                <a:cubicBezTo>
                  <a:pt x="11422" y="8236"/>
                  <a:pt x="11422" y="8236"/>
                  <a:pt x="11422" y="8236"/>
                </a:cubicBezTo>
                <a:lnTo>
                  <a:pt x="13247" y="1006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6" name="Shape 4806"/>
          <p:cNvSpPr/>
          <p:nvPr/>
        </p:nvSpPr>
        <p:spPr>
          <a:xfrm>
            <a:off x="7311376" y="4711307"/>
            <a:ext cx="64533" cy="113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6143"/>
                </a:moveTo>
                <a:lnTo>
                  <a:pt x="2400" y="21600"/>
                </a:lnTo>
                <a:lnTo>
                  <a:pt x="0" y="20236"/>
                </a:lnTo>
                <a:lnTo>
                  <a:pt x="16800" y="10686"/>
                </a:lnTo>
                <a:lnTo>
                  <a:pt x="0" y="1364"/>
                </a:lnTo>
                <a:lnTo>
                  <a:pt x="2400" y="0"/>
                </a:lnTo>
                <a:lnTo>
                  <a:pt x="21600" y="10686"/>
                </a:lnTo>
                <a:lnTo>
                  <a:pt x="12000" y="1614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7" name="Shape 4807"/>
          <p:cNvSpPr/>
          <p:nvPr/>
        </p:nvSpPr>
        <p:spPr>
          <a:xfrm>
            <a:off x="7840640" y="4641274"/>
            <a:ext cx="253348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53" y="3186"/>
                </a:cubicBezTo>
                <a:cubicBezTo>
                  <a:pt x="19424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lose/>
                <a:moveTo>
                  <a:pt x="20745" y="10800"/>
                </a:move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lose/>
                <a:moveTo>
                  <a:pt x="11577" y="13247"/>
                </a:moveTo>
                <a:cubicBezTo>
                  <a:pt x="9091" y="15656"/>
                  <a:pt x="9091" y="15656"/>
                  <a:pt x="9091" y="15656"/>
                </a:cubicBezTo>
                <a:cubicBezTo>
                  <a:pt x="8508" y="15073"/>
                  <a:pt x="8508" y="15073"/>
                  <a:pt x="8508" y="15073"/>
                </a:cubicBezTo>
                <a:cubicBezTo>
                  <a:pt x="12742" y="10800"/>
                  <a:pt x="12742" y="10800"/>
                  <a:pt x="12742" y="10800"/>
                </a:cubicBezTo>
                <a:cubicBezTo>
                  <a:pt x="8508" y="6527"/>
                  <a:pt x="8508" y="6527"/>
                  <a:pt x="8508" y="6527"/>
                </a:cubicBezTo>
                <a:cubicBezTo>
                  <a:pt x="9091" y="5905"/>
                  <a:pt x="9091" y="5905"/>
                  <a:pt x="9091" y="5905"/>
                </a:cubicBezTo>
                <a:cubicBezTo>
                  <a:pt x="14024" y="10800"/>
                  <a:pt x="14024" y="10800"/>
                  <a:pt x="14024" y="10800"/>
                </a:cubicBezTo>
                <a:cubicBezTo>
                  <a:pt x="13403" y="11422"/>
                  <a:pt x="13403" y="11422"/>
                  <a:pt x="13403" y="11422"/>
                </a:cubicBezTo>
                <a:lnTo>
                  <a:pt x="11577" y="1324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8" name="Shape 4808"/>
          <p:cNvSpPr/>
          <p:nvPr/>
        </p:nvSpPr>
        <p:spPr>
          <a:xfrm>
            <a:off x="8558719" y="4711185"/>
            <a:ext cx="64533" cy="113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5457"/>
                </a:moveTo>
                <a:lnTo>
                  <a:pt x="19200" y="0"/>
                </a:lnTo>
                <a:lnTo>
                  <a:pt x="21600" y="1364"/>
                </a:lnTo>
                <a:lnTo>
                  <a:pt x="4800" y="10686"/>
                </a:lnTo>
                <a:lnTo>
                  <a:pt x="21600" y="20236"/>
                </a:lnTo>
                <a:lnTo>
                  <a:pt x="19200" y="21600"/>
                </a:lnTo>
                <a:lnTo>
                  <a:pt x="0" y="10686"/>
                </a:lnTo>
                <a:lnTo>
                  <a:pt x="2400" y="9549"/>
                </a:lnTo>
                <a:lnTo>
                  <a:pt x="9600" y="545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09" name="Shape 4809"/>
          <p:cNvSpPr/>
          <p:nvPr/>
        </p:nvSpPr>
        <p:spPr>
          <a:xfrm>
            <a:off x="9087385" y="4640677"/>
            <a:ext cx="254544" cy="25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lose/>
                <a:moveTo>
                  <a:pt x="855" y="10800"/>
                </a:move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lose/>
                <a:moveTo>
                  <a:pt x="10062" y="8391"/>
                </a:moveTo>
                <a:cubicBezTo>
                  <a:pt x="12509" y="5944"/>
                  <a:pt x="12509" y="5944"/>
                  <a:pt x="12509" y="5944"/>
                </a:cubicBezTo>
                <a:cubicBezTo>
                  <a:pt x="13092" y="6565"/>
                  <a:pt x="13092" y="6565"/>
                  <a:pt x="13092" y="6565"/>
                </a:cubicBezTo>
                <a:cubicBezTo>
                  <a:pt x="8858" y="10800"/>
                  <a:pt x="8858" y="10800"/>
                  <a:pt x="8858" y="10800"/>
                </a:cubicBezTo>
                <a:cubicBezTo>
                  <a:pt x="13092" y="15073"/>
                  <a:pt x="13092" y="15073"/>
                  <a:pt x="13092" y="15073"/>
                </a:cubicBezTo>
                <a:cubicBezTo>
                  <a:pt x="12509" y="15656"/>
                  <a:pt x="12509" y="15656"/>
                  <a:pt x="12509" y="15656"/>
                </a:cubicBezTo>
                <a:cubicBezTo>
                  <a:pt x="7653" y="10800"/>
                  <a:pt x="7653" y="10800"/>
                  <a:pt x="7653" y="10800"/>
                </a:cubicBezTo>
                <a:cubicBezTo>
                  <a:pt x="8236" y="10217"/>
                  <a:pt x="8236" y="10217"/>
                  <a:pt x="8236" y="10217"/>
                </a:cubicBezTo>
                <a:lnTo>
                  <a:pt x="10062" y="839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0" name="Shape 4810"/>
          <p:cNvSpPr/>
          <p:nvPr/>
        </p:nvSpPr>
        <p:spPr>
          <a:xfrm>
            <a:off x="9780967" y="4735598"/>
            <a:ext cx="114724" cy="65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2175"/>
                </a:moveTo>
                <a:lnTo>
                  <a:pt x="0" y="2749"/>
                </a:lnTo>
                <a:lnTo>
                  <a:pt x="1350" y="393"/>
                </a:lnTo>
                <a:lnTo>
                  <a:pt x="10800" y="16887"/>
                </a:lnTo>
                <a:lnTo>
                  <a:pt x="20250" y="0"/>
                </a:lnTo>
                <a:lnTo>
                  <a:pt x="21600" y="2749"/>
                </a:lnTo>
                <a:lnTo>
                  <a:pt x="10800" y="21600"/>
                </a:lnTo>
                <a:lnTo>
                  <a:pt x="5400" y="1217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1" name="Shape 4811"/>
          <p:cNvSpPr/>
          <p:nvPr/>
        </p:nvSpPr>
        <p:spPr>
          <a:xfrm>
            <a:off x="10335326" y="4640677"/>
            <a:ext cx="253348" cy="254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lose/>
                <a:moveTo>
                  <a:pt x="10839" y="20706"/>
                </a:move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lose/>
                <a:moveTo>
                  <a:pt x="8391" y="11577"/>
                </a:moveTo>
                <a:cubicBezTo>
                  <a:pt x="5905" y="9129"/>
                  <a:pt x="5905" y="9129"/>
                  <a:pt x="5905" y="9129"/>
                </a:cubicBezTo>
                <a:cubicBezTo>
                  <a:pt x="6527" y="8547"/>
                  <a:pt x="6527" y="8547"/>
                  <a:pt x="6527" y="8547"/>
                </a:cubicBezTo>
                <a:cubicBezTo>
                  <a:pt x="10761" y="12781"/>
                  <a:pt x="10761" y="12781"/>
                  <a:pt x="10761" y="12781"/>
                </a:cubicBezTo>
                <a:cubicBezTo>
                  <a:pt x="15073" y="8469"/>
                  <a:pt x="15073" y="8469"/>
                  <a:pt x="15073" y="8469"/>
                </a:cubicBezTo>
                <a:cubicBezTo>
                  <a:pt x="15695" y="9091"/>
                  <a:pt x="15695" y="9091"/>
                  <a:pt x="15695" y="9091"/>
                </a:cubicBezTo>
                <a:cubicBezTo>
                  <a:pt x="10761" y="13986"/>
                  <a:pt x="10761" y="13986"/>
                  <a:pt x="10761" y="13986"/>
                </a:cubicBezTo>
                <a:cubicBezTo>
                  <a:pt x="10178" y="13403"/>
                  <a:pt x="10178" y="13403"/>
                  <a:pt x="10178" y="13403"/>
                </a:cubicBezTo>
                <a:lnTo>
                  <a:pt x="8391" y="1157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2" name="Shape 4812"/>
          <p:cNvSpPr/>
          <p:nvPr/>
        </p:nvSpPr>
        <p:spPr>
          <a:xfrm>
            <a:off x="1626032" y="5167175"/>
            <a:ext cx="209132" cy="270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3" name="Shape 4813"/>
          <p:cNvSpPr/>
          <p:nvPr/>
        </p:nvSpPr>
        <p:spPr>
          <a:xfrm>
            <a:off x="2224565" y="5176735"/>
            <a:ext cx="259324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4" name="Shape 4814"/>
          <p:cNvSpPr/>
          <p:nvPr/>
        </p:nvSpPr>
        <p:spPr>
          <a:xfrm>
            <a:off x="2847597" y="5170760"/>
            <a:ext cx="260518" cy="261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5" name="Shape 4815"/>
          <p:cNvSpPr/>
          <p:nvPr/>
        </p:nvSpPr>
        <p:spPr>
          <a:xfrm>
            <a:off x="3492139" y="5160004"/>
            <a:ext cx="218693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6" name="Shape 4816"/>
          <p:cNvSpPr/>
          <p:nvPr/>
        </p:nvSpPr>
        <p:spPr>
          <a:xfrm>
            <a:off x="4090671" y="5182709"/>
            <a:ext cx="268884" cy="23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7" name="Shape 4817"/>
          <p:cNvSpPr/>
          <p:nvPr/>
        </p:nvSpPr>
        <p:spPr>
          <a:xfrm>
            <a:off x="4714301" y="5197050"/>
            <a:ext cx="268884" cy="209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8" name="Shape 4818"/>
          <p:cNvSpPr/>
          <p:nvPr/>
        </p:nvSpPr>
        <p:spPr>
          <a:xfrm>
            <a:off x="5352269" y="5182709"/>
            <a:ext cx="240203" cy="239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19" name="Shape 4819"/>
          <p:cNvSpPr/>
          <p:nvPr/>
        </p:nvSpPr>
        <p:spPr>
          <a:xfrm>
            <a:off x="5971118" y="5176735"/>
            <a:ext cx="249764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0" name="Shape 4820"/>
          <p:cNvSpPr/>
          <p:nvPr/>
        </p:nvSpPr>
        <p:spPr>
          <a:xfrm>
            <a:off x="6569652" y="5212586"/>
            <a:ext cx="299955" cy="179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1" name="Shape 4821"/>
          <p:cNvSpPr/>
          <p:nvPr/>
        </p:nvSpPr>
        <p:spPr>
          <a:xfrm>
            <a:off x="7204182" y="5210482"/>
            <a:ext cx="278152" cy="182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2" name="Shape 4822"/>
          <p:cNvSpPr/>
          <p:nvPr/>
        </p:nvSpPr>
        <p:spPr>
          <a:xfrm>
            <a:off x="7842005" y="5187490"/>
            <a:ext cx="249763" cy="229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3" name="Shape 4823"/>
          <p:cNvSpPr/>
          <p:nvPr/>
        </p:nvSpPr>
        <p:spPr>
          <a:xfrm>
            <a:off x="8465634" y="5176735"/>
            <a:ext cx="249764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4" name="Shape 4824"/>
          <p:cNvSpPr/>
          <p:nvPr/>
        </p:nvSpPr>
        <p:spPr>
          <a:xfrm>
            <a:off x="9086276" y="5173149"/>
            <a:ext cx="255738" cy="256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5" name="Shape 4825"/>
          <p:cNvSpPr/>
          <p:nvPr/>
        </p:nvSpPr>
        <p:spPr>
          <a:xfrm>
            <a:off x="9708112" y="5171955"/>
            <a:ext cx="259324" cy="260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26" name="Shape 4826"/>
          <p:cNvSpPr/>
          <p:nvPr/>
        </p:nvSpPr>
        <p:spPr>
          <a:xfrm>
            <a:off x="10331741" y="5186295"/>
            <a:ext cx="259324" cy="23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74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" name="Shape 4833"/>
          <p:cNvSpPr/>
          <p:nvPr/>
        </p:nvSpPr>
        <p:spPr>
          <a:xfrm>
            <a:off x="2204920" y="1717805"/>
            <a:ext cx="295175" cy="234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12"/>
                </a:moveTo>
                <a:lnTo>
                  <a:pt x="17053" y="10029"/>
                </a:lnTo>
                <a:lnTo>
                  <a:pt x="17053" y="21600"/>
                </a:lnTo>
                <a:lnTo>
                  <a:pt x="4460" y="21600"/>
                </a:lnTo>
                <a:lnTo>
                  <a:pt x="4460" y="10029"/>
                </a:lnTo>
                <a:lnTo>
                  <a:pt x="2274" y="8376"/>
                </a:lnTo>
                <a:lnTo>
                  <a:pt x="2274" y="17853"/>
                </a:lnTo>
                <a:lnTo>
                  <a:pt x="1487" y="17853"/>
                </a:lnTo>
                <a:lnTo>
                  <a:pt x="1487" y="7824"/>
                </a:lnTo>
                <a:lnTo>
                  <a:pt x="0" y="6612"/>
                </a:lnTo>
                <a:lnTo>
                  <a:pt x="10756" y="0"/>
                </a:lnTo>
                <a:lnTo>
                  <a:pt x="21600" y="6612"/>
                </a:lnTo>
                <a:close/>
                <a:moveTo>
                  <a:pt x="10756" y="1102"/>
                </a:moveTo>
                <a:lnTo>
                  <a:pt x="1574" y="6722"/>
                </a:lnTo>
                <a:lnTo>
                  <a:pt x="10756" y="13776"/>
                </a:lnTo>
                <a:lnTo>
                  <a:pt x="20026" y="6722"/>
                </a:lnTo>
                <a:lnTo>
                  <a:pt x="10756" y="1102"/>
                </a:lnTo>
                <a:close/>
                <a:moveTo>
                  <a:pt x="16353" y="20718"/>
                </a:moveTo>
                <a:lnTo>
                  <a:pt x="16353" y="10580"/>
                </a:lnTo>
                <a:lnTo>
                  <a:pt x="10756" y="14878"/>
                </a:lnTo>
                <a:lnTo>
                  <a:pt x="5247" y="10580"/>
                </a:lnTo>
                <a:lnTo>
                  <a:pt x="5247" y="20718"/>
                </a:lnTo>
                <a:lnTo>
                  <a:pt x="16353" y="2071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4" name="Shape 4834"/>
          <p:cNvSpPr/>
          <p:nvPr/>
        </p:nvSpPr>
        <p:spPr>
          <a:xfrm>
            <a:off x="2859508" y="1707648"/>
            <a:ext cx="233033" cy="25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68" y="4943"/>
                </a:moveTo>
                <a:cubicBezTo>
                  <a:pt x="19233" y="5410"/>
                  <a:pt x="19613" y="5877"/>
                  <a:pt x="19951" y="6383"/>
                </a:cubicBezTo>
                <a:cubicBezTo>
                  <a:pt x="20332" y="6889"/>
                  <a:pt x="20586" y="7434"/>
                  <a:pt x="20839" y="8017"/>
                </a:cubicBezTo>
                <a:cubicBezTo>
                  <a:pt x="21093" y="8562"/>
                  <a:pt x="21262" y="9146"/>
                  <a:pt x="21389" y="9769"/>
                </a:cubicBezTo>
                <a:cubicBezTo>
                  <a:pt x="21515" y="10391"/>
                  <a:pt x="21600" y="11014"/>
                  <a:pt x="21600" y="11676"/>
                </a:cubicBezTo>
                <a:cubicBezTo>
                  <a:pt x="21600" y="13038"/>
                  <a:pt x="21304" y="14361"/>
                  <a:pt x="20755" y="15529"/>
                </a:cubicBezTo>
                <a:cubicBezTo>
                  <a:pt x="20163" y="16735"/>
                  <a:pt x="19402" y="17786"/>
                  <a:pt x="18472" y="18720"/>
                </a:cubicBezTo>
                <a:cubicBezTo>
                  <a:pt x="17458" y="19576"/>
                  <a:pt x="16316" y="20277"/>
                  <a:pt x="15006" y="20822"/>
                </a:cubicBezTo>
                <a:cubicBezTo>
                  <a:pt x="13695" y="21328"/>
                  <a:pt x="12301" y="21600"/>
                  <a:pt x="10821" y="21600"/>
                </a:cubicBezTo>
                <a:cubicBezTo>
                  <a:pt x="9299" y="21600"/>
                  <a:pt x="7905" y="21328"/>
                  <a:pt x="6594" y="20822"/>
                </a:cubicBezTo>
                <a:cubicBezTo>
                  <a:pt x="5284" y="20277"/>
                  <a:pt x="4142" y="19576"/>
                  <a:pt x="3170" y="18720"/>
                </a:cubicBezTo>
                <a:cubicBezTo>
                  <a:pt x="2198" y="17786"/>
                  <a:pt x="1437" y="16735"/>
                  <a:pt x="888" y="15529"/>
                </a:cubicBezTo>
                <a:cubicBezTo>
                  <a:pt x="296" y="14361"/>
                  <a:pt x="0" y="13038"/>
                  <a:pt x="0" y="11676"/>
                </a:cubicBezTo>
                <a:cubicBezTo>
                  <a:pt x="0" y="10352"/>
                  <a:pt x="296" y="9107"/>
                  <a:pt x="803" y="7939"/>
                </a:cubicBezTo>
                <a:cubicBezTo>
                  <a:pt x="1310" y="6772"/>
                  <a:pt x="2029" y="5760"/>
                  <a:pt x="2917" y="4865"/>
                </a:cubicBezTo>
                <a:cubicBezTo>
                  <a:pt x="3847" y="3970"/>
                  <a:pt x="4946" y="3230"/>
                  <a:pt x="6171" y="2685"/>
                </a:cubicBezTo>
                <a:cubicBezTo>
                  <a:pt x="7397" y="2141"/>
                  <a:pt x="8708" y="1829"/>
                  <a:pt x="10103" y="1751"/>
                </a:cubicBezTo>
                <a:cubicBezTo>
                  <a:pt x="10103" y="0"/>
                  <a:pt x="10103" y="0"/>
                  <a:pt x="10103" y="0"/>
                </a:cubicBezTo>
                <a:cubicBezTo>
                  <a:pt x="11540" y="0"/>
                  <a:pt x="11540" y="0"/>
                  <a:pt x="11540" y="0"/>
                </a:cubicBezTo>
                <a:cubicBezTo>
                  <a:pt x="11540" y="1751"/>
                  <a:pt x="11540" y="1751"/>
                  <a:pt x="11540" y="1751"/>
                </a:cubicBezTo>
                <a:cubicBezTo>
                  <a:pt x="12132" y="1751"/>
                  <a:pt x="12766" y="1868"/>
                  <a:pt x="13357" y="1985"/>
                </a:cubicBezTo>
                <a:cubicBezTo>
                  <a:pt x="13991" y="2141"/>
                  <a:pt x="14541" y="2296"/>
                  <a:pt x="15090" y="2530"/>
                </a:cubicBezTo>
                <a:cubicBezTo>
                  <a:pt x="15640" y="2802"/>
                  <a:pt x="16189" y="3036"/>
                  <a:pt x="16697" y="3347"/>
                </a:cubicBezTo>
                <a:cubicBezTo>
                  <a:pt x="17204" y="3619"/>
                  <a:pt x="17669" y="3931"/>
                  <a:pt x="18134" y="4320"/>
                </a:cubicBezTo>
                <a:cubicBezTo>
                  <a:pt x="18895" y="3619"/>
                  <a:pt x="18895" y="3619"/>
                  <a:pt x="18895" y="3619"/>
                </a:cubicBezTo>
                <a:cubicBezTo>
                  <a:pt x="18092" y="2841"/>
                  <a:pt x="18092" y="2841"/>
                  <a:pt x="18092" y="2841"/>
                </a:cubicBezTo>
                <a:cubicBezTo>
                  <a:pt x="19064" y="1946"/>
                  <a:pt x="19064" y="1946"/>
                  <a:pt x="19064" y="1946"/>
                </a:cubicBezTo>
                <a:cubicBezTo>
                  <a:pt x="21389" y="4086"/>
                  <a:pt x="21389" y="4086"/>
                  <a:pt x="21389" y="4086"/>
                </a:cubicBezTo>
                <a:cubicBezTo>
                  <a:pt x="20374" y="4982"/>
                  <a:pt x="20374" y="4982"/>
                  <a:pt x="20374" y="4982"/>
                </a:cubicBezTo>
                <a:cubicBezTo>
                  <a:pt x="19571" y="4203"/>
                  <a:pt x="19571" y="4203"/>
                  <a:pt x="19571" y="4203"/>
                </a:cubicBezTo>
                <a:lnTo>
                  <a:pt x="18768" y="4943"/>
                </a:lnTo>
                <a:close/>
                <a:moveTo>
                  <a:pt x="10821" y="20744"/>
                </a:moveTo>
                <a:cubicBezTo>
                  <a:pt x="12174" y="20744"/>
                  <a:pt x="13442" y="20510"/>
                  <a:pt x="14625" y="20043"/>
                </a:cubicBezTo>
                <a:cubicBezTo>
                  <a:pt x="15809" y="19576"/>
                  <a:pt x="16866" y="18915"/>
                  <a:pt x="17796" y="18097"/>
                </a:cubicBezTo>
                <a:cubicBezTo>
                  <a:pt x="18683" y="17280"/>
                  <a:pt x="19360" y="16307"/>
                  <a:pt x="19909" y="15178"/>
                </a:cubicBezTo>
                <a:cubicBezTo>
                  <a:pt x="20416" y="14089"/>
                  <a:pt x="20670" y="12921"/>
                  <a:pt x="20670" y="11676"/>
                </a:cubicBezTo>
                <a:cubicBezTo>
                  <a:pt x="20670" y="10430"/>
                  <a:pt x="20416" y="9263"/>
                  <a:pt x="19909" y="8134"/>
                </a:cubicBezTo>
                <a:cubicBezTo>
                  <a:pt x="19360" y="7044"/>
                  <a:pt x="18683" y="6071"/>
                  <a:pt x="17796" y="5215"/>
                </a:cubicBezTo>
                <a:cubicBezTo>
                  <a:pt x="16866" y="4437"/>
                  <a:pt x="15809" y="3775"/>
                  <a:pt x="14625" y="3308"/>
                </a:cubicBezTo>
                <a:cubicBezTo>
                  <a:pt x="13442" y="2841"/>
                  <a:pt x="12174" y="2608"/>
                  <a:pt x="10821" y="2608"/>
                </a:cubicBezTo>
                <a:cubicBezTo>
                  <a:pt x="9468" y="2608"/>
                  <a:pt x="8158" y="2841"/>
                  <a:pt x="6975" y="3308"/>
                </a:cubicBezTo>
                <a:cubicBezTo>
                  <a:pt x="5791" y="3775"/>
                  <a:pt x="4734" y="4437"/>
                  <a:pt x="3804" y="5215"/>
                </a:cubicBezTo>
                <a:cubicBezTo>
                  <a:pt x="2917" y="6071"/>
                  <a:pt x="2240" y="7044"/>
                  <a:pt x="1733" y="8134"/>
                </a:cubicBezTo>
                <a:cubicBezTo>
                  <a:pt x="1226" y="9263"/>
                  <a:pt x="972" y="10430"/>
                  <a:pt x="972" y="11676"/>
                </a:cubicBezTo>
                <a:cubicBezTo>
                  <a:pt x="972" y="12921"/>
                  <a:pt x="1226" y="14089"/>
                  <a:pt x="1733" y="15178"/>
                </a:cubicBezTo>
                <a:cubicBezTo>
                  <a:pt x="2240" y="16307"/>
                  <a:pt x="2917" y="17280"/>
                  <a:pt x="3804" y="18097"/>
                </a:cubicBezTo>
                <a:cubicBezTo>
                  <a:pt x="4734" y="18915"/>
                  <a:pt x="5791" y="19576"/>
                  <a:pt x="6975" y="20043"/>
                </a:cubicBezTo>
                <a:cubicBezTo>
                  <a:pt x="8158" y="20510"/>
                  <a:pt x="9468" y="20744"/>
                  <a:pt x="10821" y="20744"/>
                </a:cubicBezTo>
                <a:close/>
                <a:moveTo>
                  <a:pt x="11286" y="10469"/>
                </a:moveTo>
                <a:cubicBezTo>
                  <a:pt x="11540" y="10547"/>
                  <a:pt x="11793" y="10703"/>
                  <a:pt x="11962" y="10936"/>
                </a:cubicBezTo>
                <a:cubicBezTo>
                  <a:pt x="12132" y="11170"/>
                  <a:pt x="12258" y="11403"/>
                  <a:pt x="12258" y="11676"/>
                </a:cubicBezTo>
                <a:cubicBezTo>
                  <a:pt x="12258" y="11948"/>
                  <a:pt x="12132" y="12182"/>
                  <a:pt x="11962" y="12415"/>
                </a:cubicBezTo>
                <a:cubicBezTo>
                  <a:pt x="11793" y="12610"/>
                  <a:pt x="11540" y="12765"/>
                  <a:pt x="11286" y="12882"/>
                </a:cubicBezTo>
                <a:cubicBezTo>
                  <a:pt x="11286" y="14711"/>
                  <a:pt x="11286" y="14711"/>
                  <a:pt x="11286" y="14711"/>
                </a:cubicBezTo>
                <a:cubicBezTo>
                  <a:pt x="10314" y="14711"/>
                  <a:pt x="10314" y="14711"/>
                  <a:pt x="10314" y="14711"/>
                </a:cubicBezTo>
                <a:cubicBezTo>
                  <a:pt x="10314" y="12882"/>
                  <a:pt x="10314" y="12882"/>
                  <a:pt x="10314" y="12882"/>
                </a:cubicBezTo>
                <a:cubicBezTo>
                  <a:pt x="10060" y="12765"/>
                  <a:pt x="9849" y="12610"/>
                  <a:pt x="9638" y="12415"/>
                </a:cubicBezTo>
                <a:cubicBezTo>
                  <a:pt x="9468" y="12182"/>
                  <a:pt x="9384" y="11948"/>
                  <a:pt x="9384" y="11676"/>
                </a:cubicBezTo>
                <a:cubicBezTo>
                  <a:pt x="9384" y="11403"/>
                  <a:pt x="9468" y="11170"/>
                  <a:pt x="9638" y="10936"/>
                </a:cubicBezTo>
                <a:cubicBezTo>
                  <a:pt x="9849" y="10703"/>
                  <a:pt x="10060" y="10547"/>
                  <a:pt x="10314" y="10469"/>
                </a:cubicBezTo>
                <a:cubicBezTo>
                  <a:pt x="10314" y="4787"/>
                  <a:pt x="10314" y="4787"/>
                  <a:pt x="10314" y="4787"/>
                </a:cubicBezTo>
                <a:cubicBezTo>
                  <a:pt x="11286" y="4787"/>
                  <a:pt x="11286" y="4787"/>
                  <a:pt x="11286" y="4787"/>
                </a:cubicBezTo>
                <a:lnTo>
                  <a:pt x="11286" y="1046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5" name="Shape 4835"/>
          <p:cNvSpPr/>
          <p:nvPr/>
        </p:nvSpPr>
        <p:spPr>
          <a:xfrm>
            <a:off x="3462710" y="1705257"/>
            <a:ext cx="273664" cy="259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94" y="8262"/>
                </a:moveTo>
                <a:lnTo>
                  <a:pt x="21600" y="8262"/>
                </a:lnTo>
                <a:lnTo>
                  <a:pt x="14997" y="13338"/>
                </a:lnTo>
                <a:lnTo>
                  <a:pt x="17544" y="21600"/>
                </a:lnTo>
                <a:lnTo>
                  <a:pt x="10847" y="16424"/>
                </a:lnTo>
                <a:lnTo>
                  <a:pt x="4150" y="21600"/>
                </a:lnTo>
                <a:lnTo>
                  <a:pt x="6697" y="13338"/>
                </a:lnTo>
                <a:lnTo>
                  <a:pt x="0" y="8262"/>
                </a:lnTo>
                <a:lnTo>
                  <a:pt x="8300" y="8262"/>
                </a:lnTo>
                <a:lnTo>
                  <a:pt x="10847" y="0"/>
                </a:lnTo>
                <a:lnTo>
                  <a:pt x="13394" y="8262"/>
                </a:lnTo>
                <a:close/>
                <a:moveTo>
                  <a:pt x="14148" y="13637"/>
                </a:moveTo>
                <a:lnTo>
                  <a:pt x="13960" y="13040"/>
                </a:lnTo>
                <a:lnTo>
                  <a:pt x="19148" y="9058"/>
                </a:lnTo>
                <a:lnTo>
                  <a:pt x="12828" y="9058"/>
                </a:lnTo>
                <a:lnTo>
                  <a:pt x="10847" y="2787"/>
                </a:lnTo>
                <a:lnTo>
                  <a:pt x="8866" y="9058"/>
                </a:lnTo>
                <a:lnTo>
                  <a:pt x="2547" y="9058"/>
                </a:lnTo>
                <a:lnTo>
                  <a:pt x="7169" y="12641"/>
                </a:lnTo>
                <a:lnTo>
                  <a:pt x="7640" y="13040"/>
                </a:lnTo>
                <a:lnTo>
                  <a:pt x="5659" y="19410"/>
                </a:lnTo>
                <a:lnTo>
                  <a:pt x="10847" y="15429"/>
                </a:lnTo>
                <a:lnTo>
                  <a:pt x="16035" y="19410"/>
                </a:lnTo>
                <a:lnTo>
                  <a:pt x="14148" y="1363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6" name="Shape 4836"/>
          <p:cNvSpPr/>
          <p:nvPr/>
        </p:nvSpPr>
        <p:spPr>
          <a:xfrm>
            <a:off x="4070691" y="1737523"/>
            <a:ext cx="304735" cy="194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912"/>
                </a:moveTo>
                <a:cubicBezTo>
                  <a:pt x="8355" y="6912"/>
                  <a:pt x="8355" y="6912"/>
                  <a:pt x="8355" y="6912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666" y="21448"/>
                  <a:pt x="13666" y="21448"/>
                  <a:pt x="13666" y="21448"/>
                </a:cubicBezTo>
                <a:cubicBezTo>
                  <a:pt x="8387" y="14790"/>
                  <a:pt x="8387" y="14790"/>
                  <a:pt x="8387" y="14790"/>
                </a:cubicBezTo>
                <a:cubicBezTo>
                  <a:pt x="2882" y="14790"/>
                  <a:pt x="2882" y="14790"/>
                  <a:pt x="2882" y="14790"/>
                </a:cubicBezTo>
                <a:cubicBezTo>
                  <a:pt x="2882" y="21600"/>
                  <a:pt x="2882" y="21600"/>
                  <a:pt x="2882" y="21600"/>
                </a:cubicBezTo>
                <a:cubicBezTo>
                  <a:pt x="2170" y="21600"/>
                  <a:pt x="2170" y="21600"/>
                  <a:pt x="2170" y="21600"/>
                </a:cubicBezTo>
                <a:cubicBezTo>
                  <a:pt x="2170" y="14790"/>
                  <a:pt x="2170" y="14790"/>
                  <a:pt x="2170" y="14790"/>
                </a:cubicBezTo>
                <a:cubicBezTo>
                  <a:pt x="0" y="14790"/>
                  <a:pt x="0" y="14790"/>
                  <a:pt x="0" y="14790"/>
                </a:cubicBezTo>
                <a:lnTo>
                  <a:pt x="0" y="6912"/>
                </a:lnTo>
                <a:close/>
                <a:moveTo>
                  <a:pt x="712" y="13672"/>
                </a:moveTo>
                <a:cubicBezTo>
                  <a:pt x="3595" y="13672"/>
                  <a:pt x="3595" y="13672"/>
                  <a:pt x="3595" y="13672"/>
                </a:cubicBezTo>
                <a:cubicBezTo>
                  <a:pt x="3595" y="8030"/>
                  <a:pt x="3595" y="8030"/>
                  <a:pt x="3595" y="8030"/>
                </a:cubicBezTo>
                <a:cubicBezTo>
                  <a:pt x="712" y="8030"/>
                  <a:pt x="712" y="8030"/>
                  <a:pt x="712" y="8030"/>
                </a:cubicBezTo>
                <a:lnTo>
                  <a:pt x="712" y="13672"/>
                </a:lnTo>
                <a:close/>
                <a:moveTo>
                  <a:pt x="8808" y="7776"/>
                </a:moveTo>
                <a:cubicBezTo>
                  <a:pt x="8614" y="8030"/>
                  <a:pt x="8614" y="8030"/>
                  <a:pt x="8614" y="8030"/>
                </a:cubicBezTo>
                <a:cubicBezTo>
                  <a:pt x="4307" y="8030"/>
                  <a:pt x="4307" y="8030"/>
                  <a:pt x="4307" y="8030"/>
                </a:cubicBezTo>
                <a:cubicBezTo>
                  <a:pt x="4307" y="13672"/>
                  <a:pt x="4307" y="13672"/>
                  <a:pt x="4307" y="13672"/>
                </a:cubicBezTo>
                <a:cubicBezTo>
                  <a:pt x="8646" y="13672"/>
                  <a:pt x="8646" y="13672"/>
                  <a:pt x="8646" y="13672"/>
                </a:cubicBezTo>
                <a:cubicBezTo>
                  <a:pt x="12954" y="19160"/>
                  <a:pt x="12954" y="19160"/>
                  <a:pt x="12954" y="19160"/>
                </a:cubicBezTo>
                <a:cubicBezTo>
                  <a:pt x="12954" y="2389"/>
                  <a:pt x="12954" y="2389"/>
                  <a:pt x="12954" y="2389"/>
                </a:cubicBezTo>
                <a:lnTo>
                  <a:pt x="8808" y="7776"/>
                </a:lnTo>
                <a:close/>
                <a:moveTo>
                  <a:pt x="16321" y="4727"/>
                </a:moveTo>
                <a:cubicBezTo>
                  <a:pt x="16645" y="5032"/>
                  <a:pt x="16904" y="5387"/>
                  <a:pt x="17163" y="5845"/>
                </a:cubicBezTo>
                <a:cubicBezTo>
                  <a:pt x="17422" y="6302"/>
                  <a:pt x="17649" y="6760"/>
                  <a:pt x="17811" y="7319"/>
                </a:cubicBezTo>
                <a:cubicBezTo>
                  <a:pt x="18005" y="7776"/>
                  <a:pt x="18135" y="8335"/>
                  <a:pt x="18232" y="8945"/>
                </a:cubicBezTo>
                <a:cubicBezTo>
                  <a:pt x="18362" y="9504"/>
                  <a:pt x="18394" y="10114"/>
                  <a:pt x="18394" y="10724"/>
                </a:cubicBezTo>
                <a:cubicBezTo>
                  <a:pt x="18394" y="11384"/>
                  <a:pt x="18329" y="12045"/>
                  <a:pt x="18232" y="12655"/>
                </a:cubicBezTo>
                <a:cubicBezTo>
                  <a:pt x="18103" y="13265"/>
                  <a:pt x="17973" y="13875"/>
                  <a:pt x="17779" y="14383"/>
                </a:cubicBezTo>
                <a:cubicBezTo>
                  <a:pt x="17552" y="14891"/>
                  <a:pt x="17325" y="15400"/>
                  <a:pt x="17066" y="15857"/>
                </a:cubicBezTo>
                <a:cubicBezTo>
                  <a:pt x="16807" y="16264"/>
                  <a:pt x="16483" y="16670"/>
                  <a:pt x="16160" y="16975"/>
                </a:cubicBezTo>
                <a:cubicBezTo>
                  <a:pt x="15641" y="16162"/>
                  <a:pt x="15641" y="16162"/>
                  <a:pt x="15641" y="16162"/>
                </a:cubicBezTo>
                <a:cubicBezTo>
                  <a:pt x="15965" y="15908"/>
                  <a:pt x="16224" y="15552"/>
                  <a:pt x="16483" y="15196"/>
                </a:cubicBezTo>
                <a:cubicBezTo>
                  <a:pt x="16710" y="14790"/>
                  <a:pt x="16904" y="14383"/>
                  <a:pt x="17099" y="13926"/>
                </a:cubicBezTo>
                <a:cubicBezTo>
                  <a:pt x="17293" y="13417"/>
                  <a:pt x="17422" y="12909"/>
                  <a:pt x="17520" y="12401"/>
                </a:cubicBezTo>
                <a:cubicBezTo>
                  <a:pt x="17584" y="11893"/>
                  <a:pt x="17649" y="11334"/>
                  <a:pt x="17649" y="10724"/>
                </a:cubicBezTo>
                <a:cubicBezTo>
                  <a:pt x="17649" y="10216"/>
                  <a:pt x="17584" y="9707"/>
                  <a:pt x="17520" y="9148"/>
                </a:cubicBezTo>
                <a:cubicBezTo>
                  <a:pt x="17422" y="8640"/>
                  <a:pt x="17293" y="8132"/>
                  <a:pt x="17131" y="7674"/>
                </a:cubicBezTo>
                <a:cubicBezTo>
                  <a:pt x="17001" y="7268"/>
                  <a:pt x="16807" y="6861"/>
                  <a:pt x="16548" y="6455"/>
                </a:cubicBezTo>
                <a:cubicBezTo>
                  <a:pt x="16321" y="6099"/>
                  <a:pt x="16062" y="5794"/>
                  <a:pt x="15836" y="5540"/>
                </a:cubicBezTo>
                <a:lnTo>
                  <a:pt x="16321" y="4727"/>
                </a:lnTo>
                <a:close/>
                <a:moveTo>
                  <a:pt x="18653" y="1067"/>
                </a:moveTo>
                <a:cubicBezTo>
                  <a:pt x="19106" y="1677"/>
                  <a:pt x="19495" y="2287"/>
                  <a:pt x="19884" y="2999"/>
                </a:cubicBezTo>
                <a:cubicBezTo>
                  <a:pt x="20240" y="3710"/>
                  <a:pt x="20531" y="4472"/>
                  <a:pt x="20790" y="5336"/>
                </a:cubicBezTo>
                <a:cubicBezTo>
                  <a:pt x="21049" y="6099"/>
                  <a:pt x="21244" y="6963"/>
                  <a:pt x="21373" y="7878"/>
                </a:cubicBezTo>
                <a:cubicBezTo>
                  <a:pt x="21535" y="8843"/>
                  <a:pt x="21600" y="9758"/>
                  <a:pt x="21600" y="10724"/>
                </a:cubicBezTo>
                <a:cubicBezTo>
                  <a:pt x="21600" y="11740"/>
                  <a:pt x="21535" y="12757"/>
                  <a:pt x="21373" y="13672"/>
                </a:cubicBezTo>
                <a:cubicBezTo>
                  <a:pt x="21244" y="14637"/>
                  <a:pt x="21049" y="15552"/>
                  <a:pt x="20758" y="16365"/>
                </a:cubicBezTo>
                <a:cubicBezTo>
                  <a:pt x="20499" y="17229"/>
                  <a:pt x="20175" y="17992"/>
                  <a:pt x="19787" y="18703"/>
                </a:cubicBezTo>
                <a:cubicBezTo>
                  <a:pt x="19398" y="19415"/>
                  <a:pt x="18977" y="20024"/>
                  <a:pt x="18524" y="20584"/>
                </a:cubicBezTo>
                <a:cubicBezTo>
                  <a:pt x="17973" y="19821"/>
                  <a:pt x="17973" y="19821"/>
                  <a:pt x="17973" y="19821"/>
                </a:cubicBezTo>
                <a:cubicBezTo>
                  <a:pt x="18426" y="19262"/>
                  <a:pt x="18815" y="18703"/>
                  <a:pt x="19171" y="18042"/>
                </a:cubicBezTo>
                <a:cubicBezTo>
                  <a:pt x="19527" y="17382"/>
                  <a:pt x="19819" y="16670"/>
                  <a:pt x="20078" y="15908"/>
                </a:cubicBezTo>
                <a:cubicBezTo>
                  <a:pt x="20337" y="15095"/>
                  <a:pt x="20531" y="14281"/>
                  <a:pt x="20661" y="13417"/>
                </a:cubicBezTo>
                <a:cubicBezTo>
                  <a:pt x="20823" y="12553"/>
                  <a:pt x="20888" y="11689"/>
                  <a:pt x="20888" y="10724"/>
                </a:cubicBezTo>
                <a:cubicBezTo>
                  <a:pt x="20888" y="9860"/>
                  <a:pt x="20823" y="8996"/>
                  <a:pt x="20693" y="8183"/>
                </a:cubicBezTo>
                <a:cubicBezTo>
                  <a:pt x="20564" y="7319"/>
                  <a:pt x="20369" y="6505"/>
                  <a:pt x="20110" y="5692"/>
                </a:cubicBezTo>
                <a:cubicBezTo>
                  <a:pt x="19884" y="4981"/>
                  <a:pt x="19625" y="4269"/>
                  <a:pt x="19268" y="3608"/>
                </a:cubicBezTo>
                <a:cubicBezTo>
                  <a:pt x="18945" y="2999"/>
                  <a:pt x="18556" y="2389"/>
                  <a:pt x="18135" y="1880"/>
                </a:cubicBezTo>
                <a:lnTo>
                  <a:pt x="18653" y="106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7" name="Shape 4837"/>
          <p:cNvSpPr/>
          <p:nvPr/>
        </p:nvSpPr>
        <p:spPr>
          <a:xfrm>
            <a:off x="4709744" y="1730951"/>
            <a:ext cx="273664" cy="207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11936" y="0"/>
                  <a:pt x="13018" y="189"/>
                  <a:pt x="14063" y="521"/>
                </a:cubicBezTo>
                <a:cubicBezTo>
                  <a:pt x="15073" y="853"/>
                  <a:pt x="16083" y="1374"/>
                  <a:pt x="17020" y="2037"/>
                </a:cubicBezTo>
                <a:cubicBezTo>
                  <a:pt x="17922" y="2653"/>
                  <a:pt x="18751" y="3411"/>
                  <a:pt x="19545" y="4311"/>
                </a:cubicBezTo>
                <a:cubicBezTo>
                  <a:pt x="20338" y="5211"/>
                  <a:pt x="21023" y="6205"/>
                  <a:pt x="21600" y="7342"/>
                </a:cubicBezTo>
                <a:cubicBezTo>
                  <a:pt x="21059" y="8147"/>
                  <a:pt x="21059" y="8147"/>
                  <a:pt x="21059" y="8147"/>
                </a:cubicBezTo>
                <a:cubicBezTo>
                  <a:pt x="20482" y="7058"/>
                  <a:pt x="19833" y="6111"/>
                  <a:pt x="19076" y="5211"/>
                </a:cubicBezTo>
                <a:cubicBezTo>
                  <a:pt x="18355" y="4311"/>
                  <a:pt x="17561" y="3553"/>
                  <a:pt x="16660" y="2937"/>
                </a:cubicBezTo>
                <a:cubicBezTo>
                  <a:pt x="15794" y="2368"/>
                  <a:pt x="14857" y="1895"/>
                  <a:pt x="13883" y="1563"/>
                </a:cubicBezTo>
                <a:cubicBezTo>
                  <a:pt x="12910" y="1232"/>
                  <a:pt x="11864" y="1042"/>
                  <a:pt x="10818" y="1042"/>
                </a:cubicBezTo>
                <a:cubicBezTo>
                  <a:pt x="9736" y="1042"/>
                  <a:pt x="8727" y="1232"/>
                  <a:pt x="7717" y="1563"/>
                </a:cubicBezTo>
                <a:cubicBezTo>
                  <a:pt x="6743" y="1895"/>
                  <a:pt x="5806" y="2416"/>
                  <a:pt x="4940" y="3032"/>
                </a:cubicBezTo>
                <a:cubicBezTo>
                  <a:pt x="4075" y="3647"/>
                  <a:pt x="3245" y="4358"/>
                  <a:pt x="2524" y="5258"/>
                </a:cubicBezTo>
                <a:cubicBezTo>
                  <a:pt x="1767" y="6111"/>
                  <a:pt x="1118" y="7058"/>
                  <a:pt x="577" y="8147"/>
                </a:cubicBezTo>
                <a:cubicBezTo>
                  <a:pt x="0" y="7389"/>
                  <a:pt x="0" y="7389"/>
                  <a:pt x="0" y="7389"/>
                </a:cubicBezTo>
                <a:cubicBezTo>
                  <a:pt x="613" y="6300"/>
                  <a:pt x="1298" y="5258"/>
                  <a:pt x="2055" y="4358"/>
                </a:cubicBezTo>
                <a:cubicBezTo>
                  <a:pt x="2849" y="3458"/>
                  <a:pt x="3714" y="2700"/>
                  <a:pt x="4652" y="2037"/>
                </a:cubicBezTo>
                <a:cubicBezTo>
                  <a:pt x="5553" y="1374"/>
                  <a:pt x="6527" y="853"/>
                  <a:pt x="7573" y="521"/>
                </a:cubicBezTo>
                <a:cubicBezTo>
                  <a:pt x="8654" y="189"/>
                  <a:pt x="9700" y="0"/>
                  <a:pt x="10818" y="0"/>
                </a:cubicBezTo>
                <a:close/>
                <a:moveTo>
                  <a:pt x="10818" y="4168"/>
                </a:moveTo>
                <a:cubicBezTo>
                  <a:pt x="11720" y="4168"/>
                  <a:pt x="12585" y="4358"/>
                  <a:pt x="13414" y="4642"/>
                </a:cubicBezTo>
                <a:cubicBezTo>
                  <a:pt x="14244" y="4974"/>
                  <a:pt x="15001" y="5400"/>
                  <a:pt x="15722" y="5921"/>
                </a:cubicBezTo>
                <a:cubicBezTo>
                  <a:pt x="16443" y="6442"/>
                  <a:pt x="17129" y="7105"/>
                  <a:pt x="17742" y="7863"/>
                </a:cubicBezTo>
                <a:cubicBezTo>
                  <a:pt x="18355" y="8621"/>
                  <a:pt x="18859" y="9426"/>
                  <a:pt x="19292" y="10374"/>
                </a:cubicBezTo>
                <a:cubicBezTo>
                  <a:pt x="18751" y="11179"/>
                  <a:pt x="18751" y="11179"/>
                  <a:pt x="18751" y="11179"/>
                </a:cubicBezTo>
                <a:cubicBezTo>
                  <a:pt x="18319" y="10232"/>
                  <a:pt x="17850" y="9426"/>
                  <a:pt x="17273" y="8716"/>
                </a:cubicBezTo>
                <a:cubicBezTo>
                  <a:pt x="16732" y="8005"/>
                  <a:pt x="16083" y="7389"/>
                  <a:pt x="15398" y="6916"/>
                </a:cubicBezTo>
                <a:cubicBezTo>
                  <a:pt x="14749" y="6347"/>
                  <a:pt x="14027" y="5968"/>
                  <a:pt x="13234" y="5684"/>
                </a:cubicBezTo>
                <a:cubicBezTo>
                  <a:pt x="12477" y="5400"/>
                  <a:pt x="11647" y="5258"/>
                  <a:pt x="10818" y="5258"/>
                </a:cubicBezTo>
                <a:cubicBezTo>
                  <a:pt x="9953" y="5258"/>
                  <a:pt x="9159" y="5400"/>
                  <a:pt x="8402" y="5684"/>
                </a:cubicBezTo>
                <a:cubicBezTo>
                  <a:pt x="7609" y="5968"/>
                  <a:pt x="6887" y="6347"/>
                  <a:pt x="6202" y="6916"/>
                </a:cubicBezTo>
                <a:cubicBezTo>
                  <a:pt x="5517" y="7437"/>
                  <a:pt x="4904" y="8053"/>
                  <a:pt x="4327" y="8763"/>
                </a:cubicBezTo>
                <a:cubicBezTo>
                  <a:pt x="3750" y="9521"/>
                  <a:pt x="3281" y="10326"/>
                  <a:pt x="2921" y="11226"/>
                </a:cubicBezTo>
                <a:cubicBezTo>
                  <a:pt x="2308" y="10421"/>
                  <a:pt x="2308" y="10421"/>
                  <a:pt x="2308" y="10421"/>
                </a:cubicBezTo>
                <a:cubicBezTo>
                  <a:pt x="2741" y="9521"/>
                  <a:pt x="3281" y="8668"/>
                  <a:pt x="3894" y="7863"/>
                </a:cubicBezTo>
                <a:cubicBezTo>
                  <a:pt x="4508" y="7105"/>
                  <a:pt x="5157" y="6442"/>
                  <a:pt x="5878" y="5921"/>
                </a:cubicBezTo>
                <a:cubicBezTo>
                  <a:pt x="6599" y="5400"/>
                  <a:pt x="7392" y="4974"/>
                  <a:pt x="8222" y="4642"/>
                </a:cubicBezTo>
                <a:cubicBezTo>
                  <a:pt x="9051" y="4358"/>
                  <a:pt x="9917" y="4168"/>
                  <a:pt x="10818" y="4168"/>
                </a:cubicBezTo>
                <a:close/>
                <a:moveTo>
                  <a:pt x="10818" y="8432"/>
                </a:moveTo>
                <a:cubicBezTo>
                  <a:pt x="11467" y="8432"/>
                  <a:pt x="12116" y="8574"/>
                  <a:pt x="12729" y="8811"/>
                </a:cubicBezTo>
                <a:cubicBezTo>
                  <a:pt x="13342" y="9047"/>
                  <a:pt x="13919" y="9426"/>
                  <a:pt x="14460" y="9853"/>
                </a:cubicBezTo>
                <a:cubicBezTo>
                  <a:pt x="15001" y="10326"/>
                  <a:pt x="15470" y="10847"/>
                  <a:pt x="15866" y="11463"/>
                </a:cubicBezTo>
                <a:cubicBezTo>
                  <a:pt x="16299" y="12079"/>
                  <a:pt x="16624" y="12742"/>
                  <a:pt x="16912" y="13500"/>
                </a:cubicBezTo>
                <a:cubicBezTo>
                  <a:pt x="16299" y="14305"/>
                  <a:pt x="16299" y="14305"/>
                  <a:pt x="16299" y="14305"/>
                </a:cubicBezTo>
                <a:cubicBezTo>
                  <a:pt x="16083" y="13595"/>
                  <a:pt x="15794" y="12932"/>
                  <a:pt x="15398" y="12363"/>
                </a:cubicBezTo>
                <a:cubicBezTo>
                  <a:pt x="15037" y="11747"/>
                  <a:pt x="14604" y="11274"/>
                  <a:pt x="14136" y="10847"/>
                </a:cubicBezTo>
                <a:cubicBezTo>
                  <a:pt x="13667" y="10374"/>
                  <a:pt x="13162" y="10042"/>
                  <a:pt x="12549" y="9853"/>
                </a:cubicBezTo>
                <a:cubicBezTo>
                  <a:pt x="11972" y="9616"/>
                  <a:pt x="11395" y="9474"/>
                  <a:pt x="10818" y="9474"/>
                </a:cubicBezTo>
                <a:cubicBezTo>
                  <a:pt x="10169" y="9474"/>
                  <a:pt x="9592" y="9616"/>
                  <a:pt x="9015" y="9853"/>
                </a:cubicBezTo>
                <a:cubicBezTo>
                  <a:pt x="8402" y="10042"/>
                  <a:pt x="7897" y="10374"/>
                  <a:pt x="7428" y="10847"/>
                </a:cubicBezTo>
                <a:cubicBezTo>
                  <a:pt x="6960" y="11274"/>
                  <a:pt x="6527" y="11747"/>
                  <a:pt x="6166" y="12363"/>
                </a:cubicBezTo>
                <a:cubicBezTo>
                  <a:pt x="5770" y="12932"/>
                  <a:pt x="5481" y="13595"/>
                  <a:pt x="5265" y="14305"/>
                </a:cubicBezTo>
                <a:cubicBezTo>
                  <a:pt x="4652" y="13500"/>
                  <a:pt x="4652" y="13500"/>
                  <a:pt x="4652" y="13500"/>
                </a:cubicBezTo>
                <a:cubicBezTo>
                  <a:pt x="4940" y="12742"/>
                  <a:pt x="5265" y="12079"/>
                  <a:pt x="5697" y="11463"/>
                </a:cubicBezTo>
                <a:cubicBezTo>
                  <a:pt x="6094" y="10847"/>
                  <a:pt x="6563" y="10326"/>
                  <a:pt x="7104" y="9853"/>
                </a:cubicBezTo>
                <a:cubicBezTo>
                  <a:pt x="7645" y="9426"/>
                  <a:pt x="8222" y="9047"/>
                  <a:pt x="8835" y="8811"/>
                </a:cubicBezTo>
                <a:cubicBezTo>
                  <a:pt x="9448" y="8574"/>
                  <a:pt x="10133" y="8432"/>
                  <a:pt x="10818" y="8432"/>
                </a:cubicBezTo>
                <a:close/>
                <a:moveTo>
                  <a:pt x="10818" y="13121"/>
                </a:moveTo>
                <a:cubicBezTo>
                  <a:pt x="11251" y="13121"/>
                  <a:pt x="11647" y="13263"/>
                  <a:pt x="12044" y="13453"/>
                </a:cubicBezTo>
                <a:cubicBezTo>
                  <a:pt x="12405" y="13689"/>
                  <a:pt x="12729" y="13974"/>
                  <a:pt x="13054" y="14353"/>
                </a:cubicBezTo>
                <a:cubicBezTo>
                  <a:pt x="13342" y="14779"/>
                  <a:pt x="13559" y="15253"/>
                  <a:pt x="13739" y="15774"/>
                </a:cubicBezTo>
                <a:cubicBezTo>
                  <a:pt x="13919" y="16247"/>
                  <a:pt x="13991" y="16816"/>
                  <a:pt x="13991" y="17384"/>
                </a:cubicBezTo>
                <a:cubicBezTo>
                  <a:pt x="13991" y="17953"/>
                  <a:pt x="13919" y="18521"/>
                  <a:pt x="13739" y="19042"/>
                </a:cubicBezTo>
                <a:cubicBezTo>
                  <a:pt x="13559" y="19516"/>
                  <a:pt x="13342" y="19989"/>
                  <a:pt x="13054" y="20368"/>
                </a:cubicBezTo>
                <a:cubicBezTo>
                  <a:pt x="12729" y="20700"/>
                  <a:pt x="12405" y="21032"/>
                  <a:pt x="12044" y="21221"/>
                </a:cubicBezTo>
                <a:cubicBezTo>
                  <a:pt x="11647" y="21458"/>
                  <a:pt x="11251" y="21600"/>
                  <a:pt x="10818" y="21600"/>
                </a:cubicBezTo>
                <a:cubicBezTo>
                  <a:pt x="10349" y="21600"/>
                  <a:pt x="9917" y="21458"/>
                  <a:pt x="9556" y="21221"/>
                </a:cubicBezTo>
                <a:cubicBezTo>
                  <a:pt x="9159" y="21032"/>
                  <a:pt x="8835" y="20700"/>
                  <a:pt x="8510" y="20368"/>
                </a:cubicBezTo>
                <a:cubicBezTo>
                  <a:pt x="8222" y="19989"/>
                  <a:pt x="8005" y="19516"/>
                  <a:pt x="7825" y="19042"/>
                </a:cubicBezTo>
                <a:cubicBezTo>
                  <a:pt x="7645" y="18521"/>
                  <a:pt x="7573" y="17953"/>
                  <a:pt x="7573" y="17384"/>
                </a:cubicBezTo>
                <a:cubicBezTo>
                  <a:pt x="7573" y="16816"/>
                  <a:pt x="7645" y="16247"/>
                  <a:pt x="7825" y="15774"/>
                </a:cubicBezTo>
                <a:cubicBezTo>
                  <a:pt x="8005" y="15253"/>
                  <a:pt x="8222" y="14779"/>
                  <a:pt x="8510" y="14353"/>
                </a:cubicBezTo>
                <a:cubicBezTo>
                  <a:pt x="8835" y="13974"/>
                  <a:pt x="9159" y="13689"/>
                  <a:pt x="9556" y="13453"/>
                </a:cubicBezTo>
                <a:cubicBezTo>
                  <a:pt x="9917" y="13263"/>
                  <a:pt x="10349" y="13121"/>
                  <a:pt x="10818" y="13121"/>
                </a:cubicBezTo>
                <a:close/>
                <a:moveTo>
                  <a:pt x="10818" y="20511"/>
                </a:moveTo>
                <a:cubicBezTo>
                  <a:pt x="11107" y="20511"/>
                  <a:pt x="11431" y="20463"/>
                  <a:pt x="11720" y="20274"/>
                </a:cubicBezTo>
                <a:cubicBezTo>
                  <a:pt x="12008" y="20132"/>
                  <a:pt x="12260" y="19895"/>
                  <a:pt x="12513" y="19611"/>
                </a:cubicBezTo>
                <a:cubicBezTo>
                  <a:pt x="12729" y="19326"/>
                  <a:pt x="12873" y="18995"/>
                  <a:pt x="13018" y="18568"/>
                </a:cubicBezTo>
                <a:cubicBezTo>
                  <a:pt x="13126" y="18189"/>
                  <a:pt x="13198" y="17811"/>
                  <a:pt x="13198" y="17384"/>
                </a:cubicBezTo>
                <a:cubicBezTo>
                  <a:pt x="13198" y="16911"/>
                  <a:pt x="13126" y="16532"/>
                  <a:pt x="13018" y="16105"/>
                </a:cubicBezTo>
                <a:cubicBezTo>
                  <a:pt x="12873" y="15726"/>
                  <a:pt x="12729" y="15395"/>
                  <a:pt x="12513" y="15111"/>
                </a:cubicBezTo>
                <a:cubicBezTo>
                  <a:pt x="12260" y="14874"/>
                  <a:pt x="12008" y="14637"/>
                  <a:pt x="11720" y="14447"/>
                </a:cubicBezTo>
                <a:cubicBezTo>
                  <a:pt x="11431" y="14258"/>
                  <a:pt x="11107" y="14163"/>
                  <a:pt x="10818" y="14163"/>
                </a:cubicBezTo>
                <a:cubicBezTo>
                  <a:pt x="10457" y="14163"/>
                  <a:pt x="10133" y="14258"/>
                  <a:pt x="9844" y="14447"/>
                </a:cubicBezTo>
                <a:cubicBezTo>
                  <a:pt x="9556" y="14637"/>
                  <a:pt x="9304" y="14874"/>
                  <a:pt x="9051" y="15111"/>
                </a:cubicBezTo>
                <a:cubicBezTo>
                  <a:pt x="8835" y="15395"/>
                  <a:pt x="8690" y="15726"/>
                  <a:pt x="8546" y="16105"/>
                </a:cubicBezTo>
                <a:cubicBezTo>
                  <a:pt x="8438" y="16532"/>
                  <a:pt x="8366" y="16911"/>
                  <a:pt x="8366" y="17384"/>
                </a:cubicBezTo>
                <a:cubicBezTo>
                  <a:pt x="8366" y="17811"/>
                  <a:pt x="8438" y="18189"/>
                  <a:pt x="8546" y="18568"/>
                </a:cubicBezTo>
                <a:cubicBezTo>
                  <a:pt x="8690" y="18995"/>
                  <a:pt x="8835" y="19326"/>
                  <a:pt x="9051" y="19611"/>
                </a:cubicBezTo>
                <a:cubicBezTo>
                  <a:pt x="9304" y="19895"/>
                  <a:pt x="9556" y="20132"/>
                  <a:pt x="9844" y="20274"/>
                </a:cubicBezTo>
                <a:cubicBezTo>
                  <a:pt x="10133" y="20463"/>
                  <a:pt x="10457" y="20511"/>
                  <a:pt x="10818" y="2051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8" name="Shape 4838"/>
          <p:cNvSpPr/>
          <p:nvPr/>
        </p:nvSpPr>
        <p:spPr>
          <a:xfrm>
            <a:off x="5378672" y="1728561"/>
            <a:ext cx="182842" cy="212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1271" y="1820"/>
                </a:moveTo>
                <a:lnTo>
                  <a:pt x="1271" y="19780"/>
                </a:lnTo>
                <a:lnTo>
                  <a:pt x="19200" y="10800"/>
                </a:lnTo>
                <a:lnTo>
                  <a:pt x="1271" y="182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39" name="Shape 4839"/>
          <p:cNvSpPr/>
          <p:nvPr/>
        </p:nvSpPr>
        <p:spPr>
          <a:xfrm>
            <a:off x="5955125" y="1697490"/>
            <a:ext cx="276971" cy="274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600" extrusionOk="0">
                <a:moveTo>
                  <a:pt x="4677" y="16900"/>
                </a:moveTo>
                <a:cubicBezTo>
                  <a:pt x="0" y="15895"/>
                  <a:pt x="0" y="15895"/>
                  <a:pt x="0" y="15895"/>
                </a:cubicBezTo>
                <a:cubicBezTo>
                  <a:pt x="928" y="14029"/>
                  <a:pt x="928" y="14029"/>
                  <a:pt x="928" y="14029"/>
                </a:cubicBezTo>
                <a:cubicBezTo>
                  <a:pt x="5248" y="13778"/>
                  <a:pt x="5248" y="13778"/>
                  <a:pt x="5248" y="13778"/>
                </a:cubicBezTo>
                <a:cubicBezTo>
                  <a:pt x="5320" y="13635"/>
                  <a:pt x="5498" y="13419"/>
                  <a:pt x="5712" y="13168"/>
                </a:cubicBezTo>
                <a:cubicBezTo>
                  <a:pt x="5927" y="12917"/>
                  <a:pt x="6105" y="12738"/>
                  <a:pt x="6248" y="12558"/>
                </a:cubicBezTo>
                <a:cubicBezTo>
                  <a:pt x="10175" y="8611"/>
                  <a:pt x="10175" y="8611"/>
                  <a:pt x="10175" y="8611"/>
                </a:cubicBezTo>
                <a:cubicBezTo>
                  <a:pt x="1999" y="4593"/>
                  <a:pt x="1999" y="4593"/>
                  <a:pt x="1999" y="4593"/>
                </a:cubicBezTo>
                <a:cubicBezTo>
                  <a:pt x="4070" y="2512"/>
                  <a:pt x="4070" y="2512"/>
                  <a:pt x="4070" y="2512"/>
                </a:cubicBezTo>
                <a:cubicBezTo>
                  <a:pt x="14460" y="4342"/>
                  <a:pt x="14460" y="4342"/>
                  <a:pt x="14460" y="4342"/>
                </a:cubicBezTo>
                <a:cubicBezTo>
                  <a:pt x="18101" y="646"/>
                  <a:pt x="18101" y="646"/>
                  <a:pt x="18101" y="646"/>
                </a:cubicBezTo>
                <a:cubicBezTo>
                  <a:pt x="18208" y="538"/>
                  <a:pt x="18315" y="431"/>
                  <a:pt x="18458" y="359"/>
                </a:cubicBezTo>
                <a:cubicBezTo>
                  <a:pt x="18601" y="287"/>
                  <a:pt x="18744" y="215"/>
                  <a:pt x="18922" y="144"/>
                </a:cubicBezTo>
                <a:cubicBezTo>
                  <a:pt x="19101" y="72"/>
                  <a:pt x="19279" y="36"/>
                  <a:pt x="19458" y="36"/>
                </a:cubicBezTo>
                <a:cubicBezTo>
                  <a:pt x="19636" y="0"/>
                  <a:pt x="19851" y="0"/>
                  <a:pt x="20065" y="0"/>
                </a:cubicBezTo>
                <a:cubicBezTo>
                  <a:pt x="20350" y="0"/>
                  <a:pt x="20600" y="0"/>
                  <a:pt x="20779" y="36"/>
                </a:cubicBezTo>
                <a:cubicBezTo>
                  <a:pt x="20993" y="72"/>
                  <a:pt x="21100" y="108"/>
                  <a:pt x="21136" y="108"/>
                </a:cubicBezTo>
                <a:cubicBezTo>
                  <a:pt x="21314" y="144"/>
                  <a:pt x="21314" y="144"/>
                  <a:pt x="21314" y="144"/>
                </a:cubicBezTo>
                <a:cubicBezTo>
                  <a:pt x="21421" y="359"/>
                  <a:pt x="21421" y="359"/>
                  <a:pt x="21421" y="359"/>
                </a:cubicBezTo>
                <a:cubicBezTo>
                  <a:pt x="21493" y="646"/>
                  <a:pt x="21564" y="933"/>
                  <a:pt x="21564" y="1256"/>
                </a:cubicBezTo>
                <a:cubicBezTo>
                  <a:pt x="21600" y="1543"/>
                  <a:pt x="21564" y="1830"/>
                  <a:pt x="21493" y="2117"/>
                </a:cubicBezTo>
                <a:cubicBezTo>
                  <a:pt x="21493" y="2368"/>
                  <a:pt x="21421" y="2655"/>
                  <a:pt x="21314" y="2870"/>
                </a:cubicBezTo>
                <a:cubicBezTo>
                  <a:pt x="21207" y="3122"/>
                  <a:pt x="21064" y="3301"/>
                  <a:pt x="20922" y="3445"/>
                </a:cubicBezTo>
                <a:cubicBezTo>
                  <a:pt x="17244" y="7212"/>
                  <a:pt x="17244" y="7212"/>
                  <a:pt x="17244" y="7212"/>
                </a:cubicBezTo>
                <a:cubicBezTo>
                  <a:pt x="19029" y="17581"/>
                  <a:pt x="19029" y="17581"/>
                  <a:pt x="19029" y="17581"/>
                </a:cubicBezTo>
                <a:cubicBezTo>
                  <a:pt x="16959" y="19627"/>
                  <a:pt x="16959" y="19627"/>
                  <a:pt x="16959" y="19627"/>
                </a:cubicBezTo>
                <a:cubicBezTo>
                  <a:pt x="12960" y="11446"/>
                  <a:pt x="12960" y="11446"/>
                  <a:pt x="12960" y="11446"/>
                </a:cubicBezTo>
                <a:cubicBezTo>
                  <a:pt x="9318" y="15142"/>
                  <a:pt x="9318" y="15142"/>
                  <a:pt x="9318" y="15142"/>
                </a:cubicBezTo>
                <a:cubicBezTo>
                  <a:pt x="9104" y="15321"/>
                  <a:pt x="8854" y="15572"/>
                  <a:pt x="8533" y="15895"/>
                </a:cubicBezTo>
                <a:cubicBezTo>
                  <a:pt x="8176" y="16182"/>
                  <a:pt x="7962" y="16397"/>
                  <a:pt x="7783" y="16541"/>
                </a:cubicBezTo>
                <a:cubicBezTo>
                  <a:pt x="7462" y="20595"/>
                  <a:pt x="7462" y="20595"/>
                  <a:pt x="7462" y="20595"/>
                </a:cubicBezTo>
                <a:cubicBezTo>
                  <a:pt x="5641" y="21600"/>
                  <a:pt x="5641" y="21600"/>
                  <a:pt x="5641" y="21600"/>
                </a:cubicBezTo>
                <a:lnTo>
                  <a:pt x="4677" y="16900"/>
                </a:lnTo>
                <a:close/>
                <a:moveTo>
                  <a:pt x="5320" y="16254"/>
                </a:moveTo>
                <a:cubicBezTo>
                  <a:pt x="6212" y="20416"/>
                  <a:pt x="6212" y="20416"/>
                  <a:pt x="6212" y="20416"/>
                </a:cubicBezTo>
                <a:cubicBezTo>
                  <a:pt x="6712" y="20129"/>
                  <a:pt x="6712" y="20129"/>
                  <a:pt x="6712" y="20129"/>
                </a:cubicBezTo>
                <a:cubicBezTo>
                  <a:pt x="7069" y="16182"/>
                  <a:pt x="7069" y="16182"/>
                  <a:pt x="7069" y="16182"/>
                </a:cubicBezTo>
                <a:cubicBezTo>
                  <a:pt x="7140" y="16074"/>
                  <a:pt x="7140" y="16074"/>
                  <a:pt x="7140" y="16074"/>
                </a:cubicBezTo>
                <a:cubicBezTo>
                  <a:pt x="7997" y="15285"/>
                  <a:pt x="8533" y="14783"/>
                  <a:pt x="8783" y="14567"/>
                </a:cubicBezTo>
                <a:cubicBezTo>
                  <a:pt x="13174" y="10082"/>
                  <a:pt x="13174" y="10082"/>
                  <a:pt x="13174" y="10082"/>
                </a:cubicBezTo>
                <a:cubicBezTo>
                  <a:pt x="17173" y="18263"/>
                  <a:pt x="17173" y="18263"/>
                  <a:pt x="17173" y="18263"/>
                </a:cubicBezTo>
                <a:cubicBezTo>
                  <a:pt x="18173" y="17294"/>
                  <a:pt x="18173" y="17294"/>
                  <a:pt x="18173" y="17294"/>
                </a:cubicBezTo>
                <a:cubicBezTo>
                  <a:pt x="16352" y="6925"/>
                  <a:pt x="16352" y="6925"/>
                  <a:pt x="16352" y="6925"/>
                </a:cubicBezTo>
                <a:cubicBezTo>
                  <a:pt x="20350" y="2906"/>
                  <a:pt x="20350" y="2906"/>
                  <a:pt x="20350" y="2906"/>
                </a:cubicBezTo>
                <a:cubicBezTo>
                  <a:pt x="20529" y="2727"/>
                  <a:pt x="20672" y="2476"/>
                  <a:pt x="20743" y="2081"/>
                </a:cubicBezTo>
                <a:cubicBezTo>
                  <a:pt x="20815" y="1686"/>
                  <a:pt x="20815" y="1292"/>
                  <a:pt x="20707" y="825"/>
                </a:cubicBezTo>
                <a:cubicBezTo>
                  <a:pt x="20636" y="825"/>
                  <a:pt x="20529" y="789"/>
                  <a:pt x="20422" y="789"/>
                </a:cubicBezTo>
                <a:cubicBezTo>
                  <a:pt x="20315" y="789"/>
                  <a:pt x="20208" y="789"/>
                  <a:pt x="20065" y="789"/>
                </a:cubicBezTo>
                <a:cubicBezTo>
                  <a:pt x="19851" y="789"/>
                  <a:pt x="19601" y="825"/>
                  <a:pt x="19351" y="861"/>
                </a:cubicBezTo>
                <a:cubicBezTo>
                  <a:pt x="19101" y="897"/>
                  <a:pt x="18851" y="1041"/>
                  <a:pt x="18672" y="1220"/>
                </a:cubicBezTo>
                <a:cubicBezTo>
                  <a:pt x="14709" y="5203"/>
                  <a:pt x="14709" y="5203"/>
                  <a:pt x="14709" y="5203"/>
                </a:cubicBezTo>
                <a:cubicBezTo>
                  <a:pt x="4356" y="3373"/>
                  <a:pt x="4356" y="3373"/>
                  <a:pt x="4356" y="3373"/>
                </a:cubicBezTo>
                <a:cubicBezTo>
                  <a:pt x="3320" y="4342"/>
                  <a:pt x="3320" y="4342"/>
                  <a:pt x="3320" y="4342"/>
                </a:cubicBezTo>
                <a:cubicBezTo>
                  <a:pt x="11532" y="8396"/>
                  <a:pt x="11532" y="8396"/>
                  <a:pt x="11532" y="8396"/>
                </a:cubicBezTo>
                <a:cubicBezTo>
                  <a:pt x="6819" y="13132"/>
                  <a:pt x="6819" y="13132"/>
                  <a:pt x="6819" y="13132"/>
                </a:cubicBezTo>
                <a:cubicBezTo>
                  <a:pt x="6641" y="13312"/>
                  <a:pt x="6391" y="13563"/>
                  <a:pt x="6141" y="13886"/>
                </a:cubicBezTo>
                <a:cubicBezTo>
                  <a:pt x="5891" y="14209"/>
                  <a:pt x="5748" y="14388"/>
                  <a:pt x="5748" y="14424"/>
                </a:cubicBezTo>
                <a:cubicBezTo>
                  <a:pt x="5641" y="14567"/>
                  <a:pt x="5641" y="14567"/>
                  <a:pt x="5641" y="14567"/>
                </a:cubicBezTo>
                <a:cubicBezTo>
                  <a:pt x="1428" y="14819"/>
                  <a:pt x="1428" y="14819"/>
                  <a:pt x="1428" y="14819"/>
                </a:cubicBezTo>
                <a:cubicBezTo>
                  <a:pt x="1142" y="15321"/>
                  <a:pt x="1142" y="15321"/>
                  <a:pt x="1142" y="15321"/>
                </a:cubicBezTo>
                <a:lnTo>
                  <a:pt x="5320" y="1625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0" name="Shape 4840"/>
          <p:cNvSpPr/>
          <p:nvPr/>
        </p:nvSpPr>
        <p:spPr>
          <a:xfrm>
            <a:off x="6580295" y="1723183"/>
            <a:ext cx="273664" cy="223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65" y="4043"/>
                </a:moveTo>
                <a:lnTo>
                  <a:pt x="21600" y="4043"/>
                </a:lnTo>
                <a:lnTo>
                  <a:pt x="21600" y="21600"/>
                </a:lnTo>
                <a:lnTo>
                  <a:pt x="2830" y="21600"/>
                </a:lnTo>
                <a:lnTo>
                  <a:pt x="2830" y="17673"/>
                </a:lnTo>
                <a:lnTo>
                  <a:pt x="0" y="17673"/>
                </a:lnTo>
                <a:lnTo>
                  <a:pt x="0" y="0"/>
                </a:lnTo>
                <a:lnTo>
                  <a:pt x="18865" y="0"/>
                </a:lnTo>
                <a:lnTo>
                  <a:pt x="18865" y="4043"/>
                </a:lnTo>
                <a:close/>
                <a:moveTo>
                  <a:pt x="849" y="16749"/>
                </a:moveTo>
                <a:lnTo>
                  <a:pt x="2830" y="16749"/>
                </a:lnTo>
                <a:lnTo>
                  <a:pt x="2830" y="4043"/>
                </a:lnTo>
                <a:lnTo>
                  <a:pt x="18110" y="4043"/>
                </a:lnTo>
                <a:lnTo>
                  <a:pt x="18110" y="1040"/>
                </a:lnTo>
                <a:lnTo>
                  <a:pt x="849" y="1040"/>
                </a:lnTo>
                <a:lnTo>
                  <a:pt x="849" y="16749"/>
                </a:lnTo>
                <a:close/>
                <a:moveTo>
                  <a:pt x="20845" y="20676"/>
                </a:moveTo>
                <a:lnTo>
                  <a:pt x="20845" y="4967"/>
                </a:lnTo>
                <a:lnTo>
                  <a:pt x="3584" y="4967"/>
                </a:lnTo>
                <a:lnTo>
                  <a:pt x="3584" y="20676"/>
                </a:lnTo>
                <a:lnTo>
                  <a:pt x="20845" y="2067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1" name="Shape 4841"/>
          <p:cNvSpPr/>
          <p:nvPr/>
        </p:nvSpPr>
        <p:spPr>
          <a:xfrm>
            <a:off x="7259979" y="1698087"/>
            <a:ext cx="161331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69" y="0"/>
                </a:moveTo>
                <a:cubicBezTo>
                  <a:pt x="20014" y="0"/>
                  <a:pt x="20258" y="36"/>
                  <a:pt x="20502" y="72"/>
                </a:cubicBezTo>
                <a:cubicBezTo>
                  <a:pt x="20746" y="144"/>
                  <a:pt x="20929" y="216"/>
                  <a:pt x="21112" y="288"/>
                </a:cubicBezTo>
                <a:cubicBezTo>
                  <a:pt x="21295" y="433"/>
                  <a:pt x="21356" y="541"/>
                  <a:pt x="21478" y="685"/>
                </a:cubicBezTo>
                <a:cubicBezTo>
                  <a:pt x="21539" y="793"/>
                  <a:pt x="21600" y="938"/>
                  <a:pt x="21600" y="1082"/>
                </a:cubicBezTo>
                <a:cubicBezTo>
                  <a:pt x="21600" y="20518"/>
                  <a:pt x="21600" y="20518"/>
                  <a:pt x="21600" y="20518"/>
                </a:cubicBezTo>
                <a:cubicBezTo>
                  <a:pt x="21600" y="20698"/>
                  <a:pt x="21539" y="20843"/>
                  <a:pt x="21478" y="20951"/>
                </a:cubicBezTo>
                <a:cubicBezTo>
                  <a:pt x="21356" y="21095"/>
                  <a:pt x="21295" y="21203"/>
                  <a:pt x="21112" y="21312"/>
                </a:cubicBezTo>
                <a:cubicBezTo>
                  <a:pt x="20929" y="21420"/>
                  <a:pt x="20746" y="21492"/>
                  <a:pt x="20502" y="21528"/>
                </a:cubicBezTo>
                <a:cubicBezTo>
                  <a:pt x="20258" y="21600"/>
                  <a:pt x="20014" y="21600"/>
                  <a:pt x="19769" y="21600"/>
                </a:cubicBezTo>
                <a:cubicBezTo>
                  <a:pt x="1831" y="21600"/>
                  <a:pt x="1831" y="21600"/>
                  <a:pt x="1831" y="21600"/>
                </a:cubicBezTo>
                <a:cubicBezTo>
                  <a:pt x="1525" y="21600"/>
                  <a:pt x="1281" y="21600"/>
                  <a:pt x="1037" y="21528"/>
                </a:cubicBezTo>
                <a:cubicBezTo>
                  <a:pt x="793" y="21492"/>
                  <a:pt x="610" y="21420"/>
                  <a:pt x="427" y="21312"/>
                </a:cubicBezTo>
                <a:cubicBezTo>
                  <a:pt x="305" y="21203"/>
                  <a:pt x="183" y="21095"/>
                  <a:pt x="122" y="20951"/>
                </a:cubicBezTo>
                <a:cubicBezTo>
                  <a:pt x="0" y="20843"/>
                  <a:pt x="0" y="20698"/>
                  <a:pt x="0" y="20518"/>
                </a:cubicBezTo>
                <a:cubicBezTo>
                  <a:pt x="0" y="1082"/>
                  <a:pt x="0" y="1082"/>
                  <a:pt x="0" y="1082"/>
                </a:cubicBezTo>
                <a:cubicBezTo>
                  <a:pt x="0" y="938"/>
                  <a:pt x="0" y="793"/>
                  <a:pt x="122" y="685"/>
                </a:cubicBezTo>
                <a:cubicBezTo>
                  <a:pt x="183" y="541"/>
                  <a:pt x="305" y="433"/>
                  <a:pt x="427" y="288"/>
                </a:cubicBezTo>
                <a:cubicBezTo>
                  <a:pt x="610" y="216"/>
                  <a:pt x="793" y="144"/>
                  <a:pt x="1037" y="72"/>
                </a:cubicBezTo>
                <a:cubicBezTo>
                  <a:pt x="1281" y="36"/>
                  <a:pt x="1525" y="0"/>
                  <a:pt x="1831" y="0"/>
                </a:cubicBezTo>
                <a:lnTo>
                  <a:pt x="19769" y="0"/>
                </a:lnTo>
                <a:close/>
                <a:moveTo>
                  <a:pt x="20258" y="2416"/>
                </a:moveTo>
                <a:cubicBezTo>
                  <a:pt x="20258" y="1082"/>
                  <a:pt x="20258" y="1082"/>
                  <a:pt x="20258" y="1082"/>
                </a:cubicBezTo>
                <a:cubicBezTo>
                  <a:pt x="20258" y="1010"/>
                  <a:pt x="20197" y="938"/>
                  <a:pt x="20136" y="865"/>
                </a:cubicBezTo>
                <a:cubicBezTo>
                  <a:pt x="20014" y="829"/>
                  <a:pt x="19892" y="793"/>
                  <a:pt x="19769" y="793"/>
                </a:cubicBezTo>
                <a:cubicBezTo>
                  <a:pt x="1831" y="793"/>
                  <a:pt x="1831" y="793"/>
                  <a:pt x="1831" y="793"/>
                </a:cubicBezTo>
                <a:cubicBezTo>
                  <a:pt x="1647" y="793"/>
                  <a:pt x="1525" y="829"/>
                  <a:pt x="1464" y="865"/>
                </a:cubicBezTo>
                <a:cubicBezTo>
                  <a:pt x="1342" y="938"/>
                  <a:pt x="1342" y="1010"/>
                  <a:pt x="1342" y="1082"/>
                </a:cubicBezTo>
                <a:cubicBezTo>
                  <a:pt x="1342" y="2416"/>
                  <a:pt x="1342" y="2416"/>
                  <a:pt x="1342" y="2416"/>
                </a:cubicBezTo>
                <a:lnTo>
                  <a:pt x="20258" y="2416"/>
                </a:lnTo>
                <a:close/>
                <a:moveTo>
                  <a:pt x="20258" y="16011"/>
                </a:moveTo>
                <a:cubicBezTo>
                  <a:pt x="20258" y="3209"/>
                  <a:pt x="20258" y="3209"/>
                  <a:pt x="20258" y="3209"/>
                </a:cubicBezTo>
                <a:cubicBezTo>
                  <a:pt x="1342" y="3209"/>
                  <a:pt x="1342" y="3209"/>
                  <a:pt x="1342" y="3209"/>
                </a:cubicBezTo>
                <a:cubicBezTo>
                  <a:pt x="1342" y="16011"/>
                  <a:pt x="1342" y="16011"/>
                  <a:pt x="1342" y="16011"/>
                </a:cubicBezTo>
                <a:lnTo>
                  <a:pt x="20258" y="16011"/>
                </a:lnTo>
                <a:close/>
                <a:moveTo>
                  <a:pt x="20258" y="20518"/>
                </a:moveTo>
                <a:cubicBezTo>
                  <a:pt x="20258" y="16804"/>
                  <a:pt x="20258" y="16804"/>
                  <a:pt x="20258" y="16804"/>
                </a:cubicBezTo>
                <a:cubicBezTo>
                  <a:pt x="1342" y="16804"/>
                  <a:pt x="1342" y="16804"/>
                  <a:pt x="1342" y="16804"/>
                </a:cubicBezTo>
                <a:cubicBezTo>
                  <a:pt x="1342" y="20518"/>
                  <a:pt x="1342" y="20518"/>
                  <a:pt x="1342" y="20518"/>
                </a:cubicBezTo>
                <a:cubicBezTo>
                  <a:pt x="1342" y="20626"/>
                  <a:pt x="1342" y="20698"/>
                  <a:pt x="1464" y="20735"/>
                </a:cubicBezTo>
                <a:cubicBezTo>
                  <a:pt x="1525" y="20771"/>
                  <a:pt x="1647" y="20807"/>
                  <a:pt x="1831" y="20807"/>
                </a:cubicBezTo>
                <a:cubicBezTo>
                  <a:pt x="19769" y="20807"/>
                  <a:pt x="19769" y="20807"/>
                  <a:pt x="19769" y="20807"/>
                </a:cubicBezTo>
                <a:cubicBezTo>
                  <a:pt x="19892" y="20807"/>
                  <a:pt x="20014" y="20771"/>
                  <a:pt x="20136" y="20735"/>
                </a:cubicBezTo>
                <a:cubicBezTo>
                  <a:pt x="20197" y="20698"/>
                  <a:pt x="20258" y="20626"/>
                  <a:pt x="20258" y="20518"/>
                </a:cubicBezTo>
                <a:close/>
                <a:moveTo>
                  <a:pt x="8725" y="18427"/>
                </a:moveTo>
                <a:cubicBezTo>
                  <a:pt x="8725" y="19220"/>
                  <a:pt x="8725" y="19220"/>
                  <a:pt x="8725" y="19220"/>
                </a:cubicBezTo>
                <a:cubicBezTo>
                  <a:pt x="12875" y="19220"/>
                  <a:pt x="12875" y="19220"/>
                  <a:pt x="12875" y="19220"/>
                </a:cubicBezTo>
                <a:cubicBezTo>
                  <a:pt x="12875" y="18427"/>
                  <a:pt x="12875" y="18427"/>
                  <a:pt x="12875" y="18427"/>
                </a:cubicBezTo>
                <a:lnTo>
                  <a:pt x="8725" y="1842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2" name="Shape 4842"/>
          <p:cNvSpPr/>
          <p:nvPr/>
        </p:nvSpPr>
        <p:spPr>
          <a:xfrm>
            <a:off x="7823745" y="1692112"/>
            <a:ext cx="280835" cy="285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91"/>
                </a:moveTo>
                <a:cubicBezTo>
                  <a:pt x="6919" y="17971"/>
                  <a:pt x="6919" y="17971"/>
                  <a:pt x="6919" y="17971"/>
                </a:cubicBezTo>
                <a:cubicBezTo>
                  <a:pt x="5900" y="17004"/>
                  <a:pt x="5900" y="17004"/>
                  <a:pt x="5900" y="17004"/>
                </a:cubicBezTo>
                <a:cubicBezTo>
                  <a:pt x="6076" y="17245"/>
                  <a:pt x="6146" y="17522"/>
                  <a:pt x="6181" y="17798"/>
                </a:cubicBezTo>
                <a:cubicBezTo>
                  <a:pt x="6217" y="18040"/>
                  <a:pt x="6217" y="18317"/>
                  <a:pt x="6181" y="18593"/>
                </a:cubicBezTo>
                <a:cubicBezTo>
                  <a:pt x="6111" y="18870"/>
                  <a:pt x="6041" y="19112"/>
                  <a:pt x="5900" y="19388"/>
                </a:cubicBezTo>
                <a:cubicBezTo>
                  <a:pt x="5795" y="19630"/>
                  <a:pt x="5620" y="19872"/>
                  <a:pt x="5409" y="20079"/>
                </a:cubicBezTo>
                <a:cubicBezTo>
                  <a:pt x="5058" y="20425"/>
                  <a:pt x="4601" y="20736"/>
                  <a:pt x="4144" y="20943"/>
                </a:cubicBezTo>
                <a:cubicBezTo>
                  <a:pt x="3653" y="21151"/>
                  <a:pt x="3161" y="21289"/>
                  <a:pt x="2669" y="21393"/>
                </a:cubicBezTo>
                <a:cubicBezTo>
                  <a:pt x="2178" y="21462"/>
                  <a:pt x="1721" y="21531"/>
                  <a:pt x="1300" y="21565"/>
                </a:cubicBezTo>
                <a:cubicBezTo>
                  <a:pt x="878" y="21600"/>
                  <a:pt x="562" y="21600"/>
                  <a:pt x="316" y="21600"/>
                </a:cubicBezTo>
                <a:cubicBezTo>
                  <a:pt x="211" y="21600"/>
                  <a:pt x="105" y="21600"/>
                  <a:pt x="0" y="21600"/>
                </a:cubicBezTo>
                <a:cubicBezTo>
                  <a:pt x="211" y="19215"/>
                  <a:pt x="632" y="17591"/>
                  <a:pt x="1194" y="16762"/>
                </a:cubicBezTo>
                <a:cubicBezTo>
                  <a:pt x="1194" y="16727"/>
                  <a:pt x="1194" y="16692"/>
                  <a:pt x="1194" y="16692"/>
                </a:cubicBezTo>
                <a:cubicBezTo>
                  <a:pt x="1194" y="16658"/>
                  <a:pt x="1229" y="16658"/>
                  <a:pt x="1264" y="16658"/>
                </a:cubicBezTo>
                <a:cubicBezTo>
                  <a:pt x="1264" y="16623"/>
                  <a:pt x="1264" y="16623"/>
                  <a:pt x="1264" y="16589"/>
                </a:cubicBezTo>
                <a:cubicBezTo>
                  <a:pt x="1300" y="16589"/>
                  <a:pt x="1300" y="16554"/>
                  <a:pt x="1335" y="16520"/>
                </a:cubicBezTo>
                <a:cubicBezTo>
                  <a:pt x="1370" y="16485"/>
                  <a:pt x="1370" y="16485"/>
                  <a:pt x="1370" y="16485"/>
                </a:cubicBezTo>
                <a:cubicBezTo>
                  <a:pt x="1405" y="16451"/>
                  <a:pt x="1440" y="16416"/>
                  <a:pt x="1475" y="16381"/>
                </a:cubicBezTo>
                <a:cubicBezTo>
                  <a:pt x="1510" y="16347"/>
                  <a:pt x="1545" y="16347"/>
                  <a:pt x="1580" y="16312"/>
                </a:cubicBezTo>
                <a:cubicBezTo>
                  <a:pt x="1686" y="16140"/>
                  <a:pt x="1826" y="16036"/>
                  <a:pt x="1967" y="15932"/>
                </a:cubicBezTo>
                <a:cubicBezTo>
                  <a:pt x="2142" y="15863"/>
                  <a:pt x="2283" y="15759"/>
                  <a:pt x="2423" y="15725"/>
                </a:cubicBezTo>
                <a:cubicBezTo>
                  <a:pt x="2634" y="15621"/>
                  <a:pt x="2810" y="15552"/>
                  <a:pt x="2950" y="15552"/>
                </a:cubicBezTo>
                <a:cubicBezTo>
                  <a:pt x="3126" y="15517"/>
                  <a:pt x="3301" y="15483"/>
                  <a:pt x="3477" y="15483"/>
                </a:cubicBezTo>
                <a:cubicBezTo>
                  <a:pt x="3688" y="15483"/>
                  <a:pt x="3899" y="15517"/>
                  <a:pt x="4109" y="15552"/>
                </a:cubicBezTo>
                <a:cubicBezTo>
                  <a:pt x="4320" y="15587"/>
                  <a:pt x="4496" y="15656"/>
                  <a:pt x="4671" y="15759"/>
                </a:cubicBezTo>
                <a:cubicBezTo>
                  <a:pt x="3793" y="14895"/>
                  <a:pt x="3793" y="14895"/>
                  <a:pt x="3793" y="14895"/>
                </a:cubicBezTo>
                <a:cubicBezTo>
                  <a:pt x="17210" y="1728"/>
                  <a:pt x="17210" y="1728"/>
                  <a:pt x="17210" y="1728"/>
                </a:cubicBezTo>
                <a:cubicBezTo>
                  <a:pt x="16402" y="899"/>
                  <a:pt x="16402" y="899"/>
                  <a:pt x="16402" y="899"/>
                </a:cubicBezTo>
                <a:cubicBezTo>
                  <a:pt x="10361" y="6843"/>
                  <a:pt x="10361" y="6843"/>
                  <a:pt x="10361" y="6843"/>
                </a:cubicBezTo>
                <a:cubicBezTo>
                  <a:pt x="10326" y="6912"/>
                  <a:pt x="10291" y="6947"/>
                  <a:pt x="10220" y="6947"/>
                </a:cubicBezTo>
                <a:cubicBezTo>
                  <a:pt x="10185" y="6981"/>
                  <a:pt x="10150" y="6981"/>
                  <a:pt x="10080" y="6981"/>
                </a:cubicBezTo>
                <a:cubicBezTo>
                  <a:pt x="10045" y="6981"/>
                  <a:pt x="10010" y="6981"/>
                  <a:pt x="9940" y="6947"/>
                </a:cubicBezTo>
                <a:cubicBezTo>
                  <a:pt x="9869" y="6947"/>
                  <a:pt x="9834" y="6912"/>
                  <a:pt x="9799" y="6843"/>
                </a:cubicBezTo>
                <a:cubicBezTo>
                  <a:pt x="9729" y="6774"/>
                  <a:pt x="9694" y="6705"/>
                  <a:pt x="9694" y="6601"/>
                </a:cubicBezTo>
                <a:cubicBezTo>
                  <a:pt x="9694" y="6497"/>
                  <a:pt x="9729" y="6394"/>
                  <a:pt x="9799" y="6324"/>
                </a:cubicBezTo>
                <a:cubicBezTo>
                  <a:pt x="16121" y="104"/>
                  <a:pt x="16121" y="104"/>
                  <a:pt x="16121" y="104"/>
                </a:cubicBezTo>
                <a:cubicBezTo>
                  <a:pt x="16191" y="35"/>
                  <a:pt x="16297" y="0"/>
                  <a:pt x="16402" y="0"/>
                </a:cubicBezTo>
                <a:cubicBezTo>
                  <a:pt x="16507" y="0"/>
                  <a:pt x="16613" y="35"/>
                  <a:pt x="16648" y="104"/>
                </a:cubicBezTo>
                <a:cubicBezTo>
                  <a:pt x="17772" y="1140"/>
                  <a:pt x="17772" y="1140"/>
                  <a:pt x="17772" y="1140"/>
                </a:cubicBezTo>
                <a:cubicBezTo>
                  <a:pt x="18474" y="415"/>
                  <a:pt x="18474" y="415"/>
                  <a:pt x="18474" y="415"/>
                </a:cubicBezTo>
                <a:lnTo>
                  <a:pt x="21600" y="3491"/>
                </a:lnTo>
                <a:close/>
                <a:moveTo>
                  <a:pt x="4847" y="19526"/>
                </a:moveTo>
                <a:cubicBezTo>
                  <a:pt x="5058" y="19354"/>
                  <a:pt x="5198" y="19146"/>
                  <a:pt x="5303" y="18904"/>
                </a:cubicBezTo>
                <a:cubicBezTo>
                  <a:pt x="5409" y="18662"/>
                  <a:pt x="5444" y="18420"/>
                  <a:pt x="5444" y="18179"/>
                </a:cubicBezTo>
                <a:cubicBezTo>
                  <a:pt x="5444" y="17937"/>
                  <a:pt x="5409" y="17695"/>
                  <a:pt x="5303" y="17453"/>
                </a:cubicBezTo>
                <a:cubicBezTo>
                  <a:pt x="5198" y="17245"/>
                  <a:pt x="5058" y="17004"/>
                  <a:pt x="4847" y="16831"/>
                </a:cubicBezTo>
                <a:cubicBezTo>
                  <a:pt x="4777" y="16762"/>
                  <a:pt x="4671" y="16658"/>
                  <a:pt x="4566" y="16589"/>
                </a:cubicBezTo>
                <a:cubicBezTo>
                  <a:pt x="4460" y="16520"/>
                  <a:pt x="4355" y="16451"/>
                  <a:pt x="4215" y="16381"/>
                </a:cubicBezTo>
                <a:cubicBezTo>
                  <a:pt x="4109" y="16347"/>
                  <a:pt x="3969" y="16347"/>
                  <a:pt x="3863" y="16312"/>
                </a:cubicBezTo>
                <a:cubicBezTo>
                  <a:pt x="3723" y="16278"/>
                  <a:pt x="3618" y="16243"/>
                  <a:pt x="3477" y="16243"/>
                </a:cubicBezTo>
                <a:cubicBezTo>
                  <a:pt x="3372" y="16243"/>
                  <a:pt x="3231" y="16278"/>
                  <a:pt x="3091" y="16312"/>
                </a:cubicBezTo>
                <a:cubicBezTo>
                  <a:pt x="2950" y="16347"/>
                  <a:pt x="2845" y="16347"/>
                  <a:pt x="2704" y="16381"/>
                </a:cubicBezTo>
                <a:cubicBezTo>
                  <a:pt x="2634" y="16451"/>
                  <a:pt x="2529" y="16520"/>
                  <a:pt x="2423" y="16589"/>
                </a:cubicBezTo>
                <a:cubicBezTo>
                  <a:pt x="2318" y="16658"/>
                  <a:pt x="2213" y="16762"/>
                  <a:pt x="2107" y="16831"/>
                </a:cubicBezTo>
                <a:cubicBezTo>
                  <a:pt x="2072" y="16831"/>
                  <a:pt x="2072" y="16865"/>
                  <a:pt x="2037" y="16900"/>
                </a:cubicBezTo>
                <a:cubicBezTo>
                  <a:pt x="2037" y="16900"/>
                  <a:pt x="2002" y="16934"/>
                  <a:pt x="1967" y="16934"/>
                </a:cubicBezTo>
                <a:cubicBezTo>
                  <a:pt x="1967" y="16969"/>
                  <a:pt x="1967" y="16969"/>
                  <a:pt x="1967" y="16969"/>
                </a:cubicBezTo>
                <a:cubicBezTo>
                  <a:pt x="1932" y="16969"/>
                  <a:pt x="1932" y="17004"/>
                  <a:pt x="1932" y="17004"/>
                </a:cubicBezTo>
                <a:cubicBezTo>
                  <a:pt x="1897" y="17038"/>
                  <a:pt x="1897" y="17073"/>
                  <a:pt x="1897" y="17107"/>
                </a:cubicBezTo>
                <a:cubicBezTo>
                  <a:pt x="1826" y="17107"/>
                  <a:pt x="1826" y="17107"/>
                  <a:pt x="1826" y="17107"/>
                </a:cubicBezTo>
                <a:cubicBezTo>
                  <a:pt x="1826" y="17142"/>
                  <a:pt x="1826" y="17142"/>
                  <a:pt x="1826" y="17142"/>
                </a:cubicBezTo>
                <a:cubicBezTo>
                  <a:pt x="1721" y="17349"/>
                  <a:pt x="1616" y="17556"/>
                  <a:pt x="1510" y="17798"/>
                </a:cubicBezTo>
                <a:cubicBezTo>
                  <a:pt x="1405" y="18075"/>
                  <a:pt x="1300" y="18317"/>
                  <a:pt x="1194" y="18593"/>
                </a:cubicBezTo>
                <a:cubicBezTo>
                  <a:pt x="1124" y="18835"/>
                  <a:pt x="1089" y="19112"/>
                  <a:pt x="1054" y="19388"/>
                </a:cubicBezTo>
                <a:cubicBezTo>
                  <a:pt x="983" y="19665"/>
                  <a:pt x="948" y="19941"/>
                  <a:pt x="878" y="20183"/>
                </a:cubicBezTo>
                <a:cubicBezTo>
                  <a:pt x="2634" y="18490"/>
                  <a:pt x="2634" y="18490"/>
                  <a:pt x="2634" y="18490"/>
                </a:cubicBezTo>
                <a:cubicBezTo>
                  <a:pt x="3161" y="19043"/>
                  <a:pt x="3161" y="19043"/>
                  <a:pt x="3161" y="19043"/>
                </a:cubicBezTo>
                <a:cubicBezTo>
                  <a:pt x="1370" y="20805"/>
                  <a:pt x="1370" y="20805"/>
                  <a:pt x="1370" y="20805"/>
                </a:cubicBezTo>
                <a:cubicBezTo>
                  <a:pt x="1651" y="20771"/>
                  <a:pt x="1932" y="20736"/>
                  <a:pt x="2248" y="20701"/>
                </a:cubicBezTo>
                <a:cubicBezTo>
                  <a:pt x="2564" y="20632"/>
                  <a:pt x="2880" y="20563"/>
                  <a:pt x="3231" y="20425"/>
                </a:cubicBezTo>
                <a:cubicBezTo>
                  <a:pt x="3512" y="20356"/>
                  <a:pt x="3828" y="20218"/>
                  <a:pt x="4109" y="20079"/>
                </a:cubicBezTo>
                <a:cubicBezTo>
                  <a:pt x="4390" y="19941"/>
                  <a:pt x="4636" y="19734"/>
                  <a:pt x="4847" y="19526"/>
                </a:cubicBezTo>
                <a:close/>
                <a:moveTo>
                  <a:pt x="13311" y="6566"/>
                </a:moveTo>
                <a:cubicBezTo>
                  <a:pt x="4917" y="14895"/>
                  <a:pt x="4917" y="14895"/>
                  <a:pt x="4917" y="14895"/>
                </a:cubicBezTo>
                <a:cubicBezTo>
                  <a:pt x="6919" y="16900"/>
                  <a:pt x="6919" y="16900"/>
                  <a:pt x="6919" y="16900"/>
                </a:cubicBezTo>
                <a:cubicBezTo>
                  <a:pt x="15348" y="8571"/>
                  <a:pt x="15348" y="8571"/>
                  <a:pt x="15348" y="8571"/>
                </a:cubicBezTo>
                <a:lnTo>
                  <a:pt x="13311" y="6566"/>
                </a:lnTo>
                <a:close/>
                <a:moveTo>
                  <a:pt x="20511" y="3491"/>
                </a:moveTo>
                <a:cubicBezTo>
                  <a:pt x="18474" y="1486"/>
                  <a:pt x="18474" y="1486"/>
                  <a:pt x="18474" y="1486"/>
                </a:cubicBezTo>
                <a:cubicBezTo>
                  <a:pt x="13873" y="6048"/>
                  <a:pt x="13873" y="6048"/>
                  <a:pt x="13873" y="6048"/>
                </a:cubicBezTo>
                <a:cubicBezTo>
                  <a:pt x="15875" y="8018"/>
                  <a:pt x="15875" y="8018"/>
                  <a:pt x="15875" y="8018"/>
                </a:cubicBezTo>
                <a:lnTo>
                  <a:pt x="20511" y="349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3" name="Shape 4843"/>
          <p:cNvSpPr/>
          <p:nvPr/>
        </p:nvSpPr>
        <p:spPr>
          <a:xfrm>
            <a:off x="8486101" y="1683149"/>
            <a:ext cx="203157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4" y="0"/>
                </a:moveTo>
                <a:cubicBezTo>
                  <a:pt x="12280" y="0"/>
                  <a:pt x="13688" y="162"/>
                  <a:pt x="14999" y="551"/>
                </a:cubicBezTo>
                <a:cubicBezTo>
                  <a:pt x="16309" y="941"/>
                  <a:pt x="17426" y="1459"/>
                  <a:pt x="18445" y="2108"/>
                </a:cubicBezTo>
                <a:cubicBezTo>
                  <a:pt x="19416" y="2757"/>
                  <a:pt x="20192" y="3503"/>
                  <a:pt x="20775" y="4378"/>
                </a:cubicBezTo>
                <a:cubicBezTo>
                  <a:pt x="21309" y="5254"/>
                  <a:pt x="21600" y="6195"/>
                  <a:pt x="21600" y="7200"/>
                </a:cubicBezTo>
                <a:cubicBezTo>
                  <a:pt x="21600" y="7524"/>
                  <a:pt x="21600" y="7849"/>
                  <a:pt x="21503" y="8173"/>
                </a:cubicBezTo>
                <a:cubicBezTo>
                  <a:pt x="21454" y="8465"/>
                  <a:pt x="21357" y="8789"/>
                  <a:pt x="21260" y="9114"/>
                </a:cubicBezTo>
                <a:cubicBezTo>
                  <a:pt x="21115" y="9373"/>
                  <a:pt x="20969" y="9665"/>
                  <a:pt x="20775" y="9957"/>
                </a:cubicBezTo>
                <a:cubicBezTo>
                  <a:pt x="20581" y="10281"/>
                  <a:pt x="20387" y="10541"/>
                  <a:pt x="20144" y="10800"/>
                </a:cubicBezTo>
                <a:cubicBezTo>
                  <a:pt x="10824" y="21600"/>
                  <a:pt x="10824" y="21600"/>
                  <a:pt x="10824" y="21600"/>
                </a:cubicBezTo>
                <a:cubicBezTo>
                  <a:pt x="1456" y="10800"/>
                  <a:pt x="1456" y="10800"/>
                  <a:pt x="1456" y="10800"/>
                </a:cubicBezTo>
                <a:cubicBezTo>
                  <a:pt x="1262" y="10541"/>
                  <a:pt x="1019" y="10281"/>
                  <a:pt x="874" y="9957"/>
                </a:cubicBezTo>
                <a:cubicBezTo>
                  <a:pt x="680" y="9665"/>
                  <a:pt x="485" y="9373"/>
                  <a:pt x="388" y="9114"/>
                </a:cubicBezTo>
                <a:cubicBezTo>
                  <a:pt x="243" y="8789"/>
                  <a:pt x="146" y="8465"/>
                  <a:pt x="97" y="8173"/>
                </a:cubicBezTo>
                <a:cubicBezTo>
                  <a:pt x="49" y="7849"/>
                  <a:pt x="0" y="7524"/>
                  <a:pt x="0" y="7200"/>
                </a:cubicBezTo>
                <a:cubicBezTo>
                  <a:pt x="0" y="6195"/>
                  <a:pt x="291" y="5254"/>
                  <a:pt x="874" y="4378"/>
                </a:cubicBezTo>
                <a:cubicBezTo>
                  <a:pt x="1408" y="3503"/>
                  <a:pt x="2184" y="2757"/>
                  <a:pt x="3155" y="2108"/>
                </a:cubicBezTo>
                <a:cubicBezTo>
                  <a:pt x="4174" y="1459"/>
                  <a:pt x="5339" y="941"/>
                  <a:pt x="6650" y="551"/>
                </a:cubicBezTo>
                <a:cubicBezTo>
                  <a:pt x="7960" y="162"/>
                  <a:pt x="9320" y="0"/>
                  <a:pt x="10824" y="0"/>
                </a:cubicBezTo>
                <a:close/>
                <a:moveTo>
                  <a:pt x="10824" y="714"/>
                </a:moveTo>
                <a:cubicBezTo>
                  <a:pt x="9465" y="714"/>
                  <a:pt x="8203" y="876"/>
                  <a:pt x="7038" y="1200"/>
                </a:cubicBezTo>
                <a:cubicBezTo>
                  <a:pt x="5825" y="1557"/>
                  <a:pt x="4805" y="2011"/>
                  <a:pt x="3932" y="2595"/>
                </a:cubicBezTo>
                <a:cubicBezTo>
                  <a:pt x="3058" y="3211"/>
                  <a:pt x="2378" y="3892"/>
                  <a:pt x="1844" y="4670"/>
                </a:cubicBezTo>
                <a:cubicBezTo>
                  <a:pt x="1359" y="5449"/>
                  <a:pt x="1068" y="6292"/>
                  <a:pt x="1068" y="7200"/>
                </a:cubicBezTo>
                <a:cubicBezTo>
                  <a:pt x="1068" y="7492"/>
                  <a:pt x="1116" y="7784"/>
                  <a:pt x="1165" y="8043"/>
                </a:cubicBezTo>
                <a:cubicBezTo>
                  <a:pt x="1213" y="8335"/>
                  <a:pt x="1311" y="8595"/>
                  <a:pt x="1456" y="8854"/>
                </a:cubicBezTo>
                <a:cubicBezTo>
                  <a:pt x="1553" y="9146"/>
                  <a:pt x="1650" y="9405"/>
                  <a:pt x="1844" y="9665"/>
                </a:cubicBezTo>
                <a:cubicBezTo>
                  <a:pt x="1990" y="9957"/>
                  <a:pt x="2184" y="10184"/>
                  <a:pt x="2378" y="10411"/>
                </a:cubicBezTo>
                <a:cubicBezTo>
                  <a:pt x="10824" y="20173"/>
                  <a:pt x="10824" y="20173"/>
                  <a:pt x="10824" y="20173"/>
                </a:cubicBezTo>
                <a:cubicBezTo>
                  <a:pt x="19222" y="10411"/>
                  <a:pt x="19222" y="10411"/>
                  <a:pt x="19222" y="10411"/>
                </a:cubicBezTo>
                <a:cubicBezTo>
                  <a:pt x="19416" y="10184"/>
                  <a:pt x="19610" y="9957"/>
                  <a:pt x="19804" y="9665"/>
                </a:cubicBezTo>
                <a:cubicBezTo>
                  <a:pt x="19950" y="9405"/>
                  <a:pt x="20095" y="9146"/>
                  <a:pt x="20144" y="8854"/>
                </a:cubicBezTo>
                <a:cubicBezTo>
                  <a:pt x="20289" y="8595"/>
                  <a:pt x="20387" y="8335"/>
                  <a:pt x="20435" y="8043"/>
                </a:cubicBezTo>
                <a:cubicBezTo>
                  <a:pt x="20532" y="7784"/>
                  <a:pt x="20532" y="7492"/>
                  <a:pt x="20532" y="7200"/>
                </a:cubicBezTo>
                <a:cubicBezTo>
                  <a:pt x="20532" y="6292"/>
                  <a:pt x="20289" y="5449"/>
                  <a:pt x="19756" y="4670"/>
                </a:cubicBezTo>
                <a:cubicBezTo>
                  <a:pt x="19222" y="3892"/>
                  <a:pt x="18542" y="3211"/>
                  <a:pt x="17717" y="2595"/>
                </a:cubicBezTo>
                <a:cubicBezTo>
                  <a:pt x="16795" y="2011"/>
                  <a:pt x="15775" y="1557"/>
                  <a:pt x="14610" y="1200"/>
                </a:cubicBezTo>
                <a:cubicBezTo>
                  <a:pt x="13397" y="876"/>
                  <a:pt x="12135" y="714"/>
                  <a:pt x="10824" y="714"/>
                </a:cubicBezTo>
                <a:close/>
                <a:moveTo>
                  <a:pt x="10824" y="9697"/>
                </a:moveTo>
                <a:cubicBezTo>
                  <a:pt x="10290" y="9697"/>
                  <a:pt x="9805" y="9632"/>
                  <a:pt x="9368" y="9503"/>
                </a:cubicBezTo>
                <a:cubicBezTo>
                  <a:pt x="8883" y="9373"/>
                  <a:pt x="8494" y="9211"/>
                  <a:pt x="8155" y="8984"/>
                </a:cubicBezTo>
                <a:cubicBezTo>
                  <a:pt x="7815" y="8757"/>
                  <a:pt x="7524" y="8497"/>
                  <a:pt x="7329" y="8173"/>
                </a:cubicBezTo>
                <a:cubicBezTo>
                  <a:pt x="7135" y="7881"/>
                  <a:pt x="7038" y="7557"/>
                  <a:pt x="7038" y="7200"/>
                </a:cubicBezTo>
                <a:cubicBezTo>
                  <a:pt x="7038" y="6843"/>
                  <a:pt x="7135" y="6519"/>
                  <a:pt x="7329" y="6227"/>
                </a:cubicBezTo>
                <a:cubicBezTo>
                  <a:pt x="7524" y="5903"/>
                  <a:pt x="7815" y="5643"/>
                  <a:pt x="8155" y="5449"/>
                </a:cubicBezTo>
                <a:cubicBezTo>
                  <a:pt x="8494" y="5189"/>
                  <a:pt x="8883" y="4995"/>
                  <a:pt x="9368" y="4865"/>
                </a:cubicBezTo>
                <a:cubicBezTo>
                  <a:pt x="9805" y="4735"/>
                  <a:pt x="10290" y="4670"/>
                  <a:pt x="10824" y="4670"/>
                </a:cubicBezTo>
                <a:cubicBezTo>
                  <a:pt x="11310" y="4670"/>
                  <a:pt x="11795" y="4735"/>
                  <a:pt x="12280" y="4865"/>
                </a:cubicBezTo>
                <a:cubicBezTo>
                  <a:pt x="12717" y="4995"/>
                  <a:pt x="13106" y="5189"/>
                  <a:pt x="13445" y="5449"/>
                </a:cubicBezTo>
                <a:cubicBezTo>
                  <a:pt x="13785" y="5643"/>
                  <a:pt x="14076" y="5903"/>
                  <a:pt x="14271" y="6227"/>
                </a:cubicBezTo>
                <a:cubicBezTo>
                  <a:pt x="14513" y="6519"/>
                  <a:pt x="14610" y="6843"/>
                  <a:pt x="14610" y="7200"/>
                </a:cubicBezTo>
                <a:cubicBezTo>
                  <a:pt x="14610" y="7557"/>
                  <a:pt x="14513" y="7881"/>
                  <a:pt x="14271" y="8173"/>
                </a:cubicBezTo>
                <a:cubicBezTo>
                  <a:pt x="14076" y="8497"/>
                  <a:pt x="13785" y="8757"/>
                  <a:pt x="13445" y="8984"/>
                </a:cubicBezTo>
                <a:cubicBezTo>
                  <a:pt x="13106" y="9211"/>
                  <a:pt x="12717" y="9373"/>
                  <a:pt x="12280" y="9503"/>
                </a:cubicBezTo>
                <a:cubicBezTo>
                  <a:pt x="11795" y="9632"/>
                  <a:pt x="11310" y="9697"/>
                  <a:pt x="10824" y="9697"/>
                </a:cubicBezTo>
                <a:close/>
                <a:moveTo>
                  <a:pt x="10824" y="8984"/>
                </a:moveTo>
                <a:cubicBezTo>
                  <a:pt x="11164" y="8984"/>
                  <a:pt x="11552" y="8951"/>
                  <a:pt x="11844" y="8854"/>
                </a:cubicBezTo>
                <a:cubicBezTo>
                  <a:pt x="12183" y="8757"/>
                  <a:pt x="12475" y="8627"/>
                  <a:pt x="12717" y="8465"/>
                </a:cubicBezTo>
                <a:cubicBezTo>
                  <a:pt x="12960" y="8303"/>
                  <a:pt x="13154" y="8108"/>
                  <a:pt x="13300" y="7914"/>
                </a:cubicBezTo>
                <a:cubicBezTo>
                  <a:pt x="13445" y="7686"/>
                  <a:pt x="13542" y="7459"/>
                  <a:pt x="13542" y="7200"/>
                </a:cubicBezTo>
                <a:cubicBezTo>
                  <a:pt x="13542" y="6941"/>
                  <a:pt x="13445" y="6714"/>
                  <a:pt x="13300" y="6486"/>
                </a:cubicBezTo>
                <a:cubicBezTo>
                  <a:pt x="13154" y="6259"/>
                  <a:pt x="12960" y="6065"/>
                  <a:pt x="12717" y="5935"/>
                </a:cubicBezTo>
                <a:cubicBezTo>
                  <a:pt x="12475" y="5773"/>
                  <a:pt x="12183" y="5643"/>
                  <a:pt x="11844" y="5546"/>
                </a:cubicBezTo>
                <a:cubicBezTo>
                  <a:pt x="11552" y="5449"/>
                  <a:pt x="11164" y="5384"/>
                  <a:pt x="10824" y="5384"/>
                </a:cubicBezTo>
                <a:cubicBezTo>
                  <a:pt x="10436" y="5384"/>
                  <a:pt x="10096" y="5449"/>
                  <a:pt x="9756" y="5546"/>
                </a:cubicBezTo>
                <a:cubicBezTo>
                  <a:pt x="9465" y="5643"/>
                  <a:pt x="9174" y="5773"/>
                  <a:pt x="8931" y="5935"/>
                </a:cubicBezTo>
                <a:cubicBezTo>
                  <a:pt x="8640" y="6065"/>
                  <a:pt x="8446" y="6259"/>
                  <a:pt x="8300" y="6486"/>
                </a:cubicBezTo>
                <a:cubicBezTo>
                  <a:pt x="8155" y="6714"/>
                  <a:pt x="8106" y="6941"/>
                  <a:pt x="8106" y="7200"/>
                </a:cubicBezTo>
                <a:cubicBezTo>
                  <a:pt x="8106" y="7459"/>
                  <a:pt x="8155" y="7686"/>
                  <a:pt x="8300" y="7914"/>
                </a:cubicBezTo>
                <a:cubicBezTo>
                  <a:pt x="8446" y="8108"/>
                  <a:pt x="8640" y="8303"/>
                  <a:pt x="8931" y="8465"/>
                </a:cubicBezTo>
                <a:cubicBezTo>
                  <a:pt x="9174" y="8627"/>
                  <a:pt x="9465" y="8757"/>
                  <a:pt x="9756" y="8854"/>
                </a:cubicBezTo>
                <a:cubicBezTo>
                  <a:pt x="10096" y="8951"/>
                  <a:pt x="10436" y="8984"/>
                  <a:pt x="10824" y="898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4" name="Shape 4844"/>
          <p:cNvSpPr/>
          <p:nvPr/>
        </p:nvSpPr>
        <p:spPr>
          <a:xfrm>
            <a:off x="9084522" y="1753657"/>
            <a:ext cx="253348" cy="162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4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lnTo>
                  <a:pt x="20744" y="0"/>
                </a:lnTo>
                <a:close/>
                <a:moveTo>
                  <a:pt x="856" y="1831"/>
                </a:moveTo>
                <a:cubicBezTo>
                  <a:pt x="856" y="19464"/>
                  <a:pt x="856" y="19464"/>
                  <a:pt x="856" y="19464"/>
                </a:cubicBezTo>
                <a:cubicBezTo>
                  <a:pt x="6499" y="10617"/>
                  <a:pt x="6499" y="10617"/>
                  <a:pt x="6499" y="10617"/>
                </a:cubicBezTo>
                <a:lnTo>
                  <a:pt x="856" y="1831"/>
                </a:lnTo>
                <a:close/>
                <a:moveTo>
                  <a:pt x="1518" y="20258"/>
                </a:moveTo>
                <a:cubicBezTo>
                  <a:pt x="20082" y="20258"/>
                  <a:pt x="20082" y="20258"/>
                  <a:pt x="20082" y="20258"/>
                </a:cubicBezTo>
                <a:cubicBezTo>
                  <a:pt x="14517" y="11593"/>
                  <a:pt x="14517" y="11593"/>
                  <a:pt x="14517" y="11593"/>
                </a:cubicBezTo>
                <a:cubicBezTo>
                  <a:pt x="12143" y="15315"/>
                  <a:pt x="12143" y="15315"/>
                  <a:pt x="12143" y="15315"/>
                </a:cubicBezTo>
                <a:cubicBezTo>
                  <a:pt x="11948" y="15620"/>
                  <a:pt x="11754" y="15864"/>
                  <a:pt x="11520" y="15986"/>
                </a:cubicBezTo>
                <a:cubicBezTo>
                  <a:pt x="11286" y="16108"/>
                  <a:pt x="11053" y="16169"/>
                  <a:pt x="10819" y="16169"/>
                </a:cubicBezTo>
                <a:cubicBezTo>
                  <a:pt x="10586" y="16169"/>
                  <a:pt x="10352" y="16108"/>
                  <a:pt x="10080" y="15986"/>
                </a:cubicBezTo>
                <a:cubicBezTo>
                  <a:pt x="9846" y="15864"/>
                  <a:pt x="9652" y="15620"/>
                  <a:pt x="9496" y="15315"/>
                </a:cubicBezTo>
                <a:cubicBezTo>
                  <a:pt x="7122" y="11593"/>
                  <a:pt x="7122" y="11593"/>
                  <a:pt x="7122" y="11593"/>
                </a:cubicBezTo>
                <a:lnTo>
                  <a:pt x="1518" y="20258"/>
                </a:lnTo>
                <a:close/>
                <a:moveTo>
                  <a:pt x="19888" y="1342"/>
                </a:moveTo>
                <a:cubicBezTo>
                  <a:pt x="1751" y="1342"/>
                  <a:pt x="1751" y="1342"/>
                  <a:pt x="1751" y="1342"/>
                </a:cubicBezTo>
                <a:cubicBezTo>
                  <a:pt x="10080" y="14339"/>
                  <a:pt x="10080" y="14339"/>
                  <a:pt x="10080" y="14339"/>
                </a:cubicBezTo>
                <a:cubicBezTo>
                  <a:pt x="10314" y="14705"/>
                  <a:pt x="10547" y="14827"/>
                  <a:pt x="10819" y="14827"/>
                </a:cubicBezTo>
                <a:cubicBezTo>
                  <a:pt x="11092" y="14827"/>
                  <a:pt x="11325" y="14705"/>
                  <a:pt x="11520" y="14339"/>
                </a:cubicBezTo>
                <a:lnTo>
                  <a:pt x="19888" y="1342"/>
                </a:lnTo>
                <a:close/>
                <a:moveTo>
                  <a:pt x="20744" y="19464"/>
                </a:moveTo>
                <a:cubicBezTo>
                  <a:pt x="20744" y="1831"/>
                  <a:pt x="20744" y="1831"/>
                  <a:pt x="20744" y="1831"/>
                </a:cubicBezTo>
                <a:cubicBezTo>
                  <a:pt x="15101" y="10617"/>
                  <a:pt x="15101" y="10617"/>
                  <a:pt x="15101" y="10617"/>
                </a:cubicBezTo>
                <a:lnTo>
                  <a:pt x="20744" y="1946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5" name="Shape 4845"/>
          <p:cNvSpPr/>
          <p:nvPr/>
        </p:nvSpPr>
        <p:spPr>
          <a:xfrm>
            <a:off x="9708039" y="1692710"/>
            <a:ext cx="253348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6538" y="15280"/>
                </a:moveTo>
                <a:cubicBezTo>
                  <a:pt x="856" y="10210"/>
                  <a:pt x="856" y="10210"/>
                  <a:pt x="856" y="10210"/>
                </a:cubicBez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lnTo>
                  <a:pt x="6538" y="15280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20627" y="9168"/>
                  <a:pt x="20627" y="9168"/>
                  <a:pt x="20627" y="9168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20744" y="10487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48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6" name="Shape 4846"/>
          <p:cNvSpPr/>
          <p:nvPr/>
        </p:nvSpPr>
        <p:spPr>
          <a:xfrm>
            <a:off x="10331556" y="1692710"/>
            <a:ext cx="253348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4320" y="5105"/>
                  <a:pt x="4320" y="5105"/>
                  <a:pt x="4320" y="5105"/>
                </a:cubicBezTo>
                <a:cubicBezTo>
                  <a:pt x="4320" y="2292"/>
                  <a:pt x="4320" y="2292"/>
                  <a:pt x="4320" y="2292"/>
                </a:cubicBezTo>
                <a:cubicBezTo>
                  <a:pt x="7395" y="2292"/>
                  <a:pt x="7395" y="2292"/>
                  <a:pt x="7395" y="2292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856" y="10835"/>
                </a:move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cubicBezTo>
                  <a:pt x="6538" y="15280"/>
                  <a:pt x="6538" y="15280"/>
                  <a:pt x="6538" y="15280"/>
                </a:cubicBezTo>
                <a:cubicBezTo>
                  <a:pt x="856" y="10210"/>
                  <a:pt x="856" y="10210"/>
                  <a:pt x="856" y="10210"/>
                </a:cubicBezTo>
                <a:lnTo>
                  <a:pt x="856" y="10835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4320" y="12189"/>
                  <a:pt x="4320" y="12189"/>
                  <a:pt x="4320" y="12189"/>
                </a:cubicBezTo>
                <a:cubicBezTo>
                  <a:pt x="4320" y="6181"/>
                  <a:pt x="4320" y="6181"/>
                  <a:pt x="4320" y="6181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13855" y="3056"/>
                </a:moveTo>
                <a:cubicBezTo>
                  <a:pt x="5176" y="3056"/>
                  <a:pt x="5176" y="3056"/>
                  <a:pt x="5176" y="3056"/>
                </a:cubicBezTo>
                <a:cubicBezTo>
                  <a:pt x="5176" y="12953"/>
                  <a:pt x="5176" y="12953"/>
                  <a:pt x="5176" y="1295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16424" y="12918"/>
                  <a:pt x="16424" y="12918"/>
                  <a:pt x="16424" y="12918"/>
                </a:cubicBezTo>
                <a:cubicBezTo>
                  <a:pt x="16424" y="5417"/>
                  <a:pt x="16424" y="5417"/>
                  <a:pt x="16424" y="5417"/>
                </a:cubicBezTo>
                <a:lnTo>
                  <a:pt x="13855" y="3056"/>
                </a:lnTo>
                <a:close/>
                <a:moveTo>
                  <a:pt x="7784" y="5417"/>
                </a:moveTo>
                <a:cubicBezTo>
                  <a:pt x="7784" y="6181"/>
                  <a:pt x="7784" y="6181"/>
                  <a:pt x="7784" y="6181"/>
                </a:cubicBezTo>
                <a:cubicBezTo>
                  <a:pt x="13855" y="6181"/>
                  <a:pt x="13855" y="6181"/>
                  <a:pt x="13855" y="6181"/>
                </a:cubicBezTo>
                <a:cubicBezTo>
                  <a:pt x="13855" y="5417"/>
                  <a:pt x="13855" y="5417"/>
                  <a:pt x="13855" y="5417"/>
                </a:cubicBezTo>
                <a:lnTo>
                  <a:pt x="7784" y="5417"/>
                </a:lnTo>
                <a:close/>
                <a:moveTo>
                  <a:pt x="7784" y="7709"/>
                </a:moveTo>
                <a:cubicBezTo>
                  <a:pt x="7784" y="8473"/>
                  <a:pt x="7784" y="8473"/>
                  <a:pt x="7784" y="8473"/>
                </a:cubicBezTo>
                <a:cubicBezTo>
                  <a:pt x="12143" y="8473"/>
                  <a:pt x="12143" y="8473"/>
                  <a:pt x="12143" y="8473"/>
                </a:cubicBezTo>
                <a:cubicBezTo>
                  <a:pt x="12143" y="7709"/>
                  <a:pt x="12143" y="7709"/>
                  <a:pt x="12143" y="7709"/>
                </a:cubicBezTo>
                <a:lnTo>
                  <a:pt x="7784" y="7709"/>
                </a:lnTo>
                <a:close/>
                <a:moveTo>
                  <a:pt x="7784" y="10036"/>
                </a:moveTo>
                <a:cubicBezTo>
                  <a:pt x="7784" y="10800"/>
                  <a:pt x="7784" y="10800"/>
                  <a:pt x="7784" y="10800"/>
                </a:cubicBezTo>
                <a:cubicBezTo>
                  <a:pt x="13855" y="10800"/>
                  <a:pt x="13855" y="10800"/>
                  <a:pt x="13855" y="10800"/>
                </a:cubicBezTo>
                <a:cubicBezTo>
                  <a:pt x="13855" y="10036"/>
                  <a:pt x="13855" y="10036"/>
                  <a:pt x="13855" y="10036"/>
                </a:cubicBezTo>
                <a:lnTo>
                  <a:pt x="7784" y="10036"/>
                </a:lnTo>
                <a:close/>
                <a:moveTo>
                  <a:pt x="10080" y="1042"/>
                </a:moveTo>
                <a:cubicBezTo>
                  <a:pt x="8679" y="2292"/>
                  <a:pt x="8679" y="2292"/>
                  <a:pt x="8679" y="2292"/>
                </a:cubicBezTo>
                <a:cubicBezTo>
                  <a:pt x="12921" y="2292"/>
                  <a:pt x="12921" y="2292"/>
                  <a:pt x="12921" y="2292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close/>
                <a:moveTo>
                  <a:pt x="20744" y="10349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349"/>
                </a:lnTo>
                <a:close/>
                <a:moveTo>
                  <a:pt x="20627" y="9168"/>
                </a:moveTo>
                <a:cubicBezTo>
                  <a:pt x="17280" y="6181"/>
                  <a:pt x="17280" y="6181"/>
                  <a:pt x="17280" y="6181"/>
                </a:cubicBezTo>
                <a:cubicBezTo>
                  <a:pt x="17280" y="12154"/>
                  <a:pt x="17280" y="12154"/>
                  <a:pt x="17280" y="12154"/>
                </a:cubicBezTo>
                <a:lnTo>
                  <a:pt x="20627" y="916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7" name="Shape 4847"/>
          <p:cNvSpPr/>
          <p:nvPr/>
        </p:nvSpPr>
        <p:spPr>
          <a:xfrm>
            <a:off x="1617254" y="2224384"/>
            <a:ext cx="223473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69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126"/>
                  <a:pt x="21600" y="12126"/>
                  <a:pt x="21600" y="12126"/>
                </a:cubicBezTo>
                <a:cubicBezTo>
                  <a:pt x="21600" y="13412"/>
                  <a:pt x="21335" y="14621"/>
                  <a:pt x="20761" y="15791"/>
                </a:cubicBezTo>
                <a:cubicBezTo>
                  <a:pt x="20187" y="16960"/>
                  <a:pt x="19436" y="17974"/>
                  <a:pt x="18464" y="18832"/>
                </a:cubicBezTo>
                <a:cubicBezTo>
                  <a:pt x="17448" y="19690"/>
                  <a:pt x="16299" y="20391"/>
                  <a:pt x="15018" y="20859"/>
                </a:cubicBezTo>
                <a:cubicBezTo>
                  <a:pt x="13693" y="21366"/>
                  <a:pt x="12324" y="21600"/>
                  <a:pt x="10822" y="21600"/>
                </a:cubicBezTo>
                <a:cubicBezTo>
                  <a:pt x="9320" y="21600"/>
                  <a:pt x="7907" y="21366"/>
                  <a:pt x="6626" y="20859"/>
                </a:cubicBezTo>
                <a:cubicBezTo>
                  <a:pt x="5301" y="20391"/>
                  <a:pt x="4152" y="19690"/>
                  <a:pt x="3136" y="18832"/>
                </a:cubicBezTo>
                <a:cubicBezTo>
                  <a:pt x="2209" y="17974"/>
                  <a:pt x="1413" y="16960"/>
                  <a:pt x="839" y="15791"/>
                </a:cubicBezTo>
                <a:cubicBezTo>
                  <a:pt x="265" y="14621"/>
                  <a:pt x="0" y="13412"/>
                  <a:pt x="0" y="12126"/>
                </a:cubicBezTo>
                <a:cubicBezTo>
                  <a:pt x="0" y="0"/>
                  <a:pt x="0" y="0"/>
                  <a:pt x="0" y="0"/>
                </a:cubicBezTo>
                <a:cubicBezTo>
                  <a:pt x="5875" y="0"/>
                  <a:pt x="5875" y="0"/>
                  <a:pt x="5875" y="0"/>
                </a:cubicBezTo>
                <a:cubicBezTo>
                  <a:pt x="5875" y="12048"/>
                  <a:pt x="5875" y="12048"/>
                  <a:pt x="5875" y="12048"/>
                </a:cubicBezTo>
                <a:cubicBezTo>
                  <a:pt x="5875" y="12671"/>
                  <a:pt x="6007" y="13256"/>
                  <a:pt x="6272" y="13763"/>
                </a:cubicBezTo>
                <a:cubicBezTo>
                  <a:pt x="6537" y="14309"/>
                  <a:pt x="6891" y="14738"/>
                  <a:pt x="7377" y="15167"/>
                </a:cubicBezTo>
                <a:cubicBezTo>
                  <a:pt x="7774" y="15518"/>
                  <a:pt x="8304" y="15830"/>
                  <a:pt x="8879" y="16064"/>
                </a:cubicBezTo>
                <a:cubicBezTo>
                  <a:pt x="9453" y="16297"/>
                  <a:pt x="10115" y="16414"/>
                  <a:pt x="10822" y="16414"/>
                </a:cubicBezTo>
                <a:cubicBezTo>
                  <a:pt x="11485" y="16414"/>
                  <a:pt x="12147" y="16297"/>
                  <a:pt x="12721" y="16064"/>
                </a:cubicBezTo>
                <a:cubicBezTo>
                  <a:pt x="13340" y="15830"/>
                  <a:pt x="13826" y="15518"/>
                  <a:pt x="14267" y="15167"/>
                </a:cubicBezTo>
                <a:cubicBezTo>
                  <a:pt x="14709" y="14738"/>
                  <a:pt x="15063" y="14309"/>
                  <a:pt x="15372" y="13763"/>
                </a:cubicBezTo>
                <a:cubicBezTo>
                  <a:pt x="15637" y="13256"/>
                  <a:pt x="15769" y="12671"/>
                  <a:pt x="15769" y="12048"/>
                </a:cubicBezTo>
                <a:lnTo>
                  <a:pt x="15769" y="0"/>
                </a:lnTo>
                <a:close/>
                <a:moveTo>
                  <a:pt x="4903" y="858"/>
                </a:moveTo>
                <a:cubicBezTo>
                  <a:pt x="972" y="858"/>
                  <a:pt x="972" y="858"/>
                  <a:pt x="972" y="858"/>
                </a:cubicBezTo>
                <a:cubicBezTo>
                  <a:pt x="972" y="3431"/>
                  <a:pt x="972" y="3431"/>
                  <a:pt x="972" y="3431"/>
                </a:cubicBezTo>
                <a:cubicBezTo>
                  <a:pt x="4903" y="3431"/>
                  <a:pt x="4903" y="3431"/>
                  <a:pt x="4903" y="3431"/>
                </a:cubicBezTo>
                <a:lnTo>
                  <a:pt x="4903" y="858"/>
                </a:lnTo>
                <a:close/>
                <a:moveTo>
                  <a:pt x="10822" y="20742"/>
                </a:moveTo>
                <a:cubicBezTo>
                  <a:pt x="12147" y="20742"/>
                  <a:pt x="13428" y="20508"/>
                  <a:pt x="14621" y="20079"/>
                </a:cubicBezTo>
                <a:cubicBezTo>
                  <a:pt x="15813" y="19612"/>
                  <a:pt x="16829" y="18988"/>
                  <a:pt x="17757" y="18208"/>
                </a:cubicBezTo>
                <a:cubicBezTo>
                  <a:pt x="18640" y="17428"/>
                  <a:pt x="19347" y="16531"/>
                  <a:pt x="19877" y="15479"/>
                </a:cubicBezTo>
                <a:cubicBezTo>
                  <a:pt x="20363" y="14426"/>
                  <a:pt x="20628" y="13295"/>
                  <a:pt x="20628" y="12126"/>
                </a:cubicBezTo>
                <a:cubicBezTo>
                  <a:pt x="20628" y="4289"/>
                  <a:pt x="20628" y="4289"/>
                  <a:pt x="20628" y="4289"/>
                </a:cubicBezTo>
                <a:cubicBezTo>
                  <a:pt x="16741" y="4289"/>
                  <a:pt x="16741" y="4289"/>
                  <a:pt x="16741" y="4289"/>
                </a:cubicBezTo>
                <a:cubicBezTo>
                  <a:pt x="16741" y="12048"/>
                  <a:pt x="16741" y="12048"/>
                  <a:pt x="16741" y="12048"/>
                </a:cubicBezTo>
                <a:cubicBezTo>
                  <a:pt x="16741" y="12827"/>
                  <a:pt x="16564" y="13490"/>
                  <a:pt x="16255" y="14114"/>
                </a:cubicBezTo>
                <a:cubicBezTo>
                  <a:pt x="15902" y="14738"/>
                  <a:pt x="15504" y="15284"/>
                  <a:pt x="14930" y="15752"/>
                </a:cubicBezTo>
                <a:cubicBezTo>
                  <a:pt x="14444" y="16258"/>
                  <a:pt x="13826" y="16609"/>
                  <a:pt x="13119" y="16882"/>
                </a:cubicBezTo>
                <a:cubicBezTo>
                  <a:pt x="12368" y="17155"/>
                  <a:pt x="11617" y="17311"/>
                  <a:pt x="10822" y="17311"/>
                </a:cubicBezTo>
                <a:cubicBezTo>
                  <a:pt x="9983" y="17311"/>
                  <a:pt x="9232" y="17155"/>
                  <a:pt x="8525" y="16882"/>
                </a:cubicBezTo>
                <a:cubicBezTo>
                  <a:pt x="7774" y="16609"/>
                  <a:pt x="7156" y="16258"/>
                  <a:pt x="6670" y="15752"/>
                </a:cubicBezTo>
                <a:cubicBezTo>
                  <a:pt x="6140" y="15284"/>
                  <a:pt x="5698" y="14738"/>
                  <a:pt x="5389" y="14114"/>
                </a:cubicBezTo>
                <a:cubicBezTo>
                  <a:pt x="5036" y="13490"/>
                  <a:pt x="4903" y="12827"/>
                  <a:pt x="4903" y="12048"/>
                </a:cubicBezTo>
                <a:cubicBezTo>
                  <a:pt x="4903" y="4289"/>
                  <a:pt x="4903" y="4289"/>
                  <a:pt x="4903" y="4289"/>
                </a:cubicBezTo>
                <a:cubicBezTo>
                  <a:pt x="972" y="4289"/>
                  <a:pt x="972" y="4289"/>
                  <a:pt x="972" y="4289"/>
                </a:cubicBezTo>
                <a:cubicBezTo>
                  <a:pt x="972" y="12126"/>
                  <a:pt x="972" y="12126"/>
                  <a:pt x="972" y="12126"/>
                </a:cubicBezTo>
                <a:cubicBezTo>
                  <a:pt x="972" y="13295"/>
                  <a:pt x="1237" y="14426"/>
                  <a:pt x="1767" y="15479"/>
                </a:cubicBezTo>
                <a:cubicBezTo>
                  <a:pt x="2253" y="16531"/>
                  <a:pt x="2960" y="17428"/>
                  <a:pt x="3843" y="18208"/>
                </a:cubicBezTo>
                <a:cubicBezTo>
                  <a:pt x="4771" y="18988"/>
                  <a:pt x="5831" y="19612"/>
                  <a:pt x="7023" y="20079"/>
                </a:cubicBezTo>
                <a:cubicBezTo>
                  <a:pt x="8216" y="20508"/>
                  <a:pt x="9453" y="20742"/>
                  <a:pt x="10822" y="20742"/>
                </a:cubicBezTo>
                <a:close/>
                <a:moveTo>
                  <a:pt x="20628" y="858"/>
                </a:moveTo>
                <a:cubicBezTo>
                  <a:pt x="16741" y="858"/>
                  <a:pt x="16741" y="858"/>
                  <a:pt x="16741" y="858"/>
                </a:cubicBezTo>
                <a:cubicBezTo>
                  <a:pt x="16741" y="3431"/>
                  <a:pt x="16741" y="3431"/>
                  <a:pt x="16741" y="3431"/>
                </a:cubicBezTo>
                <a:cubicBezTo>
                  <a:pt x="20628" y="3431"/>
                  <a:pt x="20628" y="3431"/>
                  <a:pt x="20628" y="3431"/>
                </a:cubicBezTo>
                <a:lnTo>
                  <a:pt x="20628" y="85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8" name="Shape 4848"/>
          <p:cNvSpPr/>
          <p:nvPr/>
        </p:nvSpPr>
        <p:spPr>
          <a:xfrm>
            <a:off x="2230614" y="2229165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53" y="847"/>
                </a:moveTo>
                <a:lnTo>
                  <a:pt x="953" y="847"/>
                </a:lnTo>
                <a:lnTo>
                  <a:pt x="953" y="17682"/>
                </a:lnTo>
                <a:lnTo>
                  <a:pt x="3600" y="14612"/>
                </a:lnTo>
                <a:lnTo>
                  <a:pt x="6247" y="16412"/>
                </a:lnTo>
                <a:lnTo>
                  <a:pt x="10694" y="10165"/>
                </a:lnTo>
                <a:lnTo>
                  <a:pt x="14824" y="13341"/>
                </a:lnTo>
                <a:lnTo>
                  <a:pt x="20753" y="4765"/>
                </a:lnTo>
                <a:lnTo>
                  <a:pt x="20753" y="847"/>
                </a:lnTo>
                <a:close/>
                <a:moveTo>
                  <a:pt x="953" y="20753"/>
                </a:moveTo>
                <a:lnTo>
                  <a:pt x="20753" y="20753"/>
                </a:lnTo>
                <a:lnTo>
                  <a:pt x="20753" y="6353"/>
                </a:lnTo>
                <a:lnTo>
                  <a:pt x="15035" y="14612"/>
                </a:lnTo>
                <a:lnTo>
                  <a:pt x="10906" y="11435"/>
                </a:lnTo>
                <a:lnTo>
                  <a:pt x="6459" y="17682"/>
                </a:lnTo>
                <a:lnTo>
                  <a:pt x="3706" y="15882"/>
                </a:lnTo>
                <a:lnTo>
                  <a:pt x="953" y="19059"/>
                </a:lnTo>
                <a:lnTo>
                  <a:pt x="953" y="2075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49" name="Shape 4849"/>
          <p:cNvSpPr/>
          <p:nvPr/>
        </p:nvSpPr>
        <p:spPr>
          <a:xfrm>
            <a:off x="2836206" y="2208849"/>
            <a:ext cx="279639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0"/>
                </a:moveTo>
                <a:cubicBezTo>
                  <a:pt x="19871" y="0"/>
                  <a:pt x="20153" y="35"/>
                  <a:pt x="20365" y="139"/>
                </a:cubicBezTo>
                <a:cubicBezTo>
                  <a:pt x="20612" y="243"/>
                  <a:pt x="20824" y="382"/>
                  <a:pt x="21000" y="590"/>
                </a:cubicBezTo>
                <a:cubicBezTo>
                  <a:pt x="21176" y="729"/>
                  <a:pt x="21318" y="938"/>
                  <a:pt x="21424" y="1181"/>
                </a:cubicBezTo>
                <a:cubicBezTo>
                  <a:pt x="21529" y="1424"/>
                  <a:pt x="21600" y="1667"/>
                  <a:pt x="21600" y="1945"/>
                </a:cubicBezTo>
                <a:cubicBezTo>
                  <a:pt x="21600" y="2223"/>
                  <a:pt x="21529" y="2466"/>
                  <a:pt x="21424" y="2674"/>
                </a:cubicBezTo>
                <a:cubicBezTo>
                  <a:pt x="21318" y="2917"/>
                  <a:pt x="21176" y="3125"/>
                  <a:pt x="21000" y="3299"/>
                </a:cubicBezTo>
                <a:cubicBezTo>
                  <a:pt x="20824" y="3473"/>
                  <a:pt x="20612" y="3612"/>
                  <a:pt x="20365" y="3716"/>
                </a:cubicBezTo>
                <a:cubicBezTo>
                  <a:pt x="20153" y="3785"/>
                  <a:pt x="19871" y="3820"/>
                  <a:pt x="19624" y="3820"/>
                </a:cubicBezTo>
                <a:cubicBezTo>
                  <a:pt x="19553" y="3820"/>
                  <a:pt x="19482" y="3820"/>
                  <a:pt x="19412" y="3820"/>
                </a:cubicBezTo>
                <a:cubicBezTo>
                  <a:pt x="19376" y="3820"/>
                  <a:pt x="19306" y="3820"/>
                  <a:pt x="19235" y="3820"/>
                </a:cubicBezTo>
                <a:cubicBezTo>
                  <a:pt x="15565" y="13405"/>
                  <a:pt x="15565" y="13405"/>
                  <a:pt x="15565" y="13405"/>
                </a:cubicBezTo>
                <a:cubicBezTo>
                  <a:pt x="15706" y="13509"/>
                  <a:pt x="15812" y="13613"/>
                  <a:pt x="15953" y="13717"/>
                </a:cubicBezTo>
                <a:cubicBezTo>
                  <a:pt x="16059" y="13821"/>
                  <a:pt x="16165" y="13960"/>
                  <a:pt x="16200" y="14099"/>
                </a:cubicBezTo>
                <a:cubicBezTo>
                  <a:pt x="16306" y="14238"/>
                  <a:pt x="16376" y="14412"/>
                  <a:pt x="16412" y="14550"/>
                </a:cubicBezTo>
                <a:cubicBezTo>
                  <a:pt x="16447" y="14689"/>
                  <a:pt x="16482" y="14863"/>
                  <a:pt x="16482" y="15037"/>
                </a:cubicBezTo>
                <a:cubicBezTo>
                  <a:pt x="16482" y="15314"/>
                  <a:pt x="16447" y="15558"/>
                  <a:pt x="16341" y="15801"/>
                </a:cubicBezTo>
                <a:cubicBezTo>
                  <a:pt x="16235" y="16009"/>
                  <a:pt x="16059" y="16217"/>
                  <a:pt x="15882" y="16391"/>
                </a:cubicBezTo>
                <a:cubicBezTo>
                  <a:pt x="15706" y="16599"/>
                  <a:pt x="15494" y="16738"/>
                  <a:pt x="15282" y="16808"/>
                </a:cubicBezTo>
                <a:cubicBezTo>
                  <a:pt x="15035" y="16912"/>
                  <a:pt x="14788" y="16947"/>
                  <a:pt x="14506" y="16947"/>
                </a:cubicBezTo>
                <a:cubicBezTo>
                  <a:pt x="14224" y="16947"/>
                  <a:pt x="13976" y="16912"/>
                  <a:pt x="13765" y="16808"/>
                </a:cubicBezTo>
                <a:cubicBezTo>
                  <a:pt x="13518" y="16738"/>
                  <a:pt x="13306" y="16599"/>
                  <a:pt x="13129" y="16391"/>
                </a:cubicBezTo>
                <a:cubicBezTo>
                  <a:pt x="12953" y="16217"/>
                  <a:pt x="12812" y="16009"/>
                  <a:pt x="12706" y="15801"/>
                </a:cubicBezTo>
                <a:cubicBezTo>
                  <a:pt x="12600" y="15558"/>
                  <a:pt x="12529" y="15314"/>
                  <a:pt x="12529" y="15037"/>
                </a:cubicBezTo>
                <a:cubicBezTo>
                  <a:pt x="12529" y="14863"/>
                  <a:pt x="12565" y="14724"/>
                  <a:pt x="12600" y="14585"/>
                </a:cubicBezTo>
                <a:cubicBezTo>
                  <a:pt x="12635" y="14446"/>
                  <a:pt x="12706" y="14307"/>
                  <a:pt x="12776" y="14134"/>
                </a:cubicBezTo>
                <a:cubicBezTo>
                  <a:pt x="9071" y="11113"/>
                  <a:pt x="9071" y="11113"/>
                  <a:pt x="9071" y="11113"/>
                </a:cubicBezTo>
                <a:cubicBezTo>
                  <a:pt x="8894" y="11251"/>
                  <a:pt x="8718" y="11390"/>
                  <a:pt x="8506" y="11460"/>
                </a:cubicBezTo>
                <a:cubicBezTo>
                  <a:pt x="8329" y="11529"/>
                  <a:pt x="8082" y="11564"/>
                  <a:pt x="7835" y="11564"/>
                </a:cubicBezTo>
                <a:cubicBezTo>
                  <a:pt x="7729" y="11564"/>
                  <a:pt x="7624" y="11564"/>
                  <a:pt x="7518" y="11529"/>
                </a:cubicBezTo>
                <a:cubicBezTo>
                  <a:pt x="7447" y="11529"/>
                  <a:pt x="7341" y="11495"/>
                  <a:pt x="7235" y="11495"/>
                </a:cubicBezTo>
                <a:cubicBezTo>
                  <a:pt x="3282" y="18266"/>
                  <a:pt x="3282" y="18266"/>
                  <a:pt x="3282" y="18266"/>
                </a:cubicBezTo>
                <a:cubicBezTo>
                  <a:pt x="3388" y="18336"/>
                  <a:pt x="3459" y="18440"/>
                  <a:pt x="3565" y="18544"/>
                </a:cubicBezTo>
                <a:cubicBezTo>
                  <a:pt x="3635" y="18648"/>
                  <a:pt x="3706" y="18787"/>
                  <a:pt x="3741" y="18891"/>
                </a:cubicBezTo>
                <a:cubicBezTo>
                  <a:pt x="3812" y="19030"/>
                  <a:pt x="3847" y="19134"/>
                  <a:pt x="3882" y="19239"/>
                </a:cubicBezTo>
                <a:cubicBezTo>
                  <a:pt x="3918" y="19377"/>
                  <a:pt x="3953" y="19516"/>
                  <a:pt x="3953" y="19655"/>
                </a:cubicBezTo>
                <a:cubicBezTo>
                  <a:pt x="3953" y="19933"/>
                  <a:pt x="3882" y="20176"/>
                  <a:pt x="3776" y="20419"/>
                </a:cubicBezTo>
                <a:cubicBezTo>
                  <a:pt x="3671" y="20662"/>
                  <a:pt x="3529" y="20871"/>
                  <a:pt x="3353" y="21010"/>
                </a:cubicBezTo>
                <a:cubicBezTo>
                  <a:pt x="3176" y="21183"/>
                  <a:pt x="2965" y="21357"/>
                  <a:pt x="2718" y="21461"/>
                </a:cubicBezTo>
                <a:cubicBezTo>
                  <a:pt x="2506" y="21565"/>
                  <a:pt x="2224" y="21600"/>
                  <a:pt x="1976" y="21600"/>
                </a:cubicBezTo>
                <a:cubicBezTo>
                  <a:pt x="1694" y="21600"/>
                  <a:pt x="1447" y="21565"/>
                  <a:pt x="1200" y="21461"/>
                </a:cubicBezTo>
                <a:cubicBezTo>
                  <a:pt x="988" y="21357"/>
                  <a:pt x="776" y="21183"/>
                  <a:pt x="600" y="21010"/>
                </a:cubicBezTo>
                <a:cubicBezTo>
                  <a:pt x="388" y="20871"/>
                  <a:pt x="247" y="20662"/>
                  <a:pt x="141" y="20419"/>
                </a:cubicBezTo>
                <a:cubicBezTo>
                  <a:pt x="35" y="20176"/>
                  <a:pt x="0" y="19933"/>
                  <a:pt x="0" y="19655"/>
                </a:cubicBezTo>
                <a:cubicBezTo>
                  <a:pt x="0" y="19377"/>
                  <a:pt x="35" y="19134"/>
                  <a:pt x="141" y="18926"/>
                </a:cubicBezTo>
                <a:cubicBezTo>
                  <a:pt x="247" y="18683"/>
                  <a:pt x="388" y="18475"/>
                  <a:pt x="600" y="18301"/>
                </a:cubicBezTo>
                <a:cubicBezTo>
                  <a:pt x="776" y="18127"/>
                  <a:pt x="988" y="17988"/>
                  <a:pt x="1200" y="17884"/>
                </a:cubicBezTo>
                <a:cubicBezTo>
                  <a:pt x="1447" y="17815"/>
                  <a:pt x="1694" y="17745"/>
                  <a:pt x="1976" y="17745"/>
                </a:cubicBezTo>
                <a:cubicBezTo>
                  <a:pt x="2082" y="17745"/>
                  <a:pt x="2188" y="17780"/>
                  <a:pt x="2294" y="17780"/>
                </a:cubicBezTo>
                <a:cubicBezTo>
                  <a:pt x="2400" y="17815"/>
                  <a:pt x="2506" y="17815"/>
                  <a:pt x="2612" y="17850"/>
                </a:cubicBezTo>
                <a:cubicBezTo>
                  <a:pt x="6565" y="11078"/>
                  <a:pt x="6565" y="11078"/>
                  <a:pt x="6565" y="11078"/>
                </a:cubicBezTo>
                <a:cubicBezTo>
                  <a:pt x="6424" y="10974"/>
                  <a:pt x="6353" y="10869"/>
                  <a:pt x="6247" y="10765"/>
                </a:cubicBezTo>
                <a:cubicBezTo>
                  <a:pt x="6176" y="10661"/>
                  <a:pt x="6106" y="10557"/>
                  <a:pt x="6071" y="10453"/>
                </a:cubicBezTo>
                <a:cubicBezTo>
                  <a:pt x="6000" y="10314"/>
                  <a:pt x="5965" y="10175"/>
                  <a:pt x="5929" y="10036"/>
                </a:cubicBezTo>
                <a:cubicBezTo>
                  <a:pt x="5894" y="9932"/>
                  <a:pt x="5859" y="9758"/>
                  <a:pt x="5859" y="9619"/>
                </a:cubicBezTo>
                <a:cubicBezTo>
                  <a:pt x="5859" y="9376"/>
                  <a:pt x="5929" y="9133"/>
                  <a:pt x="6035" y="8890"/>
                </a:cubicBezTo>
                <a:cubicBezTo>
                  <a:pt x="6141" y="8647"/>
                  <a:pt x="6282" y="8439"/>
                  <a:pt x="6459" y="8265"/>
                </a:cubicBezTo>
                <a:cubicBezTo>
                  <a:pt x="6635" y="8091"/>
                  <a:pt x="6847" y="7952"/>
                  <a:pt x="7094" y="7848"/>
                </a:cubicBezTo>
                <a:cubicBezTo>
                  <a:pt x="7306" y="7779"/>
                  <a:pt x="7588" y="7709"/>
                  <a:pt x="7835" y="7709"/>
                </a:cubicBezTo>
                <a:cubicBezTo>
                  <a:pt x="8118" y="7709"/>
                  <a:pt x="8365" y="7779"/>
                  <a:pt x="8612" y="7848"/>
                </a:cubicBezTo>
                <a:cubicBezTo>
                  <a:pt x="8824" y="7952"/>
                  <a:pt x="9035" y="8091"/>
                  <a:pt x="9212" y="8265"/>
                </a:cubicBezTo>
                <a:cubicBezTo>
                  <a:pt x="9424" y="8439"/>
                  <a:pt x="9565" y="8647"/>
                  <a:pt x="9671" y="8890"/>
                </a:cubicBezTo>
                <a:cubicBezTo>
                  <a:pt x="9776" y="9133"/>
                  <a:pt x="9812" y="9376"/>
                  <a:pt x="9812" y="9619"/>
                </a:cubicBezTo>
                <a:cubicBezTo>
                  <a:pt x="9812" y="9793"/>
                  <a:pt x="9812" y="9967"/>
                  <a:pt x="9741" y="10105"/>
                </a:cubicBezTo>
                <a:cubicBezTo>
                  <a:pt x="9706" y="10279"/>
                  <a:pt x="9635" y="10418"/>
                  <a:pt x="9565" y="10522"/>
                </a:cubicBezTo>
                <a:cubicBezTo>
                  <a:pt x="13271" y="13543"/>
                  <a:pt x="13271" y="13543"/>
                  <a:pt x="13271" y="13543"/>
                </a:cubicBezTo>
                <a:cubicBezTo>
                  <a:pt x="13447" y="13405"/>
                  <a:pt x="13659" y="13300"/>
                  <a:pt x="13835" y="13231"/>
                </a:cubicBezTo>
                <a:cubicBezTo>
                  <a:pt x="14047" y="13127"/>
                  <a:pt x="14259" y="13092"/>
                  <a:pt x="14506" y="13092"/>
                </a:cubicBezTo>
                <a:cubicBezTo>
                  <a:pt x="14576" y="13092"/>
                  <a:pt x="14612" y="13127"/>
                  <a:pt x="14682" y="13127"/>
                </a:cubicBezTo>
                <a:cubicBezTo>
                  <a:pt x="14718" y="13127"/>
                  <a:pt x="14788" y="13161"/>
                  <a:pt x="14824" y="13161"/>
                </a:cubicBezTo>
                <a:cubicBezTo>
                  <a:pt x="18494" y="3507"/>
                  <a:pt x="18494" y="3507"/>
                  <a:pt x="18494" y="3507"/>
                </a:cubicBezTo>
                <a:cubicBezTo>
                  <a:pt x="18388" y="3438"/>
                  <a:pt x="18282" y="3334"/>
                  <a:pt x="18176" y="3230"/>
                </a:cubicBezTo>
                <a:cubicBezTo>
                  <a:pt x="18071" y="3125"/>
                  <a:pt x="17965" y="2986"/>
                  <a:pt x="17894" y="2848"/>
                </a:cubicBezTo>
                <a:cubicBezTo>
                  <a:pt x="17824" y="2709"/>
                  <a:pt x="17753" y="2570"/>
                  <a:pt x="17718" y="2396"/>
                </a:cubicBezTo>
                <a:cubicBezTo>
                  <a:pt x="17647" y="2257"/>
                  <a:pt x="17647" y="2084"/>
                  <a:pt x="17647" y="1945"/>
                </a:cubicBezTo>
                <a:cubicBezTo>
                  <a:pt x="17647" y="1667"/>
                  <a:pt x="17682" y="1424"/>
                  <a:pt x="17788" y="1181"/>
                </a:cubicBezTo>
                <a:cubicBezTo>
                  <a:pt x="17894" y="938"/>
                  <a:pt x="18035" y="729"/>
                  <a:pt x="18247" y="590"/>
                </a:cubicBezTo>
                <a:cubicBezTo>
                  <a:pt x="18424" y="382"/>
                  <a:pt x="18635" y="243"/>
                  <a:pt x="18847" y="139"/>
                </a:cubicBezTo>
                <a:cubicBezTo>
                  <a:pt x="19094" y="35"/>
                  <a:pt x="19341" y="0"/>
                  <a:pt x="19624" y="0"/>
                </a:cubicBezTo>
                <a:close/>
                <a:moveTo>
                  <a:pt x="1976" y="20836"/>
                </a:moveTo>
                <a:cubicBezTo>
                  <a:pt x="2118" y="20836"/>
                  <a:pt x="2259" y="20801"/>
                  <a:pt x="2435" y="20732"/>
                </a:cubicBezTo>
                <a:cubicBezTo>
                  <a:pt x="2576" y="20697"/>
                  <a:pt x="2718" y="20593"/>
                  <a:pt x="2788" y="20489"/>
                </a:cubicBezTo>
                <a:cubicBezTo>
                  <a:pt x="2929" y="20385"/>
                  <a:pt x="3000" y="20280"/>
                  <a:pt x="3071" y="20107"/>
                </a:cubicBezTo>
                <a:cubicBezTo>
                  <a:pt x="3141" y="19968"/>
                  <a:pt x="3176" y="19829"/>
                  <a:pt x="3176" y="19655"/>
                </a:cubicBezTo>
                <a:cubicBezTo>
                  <a:pt x="3176" y="19516"/>
                  <a:pt x="3141" y="19377"/>
                  <a:pt x="3071" y="19239"/>
                </a:cubicBezTo>
                <a:cubicBezTo>
                  <a:pt x="3000" y="19100"/>
                  <a:pt x="2929" y="18961"/>
                  <a:pt x="2788" y="18857"/>
                </a:cubicBezTo>
                <a:cubicBezTo>
                  <a:pt x="2718" y="18752"/>
                  <a:pt x="2576" y="18683"/>
                  <a:pt x="2435" y="18614"/>
                </a:cubicBezTo>
                <a:cubicBezTo>
                  <a:pt x="2259" y="18579"/>
                  <a:pt x="2118" y="18544"/>
                  <a:pt x="1976" y="18544"/>
                </a:cubicBezTo>
                <a:cubicBezTo>
                  <a:pt x="1800" y="18544"/>
                  <a:pt x="1659" y="18579"/>
                  <a:pt x="1518" y="18614"/>
                </a:cubicBezTo>
                <a:cubicBezTo>
                  <a:pt x="1341" y="18683"/>
                  <a:pt x="1235" y="18752"/>
                  <a:pt x="1129" y="18857"/>
                </a:cubicBezTo>
                <a:cubicBezTo>
                  <a:pt x="1059" y="18961"/>
                  <a:pt x="953" y="19100"/>
                  <a:pt x="882" y="19239"/>
                </a:cubicBezTo>
                <a:cubicBezTo>
                  <a:pt x="812" y="19377"/>
                  <a:pt x="776" y="19516"/>
                  <a:pt x="776" y="19655"/>
                </a:cubicBezTo>
                <a:cubicBezTo>
                  <a:pt x="776" y="19829"/>
                  <a:pt x="812" y="19968"/>
                  <a:pt x="882" y="20107"/>
                </a:cubicBezTo>
                <a:cubicBezTo>
                  <a:pt x="953" y="20280"/>
                  <a:pt x="1059" y="20385"/>
                  <a:pt x="1129" y="20489"/>
                </a:cubicBezTo>
                <a:cubicBezTo>
                  <a:pt x="1235" y="20593"/>
                  <a:pt x="1341" y="20697"/>
                  <a:pt x="1518" y="20732"/>
                </a:cubicBezTo>
                <a:cubicBezTo>
                  <a:pt x="1659" y="20801"/>
                  <a:pt x="1800" y="20836"/>
                  <a:pt x="1976" y="20836"/>
                </a:cubicBezTo>
                <a:close/>
                <a:moveTo>
                  <a:pt x="7835" y="10800"/>
                </a:moveTo>
                <a:cubicBezTo>
                  <a:pt x="8012" y="10800"/>
                  <a:pt x="8153" y="10765"/>
                  <a:pt x="8294" y="10696"/>
                </a:cubicBezTo>
                <a:cubicBezTo>
                  <a:pt x="8471" y="10661"/>
                  <a:pt x="8576" y="10557"/>
                  <a:pt x="8682" y="10453"/>
                </a:cubicBezTo>
                <a:cubicBezTo>
                  <a:pt x="8753" y="10349"/>
                  <a:pt x="8859" y="10244"/>
                  <a:pt x="8929" y="10105"/>
                </a:cubicBezTo>
                <a:cubicBezTo>
                  <a:pt x="9000" y="9967"/>
                  <a:pt x="9035" y="9793"/>
                  <a:pt x="9035" y="9619"/>
                </a:cubicBezTo>
                <a:cubicBezTo>
                  <a:pt x="9035" y="9480"/>
                  <a:pt x="9000" y="9341"/>
                  <a:pt x="8929" y="9203"/>
                </a:cubicBezTo>
                <a:cubicBezTo>
                  <a:pt x="8859" y="9064"/>
                  <a:pt x="8753" y="8925"/>
                  <a:pt x="8682" y="8821"/>
                </a:cubicBezTo>
                <a:cubicBezTo>
                  <a:pt x="8576" y="8716"/>
                  <a:pt x="8471" y="8647"/>
                  <a:pt x="8294" y="8577"/>
                </a:cubicBezTo>
                <a:cubicBezTo>
                  <a:pt x="8153" y="8508"/>
                  <a:pt x="8012" y="8508"/>
                  <a:pt x="7835" y="8508"/>
                </a:cubicBezTo>
                <a:cubicBezTo>
                  <a:pt x="7694" y="8508"/>
                  <a:pt x="7553" y="8508"/>
                  <a:pt x="7376" y="8577"/>
                </a:cubicBezTo>
                <a:cubicBezTo>
                  <a:pt x="7235" y="8647"/>
                  <a:pt x="7129" y="8716"/>
                  <a:pt x="7024" y="8821"/>
                </a:cubicBezTo>
                <a:cubicBezTo>
                  <a:pt x="6882" y="8925"/>
                  <a:pt x="6812" y="9064"/>
                  <a:pt x="6741" y="9203"/>
                </a:cubicBezTo>
                <a:cubicBezTo>
                  <a:pt x="6671" y="9341"/>
                  <a:pt x="6635" y="9480"/>
                  <a:pt x="6635" y="9619"/>
                </a:cubicBezTo>
                <a:cubicBezTo>
                  <a:pt x="6635" y="9793"/>
                  <a:pt x="6671" y="9967"/>
                  <a:pt x="6741" y="10105"/>
                </a:cubicBezTo>
                <a:cubicBezTo>
                  <a:pt x="6812" y="10244"/>
                  <a:pt x="6882" y="10349"/>
                  <a:pt x="7024" y="10453"/>
                </a:cubicBezTo>
                <a:cubicBezTo>
                  <a:pt x="7129" y="10557"/>
                  <a:pt x="7235" y="10661"/>
                  <a:pt x="7376" y="10696"/>
                </a:cubicBezTo>
                <a:cubicBezTo>
                  <a:pt x="7553" y="10765"/>
                  <a:pt x="7694" y="10800"/>
                  <a:pt x="7835" y="10800"/>
                </a:cubicBezTo>
                <a:close/>
                <a:moveTo>
                  <a:pt x="14506" y="16183"/>
                </a:moveTo>
                <a:cubicBezTo>
                  <a:pt x="14647" y="16183"/>
                  <a:pt x="14824" y="16148"/>
                  <a:pt x="14965" y="16078"/>
                </a:cubicBezTo>
                <a:cubicBezTo>
                  <a:pt x="15106" y="16044"/>
                  <a:pt x="15247" y="15940"/>
                  <a:pt x="15353" y="15870"/>
                </a:cubicBezTo>
                <a:cubicBezTo>
                  <a:pt x="15459" y="15731"/>
                  <a:pt x="15565" y="15627"/>
                  <a:pt x="15600" y="15488"/>
                </a:cubicBezTo>
                <a:cubicBezTo>
                  <a:pt x="15671" y="15349"/>
                  <a:pt x="15706" y="15210"/>
                  <a:pt x="15706" y="15037"/>
                </a:cubicBezTo>
                <a:cubicBezTo>
                  <a:pt x="15706" y="14898"/>
                  <a:pt x="15671" y="14759"/>
                  <a:pt x="15600" y="14585"/>
                </a:cubicBezTo>
                <a:cubicBezTo>
                  <a:pt x="15565" y="14446"/>
                  <a:pt x="15459" y="14342"/>
                  <a:pt x="15353" y="14238"/>
                </a:cubicBezTo>
                <a:cubicBezTo>
                  <a:pt x="15247" y="14099"/>
                  <a:pt x="15106" y="14030"/>
                  <a:pt x="14965" y="13960"/>
                </a:cubicBezTo>
                <a:cubicBezTo>
                  <a:pt x="14824" y="13891"/>
                  <a:pt x="14647" y="13891"/>
                  <a:pt x="14506" y="13891"/>
                </a:cubicBezTo>
                <a:cubicBezTo>
                  <a:pt x="14365" y="13891"/>
                  <a:pt x="14188" y="13891"/>
                  <a:pt x="14047" y="13960"/>
                </a:cubicBezTo>
                <a:cubicBezTo>
                  <a:pt x="13906" y="14030"/>
                  <a:pt x="13765" y="14099"/>
                  <a:pt x="13694" y="14238"/>
                </a:cubicBezTo>
                <a:cubicBezTo>
                  <a:pt x="13553" y="14342"/>
                  <a:pt x="13482" y="14446"/>
                  <a:pt x="13412" y="14585"/>
                </a:cubicBezTo>
                <a:cubicBezTo>
                  <a:pt x="13341" y="14759"/>
                  <a:pt x="13306" y="14898"/>
                  <a:pt x="13306" y="15037"/>
                </a:cubicBezTo>
                <a:cubicBezTo>
                  <a:pt x="13306" y="15210"/>
                  <a:pt x="13341" y="15349"/>
                  <a:pt x="13412" y="15488"/>
                </a:cubicBezTo>
                <a:cubicBezTo>
                  <a:pt x="13482" y="15627"/>
                  <a:pt x="13553" y="15731"/>
                  <a:pt x="13694" y="15870"/>
                </a:cubicBezTo>
                <a:cubicBezTo>
                  <a:pt x="13765" y="15940"/>
                  <a:pt x="13906" y="16044"/>
                  <a:pt x="14047" y="16078"/>
                </a:cubicBezTo>
                <a:cubicBezTo>
                  <a:pt x="14188" y="16148"/>
                  <a:pt x="14365" y="16183"/>
                  <a:pt x="14506" y="16183"/>
                </a:cubicBezTo>
                <a:close/>
                <a:moveTo>
                  <a:pt x="19624" y="3056"/>
                </a:moveTo>
                <a:cubicBezTo>
                  <a:pt x="19765" y="3056"/>
                  <a:pt x="19906" y="3021"/>
                  <a:pt x="20082" y="2986"/>
                </a:cubicBezTo>
                <a:cubicBezTo>
                  <a:pt x="20224" y="2917"/>
                  <a:pt x="20365" y="2848"/>
                  <a:pt x="20435" y="2743"/>
                </a:cubicBezTo>
                <a:cubicBezTo>
                  <a:pt x="20541" y="2639"/>
                  <a:pt x="20612" y="2500"/>
                  <a:pt x="20682" y="2361"/>
                </a:cubicBezTo>
                <a:cubicBezTo>
                  <a:pt x="20753" y="2223"/>
                  <a:pt x="20824" y="2084"/>
                  <a:pt x="20824" y="1945"/>
                </a:cubicBezTo>
                <a:cubicBezTo>
                  <a:pt x="20824" y="1771"/>
                  <a:pt x="20753" y="1632"/>
                  <a:pt x="20682" y="1493"/>
                </a:cubicBezTo>
                <a:cubicBezTo>
                  <a:pt x="20612" y="1320"/>
                  <a:pt x="20541" y="1215"/>
                  <a:pt x="20435" y="1111"/>
                </a:cubicBezTo>
                <a:cubicBezTo>
                  <a:pt x="20365" y="1007"/>
                  <a:pt x="20224" y="903"/>
                  <a:pt x="20082" y="868"/>
                </a:cubicBezTo>
                <a:cubicBezTo>
                  <a:pt x="19906" y="799"/>
                  <a:pt x="19765" y="764"/>
                  <a:pt x="19624" y="764"/>
                </a:cubicBezTo>
                <a:cubicBezTo>
                  <a:pt x="19447" y="764"/>
                  <a:pt x="19306" y="799"/>
                  <a:pt x="19165" y="868"/>
                </a:cubicBezTo>
                <a:cubicBezTo>
                  <a:pt x="18988" y="903"/>
                  <a:pt x="18882" y="1007"/>
                  <a:pt x="18776" y="1111"/>
                </a:cubicBezTo>
                <a:cubicBezTo>
                  <a:pt x="18671" y="1215"/>
                  <a:pt x="18565" y="1320"/>
                  <a:pt x="18494" y="1493"/>
                </a:cubicBezTo>
                <a:cubicBezTo>
                  <a:pt x="18459" y="1632"/>
                  <a:pt x="18424" y="1771"/>
                  <a:pt x="18424" y="1945"/>
                </a:cubicBezTo>
                <a:cubicBezTo>
                  <a:pt x="18424" y="2084"/>
                  <a:pt x="18459" y="2223"/>
                  <a:pt x="18494" y="2361"/>
                </a:cubicBezTo>
                <a:cubicBezTo>
                  <a:pt x="18565" y="2500"/>
                  <a:pt x="18671" y="2639"/>
                  <a:pt x="18776" y="2743"/>
                </a:cubicBezTo>
                <a:cubicBezTo>
                  <a:pt x="18882" y="2848"/>
                  <a:pt x="18988" y="2917"/>
                  <a:pt x="19165" y="2986"/>
                </a:cubicBezTo>
                <a:cubicBezTo>
                  <a:pt x="19306" y="3021"/>
                  <a:pt x="19447" y="3056"/>
                  <a:pt x="19624" y="305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0" name="Shape 4850"/>
          <p:cNvSpPr/>
          <p:nvPr/>
        </p:nvSpPr>
        <p:spPr>
          <a:xfrm>
            <a:off x="3472868" y="2224384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697"/>
                  <a:pt x="21483" y="12555"/>
                  <a:pt x="21289" y="13373"/>
                </a:cubicBezTo>
                <a:cubicBezTo>
                  <a:pt x="21094" y="14231"/>
                  <a:pt x="20822" y="15011"/>
                  <a:pt x="20432" y="15791"/>
                </a:cubicBezTo>
                <a:cubicBezTo>
                  <a:pt x="20043" y="16492"/>
                  <a:pt x="19537" y="17155"/>
                  <a:pt x="19031" y="17818"/>
                </a:cubicBezTo>
                <a:cubicBezTo>
                  <a:pt x="18486" y="18442"/>
                  <a:pt x="17903" y="18988"/>
                  <a:pt x="17241" y="19495"/>
                </a:cubicBezTo>
                <a:cubicBezTo>
                  <a:pt x="17241" y="19534"/>
                  <a:pt x="17241" y="19534"/>
                  <a:pt x="17241" y="19534"/>
                </a:cubicBezTo>
                <a:cubicBezTo>
                  <a:pt x="16852" y="19768"/>
                  <a:pt x="16852" y="19768"/>
                  <a:pt x="16852" y="19768"/>
                </a:cubicBezTo>
                <a:cubicBezTo>
                  <a:pt x="16541" y="20001"/>
                  <a:pt x="16541" y="20001"/>
                  <a:pt x="16541" y="20001"/>
                </a:cubicBezTo>
                <a:cubicBezTo>
                  <a:pt x="16112" y="20274"/>
                  <a:pt x="15645" y="20508"/>
                  <a:pt x="15217" y="20703"/>
                </a:cubicBezTo>
                <a:cubicBezTo>
                  <a:pt x="14789" y="20898"/>
                  <a:pt x="14322" y="21054"/>
                  <a:pt x="13855" y="21210"/>
                </a:cubicBezTo>
                <a:cubicBezTo>
                  <a:pt x="13349" y="21327"/>
                  <a:pt x="12843" y="21444"/>
                  <a:pt x="12337" y="21522"/>
                </a:cubicBezTo>
                <a:cubicBezTo>
                  <a:pt x="11870" y="21561"/>
                  <a:pt x="11364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57"/>
                  <a:pt x="272" y="7993"/>
                  <a:pt x="817" y="6706"/>
                </a:cubicBezTo>
                <a:cubicBezTo>
                  <a:pt x="1362" y="5419"/>
                  <a:pt x="2102" y="4250"/>
                  <a:pt x="2997" y="3275"/>
                </a:cubicBezTo>
                <a:cubicBezTo>
                  <a:pt x="3931" y="2300"/>
                  <a:pt x="5059" y="1521"/>
                  <a:pt x="6305" y="936"/>
                </a:cubicBezTo>
                <a:cubicBezTo>
                  <a:pt x="7589" y="390"/>
                  <a:pt x="8912" y="39"/>
                  <a:pt x="10352" y="0"/>
                </a:cubicBezTo>
                <a:cubicBezTo>
                  <a:pt x="11248" y="0"/>
                  <a:pt x="11248" y="0"/>
                  <a:pt x="11248" y="0"/>
                </a:cubicBezTo>
                <a:cubicBezTo>
                  <a:pt x="12688" y="39"/>
                  <a:pt x="14011" y="390"/>
                  <a:pt x="15295" y="936"/>
                </a:cubicBezTo>
                <a:cubicBezTo>
                  <a:pt x="16541" y="1521"/>
                  <a:pt x="17669" y="2300"/>
                  <a:pt x="18603" y="3275"/>
                </a:cubicBezTo>
                <a:cubicBezTo>
                  <a:pt x="19537" y="4250"/>
                  <a:pt x="20238" y="5419"/>
                  <a:pt x="20783" y="6706"/>
                </a:cubicBezTo>
                <a:cubicBezTo>
                  <a:pt x="21328" y="7993"/>
                  <a:pt x="21600" y="9357"/>
                  <a:pt x="21600" y="10800"/>
                </a:cubicBezTo>
                <a:close/>
                <a:moveTo>
                  <a:pt x="10819" y="20742"/>
                </a:moveTo>
                <a:cubicBezTo>
                  <a:pt x="11286" y="20742"/>
                  <a:pt x="11754" y="20703"/>
                  <a:pt x="12182" y="20664"/>
                </a:cubicBezTo>
                <a:cubicBezTo>
                  <a:pt x="12649" y="20586"/>
                  <a:pt x="13116" y="20469"/>
                  <a:pt x="13544" y="20352"/>
                </a:cubicBezTo>
                <a:cubicBezTo>
                  <a:pt x="13972" y="20235"/>
                  <a:pt x="14400" y="20079"/>
                  <a:pt x="14828" y="19923"/>
                </a:cubicBezTo>
                <a:cubicBezTo>
                  <a:pt x="15256" y="19729"/>
                  <a:pt x="15645" y="19534"/>
                  <a:pt x="16035" y="19261"/>
                </a:cubicBezTo>
                <a:cubicBezTo>
                  <a:pt x="10352" y="10956"/>
                  <a:pt x="10352" y="10956"/>
                  <a:pt x="10352" y="10956"/>
                </a:cubicBezTo>
                <a:cubicBezTo>
                  <a:pt x="10352" y="858"/>
                  <a:pt x="10352" y="858"/>
                  <a:pt x="10352" y="858"/>
                </a:cubicBezTo>
                <a:cubicBezTo>
                  <a:pt x="9029" y="936"/>
                  <a:pt x="7784" y="1209"/>
                  <a:pt x="6655" y="1755"/>
                </a:cubicBezTo>
                <a:cubicBezTo>
                  <a:pt x="5488" y="2300"/>
                  <a:pt x="4515" y="3002"/>
                  <a:pt x="3658" y="3899"/>
                </a:cubicBezTo>
                <a:cubicBezTo>
                  <a:pt x="2763" y="4796"/>
                  <a:pt x="2102" y="5848"/>
                  <a:pt x="1596" y="7057"/>
                </a:cubicBezTo>
                <a:cubicBezTo>
                  <a:pt x="1129" y="8227"/>
                  <a:pt x="856" y="9474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9888" y="6784"/>
                </a:moveTo>
                <a:cubicBezTo>
                  <a:pt x="19498" y="5926"/>
                  <a:pt x="19031" y="5147"/>
                  <a:pt x="18448" y="4445"/>
                </a:cubicBezTo>
                <a:cubicBezTo>
                  <a:pt x="17903" y="3743"/>
                  <a:pt x="17241" y="3119"/>
                  <a:pt x="16502" y="2612"/>
                </a:cubicBezTo>
                <a:cubicBezTo>
                  <a:pt x="15723" y="2066"/>
                  <a:pt x="14867" y="1677"/>
                  <a:pt x="14011" y="1365"/>
                </a:cubicBezTo>
                <a:cubicBezTo>
                  <a:pt x="13116" y="1053"/>
                  <a:pt x="12221" y="897"/>
                  <a:pt x="11248" y="858"/>
                </a:cubicBezTo>
                <a:cubicBezTo>
                  <a:pt x="11248" y="10176"/>
                  <a:pt x="11248" y="10176"/>
                  <a:pt x="11248" y="10176"/>
                </a:cubicBezTo>
                <a:lnTo>
                  <a:pt x="19888" y="6784"/>
                </a:lnTo>
                <a:close/>
                <a:moveTo>
                  <a:pt x="16735" y="18754"/>
                </a:moveTo>
                <a:cubicBezTo>
                  <a:pt x="17358" y="18325"/>
                  <a:pt x="17903" y="17818"/>
                  <a:pt x="18370" y="17233"/>
                </a:cubicBezTo>
                <a:cubicBezTo>
                  <a:pt x="18876" y="16648"/>
                  <a:pt x="19304" y="15986"/>
                  <a:pt x="19693" y="15323"/>
                </a:cubicBezTo>
                <a:cubicBezTo>
                  <a:pt x="20004" y="14660"/>
                  <a:pt x="20277" y="13919"/>
                  <a:pt x="20471" y="13178"/>
                </a:cubicBezTo>
                <a:cubicBezTo>
                  <a:pt x="20627" y="12399"/>
                  <a:pt x="20744" y="11619"/>
                  <a:pt x="20744" y="10800"/>
                </a:cubicBezTo>
                <a:cubicBezTo>
                  <a:pt x="20744" y="10527"/>
                  <a:pt x="20744" y="10254"/>
                  <a:pt x="20705" y="9942"/>
                </a:cubicBezTo>
                <a:cubicBezTo>
                  <a:pt x="20705" y="9669"/>
                  <a:pt x="20666" y="9396"/>
                  <a:pt x="20588" y="9162"/>
                </a:cubicBezTo>
                <a:cubicBezTo>
                  <a:pt x="20549" y="8890"/>
                  <a:pt x="20510" y="8617"/>
                  <a:pt x="20432" y="8344"/>
                </a:cubicBezTo>
                <a:cubicBezTo>
                  <a:pt x="20355" y="8110"/>
                  <a:pt x="20316" y="7837"/>
                  <a:pt x="20238" y="7603"/>
                </a:cubicBezTo>
                <a:cubicBezTo>
                  <a:pt x="11481" y="10995"/>
                  <a:pt x="11481" y="10995"/>
                  <a:pt x="11481" y="10995"/>
                </a:cubicBezTo>
                <a:lnTo>
                  <a:pt x="16735" y="1875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1" name="Shape 4851"/>
          <p:cNvSpPr/>
          <p:nvPr/>
        </p:nvSpPr>
        <p:spPr>
          <a:xfrm>
            <a:off x="4096385" y="2224384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10742" y="21600"/>
                  <a:pt x="10742" y="21600"/>
                  <a:pt x="10742" y="21600"/>
                </a:cubicBezTo>
                <a:cubicBezTo>
                  <a:pt x="9263" y="21600"/>
                  <a:pt x="7862" y="21327"/>
                  <a:pt x="6577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577" y="819"/>
                </a:cubicBezTo>
                <a:cubicBezTo>
                  <a:pt x="7862" y="273"/>
                  <a:pt x="9263" y="0"/>
                  <a:pt x="10742" y="0"/>
                </a:cubicBezTo>
                <a:lnTo>
                  <a:pt x="10819" y="0"/>
                </a:lnTo>
                <a:close/>
                <a:moveTo>
                  <a:pt x="5604" y="10332"/>
                </a:moveTo>
                <a:cubicBezTo>
                  <a:pt x="5604" y="9942"/>
                  <a:pt x="5604" y="9552"/>
                  <a:pt x="5643" y="9162"/>
                </a:cubicBezTo>
                <a:cubicBezTo>
                  <a:pt x="5682" y="8773"/>
                  <a:pt x="5721" y="8344"/>
                  <a:pt x="5721" y="7954"/>
                </a:cubicBezTo>
                <a:cubicBezTo>
                  <a:pt x="5799" y="7603"/>
                  <a:pt x="5877" y="7213"/>
                  <a:pt x="5955" y="6823"/>
                </a:cubicBezTo>
                <a:cubicBezTo>
                  <a:pt x="5994" y="6472"/>
                  <a:pt x="6110" y="6121"/>
                  <a:pt x="6188" y="5770"/>
                </a:cubicBezTo>
                <a:cubicBezTo>
                  <a:pt x="5916" y="5692"/>
                  <a:pt x="5643" y="5614"/>
                  <a:pt x="5371" y="5536"/>
                </a:cubicBezTo>
                <a:cubicBezTo>
                  <a:pt x="5098" y="5419"/>
                  <a:pt x="4865" y="5303"/>
                  <a:pt x="4631" y="5225"/>
                </a:cubicBezTo>
                <a:cubicBezTo>
                  <a:pt x="4359" y="5108"/>
                  <a:pt x="4086" y="4991"/>
                  <a:pt x="3853" y="4874"/>
                </a:cubicBezTo>
                <a:cubicBezTo>
                  <a:pt x="3619" y="4757"/>
                  <a:pt x="3386" y="4640"/>
                  <a:pt x="3114" y="4523"/>
                </a:cubicBezTo>
                <a:cubicBezTo>
                  <a:pt x="2802" y="4913"/>
                  <a:pt x="2530" y="5342"/>
                  <a:pt x="2257" y="5770"/>
                </a:cubicBezTo>
                <a:cubicBezTo>
                  <a:pt x="1985" y="6199"/>
                  <a:pt x="1751" y="6706"/>
                  <a:pt x="1518" y="7213"/>
                </a:cubicBezTo>
                <a:cubicBezTo>
                  <a:pt x="1323" y="7720"/>
                  <a:pt x="1168" y="8227"/>
                  <a:pt x="1090" y="8734"/>
                </a:cubicBezTo>
                <a:cubicBezTo>
                  <a:pt x="973" y="9279"/>
                  <a:pt x="895" y="9786"/>
                  <a:pt x="856" y="10332"/>
                </a:cubicBezTo>
                <a:lnTo>
                  <a:pt x="5604" y="10332"/>
                </a:lnTo>
                <a:close/>
                <a:moveTo>
                  <a:pt x="5604" y="11268"/>
                </a:moveTo>
                <a:cubicBezTo>
                  <a:pt x="856" y="11268"/>
                  <a:pt x="856" y="11268"/>
                  <a:pt x="856" y="11268"/>
                </a:cubicBezTo>
                <a:cubicBezTo>
                  <a:pt x="895" y="11814"/>
                  <a:pt x="973" y="12321"/>
                  <a:pt x="1090" y="12866"/>
                </a:cubicBezTo>
                <a:cubicBezTo>
                  <a:pt x="1168" y="13373"/>
                  <a:pt x="1323" y="13880"/>
                  <a:pt x="1518" y="14387"/>
                </a:cubicBezTo>
                <a:cubicBezTo>
                  <a:pt x="1751" y="14894"/>
                  <a:pt x="1985" y="15401"/>
                  <a:pt x="2257" y="15830"/>
                </a:cubicBezTo>
                <a:cubicBezTo>
                  <a:pt x="2530" y="16258"/>
                  <a:pt x="2802" y="16687"/>
                  <a:pt x="3114" y="17077"/>
                </a:cubicBezTo>
                <a:cubicBezTo>
                  <a:pt x="3386" y="16960"/>
                  <a:pt x="3619" y="16843"/>
                  <a:pt x="3853" y="16726"/>
                </a:cubicBezTo>
                <a:cubicBezTo>
                  <a:pt x="4086" y="16609"/>
                  <a:pt x="4359" y="16492"/>
                  <a:pt x="4631" y="16375"/>
                </a:cubicBezTo>
                <a:cubicBezTo>
                  <a:pt x="4865" y="16297"/>
                  <a:pt x="5098" y="16181"/>
                  <a:pt x="5371" y="16064"/>
                </a:cubicBezTo>
                <a:cubicBezTo>
                  <a:pt x="5643" y="15986"/>
                  <a:pt x="5916" y="15908"/>
                  <a:pt x="6188" y="15830"/>
                </a:cubicBezTo>
                <a:cubicBezTo>
                  <a:pt x="6110" y="15479"/>
                  <a:pt x="5994" y="15128"/>
                  <a:pt x="5955" y="14777"/>
                </a:cubicBezTo>
                <a:cubicBezTo>
                  <a:pt x="5877" y="14387"/>
                  <a:pt x="5799" y="13997"/>
                  <a:pt x="5721" y="13646"/>
                </a:cubicBezTo>
                <a:cubicBezTo>
                  <a:pt x="5721" y="13217"/>
                  <a:pt x="5682" y="12827"/>
                  <a:pt x="5643" y="12438"/>
                </a:cubicBezTo>
                <a:cubicBezTo>
                  <a:pt x="5604" y="12048"/>
                  <a:pt x="5604" y="11658"/>
                  <a:pt x="5604" y="11268"/>
                </a:cubicBezTo>
                <a:close/>
                <a:moveTo>
                  <a:pt x="8484" y="1092"/>
                </a:moveTo>
                <a:cubicBezTo>
                  <a:pt x="8017" y="1248"/>
                  <a:pt x="7550" y="1404"/>
                  <a:pt x="7122" y="1560"/>
                </a:cubicBezTo>
                <a:cubicBezTo>
                  <a:pt x="6694" y="1716"/>
                  <a:pt x="6305" y="1949"/>
                  <a:pt x="5877" y="2183"/>
                </a:cubicBezTo>
                <a:cubicBezTo>
                  <a:pt x="5488" y="2378"/>
                  <a:pt x="5098" y="2612"/>
                  <a:pt x="4748" y="2924"/>
                </a:cubicBezTo>
                <a:cubicBezTo>
                  <a:pt x="4398" y="3197"/>
                  <a:pt x="4048" y="3509"/>
                  <a:pt x="3697" y="3860"/>
                </a:cubicBezTo>
                <a:cubicBezTo>
                  <a:pt x="3931" y="3938"/>
                  <a:pt x="4164" y="4055"/>
                  <a:pt x="4359" y="4133"/>
                </a:cubicBezTo>
                <a:cubicBezTo>
                  <a:pt x="4592" y="4250"/>
                  <a:pt x="4787" y="4367"/>
                  <a:pt x="5021" y="4445"/>
                </a:cubicBezTo>
                <a:cubicBezTo>
                  <a:pt x="5254" y="4562"/>
                  <a:pt x="5488" y="4640"/>
                  <a:pt x="5721" y="4718"/>
                </a:cubicBezTo>
                <a:cubicBezTo>
                  <a:pt x="5916" y="4757"/>
                  <a:pt x="6149" y="4874"/>
                  <a:pt x="6383" y="4952"/>
                </a:cubicBezTo>
                <a:cubicBezTo>
                  <a:pt x="6538" y="4562"/>
                  <a:pt x="6694" y="4172"/>
                  <a:pt x="6811" y="3782"/>
                </a:cubicBezTo>
                <a:cubicBezTo>
                  <a:pt x="6966" y="3431"/>
                  <a:pt x="7122" y="3080"/>
                  <a:pt x="7317" y="2729"/>
                </a:cubicBezTo>
                <a:cubicBezTo>
                  <a:pt x="7472" y="2417"/>
                  <a:pt x="7667" y="2144"/>
                  <a:pt x="7823" y="1871"/>
                </a:cubicBezTo>
                <a:cubicBezTo>
                  <a:pt x="8017" y="1599"/>
                  <a:pt x="8251" y="1326"/>
                  <a:pt x="8484" y="1092"/>
                </a:cubicBezTo>
                <a:close/>
                <a:moveTo>
                  <a:pt x="3697" y="17740"/>
                </a:moveTo>
                <a:cubicBezTo>
                  <a:pt x="4048" y="18091"/>
                  <a:pt x="4398" y="18403"/>
                  <a:pt x="4748" y="18676"/>
                </a:cubicBezTo>
                <a:cubicBezTo>
                  <a:pt x="5098" y="18988"/>
                  <a:pt x="5488" y="19222"/>
                  <a:pt x="5877" y="19417"/>
                </a:cubicBezTo>
                <a:cubicBezTo>
                  <a:pt x="6305" y="19651"/>
                  <a:pt x="6694" y="19884"/>
                  <a:pt x="7122" y="20040"/>
                </a:cubicBezTo>
                <a:cubicBezTo>
                  <a:pt x="7550" y="20196"/>
                  <a:pt x="8017" y="20352"/>
                  <a:pt x="8484" y="20508"/>
                </a:cubicBezTo>
                <a:cubicBezTo>
                  <a:pt x="8251" y="20274"/>
                  <a:pt x="8017" y="20001"/>
                  <a:pt x="7823" y="19729"/>
                </a:cubicBezTo>
                <a:cubicBezTo>
                  <a:pt x="7667" y="19456"/>
                  <a:pt x="7472" y="19183"/>
                  <a:pt x="7317" y="18871"/>
                </a:cubicBezTo>
                <a:cubicBezTo>
                  <a:pt x="7122" y="18520"/>
                  <a:pt x="6966" y="18169"/>
                  <a:pt x="6811" y="17818"/>
                </a:cubicBezTo>
                <a:cubicBezTo>
                  <a:pt x="6694" y="17428"/>
                  <a:pt x="6538" y="17038"/>
                  <a:pt x="6383" y="16648"/>
                </a:cubicBezTo>
                <a:cubicBezTo>
                  <a:pt x="6149" y="16687"/>
                  <a:pt x="5916" y="16765"/>
                  <a:pt x="5721" y="16882"/>
                </a:cubicBezTo>
                <a:cubicBezTo>
                  <a:pt x="5488" y="16960"/>
                  <a:pt x="5254" y="17038"/>
                  <a:pt x="5021" y="17155"/>
                </a:cubicBezTo>
                <a:cubicBezTo>
                  <a:pt x="4787" y="17233"/>
                  <a:pt x="4554" y="17350"/>
                  <a:pt x="4359" y="17467"/>
                </a:cubicBezTo>
                <a:cubicBezTo>
                  <a:pt x="4125" y="17545"/>
                  <a:pt x="3931" y="17662"/>
                  <a:pt x="3697" y="17740"/>
                </a:cubicBezTo>
                <a:close/>
                <a:moveTo>
                  <a:pt x="10352" y="6433"/>
                </a:moveTo>
                <a:cubicBezTo>
                  <a:pt x="10080" y="6433"/>
                  <a:pt x="9808" y="6433"/>
                  <a:pt x="9496" y="6394"/>
                </a:cubicBezTo>
                <a:cubicBezTo>
                  <a:pt x="9224" y="6394"/>
                  <a:pt x="8951" y="6355"/>
                  <a:pt x="8679" y="6316"/>
                </a:cubicBezTo>
                <a:cubicBezTo>
                  <a:pt x="8368" y="6316"/>
                  <a:pt x="8095" y="6238"/>
                  <a:pt x="7823" y="6160"/>
                </a:cubicBezTo>
                <a:cubicBezTo>
                  <a:pt x="7550" y="6121"/>
                  <a:pt x="7278" y="6043"/>
                  <a:pt x="7005" y="6043"/>
                </a:cubicBezTo>
                <a:cubicBezTo>
                  <a:pt x="6928" y="6316"/>
                  <a:pt x="6889" y="6667"/>
                  <a:pt x="6811" y="6979"/>
                </a:cubicBezTo>
                <a:cubicBezTo>
                  <a:pt x="6733" y="7330"/>
                  <a:pt x="6694" y="7681"/>
                  <a:pt x="6655" y="8071"/>
                </a:cubicBezTo>
                <a:cubicBezTo>
                  <a:pt x="6577" y="8422"/>
                  <a:pt x="6538" y="8812"/>
                  <a:pt x="6499" y="9201"/>
                </a:cubicBezTo>
                <a:cubicBezTo>
                  <a:pt x="6461" y="9591"/>
                  <a:pt x="6461" y="9981"/>
                  <a:pt x="6461" y="10332"/>
                </a:cubicBezTo>
                <a:cubicBezTo>
                  <a:pt x="10352" y="10332"/>
                  <a:pt x="10352" y="10332"/>
                  <a:pt x="10352" y="10332"/>
                </a:cubicBezTo>
                <a:lnTo>
                  <a:pt x="10352" y="6433"/>
                </a:lnTo>
                <a:close/>
                <a:moveTo>
                  <a:pt x="6461" y="11268"/>
                </a:moveTo>
                <a:cubicBezTo>
                  <a:pt x="6461" y="11619"/>
                  <a:pt x="6461" y="12009"/>
                  <a:pt x="6499" y="12399"/>
                </a:cubicBezTo>
                <a:cubicBezTo>
                  <a:pt x="6538" y="12788"/>
                  <a:pt x="6577" y="13178"/>
                  <a:pt x="6655" y="13529"/>
                </a:cubicBezTo>
                <a:cubicBezTo>
                  <a:pt x="6694" y="13919"/>
                  <a:pt x="6733" y="14270"/>
                  <a:pt x="6811" y="14621"/>
                </a:cubicBezTo>
                <a:cubicBezTo>
                  <a:pt x="6889" y="14933"/>
                  <a:pt x="6928" y="15284"/>
                  <a:pt x="7005" y="15557"/>
                </a:cubicBezTo>
                <a:cubicBezTo>
                  <a:pt x="7278" y="15518"/>
                  <a:pt x="7550" y="15440"/>
                  <a:pt x="7823" y="15401"/>
                </a:cubicBezTo>
                <a:cubicBezTo>
                  <a:pt x="8095" y="15362"/>
                  <a:pt x="8368" y="15284"/>
                  <a:pt x="8679" y="15284"/>
                </a:cubicBezTo>
                <a:cubicBezTo>
                  <a:pt x="8951" y="15245"/>
                  <a:pt x="9224" y="15206"/>
                  <a:pt x="9496" y="15206"/>
                </a:cubicBezTo>
                <a:cubicBezTo>
                  <a:pt x="9808" y="15167"/>
                  <a:pt x="10080" y="15167"/>
                  <a:pt x="10352" y="15167"/>
                </a:cubicBezTo>
                <a:cubicBezTo>
                  <a:pt x="10352" y="11268"/>
                  <a:pt x="10352" y="11268"/>
                  <a:pt x="10352" y="11268"/>
                </a:cubicBezTo>
                <a:lnTo>
                  <a:pt x="6461" y="11268"/>
                </a:lnTo>
                <a:close/>
                <a:moveTo>
                  <a:pt x="10352" y="897"/>
                </a:moveTo>
                <a:cubicBezTo>
                  <a:pt x="10080" y="975"/>
                  <a:pt x="9808" y="1131"/>
                  <a:pt x="9496" y="1365"/>
                </a:cubicBezTo>
                <a:cubicBezTo>
                  <a:pt x="9224" y="1599"/>
                  <a:pt x="8951" y="1910"/>
                  <a:pt x="8679" y="2261"/>
                </a:cubicBezTo>
                <a:cubicBezTo>
                  <a:pt x="8406" y="2612"/>
                  <a:pt x="8134" y="3041"/>
                  <a:pt x="7901" y="3509"/>
                </a:cubicBezTo>
                <a:cubicBezTo>
                  <a:pt x="7628" y="4016"/>
                  <a:pt x="7434" y="4562"/>
                  <a:pt x="7278" y="5147"/>
                </a:cubicBezTo>
                <a:cubicBezTo>
                  <a:pt x="7511" y="5225"/>
                  <a:pt x="7745" y="5303"/>
                  <a:pt x="7978" y="5342"/>
                </a:cubicBezTo>
                <a:cubicBezTo>
                  <a:pt x="8251" y="5381"/>
                  <a:pt x="8523" y="5419"/>
                  <a:pt x="8796" y="5458"/>
                </a:cubicBezTo>
                <a:cubicBezTo>
                  <a:pt x="9068" y="5497"/>
                  <a:pt x="9302" y="5536"/>
                  <a:pt x="9574" y="5536"/>
                </a:cubicBezTo>
                <a:cubicBezTo>
                  <a:pt x="9846" y="5575"/>
                  <a:pt x="10119" y="5575"/>
                  <a:pt x="10352" y="5575"/>
                </a:cubicBezTo>
                <a:lnTo>
                  <a:pt x="10352" y="897"/>
                </a:lnTo>
                <a:close/>
                <a:moveTo>
                  <a:pt x="10352" y="16025"/>
                </a:moveTo>
                <a:cubicBezTo>
                  <a:pt x="10119" y="16025"/>
                  <a:pt x="9846" y="16025"/>
                  <a:pt x="9574" y="16064"/>
                </a:cubicBezTo>
                <a:cubicBezTo>
                  <a:pt x="9302" y="16064"/>
                  <a:pt x="9068" y="16103"/>
                  <a:pt x="8796" y="16142"/>
                </a:cubicBezTo>
                <a:cubicBezTo>
                  <a:pt x="8523" y="16181"/>
                  <a:pt x="8251" y="16219"/>
                  <a:pt x="7978" y="16258"/>
                </a:cubicBezTo>
                <a:cubicBezTo>
                  <a:pt x="7745" y="16297"/>
                  <a:pt x="7511" y="16375"/>
                  <a:pt x="7278" y="16453"/>
                </a:cubicBezTo>
                <a:cubicBezTo>
                  <a:pt x="7434" y="17038"/>
                  <a:pt x="7628" y="17584"/>
                  <a:pt x="7901" y="18091"/>
                </a:cubicBezTo>
                <a:cubicBezTo>
                  <a:pt x="8134" y="18559"/>
                  <a:pt x="8406" y="18988"/>
                  <a:pt x="8679" y="19339"/>
                </a:cubicBezTo>
                <a:cubicBezTo>
                  <a:pt x="8951" y="19690"/>
                  <a:pt x="9224" y="20001"/>
                  <a:pt x="9496" y="20235"/>
                </a:cubicBezTo>
                <a:cubicBezTo>
                  <a:pt x="9808" y="20469"/>
                  <a:pt x="10080" y="20625"/>
                  <a:pt x="10352" y="20703"/>
                </a:cubicBezTo>
                <a:lnTo>
                  <a:pt x="10352" y="16025"/>
                </a:lnTo>
                <a:close/>
                <a:moveTo>
                  <a:pt x="11248" y="5575"/>
                </a:moveTo>
                <a:cubicBezTo>
                  <a:pt x="11481" y="5575"/>
                  <a:pt x="11754" y="5575"/>
                  <a:pt x="12026" y="5536"/>
                </a:cubicBezTo>
                <a:cubicBezTo>
                  <a:pt x="12298" y="5536"/>
                  <a:pt x="12571" y="5497"/>
                  <a:pt x="12843" y="5458"/>
                </a:cubicBezTo>
                <a:cubicBezTo>
                  <a:pt x="13077" y="5419"/>
                  <a:pt x="13310" y="5381"/>
                  <a:pt x="13583" y="5342"/>
                </a:cubicBezTo>
                <a:cubicBezTo>
                  <a:pt x="13816" y="5303"/>
                  <a:pt x="14089" y="5225"/>
                  <a:pt x="14361" y="5147"/>
                </a:cubicBezTo>
                <a:cubicBezTo>
                  <a:pt x="14166" y="4601"/>
                  <a:pt x="13933" y="4055"/>
                  <a:pt x="13699" y="3548"/>
                </a:cubicBezTo>
                <a:cubicBezTo>
                  <a:pt x="13466" y="3080"/>
                  <a:pt x="13194" y="2651"/>
                  <a:pt x="12921" y="2261"/>
                </a:cubicBezTo>
                <a:cubicBezTo>
                  <a:pt x="12649" y="1910"/>
                  <a:pt x="12376" y="1599"/>
                  <a:pt x="12104" y="1365"/>
                </a:cubicBezTo>
                <a:cubicBezTo>
                  <a:pt x="11792" y="1170"/>
                  <a:pt x="11520" y="1014"/>
                  <a:pt x="11248" y="897"/>
                </a:cubicBezTo>
                <a:lnTo>
                  <a:pt x="11248" y="5575"/>
                </a:lnTo>
                <a:close/>
                <a:moveTo>
                  <a:pt x="11248" y="6433"/>
                </a:moveTo>
                <a:cubicBezTo>
                  <a:pt x="11248" y="10332"/>
                  <a:pt x="11248" y="10332"/>
                  <a:pt x="11248" y="10332"/>
                </a:cubicBezTo>
                <a:cubicBezTo>
                  <a:pt x="15101" y="10332"/>
                  <a:pt x="15101" y="10332"/>
                  <a:pt x="15101" y="10332"/>
                </a:cubicBezTo>
                <a:cubicBezTo>
                  <a:pt x="15101" y="9981"/>
                  <a:pt x="15101" y="9591"/>
                  <a:pt x="15062" y="9201"/>
                </a:cubicBezTo>
                <a:cubicBezTo>
                  <a:pt x="15023" y="8812"/>
                  <a:pt x="14984" y="8422"/>
                  <a:pt x="14945" y="8071"/>
                </a:cubicBezTo>
                <a:cubicBezTo>
                  <a:pt x="14945" y="7681"/>
                  <a:pt x="14867" y="7330"/>
                  <a:pt x="14828" y="6979"/>
                </a:cubicBezTo>
                <a:cubicBezTo>
                  <a:pt x="14750" y="6667"/>
                  <a:pt x="14672" y="6316"/>
                  <a:pt x="14556" y="6043"/>
                </a:cubicBezTo>
                <a:cubicBezTo>
                  <a:pt x="14283" y="6082"/>
                  <a:pt x="14011" y="6160"/>
                  <a:pt x="13738" y="6199"/>
                </a:cubicBezTo>
                <a:cubicBezTo>
                  <a:pt x="13466" y="6238"/>
                  <a:pt x="13194" y="6316"/>
                  <a:pt x="12921" y="6316"/>
                </a:cubicBezTo>
                <a:cubicBezTo>
                  <a:pt x="12649" y="6355"/>
                  <a:pt x="12376" y="6394"/>
                  <a:pt x="12104" y="6394"/>
                </a:cubicBezTo>
                <a:cubicBezTo>
                  <a:pt x="11792" y="6433"/>
                  <a:pt x="11520" y="6433"/>
                  <a:pt x="11248" y="6433"/>
                </a:cubicBezTo>
                <a:close/>
                <a:moveTo>
                  <a:pt x="11248" y="15167"/>
                </a:moveTo>
                <a:cubicBezTo>
                  <a:pt x="11520" y="15167"/>
                  <a:pt x="11792" y="15167"/>
                  <a:pt x="12104" y="15206"/>
                </a:cubicBezTo>
                <a:cubicBezTo>
                  <a:pt x="12376" y="15206"/>
                  <a:pt x="12649" y="15245"/>
                  <a:pt x="12921" y="15284"/>
                </a:cubicBezTo>
                <a:cubicBezTo>
                  <a:pt x="13194" y="15284"/>
                  <a:pt x="13466" y="15362"/>
                  <a:pt x="13738" y="15401"/>
                </a:cubicBezTo>
                <a:cubicBezTo>
                  <a:pt x="14011" y="15440"/>
                  <a:pt x="14283" y="15518"/>
                  <a:pt x="14556" y="15557"/>
                </a:cubicBezTo>
                <a:cubicBezTo>
                  <a:pt x="14672" y="15284"/>
                  <a:pt x="14750" y="14933"/>
                  <a:pt x="14828" y="14621"/>
                </a:cubicBezTo>
                <a:cubicBezTo>
                  <a:pt x="14867" y="14270"/>
                  <a:pt x="14945" y="13919"/>
                  <a:pt x="14945" y="13529"/>
                </a:cubicBezTo>
                <a:cubicBezTo>
                  <a:pt x="14984" y="13178"/>
                  <a:pt x="15023" y="12788"/>
                  <a:pt x="15062" y="12399"/>
                </a:cubicBezTo>
                <a:cubicBezTo>
                  <a:pt x="15101" y="12009"/>
                  <a:pt x="15101" y="11619"/>
                  <a:pt x="15101" y="11268"/>
                </a:cubicBezTo>
                <a:cubicBezTo>
                  <a:pt x="11248" y="11268"/>
                  <a:pt x="11248" y="11268"/>
                  <a:pt x="11248" y="11268"/>
                </a:cubicBezTo>
                <a:lnTo>
                  <a:pt x="11248" y="15167"/>
                </a:lnTo>
                <a:close/>
                <a:moveTo>
                  <a:pt x="11248" y="20703"/>
                </a:moveTo>
                <a:cubicBezTo>
                  <a:pt x="11520" y="20586"/>
                  <a:pt x="11792" y="20430"/>
                  <a:pt x="12104" y="20235"/>
                </a:cubicBezTo>
                <a:cubicBezTo>
                  <a:pt x="12376" y="20001"/>
                  <a:pt x="12649" y="19690"/>
                  <a:pt x="12921" y="19339"/>
                </a:cubicBezTo>
                <a:cubicBezTo>
                  <a:pt x="13194" y="18949"/>
                  <a:pt x="13466" y="18520"/>
                  <a:pt x="13699" y="18052"/>
                </a:cubicBezTo>
                <a:cubicBezTo>
                  <a:pt x="13933" y="17545"/>
                  <a:pt x="14166" y="16999"/>
                  <a:pt x="14361" y="16453"/>
                </a:cubicBezTo>
                <a:cubicBezTo>
                  <a:pt x="14089" y="16375"/>
                  <a:pt x="13816" y="16297"/>
                  <a:pt x="13583" y="16258"/>
                </a:cubicBezTo>
                <a:cubicBezTo>
                  <a:pt x="13310" y="16219"/>
                  <a:pt x="13077" y="16181"/>
                  <a:pt x="12843" y="16142"/>
                </a:cubicBezTo>
                <a:cubicBezTo>
                  <a:pt x="12571" y="16103"/>
                  <a:pt x="12298" y="16064"/>
                  <a:pt x="12026" y="16064"/>
                </a:cubicBezTo>
                <a:cubicBezTo>
                  <a:pt x="11754" y="16025"/>
                  <a:pt x="11481" y="16025"/>
                  <a:pt x="11248" y="16025"/>
                </a:cubicBezTo>
                <a:lnTo>
                  <a:pt x="11248" y="20703"/>
                </a:lnTo>
                <a:close/>
                <a:moveTo>
                  <a:pt x="17903" y="3860"/>
                </a:moveTo>
                <a:cubicBezTo>
                  <a:pt x="17552" y="3509"/>
                  <a:pt x="17202" y="3197"/>
                  <a:pt x="16852" y="2924"/>
                </a:cubicBezTo>
                <a:cubicBezTo>
                  <a:pt x="16502" y="2612"/>
                  <a:pt x="16112" y="2339"/>
                  <a:pt x="15723" y="2105"/>
                </a:cubicBezTo>
                <a:cubicBezTo>
                  <a:pt x="15334" y="1910"/>
                  <a:pt x="14906" y="1716"/>
                  <a:pt x="14439" y="1521"/>
                </a:cubicBezTo>
                <a:cubicBezTo>
                  <a:pt x="14011" y="1365"/>
                  <a:pt x="13583" y="1209"/>
                  <a:pt x="13155" y="1092"/>
                </a:cubicBezTo>
                <a:cubicBezTo>
                  <a:pt x="13349" y="1326"/>
                  <a:pt x="13544" y="1599"/>
                  <a:pt x="13738" y="1871"/>
                </a:cubicBezTo>
                <a:cubicBezTo>
                  <a:pt x="13894" y="2144"/>
                  <a:pt x="14089" y="2417"/>
                  <a:pt x="14244" y="2729"/>
                </a:cubicBezTo>
                <a:cubicBezTo>
                  <a:pt x="14439" y="3080"/>
                  <a:pt x="14634" y="3431"/>
                  <a:pt x="14750" y="3782"/>
                </a:cubicBezTo>
                <a:cubicBezTo>
                  <a:pt x="14906" y="4172"/>
                  <a:pt x="15023" y="4562"/>
                  <a:pt x="15178" y="4952"/>
                </a:cubicBezTo>
                <a:cubicBezTo>
                  <a:pt x="15412" y="4913"/>
                  <a:pt x="15645" y="4835"/>
                  <a:pt x="15879" y="4718"/>
                </a:cubicBezTo>
                <a:cubicBezTo>
                  <a:pt x="16112" y="4640"/>
                  <a:pt x="16346" y="4562"/>
                  <a:pt x="16579" y="4445"/>
                </a:cubicBezTo>
                <a:cubicBezTo>
                  <a:pt x="16774" y="4367"/>
                  <a:pt x="17008" y="4250"/>
                  <a:pt x="17202" y="4133"/>
                </a:cubicBezTo>
                <a:cubicBezTo>
                  <a:pt x="17436" y="4055"/>
                  <a:pt x="17669" y="3938"/>
                  <a:pt x="17903" y="3860"/>
                </a:cubicBezTo>
                <a:close/>
                <a:moveTo>
                  <a:pt x="13155" y="20508"/>
                </a:moveTo>
                <a:cubicBezTo>
                  <a:pt x="13583" y="20352"/>
                  <a:pt x="14011" y="20196"/>
                  <a:pt x="14439" y="20040"/>
                </a:cubicBezTo>
                <a:cubicBezTo>
                  <a:pt x="14906" y="19884"/>
                  <a:pt x="15334" y="19690"/>
                  <a:pt x="15723" y="19495"/>
                </a:cubicBezTo>
                <a:cubicBezTo>
                  <a:pt x="16112" y="19261"/>
                  <a:pt x="16502" y="18988"/>
                  <a:pt x="16852" y="18676"/>
                </a:cubicBezTo>
                <a:cubicBezTo>
                  <a:pt x="17202" y="18403"/>
                  <a:pt x="17552" y="18091"/>
                  <a:pt x="17903" y="17740"/>
                </a:cubicBezTo>
                <a:cubicBezTo>
                  <a:pt x="17669" y="17662"/>
                  <a:pt x="17436" y="17545"/>
                  <a:pt x="17202" y="17467"/>
                </a:cubicBezTo>
                <a:cubicBezTo>
                  <a:pt x="17008" y="17350"/>
                  <a:pt x="16774" y="17233"/>
                  <a:pt x="16579" y="17155"/>
                </a:cubicBezTo>
                <a:cubicBezTo>
                  <a:pt x="16346" y="17038"/>
                  <a:pt x="16112" y="16960"/>
                  <a:pt x="15879" y="16882"/>
                </a:cubicBezTo>
                <a:cubicBezTo>
                  <a:pt x="15645" y="16765"/>
                  <a:pt x="15412" y="16687"/>
                  <a:pt x="15178" y="16648"/>
                </a:cubicBezTo>
                <a:cubicBezTo>
                  <a:pt x="15023" y="17038"/>
                  <a:pt x="14906" y="17428"/>
                  <a:pt x="14750" y="17818"/>
                </a:cubicBezTo>
                <a:cubicBezTo>
                  <a:pt x="14634" y="18169"/>
                  <a:pt x="14439" y="18520"/>
                  <a:pt x="14244" y="18871"/>
                </a:cubicBezTo>
                <a:cubicBezTo>
                  <a:pt x="14089" y="19183"/>
                  <a:pt x="13894" y="19456"/>
                  <a:pt x="13738" y="19729"/>
                </a:cubicBezTo>
                <a:cubicBezTo>
                  <a:pt x="13544" y="20001"/>
                  <a:pt x="13349" y="20274"/>
                  <a:pt x="13155" y="20508"/>
                </a:cubicBezTo>
                <a:close/>
                <a:moveTo>
                  <a:pt x="15957" y="10332"/>
                </a:moveTo>
                <a:cubicBezTo>
                  <a:pt x="20744" y="10332"/>
                  <a:pt x="20744" y="10332"/>
                  <a:pt x="20744" y="10332"/>
                </a:cubicBezTo>
                <a:cubicBezTo>
                  <a:pt x="20705" y="9786"/>
                  <a:pt x="20627" y="9279"/>
                  <a:pt x="20549" y="8734"/>
                </a:cubicBezTo>
                <a:cubicBezTo>
                  <a:pt x="20432" y="8227"/>
                  <a:pt x="20277" y="7720"/>
                  <a:pt x="20082" y="7213"/>
                </a:cubicBezTo>
                <a:cubicBezTo>
                  <a:pt x="19888" y="6706"/>
                  <a:pt x="19654" y="6199"/>
                  <a:pt x="19382" y="5731"/>
                </a:cubicBezTo>
                <a:cubicBezTo>
                  <a:pt x="19109" y="5303"/>
                  <a:pt x="18798" y="4874"/>
                  <a:pt x="18525" y="4523"/>
                </a:cubicBezTo>
                <a:cubicBezTo>
                  <a:pt x="18253" y="4640"/>
                  <a:pt x="17981" y="4757"/>
                  <a:pt x="17747" y="4874"/>
                </a:cubicBezTo>
                <a:cubicBezTo>
                  <a:pt x="17514" y="4991"/>
                  <a:pt x="17241" y="5108"/>
                  <a:pt x="17008" y="5225"/>
                </a:cubicBezTo>
                <a:cubicBezTo>
                  <a:pt x="16735" y="5303"/>
                  <a:pt x="16463" y="5419"/>
                  <a:pt x="16190" y="5536"/>
                </a:cubicBezTo>
                <a:cubicBezTo>
                  <a:pt x="15957" y="5614"/>
                  <a:pt x="15684" y="5692"/>
                  <a:pt x="15412" y="5770"/>
                </a:cubicBezTo>
                <a:cubicBezTo>
                  <a:pt x="15490" y="6121"/>
                  <a:pt x="15568" y="6472"/>
                  <a:pt x="15645" y="6823"/>
                </a:cubicBezTo>
                <a:cubicBezTo>
                  <a:pt x="15723" y="7213"/>
                  <a:pt x="15801" y="7603"/>
                  <a:pt x="15840" y="7954"/>
                </a:cubicBezTo>
                <a:cubicBezTo>
                  <a:pt x="15840" y="8344"/>
                  <a:pt x="15879" y="8773"/>
                  <a:pt x="15918" y="9162"/>
                </a:cubicBezTo>
                <a:cubicBezTo>
                  <a:pt x="15957" y="9552"/>
                  <a:pt x="15957" y="9942"/>
                  <a:pt x="15957" y="10332"/>
                </a:cubicBezTo>
                <a:close/>
                <a:moveTo>
                  <a:pt x="15957" y="11268"/>
                </a:moveTo>
                <a:cubicBezTo>
                  <a:pt x="15957" y="11658"/>
                  <a:pt x="15957" y="12048"/>
                  <a:pt x="15918" y="12438"/>
                </a:cubicBezTo>
                <a:cubicBezTo>
                  <a:pt x="15879" y="12827"/>
                  <a:pt x="15840" y="13217"/>
                  <a:pt x="15840" y="13646"/>
                </a:cubicBezTo>
                <a:cubicBezTo>
                  <a:pt x="15801" y="13997"/>
                  <a:pt x="15723" y="14387"/>
                  <a:pt x="15645" y="14777"/>
                </a:cubicBezTo>
                <a:cubicBezTo>
                  <a:pt x="15568" y="15128"/>
                  <a:pt x="15490" y="15479"/>
                  <a:pt x="15412" y="15830"/>
                </a:cubicBezTo>
                <a:cubicBezTo>
                  <a:pt x="15684" y="15908"/>
                  <a:pt x="15957" y="15986"/>
                  <a:pt x="16190" y="16064"/>
                </a:cubicBezTo>
                <a:cubicBezTo>
                  <a:pt x="16463" y="16181"/>
                  <a:pt x="16735" y="16297"/>
                  <a:pt x="17008" y="16375"/>
                </a:cubicBezTo>
                <a:cubicBezTo>
                  <a:pt x="17241" y="16492"/>
                  <a:pt x="17514" y="16609"/>
                  <a:pt x="17747" y="16726"/>
                </a:cubicBezTo>
                <a:cubicBezTo>
                  <a:pt x="17981" y="16843"/>
                  <a:pt x="18253" y="16960"/>
                  <a:pt x="18525" y="17077"/>
                </a:cubicBezTo>
                <a:cubicBezTo>
                  <a:pt x="18798" y="16687"/>
                  <a:pt x="19109" y="16258"/>
                  <a:pt x="19382" y="15830"/>
                </a:cubicBezTo>
                <a:cubicBezTo>
                  <a:pt x="19654" y="15401"/>
                  <a:pt x="19888" y="14894"/>
                  <a:pt x="20082" y="14387"/>
                </a:cubicBezTo>
                <a:cubicBezTo>
                  <a:pt x="20277" y="13880"/>
                  <a:pt x="20432" y="13373"/>
                  <a:pt x="20549" y="12866"/>
                </a:cubicBezTo>
                <a:cubicBezTo>
                  <a:pt x="20627" y="12321"/>
                  <a:pt x="20705" y="11814"/>
                  <a:pt x="20744" y="11268"/>
                </a:cubicBezTo>
                <a:lnTo>
                  <a:pt x="15957" y="1126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2" name="Shape 4852"/>
          <p:cNvSpPr/>
          <p:nvPr/>
        </p:nvSpPr>
        <p:spPr>
          <a:xfrm>
            <a:off x="4755155" y="2199289"/>
            <a:ext cx="182842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29" y="0"/>
                </a:moveTo>
                <a:lnTo>
                  <a:pt x="13694" y="9354"/>
                </a:lnTo>
                <a:lnTo>
                  <a:pt x="21600" y="9354"/>
                </a:lnTo>
                <a:lnTo>
                  <a:pt x="6071" y="21600"/>
                </a:lnTo>
                <a:lnTo>
                  <a:pt x="7906" y="12246"/>
                </a:lnTo>
                <a:lnTo>
                  <a:pt x="0" y="12246"/>
                </a:lnTo>
                <a:lnTo>
                  <a:pt x="15529" y="0"/>
                </a:lnTo>
                <a:close/>
                <a:moveTo>
                  <a:pt x="13835" y="2551"/>
                </a:moveTo>
                <a:lnTo>
                  <a:pt x="2400" y="11480"/>
                </a:lnTo>
                <a:lnTo>
                  <a:pt x="9318" y="11480"/>
                </a:lnTo>
                <a:lnTo>
                  <a:pt x="7765" y="19049"/>
                </a:lnTo>
                <a:lnTo>
                  <a:pt x="19200" y="10120"/>
                </a:lnTo>
                <a:lnTo>
                  <a:pt x="12282" y="10120"/>
                </a:lnTo>
                <a:lnTo>
                  <a:pt x="13835" y="255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3" name="Shape 4853"/>
          <p:cNvSpPr/>
          <p:nvPr/>
        </p:nvSpPr>
        <p:spPr>
          <a:xfrm>
            <a:off x="5333261" y="2224384"/>
            <a:ext cx="273664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3" y="0"/>
                </a:moveTo>
                <a:cubicBezTo>
                  <a:pt x="20230" y="0"/>
                  <a:pt x="20446" y="39"/>
                  <a:pt x="20626" y="117"/>
                </a:cubicBezTo>
                <a:cubicBezTo>
                  <a:pt x="20843" y="195"/>
                  <a:pt x="21023" y="312"/>
                  <a:pt x="21131" y="507"/>
                </a:cubicBezTo>
                <a:cubicBezTo>
                  <a:pt x="21275" y="624"/>
                  <a:pt x="21420" y="819"/>
                  <a:pt x="21492" y="1014"/>
                </a:cubicBezTo>
                <a:cubicBezTo>
                  <a:pt x="21564" y="1248"/>
                  <a:pt x="21600" y="1482"/>
                  <a:pt x="21600" y="1716"/>
                </a:cubicBezTo>
                <a:cubicBezTo>
                  <a:pt x="21600" y="1949"/>
                  <a:pt x="21564" y="2183"/>
                  <a:pt x="21492" y="2378"/>
                </a:cubicBezTo>
                <a:cubicBezTo>
                  <a:pt x="21420" y="2573"/>
                  <a:pt x="21275" y="2768"/>
                  <a:pt x="21131" y="2924"/>
                </a:cubicBezTo>
                <a:cubicBezTo>
                  <a:pt x="17597" y="6745"/>
                  <a:pt x="17597" y="6745"/>
                  <a:pt x="17597" y="6745"/>
                </a:cubicBezTo>
                <a:cubicBezTo>
                  <a:pt x="17597" y="6472"/>
                  <a:pt x="17597" y="6472"/>
                  <a:pt x="17597" y="6472"/>
                </a:cubicBezTo>
                <a:cubicBezTo>
                  <a:pt x="17597" y="7486"/>
                  <a:pt x="17453" y="8383"/>
                  <a:pt x="17129" y="9240"/>
                </a:cubicBezTo>
                <a:cubicBezTo>
                  <a:pt x="16804" y="10098"/>
                  <a:pt x="16335" y="10878"/>
                  <a:pt x="15722" y="11502"/>
                </a:cubicBezTo>
                <a:cubicBezTo>
                  <a:pt x="15181" y="12204"/>
                  <a:pt x="14496" y="12749"/>
                  <a:pt x="13703" y="13139"/>
                </a:cubicBezTo>
                <a:cubicBezTo>
                  <a:pt x="12946" y="13529"/>
                  <a:pt x="12116" y="13763"/>
                  <a:pt x="11215" y="13802"/>
                </a:cubicBezTo>
                <a:cubicBezTo>
                  <a:pt x="11215" y="20742"/>
                  <a:pt x="11215" y="20742"/>
                  <a:pt x="11215" y="20742"/>
                </a:cubicBezTo>
                <a:cubicBezTo>
                  <a:pt x="14424" y="20742"/>
                  <a:pt x="14424" y="20742"/>
                  <a:pt x="14424" y="20742"/>
                </a:cubicBezTo>
                <a:cubicBezTo>
                  <a:pt x="14424" y="21600"/>
                  <a:pt x="14424" y="21600"/>
                  <a:pt x="14424" y="21600"/>
                </a:cubicBezTo>
                <a:cubicBezTo>
                  <a:pt x="7176" y="21600"/>
                  <a:pt x="7176" y="21600"/>
                  <a:pt x="7176" y="21600"/>
                </a:cubicBezTo>
                <a:cubicBezTo>
                  <a:pt x="7176" y="20742"/>
                  <a:pt x="7176" y="20742"/>
                  <a:pt x="7176" y="20742"/>
                </a:cubicBezTo>
                <a:cubicBezTo>
                  <a:pt x="10385" y="20742"/>
                  <a:pt x="10385" y="20742"/>
                  <a:pt x="10385" y="20742"/>
                </a:cubicBezTo>
                <a:cubicBezTo>
                  <a:pt x="10385" y="13802"/>
                  <a:pt x="10385" y="13802"/>
                  <a:pt x="10385" y="13802"/>
                </a:cubicBezTo>
                <a:cubicBezTo>
                  <a:pt x="9520" y="13763"/>
                  <a:pt x="8690" y="13529"/>
                  <a:pt x="7897" y="13139"/>
                </a:cubicBezTo>
                <a:cubicBezTo>
                  <a:pt x="7104" y="12749"/>
                  <a:pt x="6455" y="12204"/>
                  <a:pt x="5878" y="11502"/>
                </a:cubicBezTo>
                <a:cubicBezTo>
                  <a:pt x="5265" y="10878"/>
                  <a:pt x="4832" y="10098"/>
                  <a:pt x="4508" y="9240"/>
                </a:cubicBezTo>
                <a:cubicBezTo>
                  <a:pt x="4147" y="8383"/>
                  <a:pt x="4003" y="7486"/>
                  <a:pt x="4003" y="6472"/>
                </a:cubicBezTo>
                <a:cubicBezTo>
                  <a:pt x="4003" y="6745"/>
                  <a:pt x="4003" y="6745"/>
                  <a:pt x="4003" y="6745"/>
                </a:cubicBezTo>
                <a:cubicBezTo>
                  <a:pt x="469" y="2924"/>
                  <a:pt x="469" y="2924"/>
                  <a:pt x="469" y="2924"/>
                </a:cubicBezTo>
                <a:cubicBezTo>
                  <a:pt x="325" y="2768"/>
                  <a:pt x="216" y="2573"/>
                  <a:pt x="108" y="2378"/>
                </a:cubicBezTo>
                <a:cubicBezTo>
                  <a:pt x="36" y="2183"/>
                  <a:pt x="0" y="1949"/>
                  <a:pt x="0" y="1716"/>
                </a:cubicBezTo>
                <a:cubicBezTo>
                  <a:pt x="0" y="1482"/>
                  <a:pt x="36" y="1248"/>
                  <a:pt x="108" y="1014"/>
                </a:cubicBezTo>
                <a:cubicBezTo>
                  <a:pt x="216" y="819"/>
                  <a:pt x="325" y="624"/>
                  <a:pt x="469" y="507"/>
                </a:cubicBezTo>
                <a:cubicBezTo>
                  <a:pt x="613" y="312"/>
                  <a:pt x="757" y="195"/>
                  <a:pt x="974" y="117"/>
                </a:cubicBezTo>
                <a:cubicBezTo>
                  <a:pt x="1190" y="39"/>
                  <a:pt x="1370" y="0"/>
                  <a:pt x="1587" y="0"/>
                </a:cubicBezTo>
                <a:cubicBezTo>
                  <a:pt x="1623" y="0"/>
                  <a:pt x="1659" y="0"/>
                  <a:pt x="1695" y="0"/>
                </a:cubicBezTo>
                <a:cubicBezTo>
                  <a:pt x="17597" y="0"/>
                  <a:pt x="17597" y="0"/>
                  <a:pt x="17597" y="0"/>
                </a:cubicBezTo>
                <a:cubicBezTo>
                  <a:pt x="19905" y="0"/>
                  <a:pt x="19905" y="0"/>
                  <a:pt x="19905" y="0"/>
                </a:cubicBezTo>
                <a:cubicBezTo>
                  <a:pt x="19941" y="0"/>
                  <a:pt x="19977" y="0"/>
                  <a:pt x="20013" y="0"/>
                </a:cubicBezTo>
                <a:close/>
                <a:moveTo>
                  <a:pt x="4003" y="5536"/>
                </a:moveTo>
                <a:cubicBezTo>
                  <a:pt x="4003" y="858"/>
                  <a:pt x="4003" y="858"/>
                  <a:pt x="4003" y="858"/>
                </a:cubicBezTo>
                <a:cubicBezTo>
                  <a:pt x="1659" y="858"/>
                  <a:pt x="1659" y="858"/>
                  <a:pt x="1659" y="858"/>
                </a:cubicBezTo>
                <a:cubicBezTo>
                  <a:pt x="1587" y="858"/>
                  <a:pt x="1587" y="858"/>
                  <a:pt x="1587" y="858"/>
                </a:cubicBezTo>
                <a:cubicBezTo>
                  <a:pt x="1551" y="858"/>
                  <a:pt x="1551" y="858"/>
                  <a:pt x="1551" y="858"/>
                </a:cubicBezTo>
                <a:cubicBezTo>
                  <a:pt x="1334" y="858"/>
                  <a:pt x="1154" y="936"/>
                  <a:pt x="1010" y="1092"/>
                </a:cubicBezTo>
                <a:cubicBezTo>
                  <a:pt x="865" y="1287"/>
                  <a:pt x="793" y="1482"/>
                  <a:pt x="793" y="1716"/>
                </a:cubicBezTo>
                <a:cubicBezTo>
                  <a:pt x="793" y="1832"/>
                  <a:pt x="829" y="1910"/>
                  <a:pt x="865" y="2027"/>
                </a:cubicBezTo>
                <a:cubicBezTo>
                  <a:pt x="865" y="2183"/>
                  <a:pt x="938" y="2261"/>
                  <a:pt x="1046" y="2339"/>
                </a:cubicBezTo>
                <a:lnTo>
                  <a:pt x="4003" y="5536"/>
                </a:lnTo>
                <a:close/>
                <a:moveTo>
                  <a:pt x="16804" y="6472"/>
                </a:moveTo>
                <a:cubicBezTo>
                  <a:pt x="16804" y="858"/>
                  <a:pt x="16804" y="858"/>
                  <a:pt x="16804" y="858"/>
                </a:cubicBezTo>
                <a:cubicBezTo>
                  <a:pt x="4796" y="858"/>
                  <a:pt x="4796" y="858"/>
                  <a:pt x="4796" y="858"/>
                </a:cubicBezTo>
                <a:cubicBezTo>
                  <a:pt x="4796" y="6472"/>
                  <a:pt x="4796" y="6472"/>
                  <a:pt x="4796" y="6472"/>
                </a:cubicBezTo>
                <a:cubicBezTo>
                  <a:pt x="4796" y="7369"/>
                  <a:pt x="4940" y="8188"/>
                  <a:pt x="5265" y="9006"/>
                </a:cubicBezTo>
                <a:cubicBezTo>
                  <a:pt x="5589" y="9786"/>
                  <a:pt x="6022" y="10488"/>
                  <a:pt x="6563" y="11073"/>
                </a:cubicBezTo>
                <a:cubicBezTo>
                  <a:pt x="7104" y="11658"/>
                  <a:pt x="7753" y="12126"/>
                  <a:pt x="8474" y="12477"/>
                </a:cubicBezTo>
                <a:cubicBezTo>
                  <a:pt x="9231" y="12827"/>
                  <a:pt x="9989" y="12983"/>
                  <a:pt x="10818" y="12983"/>
                </a:cubicBezTo>
                <a:cubicBezTo>
                  <a:pt x="11611" y="12983"/>
                  <a:pt x="12405" y="12827"/>
                  <a:pt x="13126" y="12477"/>
                </a:cubicBezTo>
                <a:cubicBezTo>
                  <a:pt x="13883" y="12126"/>
                  <a:pt x="14496" y="11658"/>
                  <a:pt x="15037" y="11073"/>
                </a:cubicBezTo>
                <a:cubicBezTo>
                  <a:pt x="15578" y="10488"/>
                  <a:pt x="16047" y="9786"/>
                  <a:pt x="16335" y="9006"/>
                </a:cubicBezTo>
                <a:cubicBezTo>
                  <a:pt x="16660" y="8188"/>
                  <a:pt x="16804" y="7369"/>
                  <a:pt x="16804" y="6472"/>
                </a:cubicBezTo>
                <a:close/>
                <a:moveTo>
                  <a:pt x="20590" y="2339"/>
                </a:moveTo>
                <a:cubicBezTo>
                  <a:pt x="20662" y="2261"/>
                  <a:pt x="20735" y="2183"/>
                  <a:pt x="20771" y="2027"/>
                </a:cubicBezTo>
                <a:cubicBezTo>
                  <a:pt x="20807" y="1910"/>
                  <a:pt x="20807" y="1832"/>
                  <a:pt x="20807" y="1716"/>
                </a:cubicBezTo>
                <a:cubicBezTo>
                  <a:pt x="20807" y="1482"/>
                  <a:pt x="20735" y="1287"/>
                  <a:pt x="20590" y="1092"/>
                </a:cubicBezTo>
                <a:cubicBezTo>
                  <a:pt x="20446" y="936"/>
                  <a:pt x="20266" y="858"/>
                  <a:pt x="20049" y="858"/>
                </a:cubicBezTo>
                <a:cubicBezTo>
                  <a:pt x="20013" y="858"/>
                  <a:pt x="20013" y="858"/>
                  <a:pt x="20013" y="858"/>
                </a:cubicBezTo>
                <a:cubicBezTo>
                  <a:pt x="19977" y="858"/>
                  <a:pt x="19977" y="858"/>
                  <a:pt x="19977" y="858"/>
                </a:cubicBezTo>
                <a:cubicBezTo>
                  <a:pt x="17597" y="858"/>
                  <a:pt x="17597" y="858"/>
                  <a:pt x="17597" y="858"/>
                </a:cubicBezTo>
                <a:cubicBezTo>
                  <a:pt x="17597" y="5536"/>
                  <a:pt x="17597" y="5536"/>
                  <a:pt x="17597" y="5536"/>
                </a:cubicBezTo>
                <a:lnTo>
                  <a:pt x="20590" y="233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4" name="Shape 4854"/>
          <p:cNvSpPr/>
          <p:nvPr/>
        </p:nvSpPr>
        <p:spPr>
          <a:xfrm>
            <a:off x="5948413" y="2226177"/>
            <a:ext cx="290395" cy="24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78" y="7544"/>
                </a:moveTo>
                <a:lnTo>
                  <a:pt x="18578" y="20670"/>
                </a:lnTo>
                <a:lnTo>
                  <a:pt x="20089" y="20670"/>
                </a:lnTo>
                <a:lnTo>
                  <a:pt x="20089" y="21600"/>
                </a:lnTo>
                <a:lnTo>
                  <a:pt x="1244" y="21600"/>
                </a:lnTo>
                <a:lnTo>
                  <a:pt x="1244" y="20670"/>
                </a:lnTo>
                <a:lnTo>
                  <a:pt x="2756" y="20670"/>
                </a:lnTo>
                <a:lnTo>
                  <a:pt x="2756" y="7544"/>
                </a:lnTo>
                <a:lnTo>
                  <a:pt x="0" y="7544"/>
                </a:lnTo>
                <a:lnTo>
                  <a:pt x="10667" y="0"/>
                </a:lnTo>
                <a:lnTo>
                  <a:pt x="21600" y="7544"/>
                </a:lnTo>
                <a:lnTo>
                  <a:pt x="18578" y="7544"/>
                </a:lnTo>
                <a:close/>
                <a:moveTo>
                  <a:pt x="2667" y="6614"/>
                </a:moveTo>
                <a:lnTo>
                  <a:pt x="18844" y="6614"/>
                </a:lnTo>
                <a:lnTo>
                  <a:pt x="10667" y="1033"/>
                </a:lnTo>
                <a:lnTo>
                  <a:pt x="2667" y="6614"/>
                </a:lnTo>
                <a:close/>
                <a:moveTo>
                  <a:pt x="3556" y="20670"/>
                </a:moveTo>
                <a:lnTo>
                  <a:pt x="5778" y="20670"/>
                </a:lnTo>
                <a:lnTo>
                  <a:pt x="5778" y="7544"/>
                </a:lnTo>
                <a:lnTo>
                  <a:pt x="3556" y="7544"/>
                </a:lnTo>
                <a:lnTo>
                  <a:pt x="3556" y="20670"/>
                </a:lnTo>
                <a:close/>
                <a:moveTo>
                  <a:pt x="6489" y="20670"/>
                </a:moveTo>
                <a:lnTo>
                  <a:pt x="8800" y="20670"/>
                </a:lnTo>
                <a:lnTo>
                  <a:pt x="8800" y="7544"/>
                </a:lnTo>
                <a:lnTo>
                  <a:pt x="6489" y="7544"/>
                </a:lnTo>
                <a:lnTo>
                  <a:pt x="6489" y="20670"/>
                </a:lnTo>
                <a:close/>
                <a:moveTo>
                  <a:pt x="9511" y="20670"/>
                </a:moveTo>
                <a:lnTo>
                  <a:pt x="11733" y="20670"/>
                </a:lnTo>
                <a:lnTo>
                  <a:pt x="11733" y="7544"/>
                </a:lnTo>
                <a:lnTo>
                  <a:pt x="9511" y="7544"/>
                </a:lnTo>
                <a:lnTo>
                  <a:pt x="9511" y="20670"/>
                </a:lnTo>
                <a:close/>
                <a:moveTo>
                  <a:pt x="12533" y="20670"/>
                </a:moveTo>
                <a:lnTo>
                  <a:pt x="14844" y="20670"/>
                </a:lnTo>
                <a:lnTo>
                  <a:pt x="14844" y="7544"/>
                </a:lnTo>
                <a:lnTo>
                  <a:pt x="12533" y="7544"/>
                </a:lnTo>
                <a:lnTo>
                  <a:pt x="12533" y="20670"/>
                </a:lnTo>
                <a:close/>
                <a:moveTo>
                  <a:pt x="15556" y="20670"/>
                </a:moveTo>
                <a:lnTo>
                  <a:pt x="17867" y="20670"/>
                </a:lnTo>
                <a:lnTo>
                  <a:pt x="17867" y="7544"/>
                </a:lnTo>
                <a:lnTo>
                  <a:pt x="15556" y="7544"/>
                </a:lnTo>
                <a:lnTo>
                  <a:pt x="15556" y="2067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5" name="Shape 4855"/>
          <p:cNvSpPr/>
          <p:nvPr/>
        </p:nvSpPr>
        <p:spPr>
          <a:xfrm>
            <a:off x="6590454" y="2229165"/>
            <a:ext cx="25334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6" y="18000"/>
                </a:moveTo>
                <a:lnTo>
                  <a:pt x="21600" y="18000"/>
                </a:lnTo>
                <a:lnTo>
                  <a:pt x="21600" y="18847"/>
                </a:lnTo>
                <a:lnTo>
                  <a:pt x="18136" y="18847"/>
                </a:lnTo>
                <a:lnTo>
                  <a:pt x="18136" y="21600"/>
                </a:lnTo>
                <a:lnTo>
                  <a:pt x="17321" y="21600"/>
                </a:lnTo>
                <a:lnTo>
                  <a:pt x="17321" y="18847"/>
                </a:lnTo>
                <a:lnTo>
                  <a:pt x="2547" y="18847"/>
                </a:lnTo>
                <a:lnTo>
                  <a:pt x="2547" y="3600"/>
                </a:lnTo>
                <a:lnTo>
                  <a:pt x="0" y="3600"/>
                </a:lnTo>
                <a:lnTo>
                  <a:pt x="0" y="2753"/>
                </a:lnTo>
                <a:lnTo>
                  <a:pt x="2547" y="2753"/>
                </a:lnTo>
                <a:lnTo>
                  <a:pt x="2547" y="0"/>
                </a:lnTo>
                <a:lnTo>
                  <a:pt x="3464" y="0"/>
                </a:lnTo>
                <a:lnTo>
                  <a:pt x="3464" y="2753"/>
                </a:lnTo>
                <a:lnTo>
                  <a:pt x="17626" y="2753"/>
                </a:lnTo>
                <a:lnTo>
                  <a:pt x="19053" y="1059"/>
                </a:lnTo>
                <a:lnTo>
                  <a:pt x="19766" y="1800"/>
                </a:lnTo>
                <a:lnTo>
                  <a:pt x="18136" y="3388"/>
                </a:lnTo>
                <a:lnTo>
                  <a:pt x="18136" y="18000"/>
                </a:lnTo>
                <a:close/>
                <a:moveTo>
                  <a:pt x="16709" y="3600"/>
                </a:moveTo>
                <a:lnTo>
                  <a:pt x="3464" y="3600"/>
                </a:lnTo>
                <a:lnTo>
                  <a:pt x="3464" y="17365"/>
                </a:lnTo>
                <a:lnTo>
                  <a:pt x="16709" y="3600"/>
                </a:lnTo>
                <a:close/>
                <a:moveTo>
                  <a:pt x="4075" y="18000"/>
                </a:moveTo>
                <a:lnTo>
                  <a:pt x="17321" y="18000"/>
                </a:lnTo>
                <a:lnTo>
                  <a:pt x="17321" y="4341"/>
                </a:lnTo>
                <a:lnTo>
                  <a:pt x="4075" y="1800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6" name="Shape 4856"/>
          <p:cNvSpPr/>
          <p:nvPr/>
        </p:nvSpPr>
        <p:spPr>
          <a:xfrm>
            <a:off x="7203812" y="2259638"/>
            <a:ext cx="273664" cy="182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6" y="0"/>
                </a:moveTo>
                <a:cubicBezTo>
                  <a:pt x="20590" y="0"/>
                  <a:pt x="20735" y="0"/>
                  <a:pt x="20879" y="108"/>
                </a:cubicBezTo>
                <a:cubicBezTo>
                  <a:pt x="21023" y="215"/>
                  <a:pt x="21167" y="377"/>
                  <a:pt x="21275" y="539"/>
                </a:cubicBezTo>
                <a:cubicBezTo>
                  <a:pt x="21384" y="700"/>
                  <a:pt x="21456" y="862"/>
                  <a:pt x="21528" y="1077"/>
                </a:cubicBezTo>
                <a:cubicBezTo>
                  <a:pt x="21564" y="1347"/>
                  <a:pt x="21600" y="1562"/>
                  <a:pt x="21600" y="1778"/>
                </a:cubicBezTo>
                <a:cubicBezTo>
                  <a:pt x="21600" y="19769"/>
                  <a:pt x="21600" y="19769"/>
                  <a:pt x="21600" y="19769"/>
                </a:cubicBezTo>
                <a:cubicBezTo>
                  <a:pt x="21600" y="19984"/>
                  <a:pt x="21564" y="20200"/>
                  <a:pt x="21528" y="20469"/>
                </a:cubicBezTo>
                <a:cubicBezTo>
                  <a:pt x="21456" y="20684"/>
                  <a:pt x="21384" y="20900"/>
                  <a:pt x="21275" y="21007"/>
                </a:cubicBezTo>
                <a:cubicBezTo>
                  <a:pt x="21167" y="21223"/>
                  <a:pt x="21023" y="21331"/>
                  <a:pt x="20879" y="21438"/>
                </a:cubicBezTo>
                <a:cubicBezTo>
                  <a:pt x="20735" y="21546"/>
                  <a:pt x="20590" y="21600"/>
                  <a:pt x="20446" y="21600"/>
                </a:cubicBezTo>
                <a:cubicBezTo>
                  <a:pt x="1190" y="21600"/>
                  <a:pt x="1190" y="21600"/>
                  <a:pt x="1190" y="21600"/>
                </a:cubicBezTo>
                <a:cubicBezTo>
                  <a:pt x="1010" y="21600"/>
                  <a:pt x="865" y="21546"/>
                  <a:pt x="721" y="21438"/>
                </a:cubicBezTo>
                <a:cubicBezTo>
                  <a:pt x="577" y="21331"/>
                  <a:pt x="469" y="21223"/>
                  <a:pt x="325" y="21007"/>
                </a:cubicBezTo>
                <a:cubicBezTo>
                  <a:pt x="252" y="20900"/>
                  <a:pt x="180" y="20684"/>
                  <a:pt x="108" y="20469"/>
                </a:cubicBezTo>
                <a:cubicBezTo>
                  <a:pt x="36" y="20200"/>
                  <a:pt x="0" y="19984"/>
                  <a:pt x="0" y="19769"/>
                </a:cubicBezTo>
                <a:cubicBezTo>
                  <a:pt x="0" y="1778"/>
                  <a:pt x="0" y="1778"/>
                  <a:pt x="0" y="1778"/>
                </a:cubicBezTo>
                <a:cubicBezTo>
                  <a:pt x="0" y="1562"/>
                  <a:pt x="36" y="1347"/>
                  <a:pt x="108" y="1077"/>
                </a:cubicBezTo>
                <a:cubicBezTo>
                  <a:pt x="180" y="862"/>
                  <a:pt x="252" y="700"/>
                  <a:pt x="325" y="539"/>
                </a:cubicBezTo>
                <a:cubicBezTo>
                  <a:pt x="469" y="377"/>
                  <a:pt x="577" y="215"/>
                  <a:pt x="721" y="108"/>
                </a:cubicBezTo>
                <a:cubicBezTo>
                  <a:pt x="865" y="0"/>
                  <a:pt x="1010" y="0"/>
                  <a:pt x="1190" y="0"/>
                </a:cubicBezTo>
                <a:lnTo>
                  <a:pt x="20446" y="0"/>
                </a:lnTo>
                <a:close/>
                <a:moveTo>
                  <a:pt x="793" y="3609"/>
                </a:moveTo>
                <a:cubicBezTo>
                  <a:pt x="20807" y="3609"/>
                  <a:pt x="20807" y="3609"/>
                  <a:pt x="20807" y="3609"/>
                </a:cubicBezTo>
                <a:cubicBezTo>
                  <a:pt x="20807" y="1778"/>
                  <a:pt x="20807" y="1778"/>
                  <a:pt x="20807" y="1778"/>
                </a:cubicBezTo>
                <a:cubicBezTo>
                  <a:pt x="20807" y="1670"/>
                  <a:pt x="20771" y="1508"/>
                  <a:pt x="20698" y="1400"/>
                </a:cubicBezTo>
                <a:cubicBezTo>
                  <a:pt x="20626" y="1293"/>
                  <a:pt x="20518" y="1239"/>
                  <a:pt x="20446" y="1239"/>
                </a:cubicBezTo>
                <a:cubicBezTo>
                  <a:pt x="1190" y="1239"/>
                  <a:pt x="1190" y="1239"/>
                  <a:pt x="1190" y="1239"/>
                </a:cubicBezTo>
                <a:cubicBezTo>
                  <a:pt x="1082" y="1239"/>
                  <a:pt x="1010" y="1293"/>
                  <a:pt x="938" y="1400"/>
                </a:cubicBezTo>
                <a:cubicBezTo>
                  <a:pt x="829" y="1508"/>
                  <a:pt x="793" y="1670"/>
                  <a:pt x="793" y="1778"/>
                </a:cubicBezTo>
                <a:lnTo>
                  <a:pt x="793" y="3609"/>
                </a:lnTo>
                <a:close/>
                <a:moveTo>
                  <a:pt x="793" y="4794"/>
                </a:moveTo>
                <a:cubicBezTo>
                  <a:pt x="793" y="7218"/>
                  <a:pt x="793" y="7218"/>
                  <a:pt x="793" y="7218"/>
                </a:cubicBezTo>
                <a:cubicBezTo>
                  <a:pt x="20807" y="7218"/>
                  <a:pt x="20807" y="7218"/>
                  <a:pt x="20807" y="7218"/>
                </a:cubicBezTo>
                <a:cubicBezTo>
                  <a:pt x="20807" y="4794"/>
                  <a:pt x="20807" y="4794"/>
                  <a:pt x="20807" y="4794"/>
                </a:cubicBezTo>
                <a:lnTo>
                  <a:pt x="793" y="4794"/>
                </a:lnTo>
                <a:close/>
                <a:moveTo>
                  <a:pt x="20807" y="19769"/>
                </a:moveTo>
                <a:cubicBezTo>
                  <a:pt x="20807" y="8403"/>
                  <a:pt x="20807" y="8403"/>
                  <a:pt x="20807" y="8403"/>
                </a:cubicBezTo>
                <a:cubicBezTo>
                  <a:pt x="793" y="8403"/>
                  <a:pt x="793" y="8403"/>
                  <a:pt x="793" y="8403"/>
                </a:cubicBezTo>
                <a:cubicBezTo>
                  <a:pt x="793" y="19769"/>
                  <a:pt x="793" y="19769"/>
                  <a:pt x="793" y="19769"/>
                </a:cubicBezTo>
                <a:cubicBezTo>
                  <a:pt x="793" y="19876"/>
                  <a:pt x="829" y="20038"/>
                  <a:pt x="938" y="20146"/>
                </a:cubicBezTo>
                <a:cubicBezTo>
                  <a:pt x="1010" y="20253"/>
                  <a:pt x="1082" y="20307"/>
                  <a:pt x="1190" y="20307"/>
                </a:cubicBezTo>
                <a:cubicBezTo>
                  <a:pt x="20446" y="20307"/>
                  <a:pt x="20446" y="20307"/>
                  <a:pt x="20446" y="20307"/>
                </a:cubicBezTo>
                <a:cubicBezTo>
                  <a:pt x="20518" y="20307"/>
                  <a:pt x="20626" y="20253"/>
                  <a:pt x="20698" y="20146"/>
                </a:cubicBezTo>
                <a:cubicBezTo>
                  <a:pt x="20771" y="20038"/>
                  <a:pt x="20807" y="19876"/>
                  <a:pt x="20807" y="19769"/>
                </a:cubicBezTo>
                <a:close/>
                <a:moveTo>
                  <a:pt x="2416" y="13143"/>
                </a:moveTo>
                <a:cubicBezTo>
                  <a:pt x="2416" y="14328"/>
                  <a:pt x="2416" y="14328"/>
                  <a:pt x="2416" y="14328"/>
                </a:cubicBezTo>
                <a:cubicBezTo>
                  <a:pt x="7176" y="14328"/>
                  <a:pt x="7176" y="14328"/>
                  <a:pt x="7176" y="14328"/>
                </a:cubicBezTo>
                <a:cubicBezTo>
                  <a:pt x="7176" y="13143"/>
                  <a:pt x="7176" y="13143"/>
                  <a:pt x="7176" y="13143"/>
                </a:cubicBezTo>
                <a:lnTo>
                  <a:pt x="2416" y="13143"/>
                </a:lnTo>
                <a:close/>
                <a:moveTo>
                  <a:pt x="2416" y="16752"/>
                </a:moveTo>
                <a:cubicBezTo>
                  <a:pt x="2416" y="17937"/>
                  <a:pt x="2416" y="17937"/>
                  <a:pt x="2416" y="17937"/>
                </a:cubicBezTo>
                <a:cubicBezTo>
                  <a:pt x="10385" y="17937"/>
                  <a:pt x="10385" y="17937"/>
                  <a:pt x="10385" y="17937"/>
                </a:cubicBezTo>
                <a:cubicBezTo>
                  <a:pt x="10385" y="16752"/>
                  <a:pt x="10385" y="16752"/>
                  <a:pt x="10385" y="16752"/>
                </a:cubicBezTo>
                <a:lnTo>
                  <a:pt x="2416" y="16752"/>
                </a:lnTo>
                <a:close/>
                <a:moveTo>
                  <a:pt x="16804" y="17937"/>
                </a:moveTo>
                <a:cubicBezTo>
                  <a:pt x="16588" y="17937"/>
                  <a:pt x="16407" y="17829"/>
                  <a:pt x="16263" y="17614"/>
                </a:cubicBezTo>
                <a:cubicBezTo>
                  <a:pt x="16083" y="17399"/>
                  <a:pt x="16011" y="17129"/>
                  <a:pt x="16011" y="16806"/>
                </a:cubicBezTo>
                <a:cubicBezTo>
                  <a:pt x="16011" y="16752"/>
                  <a:pt x="16011" y="16752"/>
                  <a:pt x="16011" y="16752"/>
                </a:cubicBezTo>
                <a:cubicBezTo>
                  <a:pt x="16011" y="16429"/>
                  <a:pt x="16083" y="16106"/>
                  <a:pt x="16263" y="15890"/>
                </a:cubicBezTo>
                <a:cubicBezTo>
                  <a:pt x="16407" y="15675"/>
                  <a:pt x="16588" y="15567"/>
                  <a:pt x="16804" y="15567"/>
                </a:cubicBezTo>
                <a:cubicBezTo>
                  <a:pt x="18427" y="15567"/>
                  <a:pt x="18427" y="15567"/>
                  <a:pt x="18427" y="15567"/>
                </a:cubicBezTo>
                <a:cubicBezTo>
                  <a:pt x="18643" y="15567"/>
                  <a:pt x="18823" y="15675"/>
                  <a:pt x="18968" y="15890"/>
                </a:cubicBezTo>
                <a:cubicBezTo>
                  <a:pt x="19148" y="16106"/>
                  <a:pt x="19220" y="16429"/>
                  <a:pt x="19220" y="16752"/>
                </a:cubicBezTo>
                <a:cubicBezTo>
                  <a:pt x="19220" y="16806"/>
                  <a:pt x="19220" y="16806"/>
                  <a:pt x="19220" y="16806"/>
                </a:cubicBezTo>
                <a:cubicBezTo>
                  <a:pt x="19220" y="17129"/>
                  <a:pt x="19148" y="17399"/>
                  <a:pt x="18968" y="17614"/>
                </a:cubicBezTo>
                <a:cubicBezTo>
                  <a:pt x="18823" y="17829"/>
                  <a:pt x="18643" y="17937"/>
                  <a:pt x="18427" y="17937"/>
                </a:cubicBezTo>
                <a:lnTo>
                  <a:pt x="16804" y="1793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7" name="Shape 4857"/>
          <p:cNvSpPr/>
          <p:nvPr/>
        </p:nvSpPr>
        <p:spPr>
          <a:xfrm>
            <a:off x="7851230" y="2217812"/>
            <a:ext cx="225863" cy="266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68"/>
                </a:moveTo>
                <a:lnTo>
                  <a:pt x="21600" y="18210"/>
                </a:lnTo>
                <a:lnTo>
                  <a:pt x="15771" y="18210"/>
                </a:lnTo>
                <a:lnTo>
                  <a:pt x="15771" y="21600"/>
                </a:lnTo>
                <a:lnTo>
                  <a:pt x="0" y="21600"/>
                </a:lnTo>
                <a:lnTo>
                  <a:pt x="0" y="3293"/>
                </a:lnTo>
                <a:lnTo>
                  <a:pt x="5943" y="3293"/>
                </a:lnTo>
                <a:lnTo>
                  <a:pt x="5943" y="0"/>
                </a:lnTo>
                <a:lnTo>
                  <a:pt x="16686" y="0"/>
                </a:lnTo>
                <a:lnTo>
                  <a:pt x="21600" y="4068"/>
                </a:lnTo>
                <a:close/>
                <a:moveTo>
                  <a:pt x="1029" y="20728"/>
                </a:moveTo>
                <a:lnTo>
                  <a:pt x="14743" y="20728"/>
                </a:lnTo>
                <a:lnTo>
                  <a:pt x="14743" y="8233"/>
                </a:lnTo>
                <a:lnTo>
                  <a:pt x="9829" y="8233"/>
                </a:lnTo>
                <a:lnTo>
                  <a:pt x="9829" y="4068"/>
                </a:lnTo>
                <a:lnTo>
                  <a:pt x="1029" y="4068"/>
                </a:lnTo>
                <a:lnTo>
                  <a:pt x="1029" y="20728"/>
                </a:lnTo>
                <a:close/>
                <a:moveTo>
                  <a:pt x="15771" y="17435"/>
                </a:moveTo>
                <a:lnTo>
                  <a:pt x="20571" y="17435"/>
                </a:lnTo>
                <a:lnTo>
                  <a:pt x="20571" y="4940"/>
                </a:lnTo>
                <a:lnTo>
                  <a:pt x="15771" y="4940"/>
                </a:lnTo>
                <a:lnTo>
                  <a:pt x="15771" y="775"/>
                </a:lnTo>
                <a:lnTo>
                  <a:pt x="6857" y="775"/>
                </a:lnTo>
                <a:lnTo>
                  <a:pt x="6857" y="3293"/>
                </a:lnTo>
                <a:lnTo>
                  <a:pt x="10857" y="3293"/>
                </a:lnTo>
                <a:lnTo>
                  <a:pt x="15771" y="7458"/>
                </a:lnTo>
                <a:lnTo>
                  <a:pt x="15771" y="17435"/>
                </a:lnTo>
                <a:close/>
                <a:moveTo>
                  <a:pt x="10857" y="4456"/>
                </a:moveTo>
                <a:lnTo>
                  <a:pt x="10857" y="7458"/>
                </a:lnTo>
                <a:lnTo>
                  <a:pt x="14286" y="7458"/>
                </a:lnTo>
                <a:lnTo>
                  <a:pt x="10857" y="4456"/>
                </a:lnTo>
                <a:close/>
                <a:moveTo>
                  <a:pt x="16686" y="1162"/>
                </a:moveTo>
                <a:lnTo>
                  <a:pt x="16686" y="4068"/>
                </a:lnTo>
                <a:lnTo>
                  <a:pt x="20229" y="4068"/>
                </a:lnTo>
                <a:lnTo>
                  <a:pt x="16686" y="116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8" name="Shape 4858"/>
          <p:cNvSpPr/>
          <p:nvPr/>
        </p:nvSpPr>
        <p:spPr>
          <a:xfrm>
            <a:off x="8461004" y="2234542"/>
            <a:ext cx="253348" cy="23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0"/>
                </a:moveTo>
                <a:cubicBezTo>
                  <a:pt x="20121" y="0"/>
                  <a:pt x="20355" y="42"/>
                  <a:pt x="20549" y="127"/>
                </a:cubicBezTo>
                <a:cubicBezTo>
                  <a:pt x="20783" y="212"/>
                  <a:pt x="20977" y="381"/>
                  <a:pt x="21094" y="551"/>
                </a:cubicBezTo>
                <a:cubicBezTo>
                  <a:pt x="21250" y="678"/>
                  <a:pt x="21405" y="889"/>
                  <a:pt x="21483" y="1144"/>
                </a:cubicBezTo>
                <a:cubicBezTo>
                  <a:pt x="21561" y="1355"/>
                  <a:pt x="21600" y="1609"/>
                  <a:pt x="21600" y="1864"/>
                </a:cubicBezTo>
                <a:cubicBezTo>
                  <a:pt x="21600" y="17873"/>
                  <a:pt x="21600" y="17873"/>
                  <a:pt x="21600" y="17873"/>
                </a:cubicBezTo>
                <a:cubicBezTo>
                  <a:pt x="21600" y="18127"/>
                  <a:pt x="21561" y="18381"/>
                  <a:pt x="21483" y="18593"/>
                </a:cubicBezTo>
                <a:cubicBezTo>
                  <a:pt x="21405" y="18847"/>
                  <a:pt x="21250" y="19059"/>
                  <a:pt x="21094" y="19186"/>
                </a:cubicBezTo>
                <a:cubicBezTo>
                  <a:pt x="20977" y="19355"/>
                  <a:pt x="20783" y="19525"/>
                  <a:pt x="20549" y="19609"/>
                </a:cubicBezTo>
                <a:cubicBezTo>
                  <a:pt x="20355" y="19694"/>
                  <a:pt x="20121" y="19736"/>
                  <a:pt x="19888" y="19736"/>
                </a:cubicBezTo>
                <a:cubicBezTo>
                  <a:pt x="12143" y="19736"/>
                  <a:pt x="12143" y="19736"/>
                  <a:pt x="12143" y="19736"/>
                </a:cubicBezTo>
                <a:cubicBezTo>
                  <a:pt x="12065" y="19736"/>
                  <a:pt x="12065" y="19736"/>
                  <a:pt x="12065" y="19736"/>
                </a:cubicBezTo>
                <a:cubicBezTo>
                  <a:pt x="11831" y="19736"/>
                  <a:pt x="11637" y="19821"/>
                  <a:pt x="11481" y="20033"/>
                </a:cubicBezTo>
                <a:cubicBezTo>
                  <a:pt x="11325" y="20202"/>
                  <a:pt x="11248" y="20414"/>
                  <a:pt x="11248" y="20668"/>
                </a:cubicBezTo>
                <a:cubicBezTo>
                  <a:pt x="11248" y="21134"/>
                  <a:pt x="11248" y="21134"/>
                  <a:pt x="11248" y="21134"/>
                </a:cubicBezTo>
                <a:cubicBezTo>
                  <a:pt x="11248" y="21600"/>
                  <a:pt x="11248" y="21600"/>
                  <a:pt x="11248" y="21600"/>
                </a:cubicBezTo>
                <a:cubicBezTo>
                  <a:pt x="10352" y="21600"/>
                  <a:pt x="10352" y="21600"/>
                  <a:pt x="10352" y="21600"/>
                </a:cubicBezTo>
                <a:cubicBezTo>
                  <a:pt x="10352" y="20668"/>
                  <a:pt x="10352" y="20668"/>
                  <a:pt x="10352" y="20668"/>
                </a:cubicBezTo>
                <a:cubicBezTo>
                  <a:pt x="10352" y="20414"/>
                  <a:pt x="10275" y="20202"/>
                  <a:pt x="10119" y="20033"/>
                </a:cubicBezTo>
                <a:cubicBezTo>
                  <a:pt x="9963" y="19821"/>
                  <a:pt x="9769" y="19736"/>
                  <a:pt x="9535" y="19736"/>
                </a:cubicBezTo>
                <a:cubicBezTo>
                  <a:pt x="9496" y="19736"/>
                  <a:pt x="9496" y="19736"/>
                  <a:pt x="9496" y="19736"/>
                </a:cubicBezTo>
                <a:cubicBezTo>
                  <a:pt x="1751" y="19736"/>
                  <a:pt x="1751" y="19736"/>
                  <a:pt x="1751" y="19736"/>
                </a:cubicBezTo>
                <a:cubicBezTo>
                  <a:pt x="1518" y="19736"/>
                  <a:pt x="1284" y="19694"/>
                  <a:pt x="1051" y="19609"/>
                </a:cubicBezTo>
                <a:cubicBezTo>
                  <a:pt x="817" y="19525"/>
                  <a:pt x="662" y="19355"/>
                  <a:pt x="506" y="19186"/>
                </a:cubicBezTo>
                <a:cubicBezTo>
                  <a:pt x="350" y="19059"/>
                  <a:pt x="234" y="18847"/>
                  <a:pt x="156" y="18593"/>
                </a:cubicBezTo>
                <a:cubicBezTo>
                  <a:pt x="39" y="18381"/>
                  <a:pt x="0" y="18127"/>
                  <a:pt x="0" y="17873"/>
                </a:cubicBezTo>
                <a:cubicBezTo>
                  <a:pt x="0" y="1864"/>
                  <a:pt x="0" y="1864"/>
                  <a:pt x="0" y="1864"/>
                </a:cubicBezTo>
                <a:cubicBezTo>
                  <a:pt x="0" y="1609"/>
                  <a:pt x="39" y="1355"/>
                  <a:pt x="156" y="1144"/>
                </a:cubicBezTo>
                <a:cubicBezTo>
                  <a:pt x="234" y="889"/>
                  <a:pt x="350" y="678"/>
                  <a:pt x="506" y="551"/>
                </a:cubicBezTo>
                <a:cubicBezTo>
                  <a:pt x="662" y="381"/>
                  <a:pt x="817" y="212"/>
                  <a:pt x="1051" y="127"/>
                </a:cubicBezTo>
                <a:cubicBezTo>
                  <a:pt x="1284" y="42"/>
                  <a:pt x="1518" y="0"/>
                  <a:pt x="1751" y="0"/>
                </a:cubicBezTo>
                <a:cubicBezTo>
                  <a:pt x="9496" y="0"/>
                  <a:pt x="9496" y="0"/>
                  <a:pt x="9496" y="0"/>
                </a:cubicBezTo>
                <a:cubicBezTo>
                  <a:pt x="9769" y="0"/>
                  <a:pt x="10002" y="42"/>
                  <a:pt x="10236" y="169"/>
                </a:cubicBezTo>
                <a:cubicBezTo>
                  <a:pt x="10430" y="254"/>
                  <a:pt x="10625" y="424"/>
                  <a:pt x="10819" y="678"/>
                </a:cubicBezTo>
                <a:cubicBezTo>
                  <a:pt x="10975" y="424"/>
                  <a:pt x="11170" y="254"/>
                  <a:pt x="11403" y="169"/>
                </a:cubicBezTo>
                <a:cubicBezTo>
                  <a:pt x="11598" y="42"/>
                  <a:pt x="11870" y="0"/>
                  <a:pt x="12143" y="0"/>
                </a:cubicBezTo>
                <a:lnTo>
                  <a:pt x="19888" y="0"/>
                </a:lnTo>
                <a:close/>
                <a:moveTo>
                  <a:pt x="856" y="17873"/>
                </a:moveTo>
                <a:cubicBezTo>
                  <a:pt x="856" y="18127"/>
                  <a:pt x="973" y="18339"/>
                  <a:pt x="1129" y="18508"/>
                </a:cubicBezTo>
                <a:cubicBezTo>
                  <a:pt x="1284" y="18720"/>
                  <a:pt x="1518" y="18805"/>
                  <a:pt x="1751" y="18805"/>
                </a:cubicBezTo>
                <a:cubicBezTo>
                  <a:pt x="9496" y="18805"/>
                  <a:pt x="9496" y="18805"/>
                  <a:pt x="9496" y="18805"/>
                </a:cubicBezTo>
                <a:cubicBezTo>
                  <a:pt x="9730" y="18805"/>
                  <a:pt x="9924" y="18720"/>
                  <a:pt x="10080" y="18508"/>
                </a:cubicBezTo>
                <a:cubicBezTo>
                  <a:pt x="10275" y="18339"/>
                  <a:pt x="10352" y="18127"/>
                  <a:pt x="10352" y="17873"/>
                </a:cubicBezTo>
                <a:cubicBezTo>
                  <a:pt x="10352" y="1864"/>
                  <a:pt x="10352" y="1864"/>
                  <a:pt x="10352" y="1864"/>
                </a:cubicBezTo>
                <a:cubicBezTo>
                  <a:pt x="10352" y="1609"/>
                  <a:pt x="10275" y="1398"/>
                  <a:pt x="10080" y="1228"/>
                </a:cubicBezTo>
                <a:cubicBezTo>
                  <a:pt x="9924" y="1016"/>
                  <a:pt x="9730" y="932"/>
                  <a:pt x="9496" y="932"/>
                </a:cubicBezTo>
                <a:cubicBezTo>
                  <a:pt x="1751" y="932"/>
                  <a:pt x="1751" y="932"/>
                  <a:pt x="1751" y="932"/>
                </a:cubicBezTo>
                <a:cubicBezTo>
                  <a:pt x="1518" y="932"/>
                  <a:pt x="1284" y="1016"/>
                  <a:pt x="1129" y="1228"/>
                </a:cubicBezTo>
                <a:cubicBezTo>
                  <a:pt x="973" y="1398"/>
                  <a:pt x="856" y="1609"/>
                  <a:pt x="856" y="1864"/>
                </a:cubicBezTo>
                <a:lnTo>
                  <a:pt x="856" y="17873"/>
                </a:lnTo>
                <a:close/>
                <a:moveTo>
                  <a:pt x="20744" y="17873"/>
                </a:moveTo>
                <a:cubicBezTo>
                  <a:pt x="20744" y="1864"/>
                  <a:pt x="20744" y="1864"/>
                  <a:pt x="20744" y="1864"/>
                </a:cubicBezTo>
                <a:cubicBezTo>
                  <a:pt x="20744" y="1609"/>
                  <a:pt x="20666" y="1398"/>
                  <a:pt x="20471" y="1228"/>
                </a:cubicBezTo>
                <a:cubicBezTo>
                  <a:pt x="20316" y="1016"/>
                  <a:pt x="20121" y="932"/>
                  <a:pt x="19888" y="932"/>
                </a:cubicBezTo>
                <a:cubicBezTo>
                  <a:pt x="12143" y="932"/>
                  <a:pt x="12143" y="932"/>
                  <a:pt x="12143" y="932"/>
                </a:cubicBezTo>
                <a:cubicBezTo>
                  <a:pt x="11870" y="932"/>
                  <a:pt x="11676" y="1016"/>
                  <a:pt x="11520" y="1228"/>
                </a:cubicBezTo>
                <a:cubicBezTo>
                  <a:pt x="11364" y="1398"/>
                  <a:pt x="11248" y="1609"/>
                  <a:pt x="11248" y="1864"/>
                </a:cubicBezTo>
                <a:cubicBezTo>
                  <a:pt x="11248" y="17873"/>
                  <a:pt x="11248" y="17873"/>
                  <a:pt x="11248" y="17873"/>
                </a:cubicBezTo>
                <a:cubicBezTo>
                  <a:pt x="11248" y="18127"/>
                  <a:pt x="11364" y="18339"/>
                  <a:pt x="11520" y="18508"/>
                </a:cubicBezTo>
                <a:cubicBezTo>
                  <a:pt x="11676" y="18720"/>
                  <a:pt x="11870" y="18805"/>
                  <a:pt x="12143" y="18805"/>
                </a:cubicBezTo>
                <a:cubicBezTo>
                  <a:pt x="19888" y="18805"/>
                  <a:pt x="19888" y="18805"/>
                  <a:pt x="19888" y="18805"/>
                </a:cubicBezTo>
                <a:cubicBezTo>
                  <a:pt x="20121" y="18805"/>
                  <a:pt x="20316" y="18720"/>
                  <a:pt x="20471" y="18508"/>
                </a:cubicBezTo>
                <a:cubicBezTo>
                  <a:pt x="20666" y="18339"/>
                  <a:pt x="20744" y="18127"/>
                  <a:pt x="20744" y="17873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59" name="Shape 4859"/>
          <p:cNvSpPr/>
          <p:nvPr/>
        </p:nvSpPr>
        <p:spPr>
          <a:xfrm>
            <a:off x="9058828" y="2266808"/>
            <a:ext cx="304735" cy="168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7180"/>
                </a:moveTo>
                <a:cubicBezTo>
                  <a:pt x="18167" y="7180"/>
                  <a:pt x="18685" y="7357"/>
                  <a:pt x="19171" y="7769"/>
                </a:cubicBezTo>
                <a:cubicBezTo>
                  <a:pt x="19657" y="8122"/>
                  <a:pt x="20078" y="8652"/>
                  <a:pt x="20434" y="9299"/>
                </a:cubicBezTo>
                <a:cubicBezTo>
                  <a:pt x="20790" y="9947"/>
                  <a:pt x="21082" y="10712"/>
                  <a:pt x="21276" y="11595"/>
                </a:cubicBezTo>
                <a:cubicBezTo>
                  <a:pt x="21503" y="12477"/>
                  <a:pt x="21600" y="13419"/>
                  <a:pt x="21600" y="14361"/>
                </a:cubicBezTo>
                <a:cubicBezTo>
                  <a:pt x="21600" y="15361"/>
                  <a:pt x="21503" y="16244"/>
                  <a:pt x="21276" y="17127"/>
                </a:cubicBezTo>
                <a:cubicBezTo>
                  <a:pt x="21082" y="18010"/>
                  <a:pt x="20790" y="18775"/>
                  <a:pt x="20434" y="19422"/>
                </a:cubicBezTo>
                <a:cubicBezTo>
                  <a:pt x="20078" y="20129"/>
                  <a:pt x="19657" y="20599"/>
                  <a:pt x="19171" y="21011"/>
                </a:cubicBezTo>
                <a:cubicBezTo>
                  <a:pt x="18685" y="21423"/>
                  <a:pt x="18167" y="21600"/>
                  <a:pt x="17649" y="21600"/>
                </a:cubicBezTo>
                <a:cubicBezTo>
                  <a:pt x="17099" y="21600"/>
                  <a:pt x="16581" y="21423"/>
                  <a:pt x="16095" y="21011"/>
                </a:cubicBezTo>
                <a:cubicBezTo>
                  <a:pt x="15609" y="20599"/>
                  <a:pt x="15188" y="20129"/>
                  <a:pt x="14864" y="19422"/>
                </a:cubicBezTo>
                <a:cubicBezTo>
                  <a:pt x="14476" y="18775"/>
                  <a:pt x="14184" y="18010"/>
                  <a:pt x="13990" y="17127"/>
                </a:cubicBezTo>
                <a:cubicBezTo>
                  <a:pt x="13763" y="16244"/>
                  <a:pt x="13666" y="15361"/>
                  <a:pt x="13666" y="14361"/>
                </a:cubicBezTo>
                <a:cubicBezTo>
                  <a:pt x="13666" y="13713"/>
                  <a:pt x="13731" y="13066"/>
                  <a:pt x="13828" y="12477"/>
                </a:cubicBezTo>
                <a:cubicBezTo>
                  <a:pt x="13925" y="11889"/>
                  <a:pt x="14055" y="11359"/>
                  <a:pt x="14216" y="10771"/>
                </a:cubicBezTo>
                <a:cubicBezTo>
                  <a:pt x="14378" y="10300"/>
                  <a:pt x="14573" y="9770"/>
                  <a:pt x="14799" y="9358"/>
                </a:cubicBezTo>
                <a:cubicBezTo>
                  <a:pt x="15026" y="8946"/>
                  <a:pt x="15285" y="8534"/>
                  <a:pt x="15577" y="8240"/>
                </a:cubicBezTo>
                <a:cubicBezTo>
                  <a:pt x="14476" y="4238"/>
                  <a:pt x="14476" y="4238"/>
                  <a:pt x="14476" y="4238"/>
                </a:cubicBezTo>
                <a:cubicBezTo>
                  <a:pt x="11172" y="14714"/>
                  <a:pt x="11172" y="14714"/>
                  <a:pt x="11172" y="14714"/>
                </a:cubicBezTo>
                <a:cubicBezTo>
                  <a:pt x="11140" y="14773"/>
                  <a:pt x="11075" y="14890"/>
                  <a:pt x="11010" y="14890"/>
                </a:cubicBezTo>
                <a:cubicBezTo>
                  <a:pt x="10946" y="14949"/>
                  <a:pt x="10913" y="15008"/>
                  <a:pt x="10849" y="15008"/>
                </a:cubicBezTo>
                <a:cubicBezTo>
                  <a:pt x="7902" y="15008"/>
                  <a:pt x="7902" y="15008"/>
                  <a:pt x="7902" y="15008"/>
                </a:cubicBezTo>
                <a:cubicBezTo>
                  <a:pt x="7869" y="15891"/>
                  <a:pt x="7740" y="16774"/>
                  <a:pt x="7513" y="17539"/>
                </a:cubicBezTo>
                <a:cubicBezTo>
                  <a:pt x="7286" y="18363"/>
                  <a:pt x="6995" y="19069"/>
                  <a:pt x="6639" y="19658"/>
                </a:cubicBezTo>
                <a:cubicBezTo>
                  <a:pt x="6282" y="20305"/>
                  <a:pt x="5894" y="20776"/>
                  <a:pt x="5440" y="21070"/>
                </a:cubicBezTo>
                <a:cubicBezTo>
                  <a:pt x="4955" y="21423"/>
                  <a:pt x="4469" y="21600"/>
                  <a:pt x="3983" y="21600"/>
                </a:cubicBezTo>
                <a:cubicBezTo>
                  <a:pt x="3433" y="21600"/>
                  <a:pt x="2915" y="21423"/>
                  <a:pt x="2429" y="21011"/>
                </a:cubicBezTo>
                <a:cubicBezTo>
                  <a:pt x="1943" y="20599"/>
                  <a:pt x="1522" y="20129"/>
                  <a:pt x="1198" y="19422"/>
                </a:cubicBezTo>
                <a:cubicBezTo>
                  <a:pt x="842" y="18775"/>
                  <a:pt x="551" y="18010"/>
                  <a:pt x="324" y="17127"/>
                </a:cubicBezTo>
                <a:cubicBezTo>
                  <a:pt x="130" y="16244"/>
                  <a:pt x="0" y="15361"/>
                  <a:pt x="0" y="14361"/>
                </a:cubicBezTo>
                <a:cubicBezTo>
                  <a:pt x="0" y="13419"/>
                  <a:pt x="130" y="12477"/>
                  <a:pt x="324" y="11595"/>
                </a:cubicBezTo>
                <a:cubicBezTo>
                  <a:pt x="551" y="10712"/>
                  <a:pt x="842" y="9947"/>
                  <a:pt x="1198" y="9299"/>
                </a:cubicBezTo>
                <a:cubicBezTo>
                  <a:pt x="1522" y="8652"/>
                  <a:pt x="1943" y="8122"/>
                  <a:pt x="2429" y="7769"/>
                </a:cubicBezTo>
                <a:cubicBezTo>
                  <a:pt x="2915" y="7357"/>
                  <a:pt x="3433" y="7180"/>
                  <a:pt x="3983" y="7180"/>
                </a:cubicBezTo>
                <a:cubicBezTo>
                  <a:pt x="4113" y="7180"/>
                  <a:pt x="4242" y="7180"/>
                  <a:pt x="4372" y="7239"/>
                </a:cubicBezTo>
                <a:cubicBezTo>
                  <a:pt x="4501" y="7239"/>
                  <a:pt x="4631" y="7298"/>
                  <a:pt x="4760" y="7357"/>
                </a:cubicBezTo>
                <a:cubicBezTo>
                  <a:pt x="4922" y="7357"/>
                  <a:pt x="5052" y="7475"/>
                  <a:pt x="5149" y="7534"/>
                </a:cubicBezTo>
                <a:cubicBezTo>
                  <a:pt x="5279" y="7592"/>
                  <a:pt x="5408" y="7710"/>
                  <a:pt x="5538" y="7769"/>
                </a:cubicBezTo>
                <a:cubicBezTo>
                  <a:pt x="7060" y="2943"/>
                  <a:pt x="7060" y="2943"/>
                  <a:pt x="7060" y="2943"/>
                </a:cubicBezTo>
                <a:cubicBezTo>
                  <a:pt x="7060" y="2884"/>
                  <a:pt x="7060" y="2884"/>
                  <a:pt x="7060" y="2884"/>
                </a:cubicBezTo>
                <a:cubicBezTo>
                  <a:pt x="6250" y="0"/>
                  <a:pt x="6250" y="0"/>
                  <a:pt x="6250" y="0"/>
                </a:cubicBezTo>
                <a:cubicBezTo>
                  <a:pt x="8646" y="0"/>
                  <a:pt x="8646" y="0"/>
                  <a:pt x="8646" y="0"/>
                </a:cubicBezTo>
                <a:cubicBezTo>
                  <a:pt x="8646" y="1295"/>
                  <a:pt x="8646" y="1295"/>
                  <a:pt x="8646" y="1295"/>
                </a:cubicBezTo>
                <a:cubicBezTo>
                  <a:pt x="7448" y="1295"/>
                  <a:pt x="7448" y="1295"/>
                  <a:pt x="7448" y="1295"/>
                </a:cubicBezTo>
                <a:cubicBezTo>
                  <a:pt x="7772" y="2590"/>
                  <a:pt x="7772" y="2590"/>
                  <a:pt x="7772" y="2590"/>
                </a:cubicBezTo>
                <a:cubicBezTo>
                  <a:pt x="14022" y="2590"/>
                  <a:pt x="14022" y="2590"/>
                  <a:pt x="14022" y="2590"/>
                </a:cubicBezTo>
                <a:cubicBezTo>
                  <a:pt x="13277" y="0"/>
                  <a:pt x="13277" y="0"/>
                  <a:pt x="13277" y="0"/>
                </a:cubicBezTo>
                <a:cubicBezTo>
                  <a:pt x="15836" y="0"/>
                  <a:pt x="15836" y="0"/>
                  <a:pt x="15836" y="0"/>
                </a:cubicBezTo>
                <a:cubicBezTo>
                  <a:pt x="15836" y="1295"/>
                  <a:pt x="15836" y="1295"/>
                  <a:pt x="15836" y="1295"/>
                </a:cubicBezTo>
                <a:cubicBezTo>
                  <a:pt x="14476" y="1295"/>
                  <a:pt x="14476" y="1295"/>
                  <a:pt x="14476" y="1295"/>
                </a:cubicBezTo>
                <a:cubicBezTo>
                  <a:pt x="16257" y="7651"/>
                  <a:pt x="16257" y="7651"/>
                  <a:pt x="16257" y="7651"/>
                </a:cubicBezTo>
                <a:cubicBezTo>
                  <a:pt x="16354" y="7592"/>
                  <a:pt x="16483" y="7534"/>
                  <a:pt x="16581" y="7475"/>
                </a:cubicBezTo>
                <a:cubicBezTo>
                  <a:pt x="16710" y="7416"/>
                  <a:pt x="16807" y="7357"/>
                  <a:pt x="16904" y="7357"/>
                </a:cubicBezTo>
                <a:cubicBezTo>
                  <a:pt x="17034" y="7298"/>
                  <a:pt x="17163" y="7239"/>
                  <a:pt x="17293" y="7239"/>
                </a:cubicBezTo>
                <a:cubicBezTo>
                  <a:pt x="17390" y="7180"/>
                  <a:pt x="17520" y="7180"/>
                  <a:pt x="17649" y="7180"/>
                </a:cubicBezTo>
                <a:close/>
                <a:moveTo>
                  <a:pt x="3983" y="20305"/>
                </a:moveTo>
                <a:cubicBezTo>
                  <a:pt x="4404" y="20305"/>
                  <a:pt x="4793" y="20129"/>
                  <a:pt x="5149" y="19834"/>
                </a:cubicBezTo>
                <a:cubicBezTo>
                  <a:pt x="5505" y="19599"/>
                  <a:pt x="5829" y="19187"/>
                  <a:pt x="6121" y="18775"/>
                </a:cubicBezTo>
                <a:cubicBezTo>
                  <a:pt x="6412" y="18304"/>
                  <a:pt x="6639" y="17716"/>
                  <a:pt x="6833" y="17127"/>
                </a:cubicBezTo>
                <a:cubicBezTo>
                  <a:pt x="7027" y="16480"/>
                  <a:pt x="7157" y="15773"/>
                  <a:pt x="7189" y="15008"/>
                </a:cubicBezTo>
                <a:cubicBezTo>
                  <a:pt x="3854" y="15008"/>
                  <a:pt x="3854" y="15008"/>
                  <a:pt x="3854" y="15008"/>
                </a:cubicBezTo>
                <a:cubicBezTo>
                  <a:pt x="3789" y="15008"/>
                  <a:pt x="3724" y="14949"/>
                  <a:pt x="3692" y="14890"/>
                </a:cubicBezTo>
                <a:cubicBezTo>
                  <a:pt x="3627" y="14890"/>
                  <a:pt x="3595" y="14773"/>
                  <a:pt x="3562" y="14714"/>
                </a:cubicBezTo>
                <a:cubicBezTo>
                  <a:pt x="3497" y="14596"/>
                  <a:pt x="3465" y="14478"/>
                  <a:pt x="3465" y="14361"/>
                </a:cubicBezTo>
                <a:cubicBezTo>
                  <a:pt x="3465" y="14302"/>
                  <a:pt x="3497" y="14184"/>
                  <a:pt x="3562" y="14066"/>
                </a:cubicBezTo>
                <a:cubicBezTo>
                  <a:pt x="5149" y="8946"/>
                  <a:pt x="5149" y="8946"/>
                  <a:pt x="5149" y="8946"/>
                </a:cubicBezTo>
                <a:cubicBezTo>
                  <a:pt x="4987" y="8769"/>
                  <a:pt x="4793" y="8652"/>
                  <a:pt x="4599" y="8593"/>
                </a:cubicBezTo>
                <a:cubicBezTo>
                  <a:pt x="4372" y="8534"/>
                  <a:pt x="4178" y="8475"/>
                  <a:pt x="3983" y="8475"/>
                </a:cubicBezTo>
                <a:cubicBezTo>
                  <a:pt x="3530" y="8475"/>
                  <a:pt x="3109" y="8652"/>
                  <a:pt x="2720" y="8946"/>
                </a:cubicBezTo>
                <a:cubicBezTo>
                  <a:pt x="2332" y="9240"/>
                  <a:pt x="1975" y="9711"/>
                  <a:pt x="1684" y="10241"/>
                </a:cubicBezTo>
                <a:cubicBezTo>
                  <a:pt x="1393" y="10771"/>
                  <a:pt x="1133" y="11359"/>
                  <a:pt x="972" y="12065"/>
                </a:cubicBezTo>
                <a:cubicBezTo>
                  <a:pt x="810" y="12772"/>
                  <a:pt x="712" y="13537"/>
                  <a:pt x="712" y="14361"/>
                </a:cubicBezTo>
                <a:cubicBezTo>
                  <a:pt x="712" y="15185"/>
                  <a:pt x="810" y="15950"/>
                  <a:pt x="972" y="16656"/>
                </a:cubicBezTo>
                <a:cubicBezTo>
                  <a:pt x="1133" y="17421"/>
                  <a:pt x="1393" y="18010"/>
                  <a:pt x="1684" y="18540"/>
                </a:cubicBezTo>
                <a:cubicBezTo>
                  <a:pt x="1975" y="19069"/>
                  <a:pt x="2332" y="19540"/>
                  <a:pt x="2720" y="19834"/>
                </a:cubicBezTo>
                <a:cubicBezTo>
                  <a:pt x="3109" y="20129"/>
                  <a:pt x="3530" y="20305"/>
                  <a:pt x="3983" y="20305"/>
                </a:cubicBezTo>
                <a:close/>
                <a:moveTo>
                  <a:pt x="7189" y="13713"/>
                </a:moveTo>
                <a:cubicBezTo>
                  <a:pt x="7157" y="13301"/>
                  <a:pt x="7092" y="12889"/>
                  <a:pt x="7027" y="12477"/>
                </a:cubicBezTo>
                <a:cubicBezTo>
                  <a:pt x="6963" y="12065"/>
                  <a:pt x="6865" y="11653"/>
                  <a:pt x="6768" y="11300"/>
                </a:cubicBezTo>
                <a:cubicBezTo>
                  <a:pt x="6606" y="10947"/>
                  <a:pt x="6477" y="10653"/>
                  <a:pt x="6315" y="10300"/>
                </a:cubicBezTo>
                <a:cubicBezTo>
                  <a:pt x="6153" y="10005"/>
                  <a:pt x="5991" y="9770"/>
                  <a:pt x="5797" y="9535"/>
                </a:cubicBezTo>
                <a:cubicBezTo>
                  <a:pt x="4469" y="13713"/>
                  <a:pt x="4469" y="13713"/>
                  <a:pt x="4469" y="13713"/>
                </a:cubicBezTo>
                <a:lnTo>
                  <a:pt x="7189" y="13713"/>
                </a:lnTo>
                <a:close/>
                <a:moveTo>
                  <a:pt x="7448" y="4238"/>
                </a:moveTo>
                <a:cubicBezTo>
                  <a:pt x="6153" y="8416"/>
                  <a:pt x="6153" y="8416"/>
                  <a:pt x="6153" y="8416"/>
                </a:cubicBezTo>
                <a:cubicBezTo>
                  <a:pt x="6380" y="8711"/>
                  <a:pt x="6606" y="9064"/>
                  <a:pt x="6833" y="9417"/>
                </a:cubicBezTo>
                <a:cubicBezTo>
                  <a:pt x="7027" y="9829"/>
                  <a:pt x="7222" y="10241"/>
                  <a:pt x="7351" y="10653"/>
                </a:cubicBezTo>
                <a:cubicBezTo>
                  <a:pt x="7513" y="11065"/>
                  <a:pt x="7643" y="11595"/>
                  <a:pt x="7740" y="12065"/>
                </a:cubicBezTo>
                <a:cubicBezTo>
                  <a:pt x="7804" y="12595"/>
                  <a:pt x="7869" y="13125"/>
                  <a:pt x="7902" y="13713"/>
                </a:cubicBezTo>
                <a:cubicBezTo>
                  <a:pt x="10039" y="13713"/>
                  <a:pt x="10039" y="13713"/>
                  <a:pt x="10039" y="13713"/>
                </a:cubicBezTo>
                <a:lnTo>
                  <a:pt x="7448" y="4238"/>
                </a:lnTo>
                <a:close/>
                <a:moveTo>
                  <a:pt x="10751" y="13301"/>
                </a:moveTo>
                <a:cubicBezTo>
                  <a:pt x="13763" y="3884"/>
                  <a:pt x="13763" y="3884"/>
                  <a:pt x="13763" y="3884"/>
                </a:cubicBezTo>
                <a:cubicBezTo>
                  <a:pt x="8161" y="3884"/>
                  <a:pt x="8161" y="3884"/>
                  <a:pt x="8161" y="3884"/>
                </a:cubicBezTo>
                <a:lnTo>
                  <a:pt x="10751" y="13301"/>
                </a:lnTo>
                <a:close/>
                <a:moveTo>
                  <a:pt x="17649" y="20305"/>
                </a:moveTo>
                <a:cubicBezTo>
                  <a:pt x="18070" y="20305"/>
                  <a:pt x="18524" y="20129"/>
                  <a:pt x="18912" y="19834"/>
                </a:cubicBezTo>
                <a:cubicBezTo>
                  <a:pt x="19301" y="19540"/>
                  <a:pt x="19625" y="19069"/>
                  <a:pt x="19916" y="18540"/>
                </a:cubicBezTo>
                <a:cubicBezTo>
                  <a:pt x="20207" y="18010"/>
                  <a:pt x="20467" y="17421"/>
                  <a:pt x="20628" y="16656"/>
                </a:cubicBezTo>
                <a:cubicBezTo>
                  <a:pt x="20790" y="15950"/>
                  <a:pt x="20888" y="15185"/>
                  <a:pt x="20888" y="14361"/>
                </a:cubicBezTo>
                <a:cubicBezTo>
                  <a:pt x="20888" y="13537"/>
                  <a:pt x="20790" y="12772"/>
                  <a:pt x="20628" y="12065"/>
                </a:cubicBezTo>
                <a:cubicBezTo>
                  <a:pt x="20467" y="11359"/>
                  <a:pt x="20207" y="10771"/>
                  <a:pt x="19916" y="10241"/>
                </a:cubicBezTo>
                <a:cubicBezTo>
                  <a:pt x="19625" y="9711"/>
                  <a:pt x="19301" y="9240"/>
                  <a:pt x="18912" y="8946"/>
                </a:cubicBezTo>
                <a:cubicBezTo>
                  <a:pt x="18524" y="8652"/>
                  <a:pt x="18070" y="8475"/>
                  <a:pt x="17649" y="8475"/>
                </a:cubicBezTo>
                <a:cubicBezTo>
                  <a:pt x="17455" y="8475"/>
                  <a:pt x="17261" y="8534"/>
                  <a:pt x="17066" y="8534"/>
                </a:cubicBezTo>
                <a:cubicBezTo>
                  <a:pt x="16872" y="8593"/>
                  <a:pt x="16710" y="8711"/>
                  <a:pt x="16548" y="8887"/>
                </a:cubicBezTo>
                <a:cubicBezTo>
                  <a:pt x="18070" y="14302"/>
                  <a:pt x="18070" y="14302"/>
                  <a:pt x="18070" y="14302"/>
                </a:cubicBezTo>
                <a:cubicBezTo>
                  <a:pt x="17422" y="14890"/>
                  <a:pt x="17422" y="14890"/>
                  <a:pt x="17422" y="14890"/>
                </a:cubicBezTo>
                <a:cubicBezTo>
                  <a:pt x="15900" y="9417"/>
                  <a:pt x="15900" y="9417"/>
                  <a:pt x="15900" y="9417"/>
                </a:cubicBezTo>
                <a:cubicBezTo>
                  <a:pt x="15674" y="9652"/>
                  <a:pt x="15479" y="9947"/>
                  <a:pt x="15285" y="10300"/>
                </a:cubicBezTo>
                <a:cubicBezTo>
                  <a:pt x="15123" y="10653"/>
                  <a:pt x="14961" y="11065"/>
                  <a:pt x="14799" y="11477"/>
                </a:cubicBezTo>
                <a:cubicBezTo>
                  <a:pt x="14670" y="11948"/>
                  <a:pt x="14573" y="12419"/>
                  <a:pt x="14508" y="12889"/>
                </a:cubicBezTo>
                <a:cubicBezTo>
                  <a:pt x="14411" y="13360"/>
                  <a:pt x="14378" y="13890"/>
                  <a:pt x="14378" y="14361"/>
                </a:cubicBezTo>
                <a:cubicBezTo>
                  <a:pt x="14378" y="15185"/>
                  <a:pt x="14476" y="15950"/>
                  <a:pt x="14637" y="16656"/>
                </a:cubicBezTo>
                <a:cubicBezTo>
                  <a:pt x="14799" y="17421"/>
                  <a:pt x="15058" y="18010"/>
                  <a:pt x="15350" y="18540"/>
                </a:cubicBezTo>
                <a:cubicBezTo>
                  <a:pt x="15641" y="19069"/>
                  <a:pt x="15965" y="19540"/>
                  <a:pt x="16386" y="19834"/>
                </a:cubicBezTo>
                <a:cubicBezTo>
                  <a:pt x="16775" y="20129"/>
                  <a:pt x="17196" y="20305"/>
                  <a:pt x="17649" y="2030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0" name="Shape 4860"/>
          <p:cNvSpPr/>
          <p:nvPr/>
        </p:nvSpPr>
        <p:spPr>
          <a:xfrm>
            <a:off x="9712819" y="2219007"/>
            <a:ext cx="243788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4" y="14985"/>
                </a:moveTo>
                <a:cubicBezTo>
                  <a:pt x="21600" y="17340"/>
                  <a:pt x="21600" y="17340"/>
                  <a:pt x="21600" y="17340"/>
                </a:cubicBezTo>
                <a:cubicBezTo>
                  <a:pt x="21600" y="18685"/>
                  <a:pt x="21600" y="18685"/>
                  <a:pt x="21600" y="18685"/>
                </a:cubicBezTo>
                <a:cubicBezTo>
                  <a:pt x="0" y="18685"/>
                  <a:pt x="0" y="18685"/>
                  <a:pt x="0" y="18685"/>
                </a:cubicBezTo>
                <a:cubicBezTo>
                  <a:pt x="0" y="17340"/>
                  <a:pt x="0" y="17340"/>
                  <a:pt x="0" y="17340"/>
                </a:cubicBezTo>
                <a:cubicBezTo>
                  <a:pt x="3155" y="14985"/>
                  <a:pt x="3155" y="14985"/>
                  <a:pt x="3155" y="14985"/>
                </a:cubicBezTo>
                <a:cubicBezTo>
                  <a:pt x="3155" y="8334"/>
                  <a:pt x="3155" y="8334"/>
                  <a:pt x="3155" y="8334"/>
                </a:cubicBezTo>
                <a:cubicBezTo>
                  <a:pt x="3155" y="7437"/>
                  <a:pt x="3317" y="6615"/>
                  <a:pt x="3640" y="5830"/>
                </a:cubicBezTo>
                <a:cubicBezTo>
                  <a:pt x="3924" y="5082"/>
                  <a:pt x="4369" y="4372"/>
                  <a:pt x="4935" y="3737"/>
                </a:cubicBezTo>
                <a:cubicBezTo>
                  <a:pt x="5501" y="3176"/>
                  <a:pt x="6189" y="2653"/>
                  <a:pt x="6957" y="2242"/>
                </a:cubicBezTo>
                <a:cubicBezTo>
                  <a:pt x="7726" y="1831"/>
                  <a:pt x="8535" y="1532"/>
                  <a:pt x="9425" y="1383"/>
                </a:cubicBezTo>
                <a:cubicBezTo>
                  <a:pt x="9425" y="822"/>
                  <a:pt x="9425" y="822"/>
                  <a:pt x="9425" y="822"/>
                </a:cubicBezTo>
                <a:cubicBezTo>
                  <a:pt x="9425" y="598"/>
                  <a:pt x="9506" y="411"/>
                  <a:pt x="9667" y="262"/>
                </a:cubicBezTo>
                <a:cubicBezTo>
                  <a:pt x="9870" y="75"/>
                  <a:pt x="10072" y="0"/>
                  <a:pt x="10315" y="0"/>
                </a:cubicBezTo>
                <a:cubicBezTo>
                  <a:pt x="11245" y="0"/>
                  <a:pt x="11245" y="0"/>
                  <a:pt x="11245" y="0"/>
                </a:cubicBezTo>
                <a:cubicBezTo>
                  <a:pt x="11488" y="0"/>
                  <a:pt x="11730" y="75"/>
                  <a:pt x="11892" y="262"/>
                </a:cubicBezTo>
                <a:cubicBezTo>
                  <a:pt x="12054" y="411"/>
                  <a:pt x="12175" y="598"/>
                  <a:pt x="12175" y="822"/>
                </a:cubicBezTo>
                <a:cubicBezTo>
                  <a:pt x="12175" y="1383"/>
                  <a:pt x="12175" y="1383"/>
                  <a:pt x="12175" y="1383"/>
                </a:cubicBezTo>
                <a:cubicBezTo>
                  <a:pt x="13025" y="1532"/>
                  <a:pt x="13874" y="1831"/>
                  <a:pt x="14643" y="2205"/>
                </a:cubicBezTo>
                <a:cubicBezTo>
                  <a:pt x="15411" y="2616"/>
                  <a:pt x="16058" y="3139"/>
                  <a:pt x="16625" y="3737"/>
                </a:cubicBezTo>
                <a:cubicBezTo>
                  <a:pt x="17191" y="4372"/>
                  <a:pt x="17636" y="5082"/>
                  <a:pt x="17960" y="5830"/>
                </a:cubicBezTo>
                <a:cubicBezTo>
                  <a:pt x="18283" y="6615"/>
                  <a:pt x="18404" y="7437"/>
                  <a:pt x="18404" y="8334"/>
                </a:cubicBezTo>
                <a:lnTo>
                  <a:pt x="18404" y="14985"/>
                </a:lnTo>
                <a:close/>
                <a:moveTo>
                  <a:pt x="20670" y="17863"/>
                </a:moveTo>
                <a:cubicBezTo>
                  <a:pt x="20670" y="17751"/>
                  <a:pt x="20670" y="17751"/>
                  <a:pt x="20670" y="17751"/>
                </a:cubicBezTo>
                <a:cubicBezTo>
                  <a:pt x="17515" y="15397"/>
                  <a:pt x="17515" y="15397"/>
                  <a:pt x="17515" y="15397"/>
                </a:cubicBezTo>
                <a:cubicBezTo>
                  <a:pt x="17515" y="8334"/>
                  <a:pt x="17515" y="8334"/>
                  <a:pt x="17515" y="8334"/>
                </a:cubicBezTo>
                <a:cubicBezTo>
                  <a:pt x="17515" y="7437"/>
                  <a:pt x="17353" y="6652"/>
                  <a:pt x="16989" y="5904"/>
                </a:cubicBezTo>
                <a:cubicBezTo>
                  <a:pt x="16665" y="5157"/>
                  <a:pt x="16180" y="4484"/>
                  <a:pt x="15573" y="3887"/>
                </a:cubicBezTo>
                <a:cubicBezTo>
                  <a:pt x="14966" y="3363"/>
                  <a:pt x="14238" y="2915"/>
                  <a:pt x="13429" y="2579"/>
                </a:cubicBezTo>
                <a:cubicBezTo>
                  <a:pt x="12620" y="2242"/>
                  <a:pt x="11730" y="2093"/>
                  <a:pt x="10800" y="2093"/>
                </a:cubicBezTo>
                <a:cubicBezTo>
                  <a:pt x="9870" y="2093"/>
                  <a:pt x="9020" y="2242"/>
                  <a:pt x="8171" y="2579"/>
                </a:cubicBezTo>
                <a:cubicBezTo>
                  <a:pt x="7362" y="2915"/>
                  <a:pt x="6634" y="3363"/>
                  <a:pt x="6027" y="3887"/>
                </a:cubicBezTo>
                <a:cubicBezTo>
                  <a:pt x="5420" y="4484"/>
                  <a:pt x="4935" y="5157"/>
                  <a:pt x="4571" y="5904"/>
                </a:cubicBezTo>
                <a:cubicBezTo>
                  <a:pt x="4207" y="6652"/>
                  <a:pt x="4045" y="7437"/>
                  <a:pt x="4045" y="8334"/>
                </a:cubicBezTo>
                <a:cubicBezTo>
                  <a:pt x="4045" y="15397"/>
                  <a:pt x="4045" y="15397"/>
                  <a:pt x="4045" y="15397"/>
                </a:cubicBezTo>
                <a:cubicBezTo>
                  <a:pt x="890" y="17751"/>
                  <a:pt x="890" y="17751"/>
                  <a:pt x="890" y="17751"/>
                </a:cubicBezTo>
                <a:cubicBezTo>
                  <a:pt x="890" y="17863"/>
                  <a:pt x="890" y="17863"/>
                  <a:pt x="890" y="17863"/>
                </a:cubicBezTo>
                <a:lnTo>
                  <a:pt x="20670" y="17863"/>
                </a:lnTo>
                <a:close/>
                <a:moveTo>
                  <a:pt x="10800" y="21600"/>
                </a:moveTo>
                <a:cubicBezTo>
                  <a:pt x="10476" y="21600"/>
                  <a:pt x="10193" y="21563"/>
                  <a:pt x="9910" y="21451"/>
                </a:cubicBezTo>
                <a:cubicBezTo>
                  <a:pt x="9667" y="21338"/>
                  <a:pt x="9425" y="21189"/>
                  <a:pt x="9222" y="20965"/>
                </a:cubicBezTo>
                <a:cubicBezTo>
                  <a:pt x="8980" y="20778"/>
                  <a:pt x="8818" y="20554"/>
                  <a:pt x="8697" y="20329"/>
                </a:cubicBezTo>
                <a:cubicBezTo>
                  <a:pt x="8575" y="20068"/>
                  <a:pt x="8535" y="19806"/>
                  <a:pt x="8535" y="19507"/>
                </a:cubicBezTo>
                <a:cubicBezTo>
                  <a:pt x="13065" y="19507"/>
                  <a:pt x="13065" y="19507"/>
                  <a:pt x="13065" y="19507"/>
                </a:cubicBezTo>
                <a:cubicBezTo>
                  <a:pt x="13065" y="19806"/>
                  <a:pt x="12984" y="20068"/>
                  <a:pt x="12863" y="20329"/>
                </a:cubicBezTo>
                <a:cubicBezTo>
                  <a:pt x="12742" y="20554"/>
                  <a:pt x="12580" y="20778"/>
                  <a:pt x="12378" y="20965"/>
                </a:cubicBezTo>
                <a:cubicBezTo>
                  <a:pt x="12175" y="21189"/>
                  <a:pt x="11933" y="21338"/>
                  <a:pt x="11649" y="21451"/>
                </a:cubicBezTo>
                <a:cubicBezTo>
                  <a:pt x="11407" y="21563"/>
                  <a:pt x="11083" y="21600"/>
                  <a:pt x="10800" y="2160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1" name="Shape 4861"/>
          <p:cNvSpPr/>
          <p:nvPr/>
        </p:nvSpPr>
        <p:spPr>
          <a:xfrm>
            <a:off x="10305862" y="2284734"/>
            <a:ext cx="304735" cy="132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92"/>
                </a:moveTo>
                <a:cubicBezTo>
                  <a:pt x="0" y="2093"/>
                  <a:pt x="32" y="1794"/>
                  <a:pt x="97" y="1495"/>
                </a:cubicBezTo>
                <a:cubicBezTo>
                  <a:pt x="162" y="1196"/>
                  <a:pt x="227" y="972"/>
                  <a:pt x="356" y="747"/>
                </a:cubicBezTo>
                <a:cubicBezTo>
                  <a:pt x="421" y="523"/>
                  <a:pt x="551" y="299"/>
                  <a:pt x="680" y="149"/>
                </a:cubicBezTo>
                <a:cubicBezTo>
                  <a:pt x="777" y="75"/>
                  <a:pt x="939" y="0"/>
                  <a:pt x="1101" y="0"/>
                </a:cubicBezTo>
                <a:cubicBezTo>
                  <a:pt x="10104" y="0"/>
                  <a:pt x="10104" y="0"/>
                  <a:pt x="10104" y="0"/>
                </a:cubicBezTo>
                <a:cubicBezTo>
                  <a:pt x="10104" y="21600"/>
                  <a:pt x="10104" y="21600"/>
                  <a:pt x="10104" y="21600"/>
                </a:cubicBezTo>
                <a:cubicBezTo>
                  <a:pt x="1101" y="21600"/>
                  <a:pt x="1101" y="21600"/>
                  <a:pt x="1101" y="21600"/>
                </a:cubicBezTo>
                <a:cubicBezTo>
                  <a:pt x="939" y="21600"/>
                  <a:pt x="777" y="21525"/>
                  <a:pt x="680" y="21376"/>
                </a:cubicBezTo>
                <a:cubicBezTo>
                  <a:pt x="551" y="21226"/>
                  <a:pt x="421" y="21077"/>
                  <a:pt x="356" y="20778"/>
                </a:cubicBezTo>
                <a:cubicBezTo>
                  <a:pt x="227" y="20628"/>
                  <a:pt x="162" y="20329"/>
                  <a:pt x="97" y="20105"/>
                </a:cubicBezTo>
                <a:cubicBezTo>
                  <a:pt x="32" y="19806"/>
                  <a:pt x="0" y="19507"/>
                  <a:pt x="0" y="19134"/>
                </a:cubicBezTo>
                <a:lnTo>
                  <a:pt x="0" y="2392"/>
                </a:lnTo>
                <a:close/>
                <a:moveTo>
                  <a:pt x="9359" y="19956"/>
                </a:moveTo>
                <a:cubicBezTo>
                  <a:pt x="9359" y="1644"/>
                  <a:pt x="9359" y="1644"/>
                  <a:pt x="9359" y="1644"/>
                </a:cubicBezTo>
                <a:cubicBezTo>
                  <a:pt x="1101" y="1644"/>
                  <a:pt x="1101" y="1644"/>
                  <a:pt x="1101" y="1644"/>
                </a:cubicBezTo>
                <a:cubicBezTo>
                  <a:pt x="1004" y="1644"/>
                  <a:pt x="907" y="1719"/>
                  <a:pt x="842" y="1869"/>
                </a:cubicBezTo>
                <a:cubicBezTo>
                  <a:pt x="777" y="2018"/>
                  <a:pt x="712" y="2242"/>
                  <a:pt x="712" y="2392"/>
                </a:cubicBezTo>
                <a:cubicBezTo>
                  <a:pt x="712" y="19134"/>
                  <a:pt x="712" y="19134"/>
                  <a:pt x="712" y="19134"/>
                </a:cubicBezTo>
                <a:cubicBezTo>
                  <a:pt x="712" y="19358"/>
                  <a:pt x="777" y="19507"/>
                  <a:pt x="842" y="19657"/>
                </a:cubicBezTo>
                <a:cubicBezTo>
                  <a:pt x="907" y="19806"/>
                  <a:pt x="1004" y="19956"/>
                  <a:pt x="1101" y="19956"/>
                </a:cubicBezTo>
                <a:lnTo>
                  <a:pt x="9359" y="19956"/>
                </a:lnTo>
                <a:close/>
                <a:moveTo>
                  <a:pt x="21600" y="10763"/>
                </a:moveTo>
                <a:cubicBezTo>
                  <a:pt x="21600" y="11510"/>
                  <a:pt x="21535" y="12108"/>
                  <a:pt x="21438" y="12706"/>
                </a:cubicBezTo>
                <a:cubicBezTo>
                  <a:pt x="21309" y="13304"/>
                  <a:pt x="21179" y="13827"/>
                  <a:pt x="20952" y="14275"/>
                </a:cubicBezTo>
                <a:cubicBezTo>
                  <a:pt x="20758" y="14724"/>
                  <a:pt x="20531" y="15098"/>
                  <a:pt x="20272" y="15322"/>
                </a:cubicBezTo>
                <a:cubicBezTo>
                  <a:pt x="20013" y="15621"/>
                  <a:pt x="19722" y="15770"/>
                  <a:pt x="19463" y="15770"/>
                </a:cubicBezTo>
                <a:cubicBezTo>
                  <a:pt x="19463" y="19134"/>
                  <a:pt x="19463" y="19134"/>
                  <a:pt x="19463" y="19134"/>
                </a:cubicBezTo>
                <a:cubicBezTo>
                  <a:pt x="19463" y="19507"/>
                  <a:pt x="19430" y="19806"/>
                  <a:pt x="19366" y="20105"/>
                </a:cubicBezTo>
                <a:cubicBezTo>
                  <a:pt x="19301" y="20329"/>
                  <a:pt x="19236" y="20628"/>
                  <a:pt x="19139" y="20778"/>
                </a:cubicBezTo>
                <a:cubicBezTo>
                  <a:pt x="19042" y="21077"/>
                  <a:pt x="18912" y="21226"/>
                  <a:pt x="18783" y="21376"/>
                </a:cubicBezTo>
                <a:cubicBezTo>
                  <a:pt x="18685" y="21525"/>
                  <a:pt x="18524" y="21600"/>
                  <a:pt x="18394" y="21600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0816" y="19956"/>
                  <a:pt x="10816" y="19956"/>
                  <a:pt x="10816" y="19956"/>
                </a:cubicBezTo>
                <a:cubicBezTo>
                  <a:pt x="18394" y="19956"/>
                  <a:pt x="18394" y="19956"/>
                  <a:pt x="18394" y="19956"/>
                </a:cubicBezTo>
                <a:cubicBezTo>
                  <a:pt x="18491" y="19956"/>
                  <a:pt x="18556" y="19806"/>
                  <a:pt x="18621" y="19657"/>
                </a:cubicBezTo>
                <a:cubicBezTo>
                  <a:pt x="18685" y="19507"/>
                  <a:pt x="18718" y="19358"/>
                  <a:pt x="18718" y="19134"/>
                </a:cubicBezTo>
                <a:cubicBezTo>
                  <a:pt x="18718" y="2392"/>
                  <a:pt x="18718" y="2392"/>
                  <a:pt x="18718" y="2392"/>
                </a:cubicBezTo>
                <a:cubicBezTo>
                  <a:pt x="18718" y="2242"/>
                  <a:pt x="18685" y="2018"/>
                  <a:pt x="18621" y="1869"/>
                </a:cubicBezTo>
                <a:cubicBezTo>
                  <a:pt x="18556" y="1719"/>
                  <a:pt x="18491" y="1644"/>
                  <a:pt x="18394" y="1644"/>
                </a:cubicBezTo>
                <a:cubicBezTo>
                  <a:pt x="10816" y="1644"/>
                  <a:pt x="10816" y="1644"/>
                  <a:pt x="10816" y="1644"/>
                </a:cubicBezTo>
                <a:cubicBezTo>
                  <a:pt x="10816" y="0"/>
                  <a:pt x="10816" y="0"/>
                  <a:pt x="10816" y="0"/>
                </a:cubicBezTo>
                <a:cubicBezTo>
                  <a:pt x="18394" y="0"/>
                  <a:pt x="18394" y="0"/>
                  <a:pt x="18394" y="0"/>
                </a:cubicBezTo>
                <a:cubicBezTo>
                  <a:pt x="18524" y="0"/>
                  <a:pt x="18685" y="75"/>
                  <a:pt x="18783" y="149"/>
                </a:cubicBezTo>
                <a:cubicBezTo>
                  <a:pt x="18912" y="299"/>
                  <a:pt x="19042" y="523"/>
                  <a:pt x="19139" y="747"/>
                </a:cubicBezTo>
                <a:cubicBezTo>
                  <a:pt x="19236" y="972"/>
                  <a:pt x="19301" y="1196"/>
                  <a:pt x="19366" y="1495"/>
                </a:cubicBezTo>
                <a:cubicBezTo>
                  <a:pt x="19430" y="1794"/>
                  <a:pt x="19463" y="2093"/>
                  <a:pt x="19463" y="2392"/>
                </a:cubicBezTo>
                <a:cubicBezTo>
                  <a:pt x="19463" y="5830"/>
                  <a:pt x="19463" y="5830"/>
                  <a:pt x="19463" y="5830"/>
                </a:cubicBezTo>
                <a:cubicBezTo>
                  <a:pt x="19722" y="5830"/>
                  <a:pt x="20013" y="5979"/>
                  <a:pt x="20272" y="6203"/>
                </a:cubicBezTo>
                <a:cubicBezTo>
                  <a:pt x="20531" y="6428"/>
                  <a:pt x="20758" y="6801"/>
                  <a:pt x="20952" y="7250"/>
                </a:cubicBezTo>
                <a:cubicBezTo>
                  <a:pt x="21179" y="7698"/>
                  <a:pt x="21309" y="8221"/>
                  <a:pt x="21438" y="8819"/>
                </a:cubicBezTo>
                <a:cubicBezTo>
                  <a:pt x="21535" y="9417"/>
                  <a:pt x="21600" y="10090"/>
                  <a:pt x="21600" y="10763"/>
                </a:cubicBezTo>
                <a:close/>
                <a:moveTo>
                  <a:pt x="19463" y="14051"/>
                </a:moveTo>
                <a:cubicBezTo>
                  <a:pt x="19657" y="14051"/>
                  <a:pt x="19819" y="13976"/>
                  <a:pt x="20013" y="13827"/>
                </a:cubicBezTo>
                <a:cubicBezTo>
                  <a:pt x="20175" y="13678"/>
                  <a:pt x="20305" y="13453"/>
                  <a:pt x="20467" y="13080"/>
                </a:cubicBezTo>
                <a:cubicBezTo>
                  <a:pt x="20564" y="12781"/>
                  <a:pt x="20661" y="12407"/>
                  <a:pt x="20758" y="12033"/>
                </a:cubicBezTo>
                <a:cubicBezTo>
                  <a:pt x="20855" y="11660"/>
                  <a:pt x="20888" y="11211"/>
                  <a:pt x="20888" y="10763"/>
                </a:cubicBezTo>
                <a:cubicBezTo>
                  <a:pt x="20888" y="10314"/>
                  <a:pt x="20855" y="9866"/>
                  <a:pt x="20758" y="9492"/>
                </a:cubicBezTo>
                <a:cubicBezTo>
                  <a:pt x="20661" y="9118"/>
                  <a:pt x="20564" y="8745"/>
                  <a:pt x="20467" y="8446"/>
                </a:cubicBezTo>
                <a:cubicBezTo>
                  <a:pt x="20305" y="8147"/>
                  <a:pt x="20175" y="7848"/>
                  <a:pt x="20013" y="7698"/>
                </a:cubicBezTo>
                <a:cubicBezTo>
                  <a:pt x="19819" y="7549"/>
                  <a:pt x="19657" y="7474"/>
                  <a:pt x="19463" y="7474"/>
                </a:cubicBezTo>
                <a:lnTo>
                  <a:pt x="19463" y="1405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2" name="Shape 4862"/>
          <p:cNvSpPr/>
          <p:nvPr/>
        </p:nvSpPr>
        <p:spPr>
          <a:xfrm>
            <a:off x="1601719" y="2763658"/>
            <a:ext cx="254544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5955" y="2141"/>
                </a:moveTo>
                <a:cubicBezTo>
                  <a:pt x="5215" y="2530"/>
                  <a:pt x="4515" y="3036"/>
                  <a:pt x="3931" y="3619"/>
                </a:cubicBezTo>
                <a:cubicBezTo>
                  <a:pt x="3347" y="4203"/>
                  <a:pt x="2802" y="4826"/>
                  <a:pt x="2335" y="5526"/>
                </a:cubicBezTo>
                <a:cubicBezTo>
                  <a:pt x="1907" y="6227"/>
                  <a:pt x="1557" y="7005"/>
                  <a:pt x="1323" y="7784"/>
                </a:cubicBezTo>
                <a:cubicBezTo>
                  <a:pt x="1051" y="8601"/>
                  <a:pt x="895" y="9457"/>
                  <a:pt x="856" y="10314"/>
                </a:cubicBezTo>
                <a:cubicBezTo>
                  <a:pt x="8640" y="10314"/>
                  <a:pt x="8640" y="10314"/>
                  <a:pt x="8640" y="10314"/>
                </a:cubicBezTo>
                <a:cubicBezTo>
                  <a:pt x="8601" y="9613"/>
                  <a:pt x="8523" y="8912"/>
                  <a:pt x="8406" y="8173"/>
                </a:cubicBezTo>
                <a:cubicBezTo>
                  <a:pt x="8290" y="7434"/>
                  <a:pt x="8095" y="6733"/>
                  <a:pt x="7862" y="6032"/>
                </a:cubicBezTo>
                <a:cubicBezTo>
                  <a:pt x="7667" y="5332"/>
                  <a:pt x="7395" y="4670"/>
                  <a:pt x="7044" y="4009"/>
                </a:cubicBezTo>
                <a:cubicBezTo>
                  <a:pt x="6733" y="3347"/>
                  <a:pt x="6344" y="2724"/>
                  <a:pt x="5955" y="2141"/>
                </a:cubicBezTo>
                <a:close/>
                <a:moveTo>
                  <a:pt x="856" y="11248"/>
                </a:moveTo>
                <a:cubicBezTo>
                  <a:pt x="895" y="12104"/>
                  <a:pt x="1051" y="12960"/>
                  <a:pt x="1323" y="13777"/>
                </a:cubicBezTo>
                <a:cubicBezTo>
                  <a:pt x="1557" y="14595"/>
                  <a:pt x="1907" y="15334"/>
                  <a:pt x="2413" y="16074"/>
                </a:cubicBezTo>
                <a:cubicBezTo>
                  <a:pt x="2841" y="16774"/>
                  <a:pt x="3347" y="17397"/>
                  <a:pt x="3931" y="17981"/>
                </a:cubicBezTo>
                <a:cubicBezTo>
                  <a:pt x="4515" y="18564"/>
                  <a:pt x="5215" y="19031"/>
                  <a:pt x="5955" y="19459"/>
                </a:cubicBezTo>
                <a:cubicBezTo>
                  <a:pt x="6344" y="18837"/>
                  <a:pt x="6733" y="18214"/>
                  <a:pt x="7044" y="17552"/>
                </a:cubicBezTo>
                <a:cubicBezTo>
                  <a:pt x="7395" y="16891"/>
                  <a:pt x="7667" y="16229"/>
                  <a:pt x="7862" y="15568"/>
                </a:cubicBezTo>
                <a:cubicBezTo>
                  <a:pt x="8095" y="14828"/>
                  <a:pt x="8290" y="14128"/>
                  <a:pt x="8406" y="13427"/>
                </a:cubicBezTo>
                <a:cubicBezTo>
                  <a:pt x="8562" y="12726"/>
                  <a:pt x="8640" y="11987"/>
                  <a:pt x="8640" y="11248"/>
                </a:cubicBezTo>
                <a:lnTo>
                  <a:pt x="856" y="11248"/>
                </a:lnTo>
                <a:close/>
                <a:moveTo>
                  <a:pt x="10819" y="856"/>
                </a:moveTo>
                <a:cubicBezTo>
                  <a:pt x="10430" y="856"/>
                  <a:pt x="10080" y="856"/>
                  <a:pt x="9730" y="895"/>
                </a:cubicBezTo>
                <a:cubicBezTo>
                  <a:pt x="9379" y="934"/>
                  <a:pt x="9029" y="973"/>
                  <a:pt x="8679" y="1051"/>
                </a:cubicBezTo>
                <a:cubicBezTo>
                  <a:pt x="8329" y="1168"/>
                  <a:pt x="8017" y="1245"/>
                  <a:pt x="7667" y="1362"/>
                </a:cubicBezTo>
                <a:cubicBezTo>
                  <a:pt x="7317" y="1479"/>
                  <a:pt x="7005" y="1596"/>
                  <a:pt x="6694" y="1712"/>
                </a:cubicBezTo>
                <a:cubicBezTo>
                  <a:pt x="7122" y="2374"/>
                  <a:pt x="7511" y="3036"/>
                  <a:pt x="7862" y="3736"/>
                </a:cubicBezTo>
                <a:cubicBezTo>
                  <a:pt x="8212" y="4398"/>
                  <a:pt x="8484" y="5098"/>
                  <a:pt x="8718" y="5838"/>
                </a:cubicBezTo>
                <a:cubicBezTo>
                  <a:pt x="8951" y="6577"/>
                  <a:pt x="9146" y="7317"/>
                  <a:pt x="9302" y="8056"/>
                </a:cubicBezTo>
                <a:cubicBezTo>
                  <a:pt x="9418" y="8796"/>
                  <a:pt x="9496" y="9535"/>
                  <a:pt x="9496" y="10314"/>
                </a:cubicBezTo>
                <a:cubicBezTo>
                  <a:pt x="12143" y="10314"/>
                  <a:pt x="12143" y="10314"/>
                  <a:pt x="12143" y="10314"/>
                </a:cubicBezTo>
                <a:cubicBezTo>
                  <a:pt x="12143" y="9535"/>
                  <a:pt x="12182" y="8796"/>
                  <a:pt x="12337" y="8056"/>
                </a:cubicBezTo>
                <a:cubicBezTo>
                  <a:pt x="12454" y="7317"/>
                  <a:pt x="12649" y="6577"/>
                  <a:pt x="12882" y="5838"/>
                </a:cubicBezTo>
                <a:cubicBezTo>
                  <a:pt x="13116" y="5098"/>
                  <a:pt x="13427" y="4398"/>
                  <a:pt x="13738" y="3736"/>
                </a:cubicBezTo>
                <a:cubicBezTo>
                  <a:pt x="14089" y="3036"/>
                  <a:pt x="14478" y="2374"/>
                  <a:pt x="14906" y="1712"/>
                </a:cubicBezTo>
                <a:cubicBezTo>
                  <a:pt x="14595" y="1596"/>
                  <a:pt x="14283" y="1479"/>
                  <a:pt x="13933" y="1362"/>
                </a:cubicBezTo>
                <a:cubicBezTo>
                  <a:pt x="13622" y="1245"/>
                  <a:pt x="13271" y="1168"/>
                  <a:pt x="12921" y="1051"/>
                </a:cubicBezTo>
                <a:cubicBezTo>
                  <a:pt x="12610" y="973"/>
                  <a:pt x="12259" y="934"/>
                  <a:pt x="11909" y="895"/>
                </a:cubicBezTo>
                <a:cubicBezTo>
                  <a:pt x="11559" y="856"/>
                  <a:pt x="11170" y="856"/>
                  <a:pt x="10819" y="856"/>
                </a:cubicBezTo>
                <a:close/>
                <a:moveTo>
                  <a:pt x="10819" y="20705"/>
                </a:moveTo>
                <a:cubicBezTo>
                  <a:pt x="11170" y="20705"/>
                  <a:pt x="11559" y="20705"/>
                  <a:pt x="11909" y="20666"/>
                </a:cubicBezTo>
                <a:cubicBezTo>
                  <a:pt x="12259" y="20627"/>
                  <a:pt x="12610" y="20588"/>
                  <a:pt x="12921" y="20510"/>
                </a:cubicBezTo>
                <a:cubicBezTo>
                  <a:pt x="13271" y="20432"/>
                  <a:pt x="13622" y="20316"/>
                  <a:pt x="13933" y="20199"/>
                </a:cubicBezTo>
                <a:cubicBezTo>
                  <a:pt x="14283" y="20121"/>
                  <a:pt x="14595" y="20004"/>
                  <a:pt x="14906" y="19849"/>
                </a:cubicBezTo>
                <a:cubicBezTo>
                  <a:pt x="14478" y="19226"/>
                  <a:pt x="14089" y="18564"/>
                  <a:pt x="13738" y="17864"/>
                </a:cubicBezTo>
                <a:cubicBezTo>
                  <a:pt x="13427" y="17163"/>
                  <a:pt x="13116" y="16463"/>
                  <a:pt x="12882" y="15762"/>
                </a:cubicBezTo>
                <a:cubicBezTo>
                  <a:pt x="12649" y="15023"/>
                  <a:pt x="12454" y="14283"/>
                  <a:pt x="12337" y="13505"/>
                </a:cubicBezTo>
                <a:cubicBezTo>
                  <a:pt x="12182" y="12765"/>
                  <a:pt x="12143" y="12026"/>
                  <a:pt x="12143" y="11248"/>
                </a:cubicBezTo>
                <a:cubicBezTo>
                  <a:pt x="9496" y="11248"/>
                  <a:pt x="9496" y="11248"/>
                  <a:pt x="9496" y="11248"/>
                </a:cubicBezTo>
                <a:cubicBezTo>
                  <a:pt x="9496" y="12026"/>
                  <a:pt x="9418" y="12765"/>
                  <a:pt x="9302" y="13505"/>
                </a:cubicBezTo>
                <a:cubicBezTo>
                  <a:pt x="9146" y="14283"/>
                  <a:pt x="8951" y="15023"/>
                  <a:pt x="8718" y="15762"/>
                </a:cubicBezTo>
                <a:cubicBezTo>
                  <a:pt x="8484" y="16463"/>
                  <a:pt x="8212" y="17163"/>
                  <a:pt x="7862" y="17864"/>
                </a:cubicBezTo>
                <a:cubicBezTo>
                  <a:pt x="7511" y="18564"/>
                  <a:pt x="7122" y="19226"/>
                  <a:pt x="6694" y="19849"/>
                </a:cubicBezTo>
                <a:cubicBezTo>
                  <a:pt x="7005" y="20004"/>
                  <a:pt x="7317" y="20121"/>
                  <a:pt x="7667" y="20199"/>
                </a:cubicBezTo>
                <a:cubicBezTo>
                  <a:pt x="8017" y="20316"/>
                  <a:pt x="8329" y="20432"/>
                  <a:pt x="8679" y="20510"/>
                </a:cubicBezTo>
                <a:cubicBezTo>
                  <a:pt x="9029" y="20588"/>
                  <a:pt x="9379" y="20627"/>
                  <a:pt x="9730" y="20666"/>
                </a:cubicBezTo>
                <a:cubicBezTo>
                  <a:pt x="10080" y="20705"/>
                  <a:pt x="10430" y="20705"/>
                  <a:pt x="10819" y="20705"/>
                </a:cubicBezTo>
                <a:close/>
                <a:moveTo>
                  <a:pt x="20744" y="10314"/>
                </a:moveTo>
                <a:cubicBezTo>
                  <a:pt x="20705" y="9457"/>
                  <a:pt x="20549" y="8601"/>
                  <a:pt x="20316" y="7784"/>
                </a:cubicBezTo>
                <a:cubicBezTo>
                  <a:pt x="20043" y="7005"/>
                  <a:pt x="19693" y="6227"/>
                  <a:pt x="19226" y="5526"/>
                </a:cubicBezTo>
                <a:cubicBezTo>
                  <a:pt x="18798" y="4826"/>
                  <a:pt x="18253" y="4203"/>
                  <a:pt x="17669" y="3619"/>
                </a:cubicBezTo>
                <a:cubicBezTo>
                  <a:pt x="17085" y="3036"/>
                  <a:pt x="16424" y="2530"/>
                  <a:pt x="15684" y="2141"/>
                </a:cubicBezTo>
                <a:cubicBezTo>
                  <a:pt x="15256" y="2724"/>
                  <a:pt x="14906" y="3347"/>
                  <a:pt x="14556" y="4009"/>
                </a:cubicBezTo>
                <a:cubicBezTo>
                  <a:pt x="14205" y="4670"/>
                  <a:pt x="13933" y="5332"/>
                  <a:pt x="13738" y="6032"/>
                </a:cubicBezTo>
                <a:cubicBezTo>
                  <a:pt x="13505" y="6733"/>
                  <a:pt x="13349" y="7434"/>
                  <a:pt x="13232" y="8173"/>
                </a:cubicBezTo>
                <a:cubicBezTo>
                  <a:pt x="13077" y="8912"/>
                  <a:pt x="13038" y="9613"/>
                  <a:pt x="12999" y="10314"/>
                </a:cubicBezTo>
                <a:lnTo>
                  <a:pt x="20744" y="10314"/>
                </a:lnTo>
                <a:close/>
                <a:moveTo>
                  <a:pt x="15684" y="19459"/>
                </a:moveTo>
                <a:cubicBezTo>
                  <a:pt x="16424" y="19031"/>
                  <a:pt x="17085" y="18564"/>
                  <a:pt x="17669" y="17981"/>
                </a:cubicBezTo>
                <a:cubicBezTo>
                  <a:pt x="18253" y="17397"/>
                  <a:pt x="18798" y="16774"/>
                  <a:pt x="19226" y="16074"/>
                </a:cubicBezTo>
                <a:cubicBezTo>
                  <a:pt x="19654" y="15334"/>
                  <a:pt x="20004" y="14595"/>
                  <a:pt x="20277" y="13777"/>
                </a:cubicBezTo>
                <a:cubicBezTo>
                  <a:pt x="20549" y="12960"/>
                  <a:pt x="20705" y="12104"/>
                  <a:pt x="20744" y="11248"/>
                </a:cubicBezTo>
                <a:cubicBezTo>
                  <a:pt x="12999" y="11248"/>
                  <a:pt x="12999" y="11248"/>
                  <a:pt x="12999" y="11248"/>
                </a:cubicBezTo>
                <a:cubicBezTo>
                  <a:pt x="12999" y="11987"/>
                  <a:pt x="13038" y="12726"/>
                  <a:pt x="13194" y="13427"/>
                </a:cubicBezTo>
                <a:cubicBezTo>
                  <a:pt x="13310" y="14128"/>
                  <a:pt x="13505" y="14828"/>
                  <a:pt x="13738" y="15568"/>
                </a:cubicBezTo>
                <a:cubicBezTo>
                  <a:pt x="13933" y="16229"/>
                  <a:pt x="14205" y="16891"/>
                  <a:pt x="14556" y="17552"/>
                </a:cubicBezTo>
                <a:cubicBezTo>
                  <a:pt x="14906" y="18214"/>
                  <a:pt x="15256" y="18837"/>
                  <a:pt x="15684" y="1945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3" name="Shape 4863"/>
          <p:cNvSpPr/>
          <p:nvPr/>
        </p:nvSpPr>
        <p:spPr>
          <a:xfrm>
            <a:off x="1607097" y="1728561"/>
            <a:ext cx="243788" cy="212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5533"/>
                </a:lnTo>
                <a:lnTo>
                  <a:pt x="14294" y="15533"/>
                </a:lnTo>
                <a:lnTo>
                  <a:pt x="18953" y="21600"/>
                </a:lnTo>
                <a:lnTo>
                  <a:pt x="2647" y="21600"/>
                </a:lnTo>
                <a:lnTo>
                  <a:pt x="7306" y="15533"/>
                </a:lnTo>
                <a:lnTo>
                  <a:pt x="0" y="15533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20753" y="14440"/>
                </a:moveTo>
                <a:lnTo>
                  <a:pt x="20753" y="1092"/>
                </a:lnTo>
                <a:lnTo>
                  <a:pt x="953" y="1092"/>
                </a:lnTo>
                <a:lnTo>
                  <a:pt x="953" y="14440"/>
                </a:lnTo>
                <a:lnTo>
                  <a:pt x="8153" y="14440"/>
                </a:lnTo>
                <a:lnTo>
                  <a:pt x="10800" y="10800"/>
                </a:lnTo>
                <a:lnTo>
                  <a:pt x="13447" y="14440"/>
                </a:lnTo>
                <a:lnTo>
                  <a:pt x="20753" y="14440"/>
                </a:lnTo>
                <a:close/>
                <a:moveTo>
                  <a:pt x="4765" y="20629"/>
                </a:moveTo>
                <a:lnTo>
                  <a:pt x="16941" y="20629"/>
                </a:lnTo>
                <a:lnTo>
                  <a:pt x="10800" y="12378"/>
                </a:lnTo>
                <a:lnTo>
                  <a:pt x="4765" y="2062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4" name="Shape 4864"/>
          <p:cNvSpPr/>
          <p:nvPr/>
        </p:nvSpPr>
        <p:spPr>
          <a:xfrm>
            <a:off x="2200738" y="2768438"/>
            <a:ext cx="303540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3" y="7173"/>
                </a:moveTo>
                <a:cubicBezTo>
                  <a:pt x="18162" y="7173"/>
                  <a:pt x="18681" y="7295"/>
                  <a:pt x="19168" y="7578"/>
                </a:cubicBezTo>
                <a:cubicBezTo>
                  <a:pt x="19686" y="7821"/>
                  <a:pt x="20076" y="8186"/>
                  <a:pt x="20432" y="8672"/>
                </a:cubicBezTo>
                <a:cubicBezTo>
                  <a:pt x="20789" y="9078"/>
                  <a:pt x="21081" y="9605"/>
                  <a:pt x="21308" y="10212"/>
                </a:cubicBezTo>
                <a:cubicBezTo>
                  <a:pt x="21503" y="10820"/>
                  <a:pt x="21600" y="11469"/>
                  <a:pt x="21600" y="12158"/>
                </a:cubicBezTo>
                <a:cubicBezTo>
                  <a:pt x="21600" y="12806"/>
                  <a:pt x="21503" y="13454"/>
                  <a:pt x="21308" y="14062"/>
                </a:cubicBezTo>
                <a:cubicBezTo>
                  <a:pt x="21081" y="14670"/>
                  <a:pt x="20789" y="15197"/>
                  <a:pt x="20432" y="15602"/>
                </a:cubicBezTo>
                <a:cubicBezTo>
                  <a:pt x="20076" y="16089"/>
                  <a:pt x="19686" y="16453"/>
                  <a:pt x="19200" y="16696"/>
                </a:cubicBezTo>
                <a:cubicBezTo>
                  <a:pt x="18714" y="16980"/>
                  <a:pt x="18195" y="17102"/>
                  <a:pt x="17643" y="17102"/>
                </a:cubicBezTo>
                <a:cubicBezTo>
                  <a:pt x="12584" y="17102"/>
                  <a:pt x="12584" y="17102"/>
                  <a:pt x="12584" y="17102"/>
                </a:cubicBezTo>
                <a:cubicBezTo>
                  <a:pt x="12584" y="16210"/>
                  <a:pt x="12584" y="16210"/>
                  <a:pt x="12584" y="16210"/>
                </a:cubicBezTo>
                <a:cubicBezTo>
                  <a:pt x="17643" y="16210"/>
                  <a:pt x="17643" y="16210"/>
                  <a:pt x="17643" y="16210"/>
                </a:cubicBezTo>
                <a:cubicBezTo>
                  <a:pt x="18097" y="16210"/>
                  <a:pt x="18519" y="16089"/>
                  <a:pt x="18908" y="15886"/>
                </a:cubicBezTo>
                <a:cubicBezTo>
                  <a:pt x="19297" y="15683"/>
                  <a:pt x="19654" y="15359"/>
                  <a:pt x="19914" y="14994"/>
                </a:cubicBezTo>
                <a:cubicBezTo>
                  <a:pt x="20238" y="14630"/>
                  <a:pt x="20465" y="14224"/>
                  <a:pt x="20627" y="13738"/>
                </a:cubicBezTo>
                <a:cubicBezTo>
                  <a:pt x="20822" y="13211"/>
                  <a:pt x="20886" y="12684"/>
                  <a:pt x="20886" y="12158"/>
                </a:cubicBezTo>
                <a:cubicBezTo>
                  <a:pt x="20886" y="11590"/>
                  <a:pt x="20822" y="11063"/>
                  <a:pt x="20627" y="10537"/>
                </a:cubicBezTo>
                <a:cubicBezTo>
                  <a:pt x="20465" y="10050"/>
                  <a:pt x="20238" y="9645"/>
                  <a:pt x="19914" y="9280"/>
                </a:cubicBezTo>
                <a:cubicBezTo>
                  <a:pt x="19654" y="8916"/>
                  <a:pt x="19297" y="8591"/>
                  <a:pt x="18908" y="8389"/>
                </a:cubicBezTo>
                <a:cubicBezTo>
                  <a:pt x="18519" y="8186"/>
                  <a:pt x="18097" y="8065"/>
                  <a:pt x="17643" y="8065"/>
                </a:cubicBezTo>
                <a:cubicBezTo>
                  <a:pt x="16930" y="8065"/>
                  <a:pt x="16930" y="8065"/>
                  <a:pt x="16930" y="8065"/>
                </a:cubicBezTo>
                <a:cubicBezTo>
                  <a:pt x="16930" y="7173"/>
                  <a:pt x="16930" y="7173"/>
                  <a:pt x="16930" y="7173"/>
                </a:cubicBezTo>
                <a:cubicBezTo>
                  <a:pt x="16930" y="7132"/>
                  <a:pt x="16930" y="7132"/>
                  <a:pt x="16930" y="7092"/>
                </a:cubicBezTo>
                <a:cubicBezTo>
                  <a:pt x="16930" y="7092"/>
                  <a:pt x="16930" y="7051"/>
                  <a:pt x="16930" y="7011"/>
                </a:cubicBezTo>
                <a:cubicBezTo>
                  <a:pt x="16930" y="6970"/>
                  <a:pt x="16930" y="6970"/>
                  <a:pt x="16930" y="6970"/>
                </a:cubicBezTo>
                <a:cubicBezTo>
                  <a:pt x="16930" y="6119"/>
                  <a:pt x="16800" y="5349"/>
                  <a:pt x="16541" y="4579"/>
                </a:cubicBezTo>
                <a:cubicBezTo>
                  <a:pt x="16281" y="3850"/>
                  <a:pt x="15924" y="3202"/>
                  <a:pt x="15503" y="2675"/>
                </a:cubicBezTo>
                <a:cubicBezTo>
                  <a:pt x="15049" y="2148"/>
                  <a:pt x="14562" y="1702"/>
                  <a:pt x="13978" y="1378"/>
                </a:cubicBezTo>
                <a:cubicBezTo>
                  <a:pt x="13362" y="1054"/>
                  <a:pt x="12746" y="892"/>
                  <a:pt x="12065" y="892"/>
                </a:cubicBezTo>
                <a:cubicBezTo>
                  <a:pt x="11578" y="892"/>
                  <a:pt x="11124" y="973"/>
                  <a:pt x="10703" y="1135"/>
                </a:cubicBezTo>
                <a:cubicBezTo>
                  <a:pt x="10249" y="1297"/>
                  <a:pt x="9859" y="1540"/>
                  <a:pt x="9503" y="1864"/>
                </a:cubicBezTo>
                <a:cubicBezTo>
                  <a:pt x="9081" y="2148"/>
                  <a:pt x="8757" y="2472"/>
                  <a:pt x="8432" y="2918"/>
                </a:cubicBezTo>
                <a:cubicBezTo>
                  <a:pt x="8108" y="3323"/>
                  <a:pt x="7881" y="3809"/>
                  <a:pt x="7686" y="4336"/>
                </a:cubicBezTo>
                <a:cubicBezTo>
                  <a:pt x="7395" y="5187"/>
                  <a:pt x="7395" y="5187"/>
                  <a:pt x="7395" y="5187"/>
                </a:cubicBezTo>
                <a:cubicBezTo>
                  <a:pt x="6714" y="4741"/>
                  <a:pt x="6714" y="4741"/>
                  <a:pt x="6714" y="4741"/>
                </a:cubicBezTo>
                <a:cubicBezTo>
                  <a:pt x="6551" y="4660"/>
                  <a:pt x="6422" y="4579"/>
                  <a:pt x="6227" y="4539"/>
                </a:cubicBezTo>
                <a:cubicBezTo>
                  <a:pt x="6065" y="4498"/>
                  <a:pt x="5903" y="4498"/>
                  <a:pt x="5741" y="4498"/>
                </a:cubicBezTo>
                <a:cubicBezTo>
                  <a:pt x="5481" y="4498"/>
                  <a:pt x="5222" y="4539"/>
                  <a:pt x="4995" y="4660"/>
                </a:cubicBezTo>
                <a:cubicBezTo>
                  <a:pt x="4768" y="4741"/>
                  <a:pt x="4541" y="4904"/>
                  <a:pt x="4346" y="5106"/>
                </a:cubicBezTo>
                <a:cubicBezTo>
                  <a:pt x="4184" y="5309"/>
                  <a:pt x="4022" y="5511"/>
                  <a:pt x="3859" y="5795"/>
                </a:cubicBezTo>
                <a:cubicBezTo>
                  <a:pt x="3730" y="6079"/>
                  <a:pt x="3632" y="6403"/>
                  <a:pt x="3632" y="6687"/>
                </a:cubicBezTo>
                <a:cubicBezTo>
                  <a:pt x="3535" y="7214"/>
                  <a:pt x="3535" y="7214"/>
                  <a:pt x="3535" y="7214"/>
                </a:cubicBezTo>
                <a:cubicBezTo>
                  <a:pt x="3146" y="7457"/>
                  <a:pt x="3146" y="7457"/>
                  <a:pt x="3146" y="7457"/>
                </a:cubicBezTo>
                <a:cubicBezTo>
                  <a:pt x="2789" y="7578"/>
                  <a:pt x="2465" y="7781"/>
                  <a:pt x="2141" y="8065"/>
                </a:cubicBezTo>
                <a:cubicBezTo>
                  <a:pt x="1816" y="8348"/>
                  <a:pt x="1589" y="8672"/>
                  <a:pt x="1395" y="9078"/>
                </a:cubicBezTo>
                <a:cubicBezTo>
                  <a:pt x="1168" y="9442"/>
                  <a:pt x="973" y="9848"/>
                  <a:pt x="876" y="10293"/>
                </a:cubicBezTo>
                <a:cubicBezTo>
                  <a:pt x="778" y="10739"/>
                  <a:pt x="714" y="11226"/>
                  <a:pt x="714" y="11671"/>
                </a:cubicBezTo>
                <a:cubicBezTo>
                  <a:pt x="714" y="12279"/>
                  <a:pt x="811" y="12887"/>
                  <a:pt x="973" y="13414"/>
                </a:cubicBezTo>
                <a:cubicBezTo>
                  <a:pt x="1168" y="13981"/>
                  <a:pt x="1427" y="14468"/>
                  <a:pt x="1751" y="14873"/>
                </a:cubicBezTo>
                <a:cubicBezTo>
                  <a:pt x="2076" y="15278"/>
                  <a:pt x="2432" y="15602"/>
                  <a:pt x="2886" y="15845"/>
                </a:cubicBezTo>
                <a:cubicBezTo>
                  <a:pt x="3308" y="16089"/>
                  <a:pt x="3795" y="16210"/>
                  <a:pt x="4281" y="16210"/>
                </a:cubicBezTo>
                <a:cubicBezTo>
                  <a:pt x="8984" y="16210"/>
                  <a:pt x="8984" y="16210"/>
                  <a:pt x="8984" y="16210"/>
                </a:cubicBezTo>
                <a:cubicBezTo>
                  <a:pt x="8984" y="17102"/>
                  <a:pt x="8984" y="17102"/>
                  <a:pt x="8984" y="17102"/>
                </a:cubicBezTo>
                <a:cubicBezTo>
                  <a:pt x="4281" y="17102"/>
                  <a:pt x="4281" y="17102"/>
                  <a:pt x="4281" y="17102"/>
                </a:cubicBezTo>
                <a:cubicBezTo>
                  <a:pt x="3697" y="17102"/>
                  <a:pt x="3146" y="16940"/>
                  <a:pt x="2627" y="16696"/>
                </a:cubicBezTo>
                <a:cubicBezTo>
                  <a:pt x="2108" y="16413"/>
                  <a:pt x="1654" y="16008"/>
                  <a:pt x="1265" y="15521"/>
                </a:cubicBezTo>
                <a:cubicBezTo>
                  <a:pt x="876" y="15035"/>
                  <a:pt x="551" y="14468"/>
                  <a:pt x="324" y="13819"/>
                </a:cubicBezTo>
                <a:cubicBezTo>
                  <a:pt x="97" y="13171"/>
                  <a:pt x="0" y="12441"/>
                  <a:pt x="0" y="11671"/>
                </a:cubicBezTo>
                <a:cubicBezTo>
                  <a:pt x="0" y="11104"/>
                  <a:pt x="65" y="10537"/>
                  <a:pt x="195" y="10010"/>
                </a:cubicBezTo>
                <a:cubicBezTo>
                  <a:pt x="324" y="9442"/>
                  <a:pt x="551" y="8956"/>
                  <a:pt x="778" y="8510"/>
                </a:cubicBezTo>
                <a:cubicBezTo>
                  <a:pt x="1070" y="8065"/>
                  <a:pt x="1395" y="7700"/>
                  <a:pt x="1751" y="7376"/>
                </a:cubicBezTo>
                <a:cubicBezTo>
                  <a:pt x="2108" y="7011"/>
                  <a:pt x="2465" y="6768"/>
                  <a:pt x="2886" y="6606"/>
                </a:cubicBezTo>
                <a:cubicBezTo>
                  <a:pt x="2951" y="6160"/>
                  <a:pt x="3081" y="5795"/>
                  <a:pt x="3243" y="5430"/>
                </a:cubicBezTo>
                <a:cubicBezTo>
                  <a:pt x="3405" y="5025"/>
                  <a:pt x="3632" y="4701"/>
                  <a:pt x="3859" y="4417"/>
                </a:cubicBezTo>
                <a:cubicBezTo>
                  <a:pt x="4119" y="4174"/>
                  <a:pt x="4411" y="3931"/>
                  <a:pt x="4735" y="3809"/>
                </a:cubicBezTo>
                <a:cubicBezTo>
                  <a:pt x="5059" y="3647"/>
                  <a:pt x="5384" y="3607"/>
                  <a:pt x="5741" y="3607"/>
                </a:cubicBezTo>
                <a:cubicBezTo>
                  <a:pt x="5968" y="3607"/>
                  <a:pt x="6195" y="3607"/>
                  <a:pt x="6422" y="3688"/>
                </a:cubicBezTo>
                <a:cubicBezTo>
                  <a:pt x="6616" y="3769"/>
                  <a:pt x="6843" y="3850"/>
                  <a:pt x="7038" y="3971"/>
                </a:cubicBezTo>
                <a:cubicBezTo>
                  <a:pt x="7265" y="3364"/>
                  <a:pt x="7557" y="2837"/>
                  <a:pt x="7881" y="2350"/>
                </a:cubicBezTo>
                <a:cubicBezTo>
                  <a:pt x="8238" y="1864"/>
                  <a:pt x="8627" y="1459"/>
                  <a:pt x="9081" y="1094"/>
                </a:cubicBezTo>
                <a:cubicBezTo>
                  <a:pt x="9503" y="770"/>
                  <a:pt x="9957" y="486"/>
                  <a:pt x="10476" y="284"/>
                </a:cubicBezTo>
                <a:cubicBezTo>
                  <a:pt x="10962" y="81"/>
                  <a:pt x="11514" y="0"/>
                  <a:pt x="12065" y="0"/>
                </a:cubicBezTo>
                <a:cubicBezTo>
                  <a:pt x="12811" y="0"/>
                  <a:pt x="13557" y="203"/>
                  <a:pt x="14238" y="567"/>
                </a:cubicBezTo>
                <a:cubicBezTo>
                  <a:pt x="14919" y="932"/>
                  <a:pt x="15535" y="1418"/>
                  <a:pt x="16022" y="2067"/>
                </a:cubicBezTo>
                <a:cubicBezTo>
                  <a:pt x="16541" y="2675"/>
                  <a:pt x="16930" y="3404"/>
                  <a:pt x="17222" y="4255"/>
                </a:cubicBezTo>
                <a:cubicBezTo>
                  <a:pt x="17514" y="5106"/>
                  <a:pt x="17643" y="6038"/>
                  <a:pt x="17643" y="6970"/>
                </a:cubicBezTo>
                <a:cubicBezTo>
                  <a:pt x="17643" y="7011"/>
                  <a:pt x="17643" y="7051"/>
                  <a:pt x="17643" y="7092"/>
                </a:cubicBezTo>
                <a:cubicBezTo>
                  <a:pt x="17643" y="7092"/>
                  <a:pt x="17643" y="7132"/>
                  <a:pt x="17643" y="7173"/>
                </a:cubicBezTo>
                <a:close/>
                <a:moveTo>
                  <a:pt x="8043" y="12725"/>
                </a:moveTo>
                <a:cubicBezTo>
                  <a:pt x="10411" y="9807"/>
                  <a:pt x="10411" y="9807"/>
                  <a:pt x="10411" y="9807"/>
                </a:cubicBezTo>
                <a:cubicBezTo>
                  <a:pt x="10411" y="21600"/>
                  <a:pt x="10411" y="21600"/>
                  <a:pt x="10411" y="21600"/>
                </a:cubicBezTo>
                <a:cubicBezTo>
                  <a:pt x="11124" y="21600"/>
                  <a:pt x="11124" y="21600"/>
                  <a:pt x="11124" y="21600"/>
                </a:cubicBezTo>
                <a:cubicBezTo>
                  <a:pt x="11124" y="9807"/>
                  <a:pt x="11124" y="9807"/>
                  <a:pt x="11124" y="9807"/>
                </a:cubicBezTo>
                <a:cubicBezTo>
                  <a:pt x="13492" y="12725"/>
                  <a:pt x="13492" y="12725"/>
                  <a:pt x="13492" y="12725"/>
                </a:cubicBezTo>
                <a:cubicBezTo>
                  <a:pt x="14011" y="12077"/>
                  <a:pt x="14011" y="12077"/>
                  <a:pt x="14011" y="12077"/>
                </a:cubicBezTo>
                <a:cubicBezTo>
                  <a:pt x="10800" y="8065"/>
                  <a:pt x="10800" y="8065"/>
                  <a:pt x="10800" y="8065"/>
                </a:cubicBezTo>
                <a:cubicBezTo>
                  <a:pt x="7557" y="12077"/>
                  <a:pt x="7557" y="12077"/>
                  <a:pt x="7557" y="12077"/>
                </a:cubicBezTo>
                <a:cubicBezTo>
                  <a:pt x="8043" y="12765"/>
                  <a:pt x="8043" y="12765"/>
                  <a:pt x="8043" y="12765"/>
                </a:cubicBezTo>
                <a:lnTo>
                  <a:pt x="8043" y="1272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5" name="Shape 4865"/>
          <p:cNvSpPr/>
          <p:nvPr/>
        </p:nvSpPr>
        <p:spPr>
          <a:xfrm>
            <a:off x="2824255" y="2748122"/>
            <a:ext cx="303540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0" y="6157"/>
                </a:moveTo>
                <a:cubicBezTo>
                  <a:pt x="18189" y="6157"/>
                  <a:pt x="18709" y="6261"/>
                  <a:pt x="19196" y="6504"/>
                </a:cubicBezTo>
                <a:cubicBezTo>
                  <a:pt x="19684" y="6713"/>
                  <a:pt x="20106" y="7026"/>
                  <a:pt x="20463" y="7443"/>
                </a:cubicBezTo>
                <a:cubicBezTo>
                  <a:pt x="20820" y="7791"/>
                  <a:pt x="21113" y="8243"/>
                  <a:pt x="21308" y="8765"/>
                </a:cubicBezTo>
                <a:cubicBezTo>
                  <a:pt x="21503" y="9287"/>
                  <a:pt x="21600" y="9843"/>
                  <a:pt x="21600" y="10435"/>
                </a:cubicBezTo>
                <a:cubicBezTo>
                  <a:pt x="21600" y="10991"/>
                  <a:pt x="21503" y="11548"/>
                  <a:pt x="21308" y="12035"/>
                </a:cubicBezTo>
                <a:cubicBezTo>
                  <a:pt x="21113" y="12557"/>
                  <a:pt x="20820" y="13009"/>
                  <a:pt x="20463" y="13391"/>
                </a:cubicBezTo>
                <a:cubicBezTo>
                  <a:pt x="20106" y="13809"/>
                  <a:pt x="19684" y="14122"/>
                  <a:pt x="19196" y="14330"/>
                </a:cubicBezTo>
                <a:cubicBezTo>
                  <a:pt x="18709" y="14574"/>
                  <a:pt x="18189" y="14678"/>
                  <a:pt x="17670" y="14678"/>
                </a:cubicBezTo>
                <a:cubicBezTo>
                  <a:pt x="12603" y="14678"/>
                  <a:pt x="12603" y="14678"/>
                  <a:pt x="12603" y="14678"/>
                </a:cubicBezTo>
                <a:cubicBezTo>
                  <a:pt x="12603" y="13913"/>
                  <a:pt x="12603" y="13913"/>
                  <a:pt x="12603" y="13913"/>
                </a:cubicBezTo>
                <a:cubicBezTo>
                  <a:pt x="17670" y="13913"/>
                  <a:pt x="17670" y="13913"/>
                  <a:pt x="17670" y="13913"/>
                </a:cubicBezTo>
                <a:cubicBezTo>
                  <a:pt x="18125" y="13913"/>
                  <a:pt x="18547" y="13809"/>
                  <a:pt x="18937" y="13600"/>
                </a:cubicBezTo>
                <a:cubicBezTo>
                  <a:pt x="19326" y="13426"/>
                  <a:pt x="19684" y="13183"/>
                  <a:pt x="19943" y="12870"/>
                </a:cubicBezTo>
                <a:cubicBezTo>
                  <a:pt x="20236" y="12557"/>
                  <a:pt x="20463" y="12209"/>
                  <a:pt x="20626" y="11791"/>
                </a:cubicBezTo>
                <a:cubicBezTo>
                  <a:pt x="20788" y="11339"/>
                  <a:pt x="20885" y="10887"/>
                  <a:pt x="20885" y="10435"/>
                </a:cubicBezTo>
                <a:cubicBezTo>
                  <a:pt x="20885" y="9948"/>
                  <a:pt x="20788" y="9496"/>
                  <a:pt x="20626" y="9043"/>
                </a:cubicBezTo>
                <a:cubicBezTo>
                  <a:pt x="20463" y="8626"/>
                  <a:pt x="20236" y="8278"/>
                  <a:pt x="19943" y="7965"/>
                </a:cubicBezTo>
                <a:cubicBezTo>
                  <a:pt x="19684" y="7652"/>
                  <a:pt x="19326" y="7374"/>
                  <a:pt x="18937" y="7200"/>
                </a:cubicBezTo>
                <a:cubicBezTo>
                  <a:pt x="18547" y="7026"/>
                  <a:pt x="18125" y="6922"/>
                  <a:pt x="17670" y="6922"/>
                </a:cubicBezTo>
                <a:cubicBezTo>
                  <a:pt x="16890" y="6922"/>
                  <a:pt x="16890" y="6922"/>
                  <a:pt x="16890" y="6922"/>
                </a:cubicBezTo>
                <a:cubicBezTo>
                  <a:pt x="16955" y="6157"/>
                  <a:pt x="16955" y="6157"/>
                  <a:pt x="16955" y="6157"/>
                </a:cubicBezTo>
                <a:cubicBezTo>
                  <a:pt x="16955" y="6122"/>
                  <a:pt x="16955" y="6122"/>
                  <a:pt x="16955" y="6087"/>
                </a:cubicBezTo>
                <a:cubicBezTo>
                  <a:pt x="16955" y="6087"/>
                  <a:pt x="16955" y="6052"/>
                  <a:pt x="16955" y="6017"/>
                </a:cubicBezTo>
                <a:cubicBezTo>
                  <a:pt x="16955" y="5983"/>
                  <a:pt x="16955" y="5983"/>
                  <a:pt x="16955" y="5983"/>
                </a:cubicBezTo>
                <a:cubicBezTo>
                  <a:pt x="16955" y="5252"/>
                  <a:pt x="16825" y="4591"/>
                  <a:pt x="16565" y="3930"/>
                </a:cubicBezTo>
                <a:cubicBezTo>
                  <a:pt x="16306" y="3304"/>
                  <a:pt x="15948" y="2748"/>
                  <a:pt x="15526" y="2296"/>
                </a:cubicBezTo>
                <a:cubicBezTo>
                  <a:pt x="15071" y="1843"/>
                  <a:pt x="14584" y="1461"/>
                  <a:pt x="13999" y="1183"/>
                </a:cubicBezTo>
                <a:cubicBezTo>
                  <a:pt x="13382" y="904"/>
                  <a:pt x="12765" y="765"/>
                  <a:pt x="12083" y="765"/>
                </a:cubicBezTo>
                <a:cubicBezTo>
                  <a:pt x="11596" y="765"/>
                  <a:pt x="11141" y="835"/>
                  <a:pt x="10719" y="974"/>
                </a:cubicBezTo>
                <a:cubicBezTo>
                  <a:pt x="10264" y="1113"/>
                  <a:pt x="9874" y="1322"/>
                  <a:pt x="9517" y="1600"/>
                </a:cubicBezTo>
                <a:cubicBezTo>
                  <a:pt x="9095" y="1843"/>
                  <a:pt x="8770" y="2122"/>
                  <a:pt x="8445" y="2504"/>
                </a:cubicBezTo>
                <a:cubicBezTo>
                  <a:pt x="8120" y="2852"/>
                  <a:pt x="7893" y="3270"/>
                  <a:pt x="7698" y="3722"/>
                </a:cubicBezTo>
                <a:cubicBezTo>
                  <a:pt x="7406" y="4452"/>
                  <a:pt x="7406" y="4452"/>
                  <a:pt x="7406" y="4452"/>
                </a:cubicBezTo>
                <a:cubicBezTo>
                  <a:pt x="6724" y="4070"/>
                  <a:pt x="6724" y="4070"/>
                  <a:pt x="6724" y="4070"/>
                </a:cubicBezTo>
                <a:cubicBezTo>
                  <a:pt x="6561" y="4000"/>
                  <a:pt x="6431" y="3930"/>
                  <a:pt x="6236" y="3896"/>
                </a:cubicBezTo>
                <a:cubicBezTo>
                  <a:pt x="6074" y="3861"/>
                  <a:pt x="5912" y="3861"/>
                  <a:pt x="5749" y="3861"/>
                </a:cubicBezTo>
                <a:cubicBezTo>
                  <a:pt x="5489" y="3861"/>
                  <a:pt x="5229" y="3896"/>
                  <a:pt x="5002" y="4000"/>
                </a:cubicBezTo>
                <a:cubicBezTo>
                  <a:pt x="4775" y="4070"/>
                  <a:pt x="4547" y="4209"/>
                  <a:pt x="4352" y="4383"/>
                </a:cubicBezTo>
                <a:cubicBezTo>
                  <a:pt x="4158" y="4557"/>
                  <a:pt x="3995" y="4730"/>
                  <a:pt x="3865" y="4974"/>
                </a:cubicBezTo>
                <a:cubicBezTo>
                  <a:pt x="3735" y="5217"/>
                  <a:pt x="3638" y="5496"/>
                  <a:pt x="3638" y="5739"/>
                </a:cubicBezTo>
                <a:cubicBezTo>
                  <a:pt x="3540" y="6191"/>
                  <a:pt x="3540" y="6191"/>
                  <a:pt x="3540" y="6191"/>
                </a:cubicBezTo>
                <a:cubicBezTo>
                  <a:pt x="3118" y="6400"/>
                  <a:pt x="3118" y="6400"/>
                  <a:pt x="3118" y="6400"/>
                </a:cubicBezTo>
                <a:cubicBezTo>
                  <a:pt x="2761" y="6504"/>
                  <a:pt x="2436" y="6678"/>
                  <a:pt x="2111" y="6922"/>
                </a:cubicBezTo>
                <a:cubicBezTo>
                  <a:pt x="1819" y="7165"/>
                  <a:pt x="1592" y="7443"/>
                  <a:pt x="1397" y="7791"/>
                </a:cubicBezTo>
                <a:cubicBezTo>
                  <a:pt x="1169" y="8104"/>
                  <a:pt x="974" y="8452"/>
                  <a:pt x="877" y="8835"/>
                </a:cubicBezTo>
                <a:cubicBezTo>
                  <a:pt x="780" y="9217"/>
                  <a:pt x="715" y="9635"/>
                  <a:pt x="715" y="10017"/>
                </a:cubicBezTo>
                <a:cubicBezTo>
                  <a:pt x="715" y="10539"/>
                  <a:pt x="812" y="11061"/>
                  <a:pt x="974" y="11513"/>
                </a:cubicBezTo>
                <a:cubicBezTo>
                  <a:pt x="1169" y="12000"/>
                  <a:pt x="1429" y="12417"/>
                  <a:pt x="1754" y="12765"/>
                </a:cubicBezTo>
                <a:cubicBezTo>
                  <a:pt x="2079" y="13113"/>
                  <a:pt x="2436" y="13391"/>
                  <a:pt x="2891" y="13600"/>
                </a:cubicBezTo>
                <a:cubicBezTo>
                  <a:pt x="3313" y="13809"/>
                  <a:pt x="3800" y="13913"/>
                  <a:pt x="4288" y="13913"/>
                </a:cubicBezTo>
                <a:cubicBezTo>
                  <a:pt x="8997" y="13913"/>
                  <a:pt x="8997" y="13913"/>
                  <a:pt x="8997" y="13913"/>
                </a:cubicBezTo>
                <a:cubicBezTo>
                  <a:pt x="8997" y="14678"/>
                  <a:pt x="8997" y="14678"/>
                  <a:pt x="8997" y="14678"/>
                </a:cubicBezTo>
                <a:cubicBezTo>
                  <a:pt x="4288" y="14678"/>
                  <a:pt x="4288" y="14678"/>
                  <a:pt x="4288" y="14678"/>
                </a:cubicBezTo>
                <a:cubicBezTo>
                  <a:pt x="3703" y="14678"/>
                  <a:pt x="3151" y="14539"/>
                  <a:pt x="2598" y="14330"/>
                </a:cubicBezTo>
                <a:cubicBezTo>
                  <a:pt x="2079" y="14087"/>
                  <a:pt x="1624" y="13739"/>
                  <a:pt x="1267" y="13322"/>
                </a:cubicBezTo>
                <a:cubicBezTo>
                  <a:pt x="877" y="12904"/>
                  <a:pt x="552" y="12417"/>
                  <a:pt x="325" y="11861"/>
                </a:cubicBezTo>
                <a:cubicBezTo>
                  <a:pt x="97" y="11304"/>
                  <a:pt x="0" y="10678"/>
                  <a:pt x="0" y="10017"/>
                </a:cubicBezTo>
                <a:cubicBezTo>
                  <a:pt x="0" y="9530"/>
                  <a:pt x="65" y="9043"/>
                  <a:pt x="195" y="8591"/>
                </a:cubicBezTo>
                <a:cubicBezTo>
                  <a:pt x="325" y="8104"/>
                  <a:pt x="552" y="7687"/>
                  <a:pt x="780" y="7304"/>
                </a:cubicBezTo>
                <a:cubicBezTo>
                  <a:pt x="1039" y="6922"/>
                  <a:pt x="1364" y="6609"/>
                  <a:pt x="1722" y="6330"/>
                </a:cubicBezTo>
                <a:cubicBezTo>
                  <a:pt x="2079" y="6017"/>
                  <a:pt x="2469" y="5809"/>
                  <a:pt x="2891" y="5670"/>
                </a:cubicBezTo>
                <a:cubicBezTo>
                  <a:pt x="2956" y="5287"/>
                  <a:pt x="3086" y="4974"/>
                  <a:pt x="3248" y="4661"/>
                </a:cubicBezTo>
                <a:cubicBezTo>
                  <a:pt x="3411" y="4313"/>
                  <a:pt x="3638" y="4035"/>
                  <a:pt x="3865" y="3791"/>
                </a:cubicBezTo>
                <a:cubicBezTo>
                  <a:pt x="4125" y="3583"/>
                  <a:pt x="4417" y="3374"/>
                  <a:pt x="4710" y="3270"/>
                </a:cubicBezTo>
                <a:cubicBezTo>
                  <a:pt x="5035" y="3130"/>
                  <a:pt x="5359" y="3096"/>
                  <a:pt x="5749" y="3096"/>
                </a:cubicBezTo>
                <a:cubicBezTo>
                  <a:pt x="5977" y="3096"/>
                  <a:pt x="6204" y="3096"/>
                  <a:pt x="6431" y="3165"/>
                </a:cubicBezTo>
                <a:cubicBezTo>
                  <a:pt x="6626" y="3235"/>
                  <a:pt x="6854" y="3304"/>
                  <a:pt x="7048" y="3409"/>
                </a:cubicBezTo>
                <a:cubicBezTo>
                  <a:pt x="7276" y="2887"/>
                  <a:pt x="7568" y="2435"/>
                  <a:pt x="7893" y="2017"/>
                </a:cubicBezTo>
                <a:cubicBezTo>
                  <a:pt x="8250" y="1600"/>
                  <a:pt x="8608" y="1252"/>
                  <a:pt x="9030" y="939"/>
                </a:cubicBezTo>
                <a:cubicBezTo>
                  <a:pt x="9485" y="661"/>
                  <a:pt x="9972" y="417"/>
                  <a:pt x="10491" y="243"/>
                </a:cubicBezTo>
                <a:cubicBezTo>
                  <a:pt x="10979" y="70"/>
                  <a:pt x="11531" y="0"/>
                  <a:pt x="12083" y="0"/>
                </a:cubicBezTo>
                <a:cubicBezTo>
                  <a:pt x="12830" y="0"/>
                  <a:pt x="13577" y="174"/>
                  <a:pt x="14227" y="487"/>
                </a:cubicBezTo>
                <a:cubicBezTo>
                  <a:pt x="14909" y="800"/>
                  <a:pt x="15526" y="1217"/>
                  <a:pt x="16013" y="1774"/>
                </a:cubicBezTo>
                <a:cubicBezTo>
                  <a:pt x="16533" y="2296"/>
                  <a:pt x="16923" y="2922"/>
                  <a:pt x="17215" y="3652"/>
                </a:cubicBezTo>
                <a:cubicBezTo>
                  <a:pt x="17507" y="4383"/>
                  <a:pt x="17670" y="5183"/>
                  <a:pt x="17670" y="5983"/>
                </a:cubicBezTo>
                <a:cubicBezTo>
                  <a:pt x="17670" y="6017"/>
                  <a:pt x="17670" y="6052"/>
                  <a:pt x="17670" y="6087"/>
                </a:cubicBezTo>
                <a:cubicBezTo>
                  <a:pt x="17670" y="6087"/>
                  <a:pt x="17670" y="6122"/>
                  <a:pt x="17670" y="6157"/>
                </a:cubicBezTo>
                <a:close/>
                <a:moveTo>
                  <a:pt x="13512" y="17635"/>
                </a:moveTo>
                <a:cubicBezTo>
                  <a:pt x="11141" y="20139"/>
                  <a:pt x="11141" y="20139"/>
                  <a:pt x="11141" y="20139"/>
                </a:cubicBezTo>
                <a:cubicBezTo>
                  <a:pt x="11141" y="10017"/>
                  <a:pt x="11141" y="10017"/>
                  <a:pt x="11141" y="10017"/>
                </a:cubicBezTo>
                <a:cubicBezTo>
                  <a:pt x="10426" y="10017"/>
                  <a:pt x="10426" y="10017"/>
                  <a:pt x="10426" y="10017"/>
                </a:cubicBezTo>
                <a:cubicBezTo>
                  <a:pt x="10426" y="20139"/>
                  <a:pt x="10426" y="20139"/>
                  <a:pt x="10426" y="20139"/>
                </a:cubicBezTo>
                <a:cubicBezTo>
                  <a:pt x="8055" y="17635"/>
                  <a:pt x="8055" y="17635"/>
                  <a:pt x="8055" y="17635"/>
                </a:cubicBezTo>
                <a:cubicBezTo>
                  <a:pt x="7568" y="18157"/>
                  <a:pt x="7568" y="18157"/>
                  <a:pt x="7568" y="18157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4032" y="18157"/>
                  <a:pt x="14032" y="18157"/>
                  <a:pt x="14032" y="18157"/>
                </a:cubicBezTo>
                <a:lnTo>
                  <a:pt x="13512" y="1763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6" name="Shape 4866"/>
          <p:cNvSpPr/>
          <p:nvPr/>
        </p:nvSpPr>
        <p:spPr>
          <a:xfrm>
            <a:off x="3459722" y="2795924"/>
            <a:ext cx="279639" cy="18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18" y="20504"/>
                </a:moveTo>
                <a:cubicBezTo>
                  <a:pt x="18494" y="20504"/>
                  <a:pt x="18494" y="20504"/>
                  <a:pt x="18494" y="20504"/>
                </a:cubicBezTo>
                <a:cubicBezTo>
                  <a:pt x="18494" y="21600"/>
                  <a:pt x="18494" y="21600"/>
                  <a:pt x="18494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4539"/>
                  <a:pt x="0" y="4539"/>
                  <a:pt x="0" y="4539"/>
                </a:cubicBezTo>
                <a:cubicBezTo>
                  <a:pt x="776" y="4539"/>
                  <a:pt x="776" y="4539"/>
                  <a:pt x="776" y="4539"/>
                </a:cubicBezTo>
                <a:cubicBezTo>
                  <a:pt x="776" y="20504"/>
                  <a:pt x="776" y="20504"/>
                  <a:pt x="776" y="20504"/>
                </a:cubicBezTo>
                <a:cubicBezTo>
                  <a:pt x="15882" y="20504"/>
                  <a:pt x="15882" y="20504"/>
                  <a:pt x="15882" y="20504"/>
                </a:cubicBezTo>
                <a:lnTo>
                  <a:pt x="17718" y="20504"/>
                </a:lnTo>
                <a:close/>
                <a:moveTo>
                  <a:pt x="19306" y="18209"/>
                </a:moveTo>
                <a:cubicBezTo>
                  <a:pt x="20012" y="18209"/>
                  <a:pt x="20012" y="18209"/>
                  <a:pt x="20012" y="18209"/>
                </a:cubicBezTo>
                <a:cubicBezTo>
                  <a:pt x="20012" y="19357"/>
                  <a:pt x="20012" y="19357"/>
                  <a:pt x="20012" y="19357"/>
                </a:cubicBezTo>
                <a:cubicBezTo>
                  <a:pt x="1553" y="19357"/>
                  <a:pt x="1553" y="19357"/>
                  <a:pt x="1553" y="19357"/>
                </a:cubicBezTo>
                <a:cubicBezTo>
                  <a:pt x="1553" y="2243"/>
                  <a:pt x="1553" y="2243"/>
                  <a:pt x="1553" y="2243"/>
                </a:cubicBezTo>
                <a:cubicBezTo>
                  <a:pt x="2294" y="2243"/>
                  <a:pt x="2294" y="2243"/>
                  <a:pt x="2294" y="2243"/>
                </a:cubicBezTo>
                <a:cubicBezTo>
                  <a:pt x="2294" y="18209"/>
                  <a:pt x="2294" y="18209"/>
                  <a:pt x="2294" y="18209"/>
                </a:cubicBezTo>
                <a:cubicBezTo>
                  <a:pt x="17435" y="18209"/>
                  <a:pt x="17435" y="18209"/>
                  <a:pt x="17435" y="18209"/>
                </a:cubicBezTo>
                <a:lnTo>
                  <a:pt x="19306" y="18209"/>
                </a:lnTo>
                <a:close/>
                <a:moveTo>
                  <a:pt x="3071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7061"/>
                  <a:pt x="21600" y="17061"/>
                  <a:pt x="21600" y="17061"/>
                </a:cubicBezTo>
                <a:cubicBezTo>
                  <a:pt x="3071" y="17061"/>
                  <a:pt x="3071" y="17061"/>
                  <a:pt x="3071" y="17061"/>
                </a:cubicBezTo>
                <a:lnTo>
                  <a:pt x="3071" y="0"/>
                </a:lnTo>
                <a:close/>
                <a:moveTo>
                  <a:pt x="20824" y="3809"/>
                </a:moveTo>
                <a:cubicBezTo>
                  <a:pt x="20824" y="1096"/>
                  <a:pt x="20824" y="1096"/>
                  <a:pt x="20824" y="1096"/>
                </a:cubicBezTo>
                <a:cubicBezTo>
                  <a:pt x="3847" y="1096"/>
                  <a:pt x="3847" y="1096"/>
                  <a:pt x="3847" y="1096"/>
                </a:cubicBezTo>
                <a:cubicBezTo>
                  <a:pt x="3847" y="15965"/>
                  <a:pt x="3847" y="15965"/>
                  <a:pt x="3847" y="15965"/>
                </a:cubicBezTo>
                <a:cubicBezTo>
                  <a:pt x="20824" y="15965"/>
                  <a:pt x="20824" y="15965"/>
                  <a:pt x="20824" y="15965"/>
                </a:cubicBezTo>
                <a:lnTo>
                  <a:pt x="20824" y="3809"/>
                </a:lnTo>
                <a:close/>
                <a:moveTo>
                  <a:pt x="5012" y="2348"/>
                </a:moveTo>
                <a:cubicBezTo>
                  <a:pt x="5012" y="3391"/>
                  <a:pt x="5012" y="3391"/>
                  <a:pt x="5012" y="3391"/>
                </a:cubicBezTo>
                <a:cubicBezTo>
                  <a:pt x="7306" y="3391"/>
                  <a:pt x="7306" y="3391"/>
                  <a:pt x="7306" y="3391"/>
                </a:cubicBezTo>
                <a:cubicBezTo>
                  <a:pt x="7306" y="2348"/>
                  <a:pt x="7306" y="2348"/>
                  <a:pt x="7306" y="2348"/>
                </a:cubicBezTo>
                <a:lnTo>
                  <a:pt x="5012" y="2348"/>
                </a:lnTo>
                <a:close/>
                <a:moveTo>
                  <a:pt x="5012" y="13670"/>
                </a:moveTo>
                <a:cubicBezTo>
                  <a:pt x="5012" y="14817"/>
                  <a:pt x="5012" y="14817"/>
                  <a:pt x="5012" y="14817"/>
                </a:cubicBezTo>
                <a:cubicBezTo>
                  <a:pt x="7306" y="14817"/>
                  <a:pt x="7306" y="14817"/>
                  <a:pt x="7306" y="14817"/>
                </a:cubicBezTo>
                <a:cubicBezTo>
                  <a:pt x="7306" y="13670"/>
                  <a:pt x="7306" y="13670"/>
                  <a:pt x="7306" y="13670"/>
                </a:cubicBezTo>
                <a:lnTo>
                  <a:pt x="5012" y="13670"/>
                </a:lnTo>
                <a:close/>
                <a:moveTo>
                  <a:pt x="12353" y="5113"/>
                </a:moveTo>
                <a:cubicBezTo>
                  <a:pt x="12671" y="5113"/>
                  <a:pt x="12953" y="5217"/>
                  <a:pt x="13235" y="5374"/>
                </a:cubicBezTo>
                <a:cubicBezTo>
                  <a:pt x="13482" y="5583"/>
                  <a:pt x="13729" y="5791"/>
                  <a:pt x="13976" y="6104"/>
                </a:cubicBezTo>
                <a:cubicBezTo>
                  <a:pt x="14188" y="6470"/>
                  <a:pt x="14329" y="6783"/>
                  <a:pt x="14471" y="7200"/>
                </a:cubicBezTo>
                <a:cubicBezTo>
                  <a:pt x="14576" y="7617"/>
                  <a:pt x="14647" y="8035"/>
                  <a:pt x="14647" y="8504"/>
                </a:cubicBezTo>
                <a:cubicBezTo>
                  <a:pt x="14647" y="9026"/>
                  <a:pt x="14576" y="9443"/>
                  <a:pt x="14471" y="9861"/>
                </a:cubicBezTo>
                <a:cubicBezTo>
                  <a:pt x="14329" y="10278"/>
                  <a:pt x="14188" y="10643"/>
                  <a:pt x="13976" y="10957"/>
                </a:cubicBezTo>
                <a:cubicBezTo>
                  <a:pt x="13729" y="11270"/>
                  <a:pt x="13482" y="11530"/>
                  <a:pt x="13235" y="11687"/>
                </a:cubicBezTo>
                <a:cubicBezTo>
                  <a:pt x="12953" y="11896"/>
                  <a:pt x="12671" y="11948"/>
                  <a:pt x="12353" y="11948"/>
                </a:cubicBezTo>
                <a:cubicBezTo>
                  <a:pt x="12000" y="11948"/>
                  <a:pt x="11718" y="11896"/>
                  <a:pt x="11435" y="11687"/>
                </a:cubicBezTo>
                <a:cubicBezTo>
                  <a:pt x="11153" y="11530"/>
                  <a:pt x="10906" y="11270"/>
                  <a:pt x="10694" y="10957"/>
                </a:cubicBezTo>
                <a:cubicBezTo>
                  <a:pt x="10482" y="10643"/>
                  <a:pt x="10306" y="10278"/>
                  <a:pt x="10200" y="9861"/>
                </a:cubicBezTo>
                <a:cubicBezTo>
                  <a:pt x="10059" y="9443"/>
                  <a:pt x="10024" y="9026"/>
                  <a:pt x="10024" y="8504"/>
                </a:cubicBezTo>
                <a:cubicBezTo>
                  <a:pt x="10024" y="8035"/>
                  <a:pt x="10059" y="7617"/>
                  <a:pt x="10200" y="7200"/>
                </a:cubicBezTo>
                <a:cubicBezTo>
                  <a:pt x="10306" y="6783"/>
                  <a:pt x="10482" y="6470"/>
                  <a:pt x="10694" y="6104"/>
                </a:cubicBezTo>
                <a:cubicBezTo>
                  <a:pt x="10906" y="5791"/>
                  <a:pt x="11153" y="5583"/>
                  <a:pt x="11435" y="5374"/>
                </a:cubicBezTo>
                <a:cubicBezTo>
                  <a:pt x="11718" y="5217"/>
                  <a:pt x="12000" y="5113"/>
                  <a:pt x="12353" y="5113"/>
                </a:cubicBezTo>
                <a:close/>
                <a:moveTo>
                  <a:pt x="12353" y="10800"/>
                </a:moveTo>
                <a:cubicBezTo>
                  <a:pt x="12529" y="10800"/>
                  <a:pt x="12741" y="10748"/>
                  <a:pt x="12918" y="10643"/>
                </a:cubicBezTo>
                <a:cubicBezTo>
                  <a:pt x="13129" y="10539"/>
                  <a:pt x="13271" y="10383"/>
                  <a:pt x="13412" y="10122"/>
                </a:cubicBezTo>
                <a:cubicBezTo>
                  <a:pt x="13553" y="9965"/>
                  <a:pt x="13659" y="9704"/>
                  <a:pt x="13765" y="9443"/>
                </a:cubicBezTo>
                <a:cubicBezTo>
                  <a:pt x="13835" y="9130"/>
                  <a:pt x="13871" y="8817"/>
                  <a:pt x="13871" y="8504"/>
                </a:cubicBezTo>
                <a:cubicBezTo>
                  <a:pt x="13871" y="8191"/>
                  <a:pt x="13835" y="7878"/>
                  <a:pt x="13765" y="7617"/>
                </a:cubicBezTo>
                <a:cubicBezTo>
                  <a:pt x="13659" y="7357"/>
                  <a:pt x="13553" y="7148"/>
                  <a:pt x="13412" y="6939"/>
                </a:cubicBezTo>
                <a:cubicBezTo>
                  <a:pt x="13271" y="6730"/>
                  <a:pt x="13129" y="6522"/>
                  <a:pt x="12918" y="6417"/>
                </a:cubicBezTo>
                <a:cubicBezTo>
                  <a:pt x="12741" y="6313"/>
                  <a:pt x="12529" y="6261"/>
                  <a:pt x="12353" y="6261"/>
                </a:cubicBezTo>
                <a:cubicBezTo>
                  <a:pt x="12141" y="6261"/>
                  <a:pt x="11929" y="6313"/>
                  <a:pt x="11718" y="6417"/>
                </a:cubicBezTo>
                <a:cubicBezTo>
                  <a:pt x="11541" y="6522"/>
                  <a:pt x="11365" y="6730"/>
                  <a:pt x="11259" y="6939"/>
                </a:cubicBezTo>
                <a:cubicBezTo>
                  <a:pt x="11082" y="7148"/>
                  <a:pt x="10976" y="7357"/>
                  <a:pt x="10906" y="7617"/>
                </a:cubicBezTo>
                <a:cubicBezTo>
                  <a:pt x="10835" y="7878"/>
                  <a:pt x="10800" y="8191"/>
                  <a:pt x="10800" y="8504"/>
                </a:cubicBezTo>
                <a:cubicBezTo>
                  <a:pt x="10800" y="8817"/>
                  <a:pt x="10835" y="9130"/>
                  <a:pt x="10906" y="9443"/>
                </a:cubicBezTo>
                <a:cubicBezTo>
                  <a:pt x="10976" y="9704"/>
                  <a:pt x="11082" y="9965"/>
                  <a:pt x="11259" y="10122"/>
                </a:cubicBezTo>
                <a:cubicBezTo>
                  <a:pt x="11365" y="10383"/>
                  <a:pt x="11541" y="10539"/>
                  <a:pt x="11718" y="10643"/>
                </a:cubicBezTo>
                <a:cubicBezTo>
                  <a:pt x="11929" y="10748"/>
                  <a:pt x="12141" y="10800"/>
                  <a:pt x="12353" y="10800"/>
                </a:cubicBezTo>
                <a:close/>
                <a:moveTo>
                  <a:pt x="17365" y="2348"/>
                </a:moveTo>
                <a:cubicBezTo>
                  <a:pt x="17365" y="3391"/>
                  <a:pt x="17365" y="3391"/>
                  <a:pt x="17365" y="3391"/>
                </a:cubicBezTo>
                <a:cubicBezTo>
                  <a:pt x="19659" y="3391"/>
                  <a:pt x="19659" y="3391"/>
                  <a:pt x="19659" y="3391"/>
                </a:cubicBezTo>
                <a:cubicBezTo>
                  <a:pt x="19659" y="2348"/>
                  <a:pt x="19659" y="2348"/>
                  <a:pt x="19659" y="2348"/>
                </a:cubicBezTo>
                <a:lnTo>
                  <a:pt x="17365" y="2348"/>
                </a:lnTo>
                <a:close/>
                <a:moveTo>
                  <a:pt x="17365" y="13670"/>
                </a:moveTo>
                <a:cubicBezTo>
                  <a:pt x="17365" y="14817"/>
                  <a:pt x="17365" y="14817"/>
                  <a:pt x="17365" y="14817"/>
                </a:cubicBezTo>
                <a:cubicBezTo>
                  <a:pt x="19659" y="14817"/>
                  <a:pt x="19659" y="14817"/>
                  <a:pt x="19659" y="14817"/>
                </a:cubicBezTo>
                <a:cubicBezTo>
                  <a:pt x="19659" y="13670"/>
                  <a:pt x="19659" y="13670"/>
                  <a:pt x="19659" y="13670"/>
                </a:cubicBezTo>
                <a:lnTo>
                  <a:pt x="17365" y="1367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7" name="Shape 4867"/>
          <p:cNvSpPr/>
          <p:nvPr/>
        </p:nvSpPr>
        <p:spPr>
          <a:xfrm>
            <a:off x="4146576" y="2738562"/>
            <a:ext cx="152965" cy="303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6" y="11735"/>
                </a:moveTo>
                <a:lnTo>
                  <a:pt x="1350" y="16072"/>
                </a:lnTo>
                <a:lnTo>
                  <a:pt x="338" y="15562"/>
                </a:lnTo>
                <a:lnTo>
                  <a:pt x="9450" y="10970"/>
                </a:lnTo>
                <a:lnTo>
                  <a:pt x="0" y="6208"/>
                </a:lnTo>
                <a:lnTo>
                  <a:pt x="844" y="5698"/>
                </a:lnTo>
                <a:lnTo>
                  <a:pt x="9956" y="10205"/>
                </a:lnTo>
                <a:lnTo>
                  <a:pt x="9956" y="0"/>
                </a:lnTo>
                <a:lnTo>
                  <a:pt x="21600" y="5868"/>
                </a:lnTo>
                <a:lnTo>
                  <a:pt x="11475" y="10970"/>
                </a:lnTo>
                <a:lnTo>
                  <a:pt x="21262" y="15987"/>
                </a:lnTo>
                <a:lnTo>
                  <a:pt x="9956" y="21600"/>
                </a:lnTo>
                <a:lnTo>
                  <a:pt x="9956" y="11735"/>
                </a:lnTo>
                <a:close/>
                <a:moveTo>
                  <a:pt x="11306" y="10035"/>
                </a:moveTo>
                <a:lnTo>
                  <a:pt x="19575" y="5868"/>
                </a:lnTo>
                <a:lnTo>
                  <a:pt x="11306" y="1701"/>
                </a:lnTo>
                <a:lnTo>
                  <a:pt x="11306" y="10035"/>
                </a:lnTo>
                <a:close/>
                <a:moveTo>
                  <a:pt x="11306" y="19899"/>
                </a:moveTo>
                <a:lnTo>
                  <a:pt x="19237" y="15987"/>
                </a:lnTo>
                <a:lnTo>
                  <a:pt x="11306" y="11991"/>
                </a:lnTo>
                <a:lnTo>
                  <a:pt x="11306" y="1989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8" name="Shape 4868"/>
          <p:cNvSpPr/>
          <p:nvPr/>
        </p:nvSpPr>
        <p:spPr>
          <a:xfrm>
            <a:off x="4742010" y="2755293"/>
            <a:ext cx="209132" cy="27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69" name="Shape 4869"/>
          <p:cNvSpPr/>
          <p:nvPr/>
        </p:nvSpPr>
        <p:spPr>
          <a:xfrm>
            <a:off x="5340431" y="2765450"/>
            <a:ext cx="259324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0" name="Shape 4870"/>
          <p:cNvSpPr/>
          <p:nvPr/>
        </p:nvSpPr>
        <p:spPr>
          <a:xfrm>
            <a:off x="5963351" y="2759475"/>
            <a:ext cx="260518" cy="261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1" name="Shape 4871"/>
          <p:cNvSpPr/>
          <p:nvPr/>
        </p:nvSpPr>
        <p:spPr>
          <a:xfrm>
            <a:off x="6607781" y="2748122"/>
            <a:ext cx="218693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2" name="Shape 4872"/>
          <p:cNvSpPr/>
          <p:nvPr/>
        </p:nvSpPr>
        <p:spPr>
          <a:xfrm>
            <a:off x="7206203" y="2771425"/>
            <a:ext cx="268884" cy="23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3" name="Shape 4873"/>
          <p:cNvSpPr/>
          <p:nvPr/>
        </p:nvSpPr>
        <p:spPr>
          <a:xfrm>
            <a:off x="7829720" y="2785766"/>
            <a:ext cx="268884" cy="209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4" name="Shape 4874"/>
          <p:cNvSpPr/>
          <p:nvPr/>
        </p:nvSpPr>
        <p:spPr>
          <a:xfrm>
            <a:off x="8467577" y="2770828"/>
            <a:ext cx="240203" cy="239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5" name="Shape 4875"/>
          <p:cNvSpPr/>
          <p:nvPr/>
        </p:nvSpPr>
        <p:spPr>
          <a:xfrm>
            <a:off x="9086314" y="2765450"/>
            <a:ext cx="249764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6" name="Shape 4876"/>
          <p:cNvSpPr/>
          <p:nvPr/>
        </p:nvSpPr>
        <p:spPr>
          <a:xfrm>
            <a:off x="9684736" y="2800704"/>
            <a:ext cx="299955" cy="179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7" name="Shape 4877"/>
          <p:cNvSpPr/>
          <p:nvPr/>
        </p:nvSpPr>
        <p:spPr>
          <a:xfrm>
            <a:off x="10319154" y="2799054"/>
            <a:ext cx="278152" cy="182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8" name="Shape 4878"/>
          <p:cNvSpPr/>
          <p:nvPr/>
        </p:nvSpPr>
        <p:spPr>
          <a:xfrm>
            <a:off x="1604109" y="3303670"/>
            <a:ext cx="249764" cy="229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79" name="Shape 4879"/>
          <p:cNvSpPr/>
          <p:nvPr/>
        </p:nvSpPr>
        <p:spPr>
          <a:xfrm>
            <a:off x="2227626" y="3293512"/>
            <a:ext cx="249763" cy="24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0" name="Shape 4880"/>
          <p:cNvSpPr/>
          <p:nvPr/>
        </p:nvSpPr>
        <p:spPr>
          <a:xfrm>
            <a:off x="2848156" y="3289927"/>
            <a:ext cx="255738" cy="256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1" name="Shape 4881"/>
          <p:cNvSpPr/>
          <p:nvPr/>
        </p:nvSpPr>
        <p:spPr>
          <a:xfrm>
            <a:off x="3469880" y="3288134"/>
            <a:ext cx="259324" cy="26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2" name="Shape 4882"/>
          <p:cNvSpPr/>
          <p:nvPr/>
        </p:nvSpPr>
        <p:spPr>
          <a:xfrm>
            <a:off x="4093397" y="3303072"/>
            <a:ext cx="259324" cy="23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3" name="Shape 4883"/>
          <p:cNvSpPr/>
          <p:nvPr/>
        </p:nvSpPr>
        <p:spPr>
          <a:xfrm>
            <a:off x="4726474" y="3276184"/>
            <a:ext cx="240203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4" y="1907"/>
                </a:moveTo>
                <a:cubicBezTo>
                  <a:pt x="21600" y="1907"/>
                  <a:pt x="21600" y="1907"/>
                  <a:pt x="21600" y="190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907"/>
                  <a:pt x="0" y="1907"/>
                  <a:pt x="0" y="1907"/>
                </a:cubicBezTo>
                <a:cubicBezTo>
                  <a:pt x="8146" y="1907"/>
                  <a:pt x="8146" y="1907"/>
                  <a:pt x="8146" y="1907"/>
                </a:cubicBezTo>
                <a:cubicBezTo>
                  <a:pt x="8187" y="1630"/>
                  <a:pt x="8270" y="1387"/>
                  <a:pt x="8434" y="1144"/>
                </a:cubicBezTo>
                <a:cubicBezTo>
                  <a:pt x="8599" y="936"/>
                  <a:pt x="8805" y="728"/>
                  <a:pt x="9051" y="555"/>
                </a:cubicBezTo>
                <a:cubicBezTo>
                  <a:pt x="9298" y="381"/>
                  <a:pt x="9545" y="243"/>
                  <a:pt x="9833" y="139"/>
                </a:cubicBezTo>
                <a:cubicBezTo>
                  <a:pt x="10162" y="35"/>
                  <a:pt x="10450" y="0"/>
                  <a:pt x="10779" y="0"/>
                </a:cubicBezTo>
                <a:cubicBezTo>
                  <a:pt x="11150" y="0"/>
                  <a:pt x="11438" y="35"/>
                  <a:pt x="11726" y="139"/>
                </a:cubicBezTo>
                <a:cubicBezTo>
                  <a:pt x="12014" y="243"/>
                  <a:pt x="12302" y="381"/>
                  <a:pt x="12549" y="555"/>
                </a:cubicBezTo>
                <a:cubicBezTo>
                  <a:pt x="12795" y="728"/>
                  <a:pt x="13001" y="936"/>
                  <a:pt x="13166" y="1144"/>
                </a:cubicBezTo>
                <a:cubicBezTo>
                  <a:pt x="13330" y="1387"/>
                  <a:pt x="13413" y="1630"/>
                  <a:pt x="13454" y="1907"/>
                </a:cubicBezTo>
                <a:close/>
                <a:moveTo>
                  <a:pt x="20695" y="20803"/>
                </a:moveTo>
                <a:cubicBezTo>
                  <a:pt x="20695" y="2670"/>
                  <a:pt x="20695" y="2670"/>
                  <a:pt x="20695" y="2670"/>
                </a:cubicBezTo>
                <a:cubicBezTo>
                  <a:pt x="13495" y="2670"/>
                  <a:pt x="13495" y="2670"/>
                  <a:pt x="13495" y="2670"/>
                </a:cubicBezTo>
                <a:cubicBezTo>
                  <a:pt x="13495" y="3224"/>
                  <a:pt x="13495" y="3224"/>
                  <a:pt x="13495" y="3224"/>
                </a:cubicBezTo>
                <a:cubicBezTo>
                  <a:pt x="13865" y="3363"/>
                  <a:pt x="14194" y="3536"/>
                  <a:pt x="14482" y="3779"/>
                </a:cubicBezTo>
                <a:cubicBezTo>
                  <a:pt x="14770" y="3987"/>
                  <a:pt x="15017" y="4265"/>
                  <a:pt x="15264" y="4577"/>
                </a:cubicBezTo>
                <a:cubicBezTo>
                  <a:pt x="15511" y="4819"/>
                  <a:pt x="15675" y="5131"/>
                  <a:pt x="15840" y="5443"/>
                </a:cubicBezTo>
                <a:cubicBezTo>
                  <a:pt x="16005" y="5755"/>
                  <a:pt x="16128" y="6102"/>
                  <a:pt x="16210" y="6414"/>
                </a:cubicBezTo>
                <a:cubicBezTo>
                  <a:pt x="5431" y="6414"/>
                  <a:pt x="5431" y="6414"/>
                  <a:pt x="5431" y="6414"/>
                </a:cubicBezTo>
                <a:cubicBezTo>
                  <a:pt x="5513" y="6102"/>
                  <a:pt x="5595" y="5755"/>
                  <a:pt x="5760" y="5443"/>
                </a:cubicBezTo>
                <a:cubicBezTo>
                  <a:pt x="5883" y="5131"/>
                  <a:pt x="6089" y="4819"/>
                  <a:pt x="6336" y="4577"/>
                </a:cubicBezTo>
                <a:cubicBezTo>
                  <a:pt x="6542" y="4265"/>
                  <a:pt x="6789" y="3987"/>
                  <a:pt x="7118" y="3779"/>
                </a:cubicBezTo>
                <a:cubicBezTo>
                  <a:pt x="7406" y="3536"/>
                  <a:pt x="7735" y="3363"/>
                  <a:pt x="8105" y="3224"/>
                </a:cubicBezTo>
                <a:cubicBezTo>
                  <a:pt x="8105" y="2670"/>
                  <a:pt x="8105" y="2670"/>
                  <a:pt x="8105" y="2670"/>
                </a:cubicBezTo>
                <a:cubicBezTo>
                  <a:pt x="905" y="2670"/>
                  <a:pt x="905" y="2670"/>
                  <a:pt x="905" y="2670"/>
                </a:cubicBezTo>
                <a:cubicBezTo>
                  <a:pt x="905" y="20803"/>
                  <a:pt x="905" y="20803"/>
                  <a:pt x="905" y="20803"/>
                </a:cubicBezTo>
                <a:lnTo>
                  <a:pt x="20695" y="20803"/>
                </a:lnTo>
                <a:close/>
                <a:moveTo>
                  <a:pt x="5431" y="9500"/>
                </a:moveTo>
                <a:cubicBezTo>
                  <a:pt x="5431" y="10193"/>
                  <a:pt x="5431" y="10193"/>
                  <a:pt x="5431" y="10193"/>
                </a:cubicBezTo>
                <a:cubicBezTo>
                  <a:pt x="16210" y="10193"/>
                  <a:pt x="16210" y="10193"/>
                  <a:pt x="16210" y="10193"/>
                </a:cubicBezTo>
                <a:cubicBezTo>
                  <a:pt x="16210" y="9500"/>
                  <a:pt x="16210" y="9500"/>
                  <a:pt x="16210" y="9500"/>
                </a:cubicBezTo>
                <a:lnTo>
                  <a:pt x="5431" y="9500"/>
                </a:lnTo>
                <a:close/>
                <a:moveTo>
                  <a:pt x="5431" y="12516"/>
                </a:moveTo>
                <a:cubicBezTo>
                  <a:pt x="5431" y="13279"/>
                  <a:pt x="5431" y="13279"/>
                  <a:pt x="5431" y="13279"/>
                </a:cubicBezTo>
                <a:cubicBezTo>
                  <a:pt x="16210" y="13279"/>
                  <a:pt x="16210" y="13279"/>
                  <a:pt x="16210" y="13279"/>
                </a:cubicBezTo>
                <a:cubicBezTo>
                  <a:pt x="16210" y="12516"/>
                  <a:pt x="16210" y="12516"/>
                  <a:pt x="16210" y="12516"/>
                </a:cubicBezTo>
                <a:lnTo>
                  <a:pt x="5431" y="12516"/>
                </a:lnTo>
                <a:close/>
                <a:moveTo>
                  <a:pt x="5431" y="15533"/>
                </a:moveTo>
                <a:cubicBezTo>
                  <a:pt x="5431" y="16295"/>
                  <a:pt x="5431" y="16295"/>
                  <a:pt x="5431" y="16295"/>
                </a:cubicBezTo>
                <a:cubicBezTo>
                  <a:pt x="12590" y="16295"/>
                  <a:pt x="12590" y="16295"/>
                  <a:pt x="12590" y="16295"/>
                </a:cubicBezTo>
                <a:cubicBezTo>
                  <a:pt x="12590" y="15533"/>
                  <a:pt x="12590" y="15533"/>
                  <a:pt x="12590" y="15533"/>
                </a:cubicBezTo>
                <a:lnTo>
                  <a:pt x="5431" y="15533"/>
                </a:lnTo>
                <a:close/>
                <a:moveTo>
                  <a:pt x="9010" y="3606"/>
                </a:moveTo>
                <a:cubicBezTo>
                  <a:pt x="8517" y="3848"/>
                  <a:pt x="8517" y="3848"/>
                  <a:pt x="8517" y="3848"/>
                </a:cubicBezTo>
                <a:cubicBezTo>
                  <a:pt x="8311" y="3952"/>
                  <a:pt x="8105" y="4091"/>
                  <a:pt x="7899" y="4195"/>
                </a:cubicBezTo>
                <a:cubicBezTo>
                  <a:pt x="7735" y="4334"/>
                  <a:pt x="7529" y="4473"/>
                  <a:pt x="7406" y="4646"/>
                </a:cubicBezTo>
                <a:cubicBezTo>
                  <a:pt x="7241" y="4819"/>
                  <a:pt x="7077" y="4958"/>
                  <a:pt x="6953" y="5131"/>
                </a:cubicBezTo>
                <a:cubicBezTo>
                  <a:pt x="6830" y="5305"/>
                  <a:pt x="6706" y="5478"/>
                  <a:pt x="6583" y="5686"/>
                </a:cubicBezTo>
                <a:cubicBezTo>
                  <a:pt x="15017" y="5686"/>
                  <a:pt x="15017" y="5686"/>
                  <a:pt x="15017" y="5686"/>
                </a:cubicBezTo>
                <a:cubicBezTo>
                  <a:pt x="14894" y="5478"/>
                  <a:pt x="14770" y="5305"/>
                  <a:pt x="14647" y="5131"/>
                </a:cubicBezTo>
                <a:cubicBezTo>
                  <a:pt x="14523" y="4958"/>
                  <a:pt x="14400" y="4819"/>
                  <a:pt x="14194" y="4646"/>
                </a:cubicBezTo>
                <a:cubicBezTo>
                  <a:pt x="14071" y="4473"/>
                  <a:pt x="13906" y="4334"/>
                  <a:pt x="13701" y="4195"/>
                </a:cubicBezTo>
                <a:cubicBezTo>
                  <a:pt x="13495" y="4091"/>
                  <a:pt x="13289" y="3952"/>
                  <a:pt x="13042" y="3848"/>
                </a:cubicBezTo>
                <a:cubicBezTo>
                  <a:pt x="12590" y="3606"/>
                  <a:pt x="12590" y="3606"/>
                  <a:pt x="12590" y="3606"/>
                </a:cubicBezTo>
                <a:cubicBezTo>
                  <a:pt x="12590" y="2254"/>
                  <a:pt x="12590" y="2254"/>
                  <a:pt x="12590" y="2254"/>
                </a:cubicBezTo>
                <a:cubicBezTo>
                  <a:pt x="12590" y="2046"/>
                  <a:pt x="12549" y="1872"/>
                  <a:pt x="12466" y="1664"/>
                </a:cubicBezTo>
                <a:cubicBezTo>
                  <a:pt x="12384" y="1491"/>
                  <a:pt x="12261" y="1317"/>
                  <a:pt x="12055" y="1179"/>
                </a:cubicBezTo>
                <a:cubicBezTo>
                  <a:pt x="11931" y="1075"/>
                  <a:pt x="11726" y="971"/>
                  <a:pt x="11520" y="901"/>
                </a:cubicBezTo>
                <a:cubicBezTo>
                  <a:pt x="11273" y="797"/>
                  <a:pt x="11026" y="763"/>
                  <a:pt x="10779" y="763"/>
                </a:cubicBezTo>
                <a:cubicBezTo>
                  <a:pt x="10533" y="763"/>
                  <a:pt x="10286" y="797"/>
                  <a:pt x="10080" y="901"/>
                </a:cubicBezTo>
                <a:cubicBezTo>
                  <a:pt x="9874" y="971"/>
                  <a:pt x="9710" y="1075"/>
                  <a:pt x="9545" y="1179"/>
                </a:cubicBezTo>
                <a:cubicBezTo>
                  <a:pt x="9381" y="1317"/>
                  <a:pt x="9216" y="1491"/>
                  <a:pt x="9134" y="1664"/>
                </a:cubicBezTo>
                <a:cubicBezTo>
                  <a:pt x="9051" y="1872"/>
                  <a:pt x="9010" y="2046"/>
                  <a:pt x="9010" y="2254"/>
                </a:cubicBezTo>
                <a:lnTo>
                  <a:pt x="9010" y="360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4" name="Shape 4884"/>
          <p:cNvSpPr/>
          <p:nvPr/>
        </p:nvSpPr>
        <p:spPr>
          <a:xfrm>
            <a:off x="5349991" y="3298890"/>
            <a:ext cx="240203" cy="239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16" y="12636"/>
                </a:moveTo>
                <a:lnTo>
                  <a:pt x="21600" y="12636"/>
                </a:lnTo>
                <a:lnTo>
                  <a:pt x="21600" y="21600"/>
                </a:lnTo>
                <a:lnTo>
                  <a:pt x="12573" y="21600"/>
                </a:lnTo>
                <a:lnTo>
                  <a:pt x="12573" y="12636"/>
                </a:lnTo>
                <a:lnTo>
                  <a:pt x="16657" y="12636"/>
                </a:lnTo>
                <a:lnTo>
                  <a:pt x="16657" y="11232"/>
                </a:lnTo>
                <a:lnTo>
                  <a:pt x="4943" y="11232"/>
                </a:lnTo>
                <a:lnTo>
                  <a:pt x="4943" y="12636"/>
                </a:lnTo>
                <a:lnTo>
                  <a:pt x="9027" y="12636"/>
                </a:lnTo>
                <a:lnTo>
                  <a:pt x="9027" y="21600"/>
                </a:lnTo>
                <a:lnTo>
                  <a:pt x="0" y="21600"/>
                </a:lnTo>
                <a:lnTo>
                  <a:pt x="0" y="12636"/>
                </a:lnTo>
                <a:lnTo>
                  <a:pt x="4084" y="12636"/>
                </a:lnTo>
                <a:lnTo>
                  <a:pt x="4084" y="10368"/>
                </a:lnTo>
                <a:lnTo>
                  <a:pt x="10424" y="10368"/>
                </a:lnTo>
                <a:lnTo>
                  <a:pt x="10424" y="8964"/>
                </a:lnTo>
                <a:lnTo>
                  <a:pt x="6340" y="8964"/>
                </a:lnTo>
                <a:lnTo>
                  <a:pt x="6340" y="0"/>
                </a:lnTo>
                <a:lnTo>
                  <a:pt x="15260" y="0"/>
                </a:lnTo>
                <a:lnTo>
                  <a:pt x="15260" y="8964"/>
                </a:lnTo>
                <a:lnTo>
                  <a:pt x="11284" y="8964"/>
                </a:lnTo>
                <a:lnTo>
                  <a:pt x="11284" y="10368"/>
                </a:lnTo>
                <a:lnTo>
                  <a:pt x="17516" y="10368"/>
                </a:lnTo>
                <a:lnTo>
                  <a:pt x="17516" y="12636"/>
                </a:lnTo>
                <a:close/>
                <a:moveTo>
                  <a:pt x="8167" y="20736"/>
                </a:moveTo>
                <a:lnTo>
                  <a:pt x="8167" y="13392"/>
                </a:lnTo>
                <a:lnTo>
                  <a:pt x="967" y="13392"/>
                </a:lnTo>
                <a:lnTo>
                  <a:pt x="967" y="20736"/>
                </a:lnTo>
                <a:lnTo>
                  <a:pt x="8167" y="20736"/>
                </a:lnTo>
                <a:close/>
                <a:moveTo>
                  <a:pt x="7200" y="756"/>
                </a:moveTo>
                <a:lnTo>
                  <a:pt x="7200" y="8100"/>
                </a:lnTo>
                <a:lnTo>
                  <a:pt x="14400" y="8100"/>
                </a:lnTo>
                <a:lnTo>
                  <a:pt x="14400" y="756"/>
                </a:lnTo>
                <a:lnTo>
                  <a:pt x="7200" y="756"/>
                </a:lnTo>
                <a:close/>
                <a:moveTo>
                  <a:pt x="20633" y="20736"/>
                </a:moveTo>
                <a:lnTo>
                  <a:pt x="20633" y="13392"/>
                </a:lnTo>
                <a:lnTo>
                  <a:pt x="13540" y="13392"/>
                </a:lnTo>
                <a:lnTo>
                  <a:pt x="13540" y="20736"/>
                </a:lnTo>
                <a:lnTo>
                  <a:pt x="20633" y="2073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5" name="Shape 4885"/>
          <p:cNvSpPr/>
          <p:nvPr/>
        </p:nvSpPr>
        <p:spPr>
          <a:xfrm>
            <a:off x="5977692" y="3303072"/>
            <a:ext cx="231838" cy="23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0"/>
                </a:moveTo>
                <a:lnTo>
                  <a:pt x="14586" y="7722"/>
                </a:lnTo>
                <a:lnTo>
                  <a:pt x="13695" y="8618"/>
                </a:lnTo>
                <a:lnTo>
                  <a:pt x="8128" y="14102"/>
                </a:lnTo>
                <a:lnTo>
                  <a:pt x="668" y="21600"/>
                </a:lnTo>
                <a:lnTo>
                  <a:pt x="0" y="21040"/>
                </a:lnTo>
                <a:lnTo>
                  <a:pt x="6012" y="14997"/>
                </a:lnTo>
                <a:lnTo>
                  <a:pt x="2449" y="14997"/>
                </a:lnTo>
                <a:lnTo>
                  <a:pt x="2449" y="6603"/>
                </a:lnTo>
                <a:lnTo>
                  <a:pt x="7794" y="6603"/>
                </a:lnTo>
                <a:lnTo>
                  <a:pt x="14586" y="1119"/>
                </a:lnTo>
                <a:lnTo>
                  <a:pt x="14586" y="6379"/>
                </a:lnTo>
                <a:lnTo>
                  <a:pt x="20932" y="0"/>
                </a:lnTo>
                <a:lnTo>
                  <a:pt x="21600" y="560"/>
                </a:lnTo>
                <a:close/>
                <a:moveTo>
                  <a:pt x="3452" y="14102"/>
                </a:moveTo>
                <a:lnTo>
                  <a:pt x="6903" y="14102"/>
                </a:lnTo>
                <a:lnTo>
                  <a:pt x="13695" y="7275"/>
                </a:lnTo>
                <a:lnTo>
                  <a:pt x="13695" y="3134"/>
                </a:lnTo>
                <a:lnTo>
                  <a:pt x="8128" y="7610"/>
                </a:lnTo>
                <a:lnTo>
                  <a:pt x="3452" y="7610"/>
                </a:lnTo>
                <a:lnTo>
                  <a:pt x="3452" y="14102"/>
                </a:lnTo>
                <a:close/>
                <a:moveTo>
                  <a:pt x="13695" y="9961"/>
                </a:moveTo>
                <a:lnTo>
                  <a:pt x="14586" y="9065"/>
                </a:lnTo>
                <a:lnTo>
                  <a:pt x="14586" y="20369"/>
                </a:lnTo>
                <a:lnTo>
                  <a:pt x="8239" y="15333"/>
                </a:lnTo>
                <a:lnTo>
                  <a:pt x="8907" y="14773"/>
                </a:lnTo>
                <a:lnTo>
                  <a:pt x="13695" y="18466"/>
                </a:lnTo>
                <a:lnTo>
                  <a:pt x="13695" y="996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6" name="Shape 4886"/>
          <p:cNvSpPr/>
          <p:nvPr/>
        </p:nvSpPr>
        <p:spPr>
          <a:xfrm>
            <a:off x="6627499" y="3279171"/>
            <a:ext cx="179256" cy="278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9" y="8471"/>
                </a:moveTo>
                <a:cubicBezTo>
                  <a:pt x="16489" y="8753"/>
                  <a:pt x="17258" y="9106"/>
                  <a:pt x="18027" y="9529"/>
                </a:cubicBezTo>
                <a:cubicBezTo>
                  <a:pt x="18797" y="9953"/>
                  <a:pt x="19456" y="10447"/>
                  <a:pt x="19951" y="10941"/>
                </a:cubicBezTo>
                <a:cubicBezTo>
                  <a:pt x="20501" y="11506"/>
                  <a:pt x="20885" y="12106"/>
                  <a:pt x="21160" y="12706"/>
                </a:cubicBezTo>
                <a:cubicBezTo>
                  <a:pt x="21490" y="13341"/>
                  <a:pt x="21600" y="14012"/>
                  <a:pt x="21600" y="14682"/>
                </a:cubicBezTo>
                <a:cubicBezTo>
                  <a:pt x="21600" y="15635"/>
                  <a:pt x="21325" y="16518"/>
                  <a:pt x="20776" y="17365"/>
                </a:cubicBezTo>
                <a:cubicBezTo>
                  <a:pt x="20171" y="18212"/>
                  <a:pt x="19402" y="18953"/>
                  <a:pt x="18467" y="19588"/>
                </a:cubicBezTo>
                <a:cubicBezTo>
                  <a:pt x="17478" y="20188"/>
                  <a:pt x="16324" y="20682"/>
                  <a:pt x="15005" y="21071"/>
                </a:cubicBezTo>
                <a:cubicBezTo>
                  <a:pt x="13685" y="21424"/>
                  <a:pt x="12311" y="21600"/>
                  <a:pt x="10827" y="21600"/>
                </a:cubicBezTo>
                <a:cubicBezTo>
                  <a:pt x="9344" y="21600"/>
                  <a:pt x="7915" y="21424"/>
                  <a:pt x="6595" y="21071"/>
                </a:cubicBezTo>
                <a:cubicBezTo>
                  <a:pt x="5331" y="20682"/>
                  <a:pt x="4177" y="20188"/>
                  <a:pt x="3133" y="19588"/>
                </a:cubicBezTo>
                <a:cubicBezTo>
                  <a:pt x="2198" y="18953"/>
                  <a:pt x="1429" y="18212"/>
                  <a:pt x="879" y="17365"/>
                </a:cubicBezTo>
                <a:cubicBezTo>
                  <a:pt x="275" y="16518"/>
                  <a:pt x="0" y="15635"/>
                  <a:pt x="0" y="14682"/>
                </a:cubicBezTo>
                <a:cubicBezTo>
                  <a:pt x="0" y="14012"/>
                  <a:pt x="165" y="13341"/>
                  <a:pt x="440" y="12706"/>
                </a:cubicBezTo>
                <a:cubicBezTo>
                  <a:pt x="715" y="12106"/>
                  <a:pt x="1099" y="11506"/>
                  <a:pt x="1649" y="10941"/>
                </a:cubicBezTo>
                <a:cubicBezTo>
                  <a:pt x="2198" y="10447"/>
                  <a:pt x="2803" y="9953"/>
                  <a:pt x="3573" y="9529"/>
                </a:cubicBezTo>
                <a:cubicBezTo>
                  <a:pt x="4287" y="9106"/>
                  <a:pt x="5111" y="8753"/>
                  <a:pt x="5991" y="8471"/>
                </a:cubicBezTo>
                <a:cubicBezTo>
                  <a:pt x="5826" y="8188"/>
                  <a:pt x="5551" y="7800"/>
                  <a:pt x="5221" y="7235"/>
                </a:cubicBezTo>
                <a:cubicBezTo>
                  <a:pt x="4892" y="6706"/>
                  <a:pt x="4562" y="6176"/>
                  <a:pt x="4232" y="5612"/>
                </a:cubicBezTo>
                <a:cubicBezTo>
                  <a:pt x="3902" y="5047"/>
                  <a:pt x="3627" y="4518"/>
                  <a:pt x="3353" y="4024"/>
                </a:cubicBezTo>
                <a:cubicBezTo>
                  <a:pt x="3133" y="3529"/>
                  <a:pt x="3023" y="3176"/>
                  <a:pt x="3023" y="3000"/>
                </a:cubicBezTo>
                <a:cubicBezTo>
                  <a:pt x="3023" y="0"/>
                  <a:pt x="3023" y="0"/>
                  <a:pt x="3023" y="0"/>
                </a:cubicBezTo>
                <a:cubicBezTo>
                  <a:pt x="18632" y="0"/>
                  <a:pt x="18632" y="0"/>
                  <a:pt x="18632" y="0"/>
                </a:cubicBezTo>
                <a:cubicBezTo>
                  <a:pt x="18632" y="3000"/>
                  <a:pt x="18632" y="3000"/>
                  <a:pt x="18632" y="3000"/>
                </a:cubicBezTo>
                <a:cubicBezTo>
                  <a:pt x="18632" y="3176"/>
                  <a:pt x="18467" y="3529"/>
                  <a:pt x="18247" y="4024"/>
                </a:cubicBezTo>
                <a:cubicBezTo>
                  <a:pt x="18027" y="4518"/>
                  <a:pt x="17753" y="5012"/>
                  <a:pt x="17368" y="5576"/>
                </a:cubicBezTo>
                <a:cubicBezTo>
                  <a:pt x="17038" y="6141"/>
                  <a:pt x="16708" y="6706"/>
                  <a:pt x="16379" y="7235"/>
                </a:cubicBezTo>
                <a:cubicBezTo>
                  <a:pt x="16049" y="7765"/>
                  <a:pt x="15774" y="8153"/>
                  <a:pt x="15609" y="8471"/>
                </a:cubicBezTo>
                <a:close/>
                <a:moveTo>
                  <a:pt x="10827" y="20824"/>
                </a:moveTo>
                <a:cubicBezTo>
                  <a:pt x="12147" y="20824"/>
                  <a:pt x="13411" y="20682"/>
                  <a:pt x="14565" y="20365"/>
                </a:cubicBezTo>
                <a:cubicBezTo>
                  <a:pt x="15719" y="20012"/>
                  <a:pt x="16763" y="19588"/>
                  <a:pt x="17588" y="19024"/>
                </a:cubicBezTo>
                <a:cubicBezTo>
                  <a:pt x="18467" y="18494"/>
                  <a:pt x="19127" y="17824"/>
                  <a:pt x="19621" y="17082"/>
                </a:cubicBezTo>
                <a:cubicBezTo>
                  <a:pt x="20171" y="16341"/>
                  <a:pt x="20391" y="15529"/>
                  <a:pt x="20391" y="14682"/>
                </a:cubicBezTo>
                <a:cubicBezTo>
                  <a:pt x="20391" y="13800"/>
                  <a:pt x="20171" y="13024"/>
                  <a:pt x="19621" y="12247"/>
                </a:cubicBezTo>
                <a:cubicBezTo>
                  <a:pt x="19127" y="11506"/>
                  <a:pt x="18467" y="10871"/>
                  <a:pt x="17588" y="10306"/>
                </a:cubicBezTo>
                <a:cubicBezTo>
                  <a:pt x="16763" y="9741"/>
                  <a:pt x="15719" y="9318"/>
                  <a:pt x="14565" y="9000"/>
                </a:cubicBezTo>
                <a:cubicBezTo>
                  <a:pt x="13411" y="8682"/>
                  <a:pt x="12147" y="8506"/>
                  <a:pt x="10827" y="8506"/>
                </a:cubicBezTo>
                <a:cubicBezTo>
                  <a:pt x="9453" y="8506"/>
                  <a:pt x="8244" y="8682"/>
                  <a:pt x="7035" y="9000"/>
                </a:cubicBezTo>
                <a:cubicBezTo>
                  <a:pt x="5881" y="9318"/>
                  <a:pt x="4892" y="9741"/>
                  <a:pt x="4012" y="10306"/>
                </a:cubicBezTo>
                <a:cubicBezTo>
                  <a:pt x="3133" y="10871"/>
                  <a:pt x="2473" y="11506"/>
                  <a:pt x="1979" y="12247"/>
                </a:cubicBezTo>
                <a:cubicBezTo>
                  <a:pt x="1484" y="13024"/>
                  <a:pt x="1209" y="13800"/>
                  <a:pt x="1209" y="14682"/>
                </a:cubicBezTo>
                <a:cubicBezTo>
                  <a:pt x="1209" y="15529"/>
                  <a:pt x="1484" y="16341"/>
                  <a:pt x="1979" y="17082"/>
                </a:cubicBezTo>
                <a:cubicBezTo>
                  <a:pt x="2473" y="17824"/>
                  <a:pt x="3133" y="18494"/>
                  <a:pt x="4012" y="19024"/>
                </a:cubicBezTo>
                <a:cubicBezTo>
                  <a:pt x="4892" y="19588"/>
                  <a:pt x="5881" y="20012"/>
                  <a:pt x="7035" y="20365"/>
                </a:cubicBezTo>
                <a:cubicBezTo>
                  <a:pt x="8244" y="20682"/>
                  <a:pt x="9453" y="20824"/>
                  <a:pt x="10827" y="20824"/>
                </a:cubicBezTo>
                <a:close/>
                <a:moveTo>
                  <a:pt x="10827" y="10024"/>
                </a:moveTo>
                <a:cubicBezTo>
                  <a:pt x="11817" y="10024"/>
                  <a:pt x="12751" y="10165"/>
                  <a:pt x="13631" y="10412"/>
                </a:cubicBezTo>
                <a:cubicBezTo>
                  <a:pt x="14510" y="10659"/>
                  <a:pt x="15279" y="10976"/>
                  <a:pt x="15884" y="11400"/>
                </a:cubicBezTo>
                <a:cubicBezTo>
                  <a:pt x="16544" y="11824"/>
                  <a:pt x="17093" y="12282"/>
                  <a:pt x="17478" y="12847"/>
                </a:cubicBezTo>
                <a:cubicBezTo>
                  <a:pt x="17863" y="13412"/>
                  <a:pt x="18027" y="14047"/>
                  <a:pt x="18027" y="14682"/>
                </a:cubicBezTo>
                <a:cubicBezTo>
                  <a:pt x="18027" y="15318"/>
                  <a:pt x="17863" y="15918"/>
                  <a:pt x="17478" y="16482"/>
                </a:cubicBezTo>
                <a:cubicBezTo>
                  <a:pt x="17093" y="17012"/>
                  <a:pt x="16544" y="17506"/>
                  <a:pt x="15884" y="17929"/>
                </a:cubicBezTo>
                <a:cubicBezTo>
                  <a:pt x="15279" y="18353"/>
                  <a:pt x="14510" y="18706"/>
                  <a:pt x="13631" y="18953"/>
                </a:cubicBezTo>
                <a:cubicBezTo>
                  <a:pt x="12751" y="19200"/>
                  <a:pt x="11817" y="19306"/>
                  <a:pt x="10827" y="19306"/>
                </a:cubicBezTo>
                <a:cubicBezTo>
                  <a:pt x="9783" y="19306"/>
                  <a:pt x="8904" y="19200"/>
                  <a:pt x="8024" y="18953"/>
                </a:cubicBezTo>
                <a:cubicBezTo>
                  <a:pt x="7145" y="18706"/>
                  <a:pt x="6376" y="18353"/>
                  <a:pt x="5716" y="17929"/>
                </a:cubicBezTo>
                <a:cubicBezTo>
                  <a:pt x="5056" y="17506"/>
                  <a:pt x="4562" y="17012"/>
                  <a:pt x="4177" y="16482"/>
                </a:cubicBezTo>
                <a:cubicBezTo>
                  <a:pt x="3792" y="15918"/>
                  <a:pt x="3573" y="15318"/>
                  <a:pt x="3573" y="14682"/>
                </a:cubicBezTo>
                <a:cubicBezTo>
                  <a:pt x="3573" y="14047"/>
                  <a:pt x="3792" y="13412"/>
                  <a:pt x="4177" y="12847"/>
                </a:cubicBezTo>
                <a:cubicBezTo>
                  <a:pt x="4562" y="12282"/>
                  <a:pt x="5056" y="11824"/>
                  <a:pt x="5716" y="11400"/>
                </a:cubicBezTo>
                <a:cubicBezTo>
                  <a:pt x="6376" y="10976"/>
                  <a:pt x="7145" y="10659"/>
                  <a:pt x="8024" y="10412"/>
                </a:cubicBezTo>
                <a:cubicBezTo>
                  <a:pt x="8904" y="10165"/>
                  <a:pt x="9783" y="10024"/>
                  <a:pt x="10827" y="10024"/>
                </a:cubicBezTo>
                <a:close/>
                <a:moveTo>
                  <a:pt x="4232" y="3000"/>
                </a:moveTo>
                <a:cubicBezTo>
                  <a:pt x="4232" y="3212"/>
                  <a:pt x="4562" y="3882"/>
                  <a:pt x="5166" y="5012"/>
                </a:cubicBezTo>
                <a:cubicBezTo>
                  <a:pt x="5826" y="6141"/>
                  <a:pt x="6485" y="7200"/>
                  <a:pt x="7090" y="8153"/>
                </a:cubicBezTo>
                <a:cubicBezTo>
                  <a:pt x="7365" y="8082"/>
                  <a:pt x="7695" y="8012"/>
                  <a:pt x="7969" y="7976"/>
                </a:cubicBezTo>
                <a:cubicBezTo>
                  <a:pt x="8299" y="7906"/>
                  <a:pt x="8574" y="7871"/>
                  <a:pt x="8904" y="7835"/>
                </a:cubicBezTo>
                <a:cubicBezTo>
                  <a:pt x="9234" y="7800"/>
                  <a:pt x="9508" y="7765"/>
                  <a:pt x="9838" y="7765"/>
                </a:cubicBezTo>
                <a:cubicBezTo>
                  <a:pt x="10168" y="7729"/>
                  <a:pt x="10498" y="7729"/>
                  <a:pt x="10827" y="7729"/>
                </a:cubicBezTo>
                <a:cubicBezTo>
                  <a:pt x="11157" y="7729"/>
                  <a:pt x="11487" y="7729"/>
                  <a:pt x="11762" y="7765"/>
                </a:cubicBezTo>
                <a:cubicBezTo>
                  <a:pt x="12092" y="7765"/>
                  <a:pt x="12366" y="7800"/>
                  <a:pt x="12696" y="7835"/>
                </a:cubicBezTo>
                <a:cubicBezTo>
                  <a:pt x="13026" y="7871"/>
                  <a:pt x="13301" y="7906"/>
                  <a:pt x="13576" y="7976"/>
                </a:cubicBezTo>
                <a:cubicBezTo>
                  <a:pt x="13905" y="8012"/>
                  <a:pt x="14180" y="8082"/>
                  <a:pt x="14455" y="8153"/>
                </a:cubicBezTo>
                <a:cubicBezTo>
                  <a:pt x="15224" y="7024"/>
                  <a:pt x="15884" y="5929"/>
                  <a:pt x="16489" y="4871"/>
                </a:cubicBezTo>
                <a:cubicBezTo>
                  <a:pt x="17093" y="3847"/>
                  <a:pt x="17368" y="3212"/>
                  <a:pt x="17368" y="3000"/>
                </a:cubicBezTo>
                <a:cubicBezTo>
                  <a:pt x="17368" y="812"/>
                  <a:pt x="17368" y="812"/>
                  <a:pt x="17368" y="812"/>
                </a:cubicBezTo>
                <a:cubicBezTo>
                  <a:pt x="11377" y="812"/>
                  <a:pt x="11377" y="812"/>
                  <a:pt x="11377" y="812"/>
                </a:cubicBezTo>
                <a:cubicBezTo>
                  <a:pt x="11377" y="6071"/>
                  <a:pt x="11377" y="6071"/>
                  <a:pt x="11377" y="6071"/>
                </a:cubicBezTo>
                <a:cubicBezTo>
                  <a:pt x="10168" y="6071"/>
                  <a:pt x="10168" y="6071"/>
                  <a:pt x="10168" y="6071"/>
                </a:cubicBezTo>
                <a:cubicBezTo>
                  <a:pt x="10168" y="812"/>
                  <a:pt x="10168" y="812"/>
                  <a:pt x="10168" y="812"/>
                </a:cubicBezTo>
                <a:cubicBezTo>
                  <a:pt x="4232" y="812"/>
                  <a:pt x="4232" y="812"/>
                  <a:pt x="4232" y="812"/>
                </a:cubicBezTo>
                <a:lnTo>
                  <a:pt x="4232" y="3000"/>
                </a:lnTo>
                <a:close/>
                <a:moveTo>
                  <a:pt x="10827" y="18529"/>
                </a:moveTo>
                <a:cubicBezTo>
                  <a:pt x="11597" y="18529"/>
                  <a:pt x="12421" y="18424"/>
                  <a:pt x="13136" y="18247"/>
                </a:cubicBezTo>
                <a:cubicBezTo>
                  <a:pt x="13850" y="18035"/>
                  <a:pt x="14510" y="17753"/>
                  <a:pt x="15005" y="17400"/>
                </a:cubicBezTo>
                <a:cubicBezTo>
                  <a:pt x="15609" y="17047"/>
                  <a:pt x="16049" y="16659"/>
                  <a:pt x="16379" y="16165"/>
                </a:cubicBezTo>
                <a:cubicBezTo>
                  <a:pt x="16653" y="15706"/>
                  <a:pt x="16818" y="15212"/>
                  <a:pt x="16818" y="14682"/>
                </a:cubicBezTo>
                <a:cubicBezTo>
                  <a:pt x="16818" y="14153"/>
                  <a:pt x="16653" y="13659"/>
                  <a:pt x="16379" y="13165"/>
                </a:cubicBezTo>
                <a:cubicBezTo>
                  <a:pt x="16049" y="12706"/>
                  <a:pt x="15609" y="12282"/>
                  <a:pt x="15005" y="11965"/>
                </a:cubicBezTo>
                <a:cubicBezTo>
                  <a:pt x="14510" y="11576"/>
                  <a:pt x="13850" y="11294"/>
                  <a:pt x="13136" y="11118"/>
                </a:cubicBezTo>
                <a:cubicBezTo>
                  <a:pt x="12421" y="10906"/>
                  <a:pt x="11597" y="10800"/>
                  <a:pt x="10827" y="10800"/>
                </a:cubicBezTo>
                <a:cubicBezTo>
                  <a:pt x="10003" y="10800"/>
                  <a:pt x="9234" y="10906"/>
                  <a:pt x="8464" y="11118"/>
                </a:cubicBezTo>
                <a:cubicBezTo>
                  <a:pt x="7750" y="11294"/>
                  <a:pt x="7090" y="11576"/>
                  <a:pt x="6595" y="11965"/>
                </a:cubicBezTo>
                <a:cubicBezTo>
                  <a:pt x="5991" y="12282"/>
                  <a:pt x="5551" y="12706"/>
                  <a:pt x="5276" y="13165"/>
                </a:cubicBezTo>
                <a:cubicBezTo>
                  <a:pt x="4947" y="13659"/>
                  <a:pt x="4782" y="14153"/>
                  <a:pt x="4782" y="14682"/>
                </a:cubicBezTo>
                <a:cubicBezTo>
                  <a:pt x="4782" y="15212"/>
                  <a:pt x="4947" y="15706"/>
                  <a:pt x="5276" y="16165"/>
                </a:cubicBezTo>
                <a:cubicBezTo>
                  <a:pt x="5551" y="16659"/>
                  <a:pt x="5991" y="17047"/>
                  <a:pt x="6595" y="17400"/>
                </a:cubicBezTo>
                <a:cubicBezTo>
                  <a:pt x="7090" y="17753"/>
                  <a:pt x="7750" y="18035"/>
                  <a:pt x="8464" y="18247"/>
                </a:cubicBezTo>
                <a:cubicBezTo>
                  <a:pt x="9234" y="18424"/>
                  <a:pt x="10003" y="18529"/>
                  <a:pt x="10827" y="1852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7" name="Shape 4887"/>
          <p:cNvSpPr/>
          <p:nvPr/>
        </p:nvSpPr>
        <p:spPr>
          <a:xfrm>
            <a:off x="7210983" y="3294109"/>
            <a:ext cx="259324" cy="248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22"/>
                </a:moveTo>
                <a:cubicBezTo>
                  <a:pt x="21600" y="10760"/>
                  <a:pt x="21562" y="10959"/>
                  <a:pt x="21486" y="11157"/>
                </a:cubicBezTo>
                <a:cubicBezTo>
                  <a:pt x="21448" y="11396"/>
                  <a:pt x="21334" y="11554"/>
                  <a:pt x="21182" y="11753"/>
                </a:cubicBezTo>
                <a:cubicBezTo>
                  <a:pt x="21068" y="11912"/>
                  <a:pt x="20915" y="12071"/>
                  <a:pt x="20763" y="12150"/>
                </a:cubicBezTo>
                <a:cubicBezTo>
                  <a:pt x="20573" y="12269"/>
                  <a:pt x="20421" y="12349"/>
                  <a:pt x="20193" y="12428"/>
                </a:cubicBezTo>
                <a:cubicBezTo>
                  <a:pt x="20307" y="12587"/>
                  <a:pt x="20383" y="12785"/>
                  <a:pt x="20459" y="12944"/>
                </a:cubicBezTo>
                <a:cubicBezTo>
                  <a:pt x="20535" y="13143"/>
                  <a:pt x="20573" y="13381"/>
                  <a:pt x="20573" y="13619"/>
                </a:cubicBezTo>
                <a:cubicBezTo>
                  <a:pt x="20573" y="13818"/>
                  <a:pt x="20535" y="14016"/>
                  <a:pt x="20459" y="14215"/>
                </a:cubicBezTo>
                <a:cubicBezTo>
                  <a:pt x="20383" y="14453"/>
                  <a:pt x="20307" y="14612"/>
                  <a:pt x="20193" y="14810"/>
                </a:cubicBezTo>
                <a:cubicBezTo>
                  <a:pt x="20079" y="14929"/>
                  <a:pt x="19927" y="15049"/>
                  <a:pt x="19775" y="15168"/>
                </a:cubicBezTo>
                <a:cubicBezTo>
                  <a:pt x="19585" y="15287"/>
                  <a:pt x="19432" y="15406"/>
                  <a:pt x="19280" y="15485"/>
                </a:cubicBezTo>
                <a:cubicBezTo>
                  <a:pt x="19356" y="15644"/>
                  <a:pt x="19432" y="15843"/>
                  <a:pt x="19508" y="16041"/>
                </a:cubicBezTo>
                <a:cubicBezTo>
                  <a:pt x="19585" y="16240"/>
                  <a:pt x="19623" y="16438"/>
                  <a:pt x="19623" y="16637"/>
                </a:cubicBezTo>
                <a:cubicBezTo>
                  <a:pt x="19623" y="16915"/>
                  <a:pt x="19585" y="17113"/>
                  <a:pt x="19508" y="17312"/>
                </a:cubicBezTo>
                <a:cubicBezTo>
                  <a:pt x="19432" y="17510"/>
                  <a:pt x="19356" y="17669"/>
                  <a:pt x="19280" y="17828"/>
                </a:cubicBezTo>
                <a:cubicBezTo>
                  <a:pt x="19128" y="18026"/>
                  <a:pt x="18976" y="18146"/>
                  <a:pt x="18824" y="18304"/>
                </a:cubicBezTo>
                <a:cubicBezTo>
                  <a:pt x="18672" y="18424"/>
                  <a:pt x="18482" y="18503"/>
                  <a:pt x="18292" y="18503"/>
                </a:cubicBezTo>
                <a:cubicBezTo>
                  <a:pt x="18406" y="18701"/>
                  <a:pt x="18520" y="18860"/>
                  <a:pt x="18558" y="19059"/>
                </a:cubicBezTo>
                <a:cubicBezTo>
                  <a:pt x="18634" y="19257"/>
                  <a:pt x="18672" y="19456"/>
                  <a:pt x="18672" y="19694"/>
                </a:cubicBezTo>
                <a:cubicBezTo>
                  <a:pt x="18672" y="19932"/>
                  <a:pt x="18634" y="20171"/>
                  <a:pt x="18520" y="20449"/>
                </a:cubicBezTo>
                <a:cubicBezTo>
                  <a:pt x="18444" y="20687"/>
                  <a:pt x="18292" y="20885"/>
                  <a:pt x="18139" y="21044"/>
                </a:cubicBezTo>
                <a:cubicBezTo>
                  <a:pt x="17949" y="21243"/>
                  <a:pt x="17721" y="21362"/>
                  <a:pt x="17493" y="21481"/>
                </a:cubicBezTo>
                <a:cubicBezTo>
                  <a:pt x="17265" y="21560"/>
                  <a:pt x="16999" y="21600"/>
                  <a:pt x="16732" y="21600"/>
                </a:cubicBezTo>
                <a:cubicBezTo>
                  <a:pt x="10192" y="21600"/>
                  <a:pt x="10192" y="21600"/>
                  <a:pt x="10192" y="21600"/>
                </a:cubicBezTo>
                <a:cubicBezTo>
                  <a:pt x="9963" y="21600"/>
                  <a:pt x="9697" y="21600"/>
                  <a:pt x="9431" y="21521"/>
                </a:cubicBezTo>
                <a:cubicBezTo>
                  <a:pt x="9127" y="21441"/>
                  <a:pt x="8785" y="21362"/>
                  <a:pt x="8480" y="21203"/>
                </a:cubicBezTo>
                <a:cubicBezTo>
                  <a:pt x="8138" y="21084"/>
                  <a:pt x="7796" y="20965"/>
                  <a:pt x="7492" y="20806"/>
                </a:cubicBezTo>
                <a:cubicBezTo>
                  <a:pt x="7149" y="20647"/>
                  <a:pt x="6807" y="20528"/>
                  <a:pt x="6503" y="20369"/>
                </a:cubicBezTo>
                <a:cubicBezTo>
                  <a:pt x="6085" y="20210"/>
                  <a:pt x="5704" y="20051"/>
                  <a:pt x="5324" y="19853"/>
                </a:cubicBezTo>
                <a:cubicBezTo>
                  <a:pt x="4944" y="19694"/>
                  <a:pt x="4677" y="19615"/>
                  <a:pt x="4525" y="19615"/>
                </a:cubicBezTo>
                <a:cubicBezTo>
                  <a:pt x="0" y="19615"/>
                  <a:pt x="0" y="19615"/>
                  <a:pt x="0" y="19615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418" y="9490"/>
                  <a:pt x="418" y="9490"/>
                  <a:pt x="418" y="9490"/>
                </a:cubicBezTo>
                <a:cubicBezTo>
                  <a:pt x="2282" y="9490"/>
                  <a:pt x="3575" y="9490"/>
                  <a:pt x="4259" y="9490"/>
                </a:cubicBezTo>
                <a:cubicBezTo>
                  <a:pt x="4563" y="9490"/>
                  <a:pt x="4830" y="9450"/>
                  <a:pt x="5096" y="9371"/>
                </a:cubicBezTo>
                <a:cubicBezTo>
                  <a:pt x="5324" y="9291"/>
                  <a:pt x="5590" y="9172"/>
                  <a:pt x="5856" y="8934"/>
                </a:cubicBezTo>
                <a:cubicBezTo>
                  <a:pt x="6161" y="8775"/>
                  <a:pt x="6503" y="8537"/>
                  <a:pt x="6883" y="8219"/>
                </a:cubicBezTo>
                <a:cubicBezTo>
                  <a:pt x="7225" y="7901"/>
                  <a:pt x="7682" y="7544"/>
                  <a:pt x="8214" y="7107"/>
                </a:cubicBezTo>
                <a:cubicBezTo>
                  <a:pt x="9241" y="6194"/>
                  <a:pt x="9849" y="5082"/>
                  <a:pt x="10039" y="3732"/>
                </a:cubicBezTo>
                <a:cubicBezTo>
                  <a:pt x="10230" y="2382"/>
                  <a:pt x="10306" y="1628"/>
                  <a:pt x="10306" y="1390"/>
                </a:cubicBezTo>
                <a:cubicBezTo>
                  <a:pt x="10306" y="1191"/>
                  <a:pt x="10344" y="993"/>
                  <a:pt x="10458" y="794"/>
                </a:cubicBezTo>
                <a:cubicBezTo>
                  <a:pt x="10572" y="635"/>
                  <a:pt x="10686" y="476"/>
                  <a:pt x="10838" y="357"/>
                </a:cubicBezTo>
                <a:cubicBezTo>
                  <a:pt x="11028" y="238"/>
                  <a:pt x="11180" y="119"/>
                  <a:pt x="11370" y="79"/>
                </a:cubicBezTo>
                <a:cubicBezTo>
                  <a:pt x="11561" y="40"/>
                  <a:pt x="11713" y="0"/>
                  <a:pt x="11903" y="0"/>
                </a:cubicBezTo>
                <a:cubicBezTo>
                  <a:pt x="12169" y="0"/>
                  <a:pt x="12435" y="40"/>
                  <a:pt x="12663" y="119"/>
                </a:cubicBezTo>
                <a:cubicBezTo>
                  <a:pt x="12930" y="199"/>
                  <a:pt x="13196" y="318"/>
                  <a:pt x="13424" y="596"/>
                </a:cubicBezTo>
                <a:cubicBezTo>
                  <a:pt x="13652" y="834"/>
                  <a:pt x="13842" y="1151"/>
                  <a:pt x="13956" y="1549"/>
                </a:cubicBezTo>
                <a:cubicBezTo>
                  <a:pt x="14108" y="1946"/>
                  <a:pt x="14185" y="2462"/>
                  <a:pt x="14185" y="3097"/>
                </a:cubicBezTo>
                <a:cubicBezTo>
                  <a:pt x="14185" y="3693"/>
                  <a:pt x="14108" y="4249"/>
                  <a:pt x="14032" y="4804"/>
                </a:cubicBezTo>
                <a:cubicBezTo>
                  <a:pt x="13956" y="5321"/>
                  <a:pt x="13842" y="5837"/>
                  <a:pt x="13728" y="6313"/>
                </a:cubicBezTo>
                <a:cubicBezTo>
                  <a:pt x="13614" y="6790"/>
                  <a:pt x="13500" y="7226"/>
                  <a:pt x="13348" y="7624"/>
                </a:cubicBezTo>
                <a:cubicBezTo>
                  <a:pt x="13196" y="8021"/>
                  <a:pt x="13082" y="8378"/>
                  <a:pt x="12968" y="8656"/>
                </a:cubicBezTo>
                <a:cubicBezTo>
                  <a:pt x="19699" y="8656"/>
                  <a:pt x="19699" y="8656"/>
                  <a:pt x="19699" y="8656"/>
                </a:cubicBezTo>
                <a:cubicBezTo>
                  <a:pt x="20003" y="8656"/>
                  <a:pt x="20269" y="8696"/>
                  <a:pt x="20497" y="8775"/>
                </a:cubicBezTo>
                <a:cubicBezTo>
                  <a:pt x="20687" y="8854"/>
                  <a:pt x="20915" y="8974"/>
                  <a:pt x="21106" y="9172"/>
                </a:cubicBezTo>
                <a:cubicBezTo>
                  <a:pt x="21258" y="9331"/>
                  <a:pt x="21372" y="9529"/>
                  <a:pt x="21486" y="9768"/>
                </a:cubicBezTo>
                <a:cubicBezTo>
                  <a:pt x="21562" y="9966"/>
                  <a:pt x="21600" y="10244"/>
                  <a:pt x="21600" y="10522"/>
                </a:cubicBezTo>
                <a:close/>
                <a:moveTo>
                  <a:pt x="19699" y="11594"/>
                </a:moveTo>
                <a:cubicBezTo>
                  <a:pt x="19889" y="11594"/>
                  <a:pt x="20041" y="11554"/>
                  <a:pt x="20155" y="11515"/>
                </a:cubicBezTo>
                <a:cubicBezTo>
                  <a:pt x="20307" y="11475"/>
                  <a:pt x="20383" y="11396"/>
                  <a:pt x="20459" y="11276"/>
                </a:cubicBezTo>
                <a:cubicBezTo>
                  <a:pt x="20573" y="11157"/>
                  <a:pt x="20649" y="11078"/>
                  <a:pt x="20687" y="10959"/>
                </a:cubicBezTo>
                <a:cubicBezTo>
                  <a:pt x="20763" y="10840"/>
                  <a:pt x="20801" y="10681"/>
                  <a:pt x="20801" y="10522"/>
                </a:cubicBezTo>
                <a:cubicBezTo>
                  <a:pt x="20801" y="10244"/>
                  <a:pt x="20687" y="10006"/>
                  <a:pt x="20497" y="9768"/>
                </a:cubicBezTo>
                <a:cubicBezTo>
                  <a:pt x="20307" y="9569"/>
                  <a:pt x="20041" y="9490"/>
                  <a:pt x="19699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1637" y="9490"/>
                  <a:pt x="11637" y="9490"/>
                  <a:pt x="11637" y="9490"/>
                </a:cubicBezTo>
                <a:cubicBezTo>
                  <a:pt x="11941" y="8854"/>
                  <a:pt x="11941" y="8854"/>
                  <a:pt x="11941" y="8854"/>
                </a:cubicBezTo>
                <a:cubicBezTo>
                  <a:pt x="12854" y="6472"/>
                  <a:pt x="13310" y="4566"/>
                  <a:pt x="13310" y="3097"/>
                </a:cubicBezTo>
                <a:cubicBezTo>
                  <a:pt x="13310" y="1985"/>
                  <a:pt x="13158" y="1310"/>
                  <a:pt x="12777" y="1112"/>
                </a:cubicBezTo>
                <a:cubicBezTo>
                  <a:pt x="12435" y="913"/>
                  <a:pt x="12131" y="834"/>
                  <a:pt x="11903" y="834"/>
                </a:cubicBezTo>
                <a:cubicBezTo>
                  <a:pt x="11789" y="834"/>
                  <a:pt x="11637" y="874"/>
                  <a:pt x="11446" y="993"/>
                </a:cubicBezTo>
                <a:cubicBezTo>
                  <a:pt x="11256" y="1112"/>
                  <a:pt x="11142" y="1231"/>
                  <a:pt x="11142" y="1390"/>
                </a:cubicBezTo>
                <a:cubicBezTo>
                  <a:pt x="11142" y="1628"/>
                  <a:pt x="11142" y="1946"/>
                  <a:pt x="11104" y="2422"/>
                </a:cubicBezTo>
                <a:cubicBezTo>
                  <a:pt x="11066" y="2938"/>
                  <a:pt x="10952" y="3454"/>
                  <a:pt x="10800" y="4090"/>
                </a:cubicBezTo>
                <a:cubicBezTo>
                  <a:pt x="10648" y="4725"/>
                  <a:pt x="10382" y="5360"/>
                  <a:pt x="10077" y="5996"/>
                </a:cubicBezTo>
                <a:cubicBezTo>
                  <a:pt x="9773" y="6671"/>
                  <a:pt x="9317" y="7226"/>
                  <a:pt x="8785" y="7703"/>
                </a:cubicBezTo>
                <a:cubicBezTo>
                  <a:pt x="8214" y="8179"/>
                  <a:pt x="7720" y="8616"/>
                  <a:pt x="7377" y="8934"/>
                </a:cubicBezTo>
                <a:cubicBezTo>
                  <a:pt x="6997" y="9251"/>
                  <a:pt x="6617" y="9529"/>
                  <a:pt x="6313" y="9728"/>
                </a:cubicBezTo>
                <a:cubicBezTo>
                  <a:pt x="5970" y="9926"/>
                  <a:pt x="5628" y="10085"/>
                  <a:pt x="5286" y="10204"/>
                </a:cubicBezTo>
                <a:cubicBezTo>
                  <a:pt x="4982" y="10284"/>
                  <a:pt x="4639" y="10363"/>
                  <a:pt x="4259" y="10363"/>
                </a:cubicBezTo>
                <a:cubicBezTo>
                  <a:pt x="3993" y="10363"/>
                  <a:pt x="3727" y="10363"/>
                  <a:pt x="3385" y="10363"/>
                </a:cubicBezTo>
                <a:cubicBezTo>
                  <a:pt x="3080" y="10363"/>
                  <a:pt x="2776" y="10363"/>
                  <a:pt x="2434" y="10363"/>
                </a:cubicBezTo>
                <a:cubicBezTo>
                  <a:pt x="2130" y="10363"/>
                  <a:pt x="1863" y="10363"/>
                  <a:pt x="1559" y="10363"/>
                </a:cubicBezTo>
                <a:cubicBezTo>
                  <a:pt x="1293" y="10363"/>
                  <a:pt x="1065" y="10363"/>
                  <a:pt x="837" y="10363"/>
                </a:cubicBezTo>
                <a:cubicBezTo>
                  <a:pt x="837" y="18741"/>
                  <a:pt x="837" y="18741"/>
                  <a:pt x="837" y="18741"/>
                </a:cubicBezTo>
                <a:cubicBezTo>
                  <a:pt x="4525" y="18741"/>
                  <a:pt x="4525" y="18741"/>
                  <a:pt x="4525" y="18741"/>
                </a:cubicBezTo>
                <a:cubicBezTo>
                  <a:pt x="4754" y="18741"/>
                  <a:pt x="5058" y="18821"/>
                  <a:pt x="5438" y="18940"/>
                </a:cubicBezTo>
                <a:cubicBezTo>
                  <a:pt x="5818" y="19099"/>
                  <a:pt x="6275" y="19297"/>
                  <a:pt x="6845" y="19535"/>
                </a:cubicBezTo>
                <a:cubicBezTo>
                  <a:pt x="7111" y="19694"/>
                  <a:pt x="7377" y="19853"/>
                  <a:pt x="7720" y="19972"/>
                </a:cubicBezTo>
                <a:cubicBezTo>
                  <a:pt x="8024" y="20131"/>
                  <a:pt x="8328" y="20290"/>
                  <a:pt x="8632" y="20369"/>
                </a:cubicBezTo>
                <a:cubicBezTo>
                  <a:pt x="8937" y="20488"/>
                  <a:pt x="9241" y="20568"/>
                  <a:pt x="9507" y="20647"/>
                </a:cubicBezTo>
                <a:cubicBezTo>
                  <a:pt x="9773" y="20766"/>
                  <a:pt x="10001" y="20806"/>
                  <a:pt x="10192" y="20806"/>
                </a:cubicBezTo>
                <a:cubicBezTo>
                  <a:pt x="15706" y="20806"/>
                  <a:pt x="15706" y="20806"/>
                  <a:pt x="15706" y="20806"/>
                </a:cubicBezTo>
                <a:cubicBezTo>
                  <a:pt x="16732" y="20806"/>
                  <a:pt x="16732" y="20806"/>
                  <a:pt x="16732" y="20806"/>
                </a:cubicBezTo>
                <a:cubicBezTo>
                  <a:pt x="16923" y="20806"/>
                  <a:pt x="17075" y="20766"/>
                  <a:pt x="17189" y="20687"/>
                </a:cubicBezTo>
                <a:cubicBezTo>
                  <a:pt x="17303" y="20607"/>
                  <a:pt x="17417" y="20528"/>
                  <a:pt x="17531" y="20449"/>
                </a:cubicBezTo>
                <a:cubicBezTo>
                  <a:pt x="17645" y="20369"/>
                  <a:pt x="17721" y="20250"/>
                  <a:pt x="17759" y="20131"/>
                </a:cubicBezTo>
                <a:cubicBezTo>
                  <a:pt x="17797" y="19972"/>
                  <a:pt x="17835" y="19853"/>
                  <a:pt x="17835" y="19694"/>
                </a:cubicBezTo>
                <a:cubicBezTo>
                  <a:pt x="17835" y="19535"/>
                  <a:pt x="17797" y="19376"/>
                  <a:pt x="17759" y="19257"/>
                </a:cubicBezTo>
                <a:cubicBezTo>
                  <a:pt x="17721" y="19138"/>
                  <a:pt x="17645" y="19019"/>
                  <a:pt x="17531" y="18940"/>
                </a:cubicBezTo>
                <a:cubicBezTo>
                  <a:pt x="17417" y="18821"/>
                  <a:pt x="17303" y="18741"/>
                  <a:pt x="17189" y="18701"/>
                </a:cubicBezTo>
                <a:cubicBezTo>
                  <a:pt x="17075" y="18662"/>
                  <a:pt x="16923" y="18622"/>
                  <a:pt x="16732" y="18622"/>
                </a:cubicBezTo>
                <a:cubicBezTo>
                  <a:pt x="16656" y="18622"/>
                  <a:pt x="16656" y="18622"/>
                  <a:pt x="16656" y="18622"/>
                </a:cubicBezTo>
                <a:cubicBezTo>
                  <a:pt x="16656" y="17749"/>
                  <a:pt x="16656" y="17749"/>
                  <a:pt x="16656" y="17749"/>
                </a:cubicBezTo>
                <a:cubicBezTo>
                  <a:pt x="17797" y="17749"/>
                  <a:pt x="17797" y="17749"/>
                  <a:pt x="17797" y="17749"/>
                </a:cubicBezTo>
                <a:cubicBezTo>
                  <a:pt x="17911" y="17749"/>
                  <a:pt x="18063" y="17709"/>
                  <a:pt x="18177" y="17669"/>
                </a:cubicBezTo>
                <a:cubicBezTo>
                  <a:pt x="18292" y="17629"/>
                  <a:pt x="18444" y="17550"/>
                  <a:pt x="18520" y="17431"/>
                </a:cubicBezTo>
                <a:cubicBezTo>
                  <a:pt x="18596" y="17312"/>
                  <a:pt x="18672" y="17193"/>
                  <a:pt x="18710" y="17074"/>
                </a:cubicBezTo>
                <a:cubicBezTo>
                  <a:pt x="18786" y="16915"/>
                  <a:pt x="18824" y="16796"/>
                  <a:pt x="18824" y="16637"/>
                </a:cubicBezTo>
                <a:cubicBezTo>
                  <a:pt x="18824" y="16518"/>
                  <a:pt x="18786" y="16399"/>
                  <a:pt x="18710" y="16240"/>
                </a:cubicBezTo>
                <a:cubicBezTo>
                  <a:pt x="18672" y="16121"/>
                  <a:pt x="18596" y="16001"/>
                  <a:pt x="18520" y="15882"/>
                </a:cubicBezTo>
                <a:cubicBezTo>
                  <a:pt x="18444" y="15803"/>
                  <a:pt x="18292" y="15763"/>
                  <a:pt x="18177" y="15684"/>
                </a:cubicBezTo>
                <a:cubicBezTo>
                  <a:pt x="18063" y="15604"/>
                  <a:pt x="17911" y="15565"/>
                  <a:pt x="17797" y="15565"/>
                </a:cubicBezTo>
                <a:cubicBezTo>
                  <a:pt x="17417" y="15565"/>
                  <a:pt x="17417" y="15565"/>
                  <a:pt x="17417" y="15565"/>
                </a:cubicBezTo>
                <a:cubicBezTo>
                  <a:pt x="17417" y="14691"/>
                  <a:pt x="17417" y="14691"/>
                  <a:pt x="17417" y="14691"/>
                </a:cubicBezTo>
                <a:cubicBezTo>
                  <a:pt x="18672" y="14691"/>
                  <a:pt x="18672" y="14691"/>
                  <a:pt x="18672" y="14691"/>
                </a:cubicBezTo>
                <a:cubicBezTo>
                  <a:pt x="18824" y="14691"/>
                  <a:pt x="18938" y="14651"/>
                  <a:pt x="19052" y="14612"/>
                </a:cubicBezTo>
                <a:cubicBezTo>
                  <a:pt x="19204" y="14572"/>
                  <a:pt x="19318" y="14493"/>
                  <a:pt x="19432" y="14374"/>
                </a:cubicBezTo>
                <a:cubicBezTo>
                  <a:pt x="19508" y="14294"/>
                  <a:pt x="19585" y="14175"/>
                  <a:pt x="19661" y="14016"/>
                </a:cubicBezTo>
                <a:cubicBezTo>
                  <a:pt x="19737" y="13897"/>
                  <a:pt x="19775" y="13738"/>
                  <a:pt x="19775" y="13619"/>
                </a:cubicBezTo>
                <a:cubicBezTo>
                  <a:pt x="19775" y="13421"/>
                  <a:pt x="19737" y="13262"/>
                  <a:pt x="19661" y="13143"/>
                </a:cubicBezTo>
                <a:cubicBezTo>
                  <a:pt x="19585" y="12984"/>
                  <a:pt x="19508" y="12904"/>
                  <a:pt x="19432" y="12825"/>
                </a:cubicBezTo>
                <a:cubicBezTo>
                  <a:pt x="19318" y="12746"/>
                  <a:pt x="19204" y="12626"/>
                  <a:pt x="19052" y="12587"/>
                </a:cubicBezTo>
                <a:cubicBezTo>
                  <a:pt x="18938" y="12507"/>
                  <a:pt x="18824" y="12468"/>
                  <a:pt x="18672" y="12468"/>
                </a:cubicBezTo>
                <a:cubicBezTo>
                  <a:pt x="18292" y="12468"/>
                  <a:pt x="18292" y="12468"/>
                  <a:pt x="18292" y="12468"/>
                </a:cubicBezTo>
                <a:cubicBezTo>
                  <a:pt x="18292" y="11594"/>
                  <a:pt x="18292" y="11594"/>
                  <a:pt x="18292" y="11594"/>
                </a:cubicBezTo>
                <a:lnTo>
                  <a:pt x="19699" y="11594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8" name="Shape 4888"/>
          <p:cNvSpPr/>
          <p:nvPr/>
        </p:nvSpPr>
        <p:spPr>
          <a:xfrm>
            <a:off x="7839280" y="3293512"/>
            <a:ext cx="249764" cy="24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0"/>
                </a:move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lose/>
                <a:moveTo>
                  <a:pt x="10820" y="20731"/>
                </a:move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lose/>
                <a:moveTo>
                  <a:pt x="5923" y="10385"/>
                </a:moveTo>
                <a:cubicBezTo>
                  <a:pt x="16427" y="10385"/>
                  <a:pt x="16427" y="10385"/>
                  <a:pt x="16427" y="10385"/>
                </a:cubicBezTo>
                <a:cubicBezTo>
                  <a:pt x="16427" y="11215"/>
                  <a:pt x="16427" y="11215"/>
                  <a:pt x="16427" y="11215"/>
                </a:cubicBezTo>
                <a:cubicBezTo>
                  <a:pt x="5923" y="11215"/>
                  <a:pt x="5923" y="11215"/>
                  <a:pt x="5923" y="11215"/>
                </a:cubicBezTo>
                <a:cubicBezTo>
                  <a:pt x="10148" y="15440"/>
                  <a:pt x="10148" y="15440"/>
                  <a:pt x="10148" y="15440"/>
                </a:cubicBezTo>
                <a:cubicBezTo>
                  <a:pt x="9517" y="16032"/>
                  <a:pt x="9517" y="16032"/>
                  <a:pt x="9517" y="16032"/>
                </a:cubicBezTo>
                <a:cubicBezTo>
                  <a:pt x="4265" y="10780"/>
                  <a:pt x="4265" y="10780"/>
                  <a:pt x="4265" y="10780"/>
                </a:cubicBezTo>
                <a:cubicBezTo>
                  <a:pt x="9517" y="5568"/>
                  <a:pt x="9517" y="5568"/>
                  <a:pt x="9517" y="5568"/>
                </a:cubicBezTo>
                <a:cubicBezTo>
                  <a:pt x="10148" y="6160"/>
                  <a:pt x="10148" y="6160"/>
                  <a:pt x="10148" y="6160"/>
                </a:cubicBezTo>
                <a:lnTo>
                  <a:pt x="5923" y="1038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89" name="Shape 4889"/>
          <p:cNvSpPr/>
          <p:nvPr/>
        </p:nvSpPr>
        <p:spPr>
          <a:xfrm>
            <a:off x="8518367" y="3283354"/>
            <a:ext cx="138625" cy="27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28"/>
                </a:moveTo>
                <a:cubicBezTo>
                  <a:pt x="21600" y="6213"/>
                  <a:pt x="21388" y="6798"/>
                  <a:pt x="21106" y="7310"/>
                </a:cubicBezTo>
                <a:cubicBezTo>
                  <a:pt x="20753" y="7858"/>
                  <a:pt x="20259" y="8370"/>
                  <a:pt x="19624" y="8808"/>
                </a:cubicBezTo>
                <a:cubicBezTo>
                  <a:pt x="19059" y="9247"/>
                  <a:pt x="18282" y="9649"/>
                  <a:pt x="17435" y="9978"/>
                </a:cubicBezTo>
                <a:cubicBezTo>
                  <a:pt x="16588" y="10343"/>
                  <a:pt x="15671" y="10599"/>
                  <a:pt x="14682" y="10782"/>
                </a:cubicBezTo>
                <a:cubicBezTo>
                  <a:pt x="18424" y="12792"/>
                  <a:pt x="18424" y="12792"/>
                  <a:pt x="18424" y="12792"/>
                </a:cubicBezTo>
                <a:cubicBezTo>
                  <a:pt x="14612" y="14802"/>
                  <a:pt x="14612" y="14802"/>
                  <a:pt x="14612" y="14802"/>
                </a:cubicBezTo>
                <a:cubicBezTo>
                  <a:pt x="14612" y="16374"/>
                  <a:pt x="14612" y="16374"/>
                  <a:pt x="14612" y="16374"/>
                </a:cubicBezTo>
                <a:cubicBezTo>
                  <a:pt x="17012" y="17616"/>
                  <a:pt x="17012" y="17616"/>
                  <a:pt x="17012" y="17616"/>
                </a:cubicBezTo>
                <a:cubicBezTo>
                  <a:pt x="14612" y="18786"/>
                  <a:pt x="14612" y="18786"/>
                  <a:pt x="14612" y="18786"/>
                </a:cubicBezTo>
                <a:cubicBezTo>
                  <a:pt x="14612" y="21600"/>
                  <a:pt x="14612" y="21600"/>
                  <a:pt x="14612" y="21600"/>
                </a:cubicBezTo>
                <a:cubicBezTo>
                  <a:pt x="6847" y="21600"/>
                  <a:pt x="6847" y="21600"/>
                  <a:pt x="6847" y="21600"/>
                </a:cubicBezTo>
                <a:cubicBezTo>
                  <a:pt x="6847" y="10782"/>
                  <a:pt x="6847" y="10782"/>
                  <a:pt x="6847" y="10782"/>
                </a:cubicBezTo>
                <a:cubicBezTo>
                  <a:pt x="5859" y="10599"/>
                  <a:pt x="4941" y="10343"/>
                  <a:pt x="4094" y="9978"/>
                </a:cubicBezTo>
                <a:cubicBezTo>
                  <a:pt x="3247" y="9649"/>
                  <a:pt x="2541" y="9247"/>
                  <a:pt x="1906" y="8808"/>
                </a:cubicBezTo>
                <a:cubicBezTo>
                  <a:pt x="1271" y="8370"/>
                  <a:pt x="847" y="7858"/>
                  <a:pt x="494" y="7310"/>
                </a:cubicBezTo>
                <a:cubicBezTo>
                  <a:pt x="141" y="6798"/>
                  <a:pt x="0" y="6213"/>
                  <a:pt x="0" y="5628"/>
                </a:cubicBezTo>
                <a:cubicBezTo>
                  <a:pt x="0" y="4861"/>
                  <a:pt x="282" y="4130"/>
                  <a:pt x="776" y="3436"/>
                </a:cubicBezTo>
                <a:cubicBezTo>
                  <a:pt x="1341" y="2778"/>
                  <a:pt x="2118" y="2156"/>
                  <a:pt x="3106" y="1645"/>
                </a:cubicBezTo>
                <a:cubicBezTo>
                  <a:pt x="4094" y="1170"/>
                  <a:pt x="5224" y="768"/>
                  <a:pt x="6565" y="439"/>
                </a:cubicBezTo>
                <a:cubicBezTo>
                  <a:pt x="7835" y="146"/>
                  <a:pt x="9247" y="0"/>
                  <a:pt x="10729" y="0"/>
                </a:cubicBezTo>
                <a:cubicBezTo>
                  <a:pt x="12282" y="0"/>
                  <a:pt x="13694" y="146"/>
                  <a:pt x="15035" y="439"/>
                </a:cubicBezTo>
                <a:cubicBezTo>
                  <a:pt x="16306" y="768"/>
                  <a:pt x="17435" y="1170"/>
                  <a:pt x="18424" y="1645"/>
                </a:cubicBezTo>
                <a:cubicBezTo>
                  <a:pt x="19412" y="2156"/>
                  <a:pt x="20188" y="2778"/>
                  <a:pt x="20753" y="3436"/>
                </a:cubicBezTo>
                <a:cubicBezTo>
                  <a:pt x="21318" y="4130"/>
                  <a:pt x="21600" y="4861"/>
                  <a:pt x="21600" y="5628"/>
                </a:cubicBezTo>
                <a:close/>
                <a:moveTo>
                  <a:pt x="14118" y="10087"/>
                </a:moveTo>
                <a:cubicBezTo>
                  <a:pt x="14965" y="9905"/>
                  <a:pt x="15812" y="9649"/>
                  <a:pt x="16518" y="9356"/>
                </a:cubicBezTo>
                <a:cubicBezTo>
                  <a:pt x="17224" y="9064"/>
                  <a:pt x="17929" y="8698"/>
                  <a:pt x="18424" y="8333"/>
                </a:cubicBezTo>
                <a:cubicBezTo>
                  <a:pt x="18918" y="7931"/>
                  <a:pt x="19341" y="7529"/>
                  <a:pt x="19624" y="7054"/>
                </a:cubicBezTo>
                <a:cubicBezTo>
                  <a:pt x="19906" y="6615"/>
                  <a:pt x="20047" y="6104"/>
                  <a:pt x="20047" y="5628"/>
                </a:cubicBezTo>
                <a:cubicBezTo>
                  <a:pt x="20047" y="4934"/>
                  <a:pt x="19765" y="4313"/>
                  <a:pt x="19271" y="3728"/>
                </a:cubicBezTo>
                <a:cubicBezTo>
                  <a:pt x="18776" y="3143"/>
                  <a:pt x="18141" y="2631"/>
                  <a:pt x="17365" y="2229"/>
                </a:cubicBezTo>
                <a:cubicBezTo>
                  <a:pt x="16518" y="1791"/>
                  <a:pt x="15529" y="1425"/>
                  <a:pt x="14329" y="1170"/>
                </a:cubicBezTo>
                <a:cubicBezTo>
                  <a:pt x="13200" y="914"/>
                  <a:pt x="12000" y="804"/>
                  <a:pt x="10729" y="804"/>
                </a:cubicBezTo>
                <a:cubicBezTo>
                  <a:pt x="9529" y="804"/>
                  <a:pt x="8329" y="914"/>
                  <a:pt x="7200" y="1170"/>
                </a:cubicBezTo>
                <a:cubicBezTo>
                  <a:pt x="6071" y="1425"/>
                  <a:pt x="5082" y="1791"/>
                  <a:pt x="4235" y="2229"/>
                </a:cubicBezTo>
                <a:cubicBezTo>
                  <a:pt x="3388" y="2631"/>
                  <a:pt x="2753" y="3143"/>
                  <a:pt x="2259" y="3728"/>
                </a:cubicBezTo>
                <a:cubicBezTo>
                  <a:pt x="1765" y="4313"/>
                  <a:pt x="1553" y="4934"/>
                  <a:pt x="1553" y="5628"/>
                </a:cubicBezTo>
                <a:cubicBezTo>
                  <a:pt x="1553" y="6104"/>
                  <a:pt x="1694" y="6615"/>
                  <a:pt x="1976" y="7054"/>
                </a:cubicBezTo>
                <a:cubicBezTo>
                  <a:pt x="2259" y="7529"/>
                  <a:pt x="2612" y="7931"/>
                  <a:pt x="3106" y="8333"/>
                </a:cubicBezTo>
                <a:cubicBezTo>
                  <a:pt x="3671" y="8698"/>
                  <a:pt x="4306" y="9064"/>
                  <a:pt x="5012" y="9356"/>
                </a:cubicBezTo>
                <a:cubicBezTo>
                  <a:pt x="5788" y="9649"/>
                  <a:pt x="6565" y="9905"/>
                  <a:pt x="7412" y="10087"/>
                </a:cubicBezTo>
                <a:cubicBezTo>
                  <a:pt x="8400" y="10270"/>
                  <a:pt x="8400" y="10270"/>
                  <a:pt x="8400" y="10270"/>
                </a:cubicBezTo>
                <a:cubicBezTo>
                  <a:pt x="8400" y="20796"/>
                  <a:pt x="8400" y="20796"/>
                  <a:pt x="8400" y="20796"/>
                </a:cubicBezTo>
                <a:cubicBezTo>
                  <a:pt x="13059" y="20796"/>
                  <a:pt x="13059" y="20796"/>
                  <a:pt x="13059" y="20796"/>
                </a:cubicBezTo>
                <a:cubicBezTo>
                  <a:pt x="13059" y="18457"/>
                  <a:pt x="13059" y="18457"/>
                  <a:pt x="13059" y="18457"/>
                </a:cubicBezTo>
                <a:cubicBezTo>
                  <a:pt x="14753" y="17616"/>
                  <a:pt x="14753" y="17616"/>
                  <a:pt x="14753" y="17616"/>
                </a:cubicBezTo>
                <a:cubicBezTo>
                  <a:pt x="13059" y="16703"/>
                  <a:pt x="13059" y="16703"/>
                  <a:pt x="13059" y="16703"/>
                </a:cubicBezTo>
                <a:cubicBezTo>
                  <a:pt x="13059" y="14473"/>
                  <a:pt x="13059" y="14473"/>
                  <a:pt x="13059" y="14473"/>
                </a:cubicBezTo>
                <a:cubicBezTo>
                  <a:pt x="16306" y="12792"/>
                  <a:pt x="16306" y="12792"/>
                  <a:pt x="16306" y="12792"/>
                </a:cubicBezTo>
                <a:cubicBezTo>
                  <a:pt x="13059" y="11147"/>
                  <a:pt x="13059" y="11147"/>
                  <a:pt x="13059" y="11147"/>
                </a:cubicBezTo>
                <a:cubicBezTo>
                  <a:pt x="13059" y="10270"/>
                  <a:pt x="13059" y="10270"/>
                  <a:pt x="13059" y="10270"/>
                </a:cubicBezTo>
                <a:lnTo>
                  <a:pt x="14118" y="10087"/>
                </a:lnTo>
                <a:close/>
                <a:moveTo>
                  <a:pt x="10024" y="3216"/>
                </a:moveTo>
                <a:cubicBezTo>
                  <a:pt x="10024" y="6432"/>
                  <a:pt x="10024" y="6432"/>
                  <a:pt x="10024" y="6432"/>
                </a:cubicBezTo>
                <a:cubicBezTo>
                  <a:pt x="11576" y="6432"/>
                  <a:pt x="11576" y="6432"/>
                  <a:pt x="11576" y="6432"/>
                </a:cubicBezTo>
                <a:cubicBezTo>
                  <a:pt x="11576" y="3216"/>
                  <a:pt x="11576" y="3216"/>
                  <a:pt x="11576" y="3216"/>
                </a:cubicBezTo>
                <a:lnTo>
                  <a:pt x="10024" y="321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0" name="Shape 4890"/>
          <p:cNvSpPr/>
          <p:nvPr/>
        </p:nvSpPr>
        <p:spPr>
          <a:xfrm>
            <a:off x="9071377" y="3287537"/>
            <a:ext cx="279639" cy="261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88" y="8255"/>
                </a:moveTo>
                <a:cubicBezTo>
                  <a:pt x="16376" y="8255"/>
                  <a:pt x="16906" y="8444"/>
                  <a:pt x="17506" y="8859"/>
                </a:cubicBezTo>
                <a:cubicBezTo>
                  <a:pt x="18141" y="9273"/>
                  <a:pt x="18776" y="9914"/>
                  <a:pt x="19376" y="10743"/>
                </a:cubicBezTo>
                <a:cubicBezTo>
                  <a:pt x="20012" y="11573"/>
                  <a:pt x="20506" y="12591"/>
                  <a:pt x="20929" y="13835"/>
                </a:cubicBezTo>
                <a:cubicBezTo>
                  <a:pt x="21388" y="15079"/>
                  <a:pt x="21600" y="16511"/>
                  <a:pt x="21600" y="18170"/>
                </a:cubicBezTo>
                <a:cubicBezTo>
                  <a:pt x="21600" y="19828"/>
                  <a:pt x="21212" y="20808"/>
                  <a:pt x="20506" y="21148"/>
                </a:cubicBezTo>
                <a:cubicBezTo>
                  <a:pt x="19800" y="21449"/>
                  <a:pt x="19341" y="21600"/>
                  <a:pt x="19200" y="21600"/>
                </a:cubicBezTo>
                <a:cubicBezTo>
                  <a:pt x="18847" y="21600"/>
                  <a:pt x="18529" y="21562"/>
                  <a:pt x="18212" y="21487"/>
                </a:cubicBezTo>
                <a:cubicBezTo>
                  <a:pt x="17894" y="21412"/>
                  <a:pt x="17576" y="21261"/>
                  <a:pt x="17259" y="21072"/>
                </a:cubicBezTo>
                <a:cubicBezTo>
                  <a:pt x="16941" y="20884"/>
                  <a:pt x="16588" y="20658"/>
                  <a:pt x="16235" y="20356"/>
                </a:cubicBezTo>
                <a:cubicBezTo>
                  <a:pt x="15882" y="20092"/>
                  <a:pt x="15529" y="19715"/>
                  <a:pt x="15141" y="19338"/>
                </a:cubicBezTo>
                <a:cubicBezTo>
                  <a:pt x="14788" y="18924"/>
                  <a:pt x="14471" y="18584"/>
                  <a:pt x="14188" y="18320"/>
                </a:cubicBezTo>
                <a:cubicBezTo>
                  <a:pt x="13906" y="18057"/>
                  <a:pt x="13659" y="17868"/>
                  <a:pt x="13412" y="17717"/>
                </a:cubicBezTo>
                <a:cubicBezTo>
                  <a:pt x="13165" y="17566"/>
                  <a:pt x="12918" y="17453"/>
                  <a:pt x="12706" y="17378"/>
                </a:cubicBezTo>
                <a:cubicBezTo>
                  <a:pt x="12459" y="17303"/>
                  <a:pt x="12212" y="17265"/>
                  <a:pt x="11929" y="17265"/>
                </a:cubicBezTo>
                <a:cubicBezTo>
                  <a:pt x="11718" y="17265"/>
                  <a:pt x="11506" y="17265"/>
                  <a:pt x="11259" y="17265"/>
                </a:cubicBezTo>
                <a:cubicBezTo>
                  <a:pt x="11047" y="17265"/>
                  <a:pt x="10906" y="17265"/>
                  <a:pt x="10835" y="17265"/>
                </a:cubicBezTo>
                <a:cubicBezTo>
                  <a:pt x="10800" y="17265"/>
                  <a:pt x="10765" y="17265"/>
                  <a:pt x="10729" y="17265"/>
                </a:cubicBezTo>
                <a:cubicBezTo>
                  <a:pt x="10694" y="17265"/>
                  <a:pt x="10553" y="17265"/>
                  <a:pt x="10306" y="17265"/>
                </a:cubicBezTo>
                <a:cubicBezTo>
                  <a:pt x="10059" y="17265"/>
                  <a:pt x="9847" y="17265"/>
                  <a:pt x="9635" y="17265"/>
                </a:cubicBezTo>
                <a:cubicBezTo>
                  <a:pt x="9353" y="17265"/>
                  <a:pt x="9106" y="17303"/>
                  <a:pt x="8894" y="17378"/>
                </a:cubicBezTo>
                <a:cubicBezTo>
                  <a:pt x="8647" y="17453"/>
                  <a:pt x="8400" y="17566"/>
                  <a:pt x="8153" y="17717"/>
                </a:cubicBezTo>
                <a:cubicBezTo>
                  <a:pt x="7906" y="17868"/>
                  <a:pt x="7659" y="18057"/>
                  <a:pt x="7376" y="18320"/>
                </a:cubicBezTo>
                <a:cubicBezTo>
                  <a:pt x="7129" y="18584"/>
                  <a:pt x="6776" y="18924"/>
                  <a:pt x="6424" y="19338"/>
                </a:cubicBezTo>
                <a:cubicBezTo>
                  <a:pt x="6071" y="19715"/>
                  <a:pt x="5682" y="20092"/>
                  <a:pt x="5329" y="20356"/>
                </a:cubicBezTo>
                <a:cubicBezTo>
                  <a:pt x="4976" y="20658"/>
                  <a:pt x="4659" y="20884"/>
                  <a:pt x="4306" y="21072"/>
                </a:cubicBezTo>
                <a:cubicBezTo>
                  <a:pt x="3988" y="21261"/>
                  <a:pt x="3671" y="21412"/>
                  <a:pt x="3353" y="21487"/>
                </a:cubicBezTo>
                <a:cubicBezTo>
                  <a:pt x="3035" y="21562"/>
                  <a:pt x="2718" y="21600"/>
                  <a:pt x="2365" y="21600"/>
                </a:cubicBezTo>
                <a:cubicBezTo>
                  <a:pt x="2224" y="21600"/>
                  <a:pt x="1800" y="21449"/>
                  <a:pt x="1059" y="21148"/>
                </a:cubicBezTo>
                <a:cubicBezTo>
                  <a:pt x="353" y="20808"/>
                  <a:pt x="0" y="19828"/>
                  <a:pt x="0" y="18170"/>
                </a:cubicBezTo>
                <a:cubicBezTo>
                  <a:pt x="0" y="16511"/>
                  <a:pt x="212" y="15079"/>
                  <a:pt x="635" y="13835"/>
                </a:cubicBezTo>
                <a:cubicBezTo>
                  <a:pt x="1059" y="12591"/>
                  <a:pt x="1588" y="11573"/>
                  <a:pt x="2188" y="10743"/>
                </a:cubicBezTo>
                <a:cubicBezTo>
                  <a:pt x="2824" y="9914"/>
                  <a:pt x="3424" y="9273"/>
                  <a:pt x="4059" y="8859"/>
                </a:cubicBezTo>
                <a:cubicBezTo>
                  <a:pt x="4694" y="8444"/>
                  <a:pt x="5188" y="8255"/>
                  <a:pt x="5612" y="8255"/>
                </a:cubicBezTo>
                <a:cubicBezTo>
                  <a:pt x="5965" y="8255"/>
                  <a:pt x="6353" y="8331"/>
                  <a:pt x="6706" y="8482"/>
                </a:cubicBezTo>
                <a:cubicBezTo>
                  <a:pt x="7094" y="8632"/>
                  <a:pt x="7482" y="8783"/>
                  <a:pt x="7835" y="8972"/>
                </a:cubicBezTo>
                <a:cubicBezTo>
                  <a:pt x="8259" y="9160"/>
                  <a:pt x="8647" y="9311"/>
                  <a:pt x="9071" y="9499"/>
                </a:cubicBezTo>
                <a:cubicBezTo>
                  <a:pt x="9529" y="9688"/>
                  <a:pt x="9953" y="9801"/>
                  <a:pt x="10412" y="9876"/>
                </a:cubicBezTo>
                <a:cubicBezTo>
                  <a:pt x="10412" y="9047"/>
                  <a:pt x="10412" y="9047"/>
                  <a:pt x="10412" y="9047"/>
                </a:cubicBezTo>
                <a:cubicBezTo>
                  <a:pt x="10412" y="8972"/>
                  <a:pt x="10412" y="8972"/>
                  <a:pt x="10412" y="8972"/>
                </a:cubicBezTo>
                <a:cubicBezTo>
                  <a:pt x="10412" y="8406"/>
                  <a:pt x="10518" y="7803"/>
                  <a:pt x="10729" y="7238"/>
                </a:cubicBezTo>
                <a:cubicBezTo>
                  <a:pt x="10941" y="6672"/>
                  <a:pt x="11259" y="6145"/>
                  <a:pt x="11647" y="5654"/>
                </a:cubicBezTo>
                <a:cubicBezTo>
                  <a:pt x="12035" y="5202"/>
                  <a:pt x="12494" y="4825"/>
                  <a:pt x="13059" y="4524"/>
                </a:cubicBezTo>
                <a:cubicBezTo>
                  <a:pt x="13624" y="4260"/>
                  <a:pt x="14259" y="4109"/>
                  <a:pt x="14965" y="4109"/>
                </a:cubicBezTo>
                <a:cubicBezTo>
                  <a:pt x="15424" y="4109"/>
                  <a:pt x="15424" y="4109"/>
                  <a:pt x="15424" y="4109"/>
                </a:cubicBezTo>
                <a:cubicBezTo>
                  <a:pt x="15847" y="4109"/>
                  <a:pt x="16306" y="4034"/>
                  <a:pt x="16729" y="3845"/>
                </a:cubicBezTo>
                <a:cubicBezTo>
                  <a:pt x="17188" y="3619"/>
                  <a:pt x="17576" y="3355"/>
                  <a:pt x="17965" y="2978"/>
                </a:cubicBezTo>
                <a:cubicBezTo>
                  <a:pt x="18282" y="2676"/>
                  <a:pt x="18600" y="2262"/>
                  <a:pt x="18847" y="1734"/>
                </a:cubicBezTo>
                <a:cubicBezTo>
                  <a:pt x="19059" y="1244"/>
                  <a:pt x="19235" y="641"/>
                  <a:pt x="19306" y="0"/>
                </a:cubicBezTo>
                <a:cubicBezTo>
                  <a:pt x="20082" y="0"/>
                  <a:pt x="20082" y="0"/>
                  <a:pt x="20082" y="0"/>
                </a:cubicBezTo>
                <a:cubicBezTo>
                  <a:pt x="20012" y="754"/>
                  <a:pt x="19835" y="1432"/>
                  <a:pt x="19553" y="2073"/>
                </a:cubicBezTo>
                <a:cubicBezTo>
                  <a:pt x="19235" y="2676"/>
                  <a:pt x="18882" y="3204"/>
                  <a:pt x="18459" y="3619"/>
                </a:cubicBezTo>
                <a:cubicBezTo>
                  <a:pt x="18035" y="4071"/>
                  <a:pt x="17541" y="4373"/>
                  <a:pt x="17012" y="4599"/>
                </a:cubicBezTo>
                <a:cubicBezTo>
                  <a:pt x="16482" y="4787"/>
                  <a:pt x="15953" y="4901"/>
                  <a:pt x="15424" y="4901"/>
                </a:cubicBezTo>
                <a:cubicBezTo>
                  <a:pt x="14965" y="4901"/>
                  <a:pt x="14965" y="4901"/>
                  <a:pt x="14965" y="4901"/>
                </a:cubicBezTo>
                <a:cubicBezTo>
                  <a:pt x="14400" y="4901"/>
                  <a:pt x="13871" y="5014"/>
                  <a:pt x="13376" y="5277"/>
                </a:cubicBezTo>
                <a:cubicBezTo>
                  <a:pt x="12918" y="5504"/>
                  <a:pt x="12494" y="5843"/>
                  <a:pt x="12176" y="6220"/>
                </a:cubicBezTo>
                <a:cubicBezTo>
                  <a:pt x="11859" y="6635"/>
                  <a:pt x="11612" y="7049"/>
                  <a:pt x="11435" y="7577"/>
                </a:cubicBezTo>
                <a:cubicBezTo>
                  <a:pt x="11259" y="8067"/>
                  <a:pt x="11153" y="8557"/>
                  <a:pt x="11153" y="9047"/>
                </a:cubicBezTo>
                <a:cubicBezTo>
                  <a:pt x="11153" y="9876"/>
                  <a:pt x="11153" y="9876"/>
                  <a:pt x="11153" y="9876"/>
                </a:cubicBezTo>
                <a:cubicBezTo>
                  <a:pt x="11612" y="9801"/>
                  <a:pt x="12071" y="9688"/>
                  <a:pt x="12494" y="9499"/>
                </a:cubicBezTo>
                <a:cubicBezTo>
                  <a:pt x="12918" y="9311"/>
                  <a:pt x="13306" y="9160"/>
                  <a:pt x="13694" y="8972"/>
                </a:cubicBezTo>
                <a:cubicBezTo>
                  <a:pt x="14082" y="8783"/>
                  <a:pt x="14471" y="8632"/>
                  <a:pt x="14859" y="8482"/>
                </a:cubicBezTo>
                <a:cubicBezTo>
                  <a:pt x="15247" y="8331"/>
                  <a:pt x="15600" y="8255"/>
                  <a:pt x="15988" y="8255"/>
                </a:cubicBezTo>
                <a:close/>
                <a:moveTo>
                  <a:pt x="19200" y="20771"/>
                </a:moveTo>
                <a:cubicBezTo>
                  <a:pt x="19376" y="20771"/>
                  <a:pt x="19694" y="20620"/>
                  <a:pt x="20153" y="20356"/>
                </a:cubicBezTo>
                <a:cubicBezTo>
                  <a:pt x="20576" y="20092"/>
                  <a:pt x="20824" y="19376"/>
                  <a:pt x="20824" y="18170"/>
                </a:cubicBezTo>
                <a:cubicBezTo>
                  <a:pt x="20824" y="16586"/>
                  <a:pt x="20612" y="15229"/>
                  <a:pt x="20188" y="14098"/>
                </a:cubicBezTo>
                <a:cubicBezTo>
                  <a:pt x="19765" y="12930"/>
                  <a:pt x="19306" y="11987"/>
                  <a:pt x="18776" y="11234"/>
                </a:cubicBezTo>
                <a:cubicBezTo>
                  <a:pt x="18247" y="10480"/>
                  <a:pt x="17682" y="9914"/>
                  <a:pt x="17153" y="9575"/>
                </a:cubicBezTo>
                <a:cubicBezTo>
                  <a:pt x="16624" y="9198"/>
                  <a:pt x="16235" y="9047"/>
                  <a:pt x="15988" y="9047"/>
                </a:cubicBezTo>
                <a:cubicBezTo>
                  <a:pt x="15812" y="9047"/>
                  <a:pt x="15671" y="9047"/>
                  <a:pt x="15529" y="9123"/>
                </a:cubicBezTo>
                <a:cubicBezTo>
                  <a:pt x="15353" y="9160"/>
                  <a:pt x="15212" y="9198"/>
                  <a:pt x="15071" y="9273"/>
                </a:cubicBezTo>
                <a:cubicBezTo>
                  <a:pt x="14894" y="9349"/>
                  <a:pt x="14718" y="9424"/>
                  <a:pt x="14541" y="9499"/>
                </a:cubicBezTo>
                <a:cubicBezTo>
                  <a:pt x="14365" y="9575"/>
                  <a:pt x="14188" y="9650"/>
                  <a:pt x="14012" y="9726"/>
                </a:cubicBezTo>
                <a:cubicBezTo>
                  <a:pt x="13765" y="9839"/>
                  <a:pt x="13518" y="9990"/>
                  <a:pt x="13271" y="10103"/>
                </a:cubicBezTo>
                <a:cubicBezTo>
                  <a:pt x="13024" y="10216"/>
                  <a:pt x="12776" y="10291"/>
                  <a:pt x="12494" y="10366"/>
                </a:cubicBezTo>
                <a:cubicBezTo>
                  <a:pt x="12212" y="10442"/>
                  <a:pt x="11929" y="10555"/>
                  <a:pt x="11647" y="10593"/>
                </a:cubicBezTo>
                <a:cubicBezTo>
                  <a:pt x="11400" y="10668"/>
                  <a:pt x="11082" y="10706"/>
                  <a:pt x="10800" y="10706"/>
                </a:cubicBezTo>
                <a:cubicBezTo>
                  <a:pt x="10482" y="10706"/>
                  <a:pt x="10200" y="10668"/>
                  <a:pt x="9918" y="10593"/>
                </a:cubicBezTo>
                <a:cubicBezTo>
                  <a:pt x="9635" y="10555"/>
                  <a:pt x="9353" y="10442"/>
                  <a:pt x="9071" y="10366"/>
                </a:cubicBezTo>
                <a:cubicBezTo>
                  <a:pt x="8824" y="10291"/>
                  <a:pt x="8541" y="10216"/>
                  <a:pt x="8294" y="10103"/>
                </a:cubicBezTo>
                <a:cubicBezTo>
                  <a:pt x="8047" y="9990"/>
                  <a:pt x="7800" y="9839"/>
                  <a:pt x="7588" y="9726"/>
                </a:cubicBezTo>
                <a:cubicBezTo>
                  <a:pt x="7376" y="9650"/>
                  <a:pt x="7200" y="9575"/>
                  <a:pt x="7059" y="9499"/>
                </a:cubicBezTo>
                <a:cubicBezTo>
                  <a:pt x="6882" y="9424"/>
                  <a:pt x="6706" y="9349"/>
                  <a:pt x="6529" y="9273"/>
                </a:cubicBezTo>
                <a:cubicBezTo>
                  <a:pt x="6353" y="9198"/>
                  <a:pt x="6212" y="9160"/>
                  <a:pt x="6071" y="9123"/>
                </a:cubicBezTo>
                <a:cubicBezTo>
                  <a:pt x="5894" y="9047"/>
                  <a:pt x="5753" y="9047"/>
                  <a:pt x="5612" y="9047"/>
                </a:cubicBezTo>
                <a:cubicBezTo>
                  <a:pt x="5365" y="9047"/>
                  <a:pt x="4976" y="9198"/>
                  <a:pt x="4412" y="9575"/>
                </a:cubicBezTo>
                <a:cubicBezTo>
                  <a:pt x="3882" y="9914"/>
                  <a:pt x="3353" y="10480"/>
                  <a:pt x="2788" y="11234"/>
                </a:cubicBezTo>
                <a:cubicBezTo>
                  <a:pt x="2259" y="11987"/>
                  <a:pt x="1800" y="12930"/>
                  <a:pt x="1376" y="14098"/>
                </a:cubicBezTo>
                <a:cubicBezTo>
                  <a:pt x="988" y="15229"/>
                  <a:pt x="776" y="16586"/>
                  <a:pt x="776" y="18170"/>
                </a:cubicBezTo>
                <a:cubicBezTo>
                  <a:pt x="776" y="19376"/>
                  <a:pt x="988" y="20092"/>
                  <a:pt x="1447" y="20356"/>
                </a:cubicBezTo>
                <a:cubicBezTo>
                  <a:pt x="1871" y="20620"/>
                  <a:pt x="2188" y="20771"/>
                  <a:pt x="2365" y="20771"/>
                </a:cubicBezTo>
                <a:cubicBezTo>
                  <a:pt x="2647" y="20771"/>
                  <a:pt x="2929" y="20733"/>
                  <a:pt x="3212" y="20658"/>
                </a:cubicBezTo>
                <a:cubicBezTo>
                  <a:pt x="3494" y="20582"/>
                  <a:pt x="3741" y="20469"/>
                  <a:pt x="4024" y="20318"/>
                </a:cubicBezTo>
                <a:cubicBezTo>
                  <a:pt x="4306" y="20168"/>
                  <a:pt x="4588" y="19941"/>
                  <a:pt x="4906" y="19677"/>
                </a:cubicBezTo>
                <a:cubicBezTo>
                  <a:pt x="5224" y="19414"/>
                  <a:pt x="5541" y="19112"/>
                  <a:pt x="5859" y="18735"/>
                </a:cubicBezTo>
                <a:cubicBezTo>
                  <a:pt x="6247" y="18358"/>
                  <a:pt x="6565" y="18019"/>
                  <a:pt x="6882" y="17717"/>
                </a:cubicBezTo>
                <a:cubicBezTo>
                  <a:pt x="7200" y="17416"/>
                  <a:pt x="7482" y="17190"/>
                  <a:pt x="7765" y="17039"/>
                </a:cubicBezTo>
                <a:cubicBezTo>
                  <a:pt x="8047" y="16850"/>
                  <a:pt x="8329" y="16699"/>
                  <a:pt x="8612" y="16586"/>
                </a:cubicBezTo>
                <a:cubicBezTo>
                  <a:pt x="8929" y="16473"/>
                  <a:pt x="9282" y="16436"/>
                  <a:pt x="9635" y="16436"/>
                </a:cubicBezTo>
                <a:cubicBezTo>
                  <a:pt x="11929" y="16436"/>
                  <a:pt x="11929" y="16436"/>
                  <a:pt x="11929" y="16436"/>
                </a:cubicBezTo>
                <a:cubicBezTo>
                  <a:pt x="12318" y="16436"/>
                  <a:pt x="12635" y="16473"/>
                  <a:pt x="12953" y="16586"/>
                </a:cubicBezTo>
                <a:cubicBezTo>
                  <a:pt x="13271" y="16699"/>
                  <a:pt x="13553" y="16850"/>
                  <a:pt x="13835" y="17039"/>
                </a:cubicBezTo>
                <a:cubicBezTo>
                  <a:pt x="14082" y="17190"/>
                  <a:pt x="14400" y="17416"/>
                  <a:pt x="14682" y="17717"/>
                </a:cubicBezTo>
                <a:cubicBezTo>
                  <a:pt x="15000" y="18019"/>
                  <a:pt x="15353" y="18358"/>
                  <a:pt x="15706" y="18735"/>
                </a:cubicBezTo>
                <a:cubicBezTo>
                  <a:pt x="16059" y="19112"/>
                  <a:pt x="16376" y="19414"/>
                  <a:pt x="16659" y="19677"/>
                </a:cubicBezTo>
                <a:cubicBezTo>
                  <a:pt x="16976" y="19941"/>
                  <a:pt x="17259" y="20168"/>
                  <a:pt x="17541" y="20318"/>
                </a:cubicBezTo>
                <a:cubicBezTo>
                  <a:pt x="17824" y="20469"/>
                  <a:pt x="18106" y="20582"/>
                  <a:pt x="18388" y="20658"/>
                </a:cubicBezTo>
                <a:cubicBezTo>
                  <a:pt x="18635" y="20733"/>
                  <a:pt x="18918" y="20771"/>
                  <a:pt x="19200" y="20771"/>
                </a:cubicBezTo>
                <a:close/>
                <a:moveTo>
                  <a:pt x="6141" y="13156"/>
                </a:moveTo>
                <a:cubicBezTo>
                  <a:pt x="7694" y="13156"/>
                  <a:pt x="7694" y="13156"/>
                  <a:pt x="7694" y="13156"/>
                </a:cubicBezTo>
                <a:cubicBezTo>
                  <a:pt x="7694" y="13985"/>
                  <a:pt x="7694" y="13985"/>
                  <a:pt x="7694" y="13985"/>
                </a:cubicBezTo>
                <a:cubicBezTo>
                  <a:pt x="6141" y="13985"/>
                  <a:pt x="6141" y="13985"/>
                  <a:pt x="6141" y="13985"/>
                </a:cubicBezTo>
                <a:cubicBezTo>
                  <a:pt x="6141" y="15644"/>
                  <a:pt x="6141" y="15644"/>
                  <a:pt x="6141" y="15644"/>
                </a:cubicBezTo>
                <a:cubicBezTo>
                  <a:pt x="5400" y="15644"/>
                  <a:pt x="5400" y="15644"/>
                  <a:pt x="5400" y="15644"/>
                </a:cubicBezTo>
                <a:cubicBezTo>
                  <a:pt x="5400" y="13985"/>
                  <a:pt x="5400" y="13985"/>
                  <a:pt x="5400" y="13985"/>
                </a:cubicBezTo>
                <a:cubicBezTo>
                  <a:pt x="3847" y="13985"/>
                  <a:pt x="3847" y="13985"/>
                  <a:pt x="3847" y="13985"/>
                </a:cubicBezTo>
                <a:cubicBezTo>
                  <a:pt x="3847" y="13156"/>
                  <a:pt x="3847" y="13156"/>
                  <a:pt x="3847" y="13156"/>
                </a:cubicBezTo>
                <a:cubicBezTo>
                  <a:pt x="5400" y="13156"/>
                  <a:pt x="5400" y="13156"/>
                  <a:pt x="5400" y="13156"/>
                </a:cubicBezTo>
                <a:cubicBezTo>
                  <a:pt x="5400" y="11535"/>
                  <a:pt x="5400" y="11535"/>
                  <a:pt x="5400" y="11535"/>
                </a:cubicBezTo>
                <a:cubicBezTo>
                  <a:pt x="6141" y="11535"/>
                  <a:pt x="6141" y="11535"/>
                  <a:pt x="6141" y="11535"/>
                </a:cubicBezTo>
                <a:lnTo>
                  <a:pt x="6141" y="13156"/>
                </a:lnTo>
                <a:close/>
                <a:moveTo>
                  <a:pt x="14294" y="12327"/>
                </a:moveTo>
                <a:cubicBezTo>
                  <a:pt x="14435" y="12327"/>
                  <a:pt x="14576" y="12364"/>
                  <a:pt x="14718" y="12402"/>
                </a:cubicBezTo>
                <a:cubicBezTo>
                  <a:pt x="14859" y="12477"/>
                  <a:pt x="14965" y="12591"/>
                  <a:pt x="15071" y="12704"/>
                </a:cubicBezTo>
                <a:cubicBezTo>
                  <a:pt x="15176" y="12817"/>
                  <a:pt x="15282" y="12930"/>
                  <a:pt x="15353" y="13081"/>
                </a:cubicBezTo>
                <a:cubicBezTo>
                  <a:pt x="15388" y="13231"/>
                  <a:pt x="15424" y="13382"/>
                  <a:pt x="15424" y="13608"/>
                </a:cubicBezTo>
                <a:cubicBezTo>
                  <a:pt x="15424" y="13759"/>
                  <a:pt x="15388" y="13910"/>
                  <a:pt x="15353" y="14061"/>
                </a:cubicBezTo>
                <a:cubicBezTo>
                  <a:pt x="15282" y="14212"/>
                  <a:pt x="15176" y="14325"/>
                  <a:pt x="15071" y="14438"/>
                </a:cubicBezTo>
                <a:cubicBezTo>
                  <a:pt x="14965" y="14551"/>
                  <a:pt x="14859" y="14664"/>
                  <a:pt x="14718" y="14739"/>
                </a:cubicBezTo>
                <a:cubicBezTo>
                  <a:pt x="14576" y="14777"/>
                  <a:pt x="14435" y="14815"/>
                  <a:pt x="14294" y="14815"/>
                </a:cubicBezTo>
                <a:cubicBezTo>
                  <a:pt x="14082" y="14815"/>
                  <a:pt x="13941" y="14777"/>
                  <a:pt x="13800" y="14739"/>
                </a:cubicBezTo>
                <a:cubicBezTo>
                  <a:pt x="13659" y="14664"/>
                  <a:pt x="13553" y="14551"/>
                  <a:pt x="13447" y="14438"/>
                </a:cubicBezTo>
                <a:cubicBezTo>
                  <a:pt x="13341" y="14325"/>
                  <a:pt x="13235" y="14212"/>
                  <a:pt x="13165" y="14061"/>
                </a:cubicBezTo>
                <a:cubicBezTo>
                  <a:pt x="13129" y="13910"/>
                  <a:pt x="13094" y="13759"/>
                  <a:pt x="13094" y="13608"/>
                </a:cubicBezTo>
                <a:cubicBezTo>
                  <a:pt x="13094" y="13382"/>
                  <a:pt x="13129" y="13231"/>
                  <a:pt x="13165" y="13081"/>
                </a:cubicBezTo>
                <a:cubicBezTo>
                  <a:pt x="13235" y="12930"/>
                  <a:pt x="13341" y="12817"/>
                  <a:pt x="13447" y="12704"/>
                </a:cubicBezTo>
                <a:cubicBezTo>
                  <a:pt x="13553" y="12591"/>
                  <a:pt x="13659" y="12477"/>
                  <a:pt x="13800" y="12402"/>
                </a:cubicBezTo>
                <a:cubicBezTo>
                  <a:pt x="13941" y="12364"/>
                  <a:pt x="14082" y="12327"/>
                  <a:pt x="14294" y="12327"/>
                </a:cubicBezTo>
                <a:close/>
                <a:moveTo>
                  <a:pt x="14294" y="13985"/>
                </a:moveTo>
                <a:cubicBezTo>
                  <a:pt x="14365" y="13985"/>
                  <a:pt x="14471" y="13948"/>
                  <a:pt x="14541" y="13872"/>
                </a:cubicBezTo>
                <a:cubicBezTo>
                  <a:pt x="14612" y="13797"/>
                  <a:pt x="14647" y="13684"/>
                  <a:pt x="14647" y="13608"/>
                </a:cubicBezTo>
                <a:cubicBezTo>
                  <a:pt x="14647" y="13458"/>
                  <a:pt x="14612" y="13345"/>
                  <a:pt x="14541" y="13269"/>
                </a:cubicBezTo>
                <a:cubicBezTo>
                  <a:pt x="14471" y="13194"/>
                  <a:pt x="14365" y="13156"/>
                  <a:pt x="14294" y="13156"/>
                </a:cubicBezTo>
                <a:cubicBezTo>
                  <a:pt x="14153" y="13156"/>
                  <a:pt x="14047" y="13194"/>
                  <a:pt x="13976" y="13269"/>
                </a:cubicBezTo>
                <a:cubicBezTo>
                  <a:pt x="13906" y="13345"/>
                  <a:pt x="13871" y="13458"/>
                  <a:pt x="13871" y="13608"/>
                </a:cubicBezTo>
                <a:cubicBezTo>
                  <a:pt x="13871" y="13684"/>
                  <a:pt x="13906" y="13797"/>
                  <a:pt x="13976" y="13872"/>
                </a:cubicBezTo>
                <a:cubicBezTo>
                  <a:pt x="14047" y="13948"/>
                  <a:pt x="14153" y="13985"/>
                  <a:pt x="14294" y="13985"/>
                </a:cubicBezTo>
                <a:close/>
                <a:moveTo>
                  <a:pt x="17365" y="13156"/>
                </a:moveTo>
                <a:cubicBezTo>
                  <a:pt x="17506" y="13156"/>
                  <a:pt x="17647" y="13194"/>
                  <a:pt x="17788" y="13269"/>
                </a:cubicBezTo>
                <a:cubicBezTo>
                  <a:pt x="17929" y="13307"/>
                  <a:pt x="18035" y="13420"/>
                  <a:pt x="18141" y="13533"/>
                </a:cubicBezTo>
                <a:cubicBezTo>
                  <a:pt x="18247" y="13646"/>
                  <a:pt x="18353" y="13759"/>
                  <a:pt x="18424" y="13910"/>
                </a:cubicBezTo>
                <a:cubicBezTo>
                  <a:pt x="18494" y="14061"/>
                  <a:pt x="18494" y="14212"/>
                  <a:pt x="18494" y="14400"/>
                </a:cubicBezTo>
                <a:cubicBezTo>
                  <a:pt x="18494" y="14588"/>
                  <a:pt x="18494" y="14739"/>
                  <a:pt x="18424" y="14890"/>
                </a:cubicBezTo>
                <a:cubicBezTo>
                  <a:pt x="18353" y="15041"/>
                  <a:pt x="18247" y="15154"/>
                  <a:pt x="18141" y="15267"/>
                </a:cubicBezTo>
                <a:cubicBezTo>
                  <a:pt x="18035" y="15380"/>
                  <a:pt x="17929" y="15493"/>
                  <a:pt x="17788" y="15569"/>
                </a:cubicBezTo>
                <a:cubicBezTo>
                  <a:pt x="17647" y="15644"/>
                  <a:pt x="17506" y="15644"/>
                  <a:pt x="17365" y="15644"/>
                </a:cubicBezTo>
                <a:cubicBezTo>
                  <a:pt x="17188" y="15644"/>
                  <a:pt x="17012" y="15644"/>
                  <a:pt x="16871" y="15569"/>
                </a:cubicBezTo>
                <a:cubicBezTo>
                  <a:pt x="16729" y="15493"/>
                  <a:pt x="16624" y="15380"/>
                  <a:pt x="16518" y="15267"/>
                </a:cubicBezTo>
                <a:cubicBezTo>
                  <a:pt x="16412" y="15154"/>
                  <a:pt x="16306" y="15041"/>
                  <a:pt x="16271" y="14890"/>
                </a:cubicBezTo>
                <a:cubicBezTo>
                  <a:pt x="16200" y="14739"/>
                  <a:pt x="16165" y="14588"/>
                  <a:pt x="16165" y="14400"/>
                </a:cubicBezTo>
                <a:cubicBezTo>
                  <a:pt x="16165" y="14212"/>
                  <a:pt x="16200" y="14061"/>
                  <a:pt x="16271" y="13910"/>
                </a:cubicBezTo>
                <a:cubicBezTo>
                  <a:pt x="16306" y="13759"/>
                  <a:pt x="16412" y="13646"/>
                  <a:pt x="16518" y="13533"/>
                </a:cubicBezTo>
                <a:cubicBezTo>
                  <a:pt x="16624" y="13420"/>
                  <a:pt x="16729" y="13307"/>
                  <a:pt x="16871" y="13269"/>
                </a:cubicBezTo>
                <a:cubicBezTo>
                  <a:pt x="17012" y="13194"/>
                  <a:pt x="17188" y="13156"/>
                  <a:pt x="17365" y="13156"/>
                </a:cubicBezTo>
                <a:close/>
                <a:moveTo>
                  <a:pt x="17365" y="14815"/>
                </a:moveTo>
                <a:cubicBezTo>
                  <a:pt x="17435" y="14815"/>
                  <a:pt x="17541" y="14777"/>
                  <a:pt x="17612" y="14702"/>
                </a:cubicBezTo>
                <a:cubicBezTo>
                  <a:pt x="17682" y="14626"/>
                  <a:pt x="17718" y="14513"/>
                  <a:pt x="17718" y="14400"/>
                </a:cubicBezTo>
                <a:cubicBezTo>
                  <a:pt x="17718" y="14287"/>
                  <a:pt x="17682" y="14212"/>
                  <a:pt x="17612" y="14098"/>
                </a:cubicBezTo>
                <a:cubicBezTo>
                  <a:pt x="17541" y="14023"/>
                  <a:pt x="17435" y="13985"/>
                  <a:pt x="17365" y="13985"/>
                </a:cubicBezTo>
                <a:cubicBezTo>
                  <a:pt x="17224" y="13985"/>
                  <a:pt x="17153" y="14023"/>
                  <a:pt x="17047" y="14098"/>
                </a:cubicBezTo>
                <a:cubicBezTo>
                  <a:pt x="16976" y="14212"/>
                  <a:pt x="16941" y="14287"/>
                  <a:pt x="16941" y="14400"/>
                </a:cubicBezTo>
                <a:cubicBezTo>
                  <a:pt x="16941" y="14513"/>
                  <a:pt x="16976" y="14626"/>
                  <a:pt x="17047" y="14702"/>
                </a:cubicBezTo>
                <a:cubicBezTo>
                  <a:pt x="17153" y="14777"/>
                  <a:pt x="17224" y="14815"/>
                  <a:pt x="17365" y="14815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1" name="Shape 4891"/>
          <p:cNvSpPr/>
          <p:nvPr/>
        </p:nvSpPr>
        <p:spPr>
          <a:xfrm>
            <a:off x="9709831" y="3313827"/>
            <a:ext cx="249764" cy="209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411" y="5184"/>
                </a:moveTo>
                <a:lnTo>
                  <a:pt x="3411" y="987"/>
                </a:lnTo>
                <a:lnTo>
                  <a:pt x="827" y="987"/>
                </a:lnTo>
                <a:lnTo>
                  <a:pt x="827" y="5184"/>
                </a:lnTo>
                <a:lnTo>
                  <a:pt x="3411" y="5184"/>
                </a:lnTo>
                <a:close/>
                <a:moveTo>
                  <a:pt x="3411" y="10368"/>
                </a:moveTo>
                <a:lnTo>
                  <a:pt x="3411" y="6171"/>
                </a:lnTo>
                <a:lnTo>
                  <a:pt x="827" y="6171"/>
                </a:lnTo>
                <a:lnTo>
                  <a:pt x="827" y="10368"/>
                </a:lnTo>
                <a:lnTo>
                  <a:pt x="3411" y="10368"/>
                </a:lnTo>
                <a:close/>
                <a:moveTo>
                  <a:pt x="3411" y="15429"/>
                </a:moveTo>
                <a:lnTo>
                  <a:pt x="3411" y="11355"/>
                </a:lnTo>
                <a:lnTo>
                  <a:pt x="827" y="11355"/>
                </a:lnTo>
                <a:lnTo>
                  <a:pt x="827" y="15429"/>
                </a:lnTo>
                <a:lnTo>
                  <a:pt x="3411" y="15429"/>
                </a:lnTo>
                <a:close/>
                <a:moveTo>
                  <a:pt x="3411" y="20613"/>
                </a:moveTo>
                <a:lnTo>
                  <a:pt x="3411" y="16416"/>
                </a:lnTo>
                <a:lnTo>
                  <a:pt x="827" y="16416"/>
                </a:lnTo>
                <a:lnTo>
                  <a:pt x="827" y="20613"/>
                </a:lnTo>
                <a:lnTo>
                  <a:pt x="3411" y="20613"/>
                </a:lnTo>
                <a:close/>
                <a:moveTo>
                  <a:pt x="17259" y="6912"/>
                </a:moveTo>
                <a:lnTo>
                  <a:pt x="17259" y="987"/>
                </a:lnTo>
                <a:lnTo>
                  <a:pt x="4341" y="987"/>
                </a:lnTo>
                <a:lnTo>
                  <a:pt x="4341" y="20613"/>
                </a:lnTo>
                <a:lnTo>
                  <a:pt x="17259" y="20613"/>
                </a:lnTo>
                <a:lnTo>
                  <a:pt x="17259" y="6912"/>
                </a:lnTo>
                <a:close/>
                <a:moveTo>
                  <a:pt x="8681" y="6665"/>
                </a:moveTo>
                <a:lnTo>
                  <a:pt x="14676" y="10862"/>
                </a:lnTo>
                <a:lnTo>
                  <a:pt x="8681" y="15058"/>
                </a:lnTo>
                <a:lnTo>
                  <a:pt x="8681" y="6665"/>
                </a:lnTo>
                <a:close/>
                <a:moveTo>
                  <a:pt x="9508" y="8393"/>
                </a:moveTo>
                <a:lnTo>
                  <a:pt x="9508" y="13207"/>
                </a:lnTo>
                <a:lnTo>
                  <a:pt x="12919" y="10862"/>
                </a:lnTo>
                <a:lnTo>
                  <a:pt x="9508" y="8393"/>
                </a:lnTo>
                <a:close/>
                <a:moveTo>
                  <a:pt x="20773" y="5184"/>
                </a:moveTo>
                <a:lnTo>
                  <a:pt x="20773" y="987"/>
                </a:lnTo>
                <a:lnTo>
                  <a:pt x="18086" y="987"/>
                </a:lnTo>
                <a:lnTo>
                  <a:pt x="18086" y="5184"/>
                </a:lnTo>
                <a:lnTo>
                  <a:pt x="20773" y="5184"/>
                </a:lnTo>
                <a:close/>
                <a:moveTo>
                  <a:pt x="20773" y="10368"/>
                </a:moveTo>
                <a:lnTo>
                  <a:pt x="20773" y="6171"/>
                </a:lnTo>
                <a:lnTo>
                  <a:pt x="18086" y="6171"/>
                </a:lnTo>
                <a:lnTo>
                  <a:pt x="18086" y="10368"/>
                </a:lnTo>
                <a:lnTo>
                  <a:pt x="20773" y="10368"/>
                </a:lnTo>
                <a:close/>
                <a:moveTo>
                  <a:pt x="20773" y="15429"/>
                </a:moveTo>
                <a:lnTo>
                  <a:pt x="20773" y="11355"/>
                </a:lnTo>
                <a:lnTo>
                  <a:pt x="18086" y="11355"/>
                </a:lnTo>
                <a:lnTo>
                  <a:pt x="18086" y="15429"/>
                </a:lnTo>
                <a:lnTo>
                  <a:pt x="20773" y="15429"/>
                </a:lnTo>
                <a:close/>
                <a:moveTo>
                  <a:pt x="20773" y="20613"/>
                </a:moveTo>
                <a:lnTo>
                  <a:pt x="20773" y="16416"/>
                </a:lnTo>
                <a:lnTo>
                  <a:pt x="18086" y="16416"/>
                </a:lnTo>
                <a:lnTo>
                  <a:pt x="18086" y="20613"/>
                </a:lnTo>
                <a:lnTo>
                  <a:pt x="20773" y="2061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2" name="Shape 4892"/>
          <p:cNvSpPr/>
          <p:nvPr/>
        </p:nvSpPr>
        <p:spPr>
          <a:xfrm>
            <a:off x="10333348" y="3293512"/>
            <a:ext cx="249764" cy="24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21" y="12123"/>
                </a:moveTo>
                <a:cubicBezTo>
                  <a:pt x="21521" y="12202"/>
                  <a:pt x="21482" y="12281"/>
                  <a:pt x="21482" y="12360"/>
                </a:cubicBezTo>
                <a:cubicBezTo>
                  <a:pt x="21442" y="12399"/>
                  <a:pt x="21442" y="12478"/>
                  <a:pt x="21442" y="12557"/>
                </a:cubicBezTo>
                <a:cubicBezTo>
                  <a:pt x="21245" y="13821"/>
                  <a:pt x="20810" y="15005"/>
                  <a:pt x="20178" y="16111"/>
                </a:cubicBezTo>
                <a:cubicBezTo>
                  <a:pt x="19547" y="17217"/>
                  <a:pt x="18757" y="18204"/>
                  <a:pt x="17809" y="18954"/>
                </a:cubicBezTo>
                <a:cubicBezTo>
                  <a:pt x="16861" y="19784"/>
                  <a:pt x="15795" y="20455"/>
                  <a:pt x="14611" y="20889"/>
                </a:cubicBezTo>
                <a:cubicBezTo>
                  <a:pt x="13426" y="21363"/>
                  <a:pt x="12162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10425"/>
                  <a:pt x="39" y="10069"/>
                  <a:pt x="79" y="9714"/>
                </a:cubicBezTo>
                <a:cubicBezTo>
                  <a:pt x="79" y="9359"/>
                  <a:pt x="158" y="9043"/>
                  <a:pt x="197" y="8687"/>
                </a:cubicBezTo>
                <a:cubicBezTo>
                  <a:pt x="276" y="8332"/>
                  <a:pt x="355" y="8016"/>
                  <a:pt x="474" y="7700"/>
                </a:cubicBezTo>
                <a:cubicBezTo>
                  <a:pt x="592" y="7345"/>
                  <a:pt x="711" y="7029"/>
                  <a:pt x="829" y="6752"/>
                </a:cubicBezTo>
                <a:cubicBezTo>
                  <a:pt x="829" y="6713"/>
                  <a:pt x="829" y="6673"/>
                  <a:pt x="829" y="6673"/>
                </a:cubicBezTo>
                <a:cubicBezTo>
                  <a:pt x="829" y="6634"/>
                  <a:pt x="829" y="6634"/>
                  <a:pt x="829" y="6595"/>
                </a:cubicBezTo>
                <a:cubicBezTo>
                  <a:pt x="908" y="6476"/>
                  <a:pt x="987" y="6358"/>
                  <a:pt x="1027" y="6239"/>
                </a:cubicBezTo>
                <a:cubicBezTo>
                  <a:pt x="1106" y="6081"/>
                  <a:pt x="1145" y="5963"/>
                  <a:pt x="1185" y="5844"/>
                </a:cubicBezTo>
                <a:cubicBezTo>
                  <a:pt x="1224" y="5844"/>
                  <a:pt x="1264" y="5805"/>
                  <a:pt x="1264" y="5765"/>
                </a:cubicBezTo>
                <a:cubicBezTo>
                  <a:pt x="1303" y="5726"/>
                  <a:pt x="1303" y="5686"/>
                  <a:pt x="1303" y="5647"/>
                </a:cubicBezTo>
                <a:cubicBezTo>
                  <a:pt x="1777" y="4818"/>
                  <a:pt x="2330" y="4028"/>
                  <a:pt x="3001" y="3356"/>
                </a:cubicBezTo>
                <a:cubicBezTo>
                  <a:pt x="3633" y="2646"/>
                  <a:pt x="4383" y="2053"/>
                  <a:pt x="5212" y="1540"/>
                </a:cubicBezTo>
                <a:cubicBezTo>
                  <a:pt x="6042" y="1066"/>
                  <a:pt x="6910" y="671"/>
                  <a:pt x="7858" y="395"/>
                </a:cubicBezTo>
                <a:cubicBezTo>
                  <a:pt x="8806" y="118"/>
                  <a:pt x="9793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1057"/>
                  <a:pt x="21600" y="11254"/>
                  <a:pt x="21561" y="11491"/>
                </a:cubicBezTo>
                <a:cubicBezTo>
                  <a:pt x="21561" y="11728"/>
                  <a:pt x="21521" y="11925"/>
                  <a:pt x="21521" y="12123"/>
                </a:cubicBezTo>
                <a:close/>
                <a:moveTo>
                  <a:pt x="14058" y="20139"/>
                </a:moveTo>
                <a:cubicBezTo>
                  <a:pt x="14097" y="20139"/>
                  <a:pt x="14097" y="20139"/>
                  <a:pt x="14137" y="20139"/>
                </a:cubicBezTo>
                <a:cubicBezTo>
                  <a:pt x="14334" y="20099"/>
                  <a:pt x="14492" y="20020"/>
                  <a:pt x="14650" y="19941"/>
                </a:cubicBezTo>
                <a:cubicBezTo>
                  <a:pt x="14808" y="19863"/>
                  <a:pt x="14966" y="19823"/>
                  <a:pt x="15124" y="19744"/>
                </a:cubicBezTo>
                <a:cubicBezTo>
                  <a:pt x="12241" y="14413"/>
                  <a:pt x="12241" y="14413"/>
                  <a:pt x="12241" y="14413"/>
                </a:cubicBezTo>
                <a:cubicBezTo>
                  <a:pt x="12044" y="14492"/>
                  <a:pt x="11807" y="14571"/>
                  <a:pt x="11570" y="14611"/>
                </a:cubicBezTo>
                <a:cubicBezTo>
                  <a:pt x="11294" y="14690"/>
                  <a:pt x="11057" y="14690"/>
                  <a:pt x="10820" y="14690"/>
                </a:cubicBezTo>
                <a:cubicBezTo>
                  <a:pt x="10267" y="14690"/>
                  <a:pt x="9754" y="14611"/>
                  <a:pt x="9280" y="14413"/>
                </a:cubicBezTo>
                <a:cubicBezTo>
                  <a:pt x="8845" y="14176"/>
                  <a:pt x="8411" y="13900"/>
                  <a:pt x="8016" y="13584"/>
                </a:cubicBezTo>
                <a:cubicBezTo>
                  <a:pt x="7700" y="13189"/>
                  <a:pt x="7424" y="12794"/>
                  <a:pt x="7226" y="12320"/>
                </a:cubicBezTo>
                <a:cubicBezTo>
                  <a:pt x="6989" y="11846"/>
                  <a:pt x="6910" y="11333"/>
                  <a:pt x="6910" y="10780"/>
                </a:cubicBezTo>
                <a:cubicBezTo>
                  <a:pt x="6910" y="10780"/>
                  <a:pt x="6910" y="10741"/>
                  <a:pt x="6910" y="10662"/>
                </a:cubicBezTo>
                <a:cubicBezTo>
                  <a:pt x="6910" y="10622"/>
                  <a:pt x="6910" y="10583"/>
                  <a:pt x="6950" y="10543"/>
                </a:cubicBezTo>
                <a:cubicBezTo>
                  <a:pt x="6950" y="10346"/>
                  <a:pt x="6989" y="10148"/>
                  <a:pt x="7029" y="9912"/>
                </a:cubicBezTo>
                <a:cubicBezTo>
                  <a:pt x="7068" y="9714"/>
                  <a:pt x="7147" y="9517"/>
                  <a:pt x="7226" y="9359"/>
                </a:cubicBezTo>
                <a:cubicBezTo>
                  <a:pt x="7266" y="9201"/>
                  <a:pt x="7345" y="9003"/>
                  <a:pt x="7424" y="8845"/>
                </a:cubicBezTo>
                <a:cubicBezTo>
                  <a:pt x="7542" y="8687"/>
                  <a:pt x="7621" y="8529"/>
                  <a:pt x="7779" y="8371"/>
                </a:cubicBezTo>
                <a:cubicBezTo>
                  <a:pt x="3514" y="4107"/>
                  <a:pt x="3514" y="4107"/>
                  <a:pt x="3514" y="4107"/>
                </a:cubicBezTo>
                <a:cubicBezTo>
                  <a:pt x="3317" y="4304"/>
                  <a:pt x="3120" y="4541"/>
                  <a:pt x="2922" y="4739"/>
                </a:cubicBezTo>
                <a:cubicBezTo>
                  <a:pt x="2764" y="4976"/>
                  <a:pt x="2606" y="5212"/>
                  <a:pt x="2409" y="5449"/>
                </a:cubicBezTo>
                <a:cubicBezTo>
                  <a:pt x="2251" y="5726"/>
                  <a:pt x="2093" y="6002"/>
                  <a:pt x="1974" y="6239"/>
                </a:cubicBezTo>
                <a:cubicBezTo>
                  <a:pt x="1856" y="6516"/>
                  <a:pt x="1737" y="6752"/>
                  <a:pt x="1619" y="7029"/>
                </a:cubicBezTo>
                <a:cubicBezTo>
                  <a:pt x="1540" y="7266"/>
                  <a:pt x="1461" y="7463"/>
                  <a:pt x="1382" y="7700"/>
                </a:cubicBezTo>
                <a:cubicBezTo>
                  <a:pt x="1303" y="7898"/>
                  <a:pt x="1224" y="8135"/>
                  <a:pt x="1185" y="8371"/>
                </a:cubicBezTo>
                <a:cubicBezTo>
                  <a:pt x="1106" y="8608"/>
                  <a:pt x="1066" y="8845"/>
                  <a:pt x="1027" y="9082"/>
                </a:cubicBezTo>
                <a:cubicBezTo>
                  <a:pt x="948" y="9359"/>
                  <a:pt x="948" y="9596"/>
                  <a:pt x="948" y="9833"/>
                </a:cubicBezTo>
                <a:cubicBezTo>
                  <a:pt x="948" y="9872"/>
                  <a:pt x="948" y="9872"/>
                  <a:pt x="948" y="9912"/>
                </a:cubicBezTo>
                <a:cubicBezTo>
                  <a:pt x="908" y="9990"/>
                  <a:pt x="869" y="10069"/>
                  <a:pt x="869" y="10109"/>
                </a:cubicBezTo>
                <a:cubicBezTo>
                  <a:pt x="869" y="10148"/>
                  <a:pt x="869" y="10227"/>
                  <a:pt x="869" y="10267"/>
                </a:cubicBezTo>
                <a:cubicBezTo>
                  <a:pt x="869" y="10385"/>
                  <a:pt x="869" y="10464"/>
                  <a:pt x="869" y="10583"/>
                </a:cubicBezTo>
                <a:cubicBezTo>
                  <a:pt x="869" y="10662"/>
                  <a:pt x="869" y="10741"/>
                  <a:pt x="869" y="10780"/>
                </a:cubicBezTo>
                <a:cubicBezTo>
                  <a:pt x="869" y="10859"/>
                  <a:pt x="869" y="10938"/>
                  <a:pt x="869" y="11017"/>
                </a:cubicBezTo>
                <a:cubicBezTo>
                  <a:pt x="869" y="11096"/>
                  <a:pt x="869" y="11215"/>
                  <a:pt x="869" y="11294"/>
                </a:cubicBezTo>
                <a:cubicBezTo>
                  <a:pt x="948" y="12597"/>
                  <a:pt x="1264" y="13860"/>
                  <a:pt x="1816" y="15005"/>
                </a:cubicBezTo>
                <a:cubicBezTo>
                  <a:pt x="2369" y="16151"/>
                  <a:pt x="3080" y="17138"/>
                  <a:pt x="3949" y="18007"/>
                </a:cubicBezTo>
                <a:cubicBezTo>
                  <a:pt x="4857" y="18836"/>
                  <a:pt x="5884" y="19468"/>
                  <a:pt x="7068" y="19981"/>
                </a:cubicBezTo>
                <a:cubicBezTo>
                  <a:pt x="8214" y="20455"/>
                  <a:pt x="9477" y="20731"/>
                  <a:pt x="10820" y="20731"/>
                </a:cubicBezTo>
                <a:cubicBezTo>
                  <a:pt x="10899" y="20731"/>
                  <a:pt x="11017" y="20731"/>
                  <a:pt x="11096" y="20731"/>
                </a:cubicBezTo>
                <a:cubicBezTo>
                  <a:pt x="11175" y="20731"/>
                  <a:pt x="11254" y="20731"/>
                  <a:pt x="11373" y="20731"/>
                </a:cubicBezTo>
                <a:cubicBezTo>
                  <a:pt x="11412" y="20731"/>
                  <a:pt x="11452" y="20731"/>
                  <a:pt x="11491" y="20731"/>
                </a:cubicBezTo>
                <a:cubicBezTo>
                  <a:pt x="11531" y="20692"/>
                  <a:pt x="11610" y="20652"/>
                  <a:pt x="11688" y="20652"/>
                </a:cubicBezTo>
                <a:cubicBezTo>
                  <a:pt x="11767" y="20652"/>
                  <a:pt x="11807" y="20652"/>
                  <a:pt x="11886" y="20652"/>
                </a:cubicBezTo>
                <a:cubicBezTo>
                  <a:pt x="11925" y="20652"/>
                  <a:pt x="11965" y="20652"/>
                  <a:pt x="12044" y="20613"/>
                </a:cubicBezTo>
                <a:cubicBezTo>
                  <a:pt x="12123" y="20613"/>
                  <a:pt x="12162" y="20613"/>
                  <a:pt x="12241" y="20613"/>
                </a:cubicBezTo>
                <a:cubicBezTo>
                  <a:pt x="12320" y="20613"/>
                  <a:pt x="12399" y="20613"/>
                  <a:pt x="12439" y="20573"/>
                </a:cubicBezTo>
                <a:cubicBezTo>
                  <a:pt x="12518" y="20573"/>
                  <a:pt x="12557" y="20573"/>
                  <a:pt x="12597" y="20573"/>
                </a:cubicBezTo>
                <a:cubicBezTo>
                  <a:pt x="12676" y="20534"/>
                  <a:pt x="12715" y="20534"/>
                  <a:pt x="12794" y="20534"/>
                </a:cubicBezTo>
                <a:cubicBezTo>
                  <a:pt x="12834" y="20534"/>
                  <a:pt x="12913" y="20494"/>
                  <a:pt x="12952" y="20455"/>
                </a:cubicBezTo>
                <a:cubicBezTo>
                  <a:pt x="12992" y="20455"/>
                  <a:pt x="13031" y="20455"/>
                  <a:pt x="13031" y="20455"/>
                </a:cubicBezTo>
                <a:cubicBezTo>
                  <a:pt x="13071" y="20455"/>
                  <a:pt x="13071" y="20455"/>
                  <a:pt x="13110" y="20455"/>
                </a:cubicBezTo>
                <a:cubicBezTo>
                  <a:pt x="13189" y="20415"/>
                  <a:pt x="13268" y="20415"/>
                  <a:pt x="13307" y="20376"/>
                </a:cubicBezTo>
                <a:cubicBezTo>
                  <a:pt x="13347" y="20376"/>
                  <a:pt x="13426" y="20376"/>
                  <a:pt x="13465" y="20376"/>
                </a:cubicBezTo>
                <a:cubicBezTo>
                  <a:pt x="13505" y="20376"/>
                  <a:pt x="13544" y="20336"/>
                  <a:pt x="13544" y="20336"/>
                </a:cubicBezTo>
                <a:cubicBezTo>
                  <a:pt x="13584" y="20336"/>
                  <a:pt x="13584" y="20297"/>
                  <a:pt x="13623" y="20297"/>
                </a:cubicBezTo>
                <a:cubicBezTo>
                  <a:pt x="13702" y="20257"/>
                  <a:pt x="13781" y="20257"/>
                  <a:pt x="13821" y="20218"/>
                </a:cubicBezTo>
                <a:cubicBezTo>
                  <a:pt x="13900" y="20218"/>
                  <a:pt x="13979" y="20178"/>
                  <a:pt x="14058" y="20139"/>
                </a:cubicBezTo>
                <a:close/>
                <a:moveTo>
                  <a:pt x="20692" y="11373"/>
                </a:moveTo>
                <a:cubicBezTo>
                  <a:pt x="20731" y="11294"/>
                  <a:pt x="20731" y="11215"/>
                  <a:pt x="20731" y="11096"/>
                </a:cubicBezTo>
                <a:cubicBezTo>
                  <a:pt x="20731" y="11017"/>
                  <a:pt x="20731" y="10899"/>
                  <a:pt x="20731" y="10780"/>
                </a:cubicBezTo>
                <a:cubicBezTo>
                  <a:pt x="20731" y="10543"/>
                  <a:pt x="20731" y="10306"/>
                  <a:pt x="20692" y="10069"/>
                </a:cubicBezTo>
                <a:cubicBezTo>
                  <a:pt x="20692" y="9793"/>
                  <a:pt x="20652" y="9556"/>
                  <a:pt x="20613" y="9319"/>
                </a:cubicBezTo>
                <a:cubicBezTo>
                  <a:pt x="20415" y="8095"/>
                  <a:pt x="20020" y="6989"/>
                  <a:pt x="19428" y="5963"/>
                </a:cubicBezTo>
                <a:cubicBezTo>
                  <a:pt x="18875" y="4936"/>
                  <a:pt x="18125" y="4028"/>
                  <a:pt x="17296" y="3278"/>
                </a:cubicBezTo>
                <a:cubicBezTo>
                  <a:pt x="16427" y="2527"/>
                  <a:pt x="15440" y="1935"/>
                  <a:pt x="14334" y="1501"/>
                </a:cubicBezTo>
                <a:cubicBezTo>
                  <a:pt x="13229" y="1106"/>
                  <a:pt x="12044" y="869"/>
                  <a:pt x="10820" y="869"/>
                </a:cubicBezTo>
                <a:cubicBezTo>
                  <a:pt x="10741" y="869"/>
                  <a:pt x="10741" y="869"/>
                  <a:pt x="10741" y="869"/>
                </a:cubicBezTo>
                <a:cubicBezTo>
                  <a:pt x="10701" y="869"/>
                  <a:pt x="10622" y="869"/>
                  <a:pt x="10543" y="869"/>
                </a:cubicBezTo>
                <a:cubicBezTo>
                  <a:pt x="10425" y="869"/>
                  <a:pt x="10346" y="869"/>
                  <a:pt x="10306" y="869"/>
                </a:cubicBezTo>
                <a:cubicBezTo>
                  <a:pt x="10267" y="869"/>
                  <a:pt x="10227" y="869"/>
                  <a:pt x="10148" y="908"/>
                </a:cubicBezTo>
                <a:cubicBezTo>
                  <a:pt x="10109" y="908"/>
                  <a:pt x="10069" y="908"/>
                  <a:pt x="10030" y="908"/>
                </a:cubicBezTo>
                <a:cubicBezTo>
                  <a:pt x="9990" y="908"/>
                  <a:pt x="9951" y="908"/>
                  <a:pt x="9951" y="908"/>
                </a:cubicBezTo>
                <a:cubicBezTo>
                  <a:pt x="9912" y="908"/>
                  <a:pt x="9872" y="908"/>
                  <a:pt x="9833" y="908"/>
                </a:cubicBezTo>
                <a:cubicBezTo>
                  <a:pt x="9754" y="908"/>
                  <a:pt x="9675" y="948"/>
                  <a:pt x="9635" y="948"/>
                </a:cubicBezTo>
                <a:cubicBezTo>
                  <a:pt x="9556" y="987"/>
                  <a:pt x="9477" y="987"/>
                  <a:pt x="9438" y="987"/>
                </a:cubicBezTo>
                <a:cubicBezTo>
                  <a:pt x="9398" y="987"/>
                  <a:pt x="9359" y="987"/>
                  <a:pt x="9319" y="987"/>
                </a:cubicBezTo>
                <a:cubicBezTo>
                  <a:pt x="9240" y="987"/>
                  <a:pt x="9161" y="987"/>
                  <a:pt x="9122" y="987"/>
                </a:cubicBezTo>
                <a:cubicBezTo>
                  <a:pt x="9043" y="1027"/>
                  <a:pt x="8964" y="1066"/>
                  <a:pt x="8885" y="1066"/>
                </a:cubicBezTo>
                <a:cubicBezTo>
                  <a:pt x="8845" y="1066"/>
                  <a:pt x="8845" y="1066"/>
                  <a:pt x="8845" y="1066"/>
                </a:cubicBezTo>
                <a:cubicBezTo>
                  <a:pt x="8727" y="1106"/>
                  <a:pt x="8569" y="1145"/>
                  <a:pt x="8411" y="1185"/>
                </a:cubicBezTo>
                <a:cubicBezTo>
                  <a:pt x="8253" y="1224"/>
                  <a:pt x="8095" y="1264"/>
                  <a:pt x="7937" y="1303"/>
                </a:cubicBezTo>
                <a:cubicBezTo>
                  <a:pt x="7779" y="1343"/>
                  <a:pt x="7661" y="1422"/>
                  <a:pt x="7503" y="1461"/>
                </a:cubicBezTo>
                <a:cubicBezTo>
                  <a:pt x="7345" y="1501"/>
                  <a:pt x="7187" y="1580"/>
                  <a:pt x="7068" y="1580"/>
                </a:cubicBezTo>
                <a:cubicBezTo>
                  <a:pt x="6792" y="1737"/>
                  <a:pt x="6516" y="1856"/>
                  <a:pt x="6239" y="1974"/>
                </a:cubicBezTo>
                <a:cubicBezTo>
                  <a:pt x="6002" y="2093"/>
                  <a:pt x="5726" y="2251"/>
                  <a:pt x="5449" y="2409"/>
                </a:cubicBezTo>
                <a:cubicBezTo>
                  <a:pt x="5212" y="2606"/>
                  <a:pt x="4976" y="2764"/>
                  <a:pt x="4778" y="2922"/>
                </a:cubicBezTo>
                <a:cubicBezTo>
                  <a:pt x="4541" y="3120"/>
                  <a:pt x="4304" y="3278"/>
                  <a:pt x="4067" y="3514"/>
                </a:cubicBezTo>
                <a:cubicBezTo>
                  <a:pt x="8371" y="7779"/>
                  <a:pt x="8371" y="7779"/>
                  <a:pt x="8371" y="7779"/>
                </a:cubicBezTo>
                <a:cubicBezTo>
                  <a:pt x="8529" y="7661"/>
                  <a:pt x="8687" y="7582"/>
                  <a:pt x="8845" y="7463"/>
                </a:cubicBezTo>
                <a:cubicBezTo>
                  <a:pt x="8964" y="7384"/>
                  <a:pt x="9122" y="7305"/>
                  <a:pt x="9280" y="7266"/>
                </a:cubicBezTo>
                <a:cubicBezTo>
                  <a:pt x="9438" y="7187"/>
                  <a:pt x="9596" y="7108"/>
                  <a:pt x="9793" y="7068"/>
                </a:cubicBezTo>
                <a:cubicBezTo>
                  <a:pt x="9951" y="7029"/>
                  <a:pt x="10148" y="6989"/>
                  <a:pt x="10346" y="6950"/>
                </a:cubicBezTo>
                <a:cubicBezTo>
                  <a:pt x="10425" y="6950"/>
                  <a:pt x="10464" y="6950"/>
                  <a:pt x="10543" y="6950"/>
                </a:cubicBezTo>
                <a:cubicBezTo>
                  <a:pt x="10622" y="6950"/>
                  <a:pt x="10701" y="6950"/>
                  <a:pt x="10741" y="6950"/>
                </a:cubicBezTo>
                <a:cubicBezTo>
                  <a:pt x="10820" y="6871"/>
                  <a:pt x="10820" y="6871"/>
                  <a:pt x="10820" y="6871"/>
                </a:cubicBezTo>
                <a:cubicBezTo>
                  <a:pt x="11373" y="6871"/>
                  <a:pt x="11846" y="6989"/>
                  <a:pt x="12320" y="7187"/>
                </a:cubicBezTo>
                <a:cubicBezTo>
                  <a:pt x="12794" y="7424"/>
                  <a:pt x="13189" y="7700"/>
                  <a:pt x="13584" y="8056"/>
                </a:cubicBezTo>
                <a:cubicBezTo>
                  <a:pt x="13939" y="8411"/>
                  <a:pt x="14216" y="8806"/>
                  <a:pt x="14413" y="9280"/>
                </a:cubicBezTo>
                <a:cubicBezTo>
                  <a:pt x="14611" y="9754"/>
                  <a:pt x="14729" y="10267"/>
                  <a:pt x="14729" y="10780"/>
                </a:cubicBezTo>
                <a:cubicBezTo>
                  <a:pt x="14729" y="11096"/>
                  <a:pt x="14690" y="11412"/>
                  <a:pt x="14611" y="11688"/>
                </a:cubicBezTo>
                <a:cubicBezTo>
                  <a:pt x="14532" y="11965"/>
                  <a:pt x="14453" y="12202"/>
                  <a:pt x="14374" y="12439"/>
                </a:cubicBezTo>
                <a:cubicBezTo>
                  <a:pt x="19507" y="15519"/>
                  <a:pt x="19507" y="15519"/>
                  <a:pt x="19507" y="15519"/>
                </a:cubicBezTo>
                <a:cubicBezTo>
                  <a:pt x="19547" y="15479"/>
                  <a:pt x="19626" y="15400"/>
                  <a:pt x="19665" y="15282"/>
                </a:cubicBezTo>
                <a:cubicBezTo>
                  <a:pt x="19665" y="15203"/>
                  <a:pt x="19705" y="15124"/>
                  <a:pt x="19744" y="15005"/>
                </a:cubicBezTo>
                <a:cubicBezTo>
                  <a:pt x="19823" y="14966"/>
                  <a:pt x="19823" y="14966"/>
                  <a:pt x="19823" y="14966"/>
                </a:cubicBezTo>
                <a:cubicBezTo>
                  <a:pt x="19823" y="14887"/>
                  <a:pt x="19863" y="14808"/>
                  <a:pt x="19902" y="14729"/>
                </a:cubicBezTo>
                <a:cubicBezTo>
                  <a:pt x="19941" y="14650"/>
                  <a:pt x="19981" y="14571"/>
                  <a:pt x="20020" y="14492"/>
                </a:cubicBezTo>
                <a:cubicBezTo>
                  <a:pt x="20060" y="14413"/>
                  <a:pt x="20060" y="14413"/>
                  <a:pt x="20060" y="14413"/>
                </a:cubicBezTo>
                <a:cubicBezTo>
                  <a:pt x="20099" y="14334"/>
                  <a:pt x="20139" y="14255"/>
                  <a:pt x="20139" y="14176"/>
                </a:cubicBezTo>
                <a:cubicBezTo>
                  <a:pt x="20139" y="14137"/>
                  <a:pt x="20178" y="14058"/>
                  <a:pt x="20218" y="13979"/>
                </a:cubicBezTo>
                <a:cubicBezTo>
                  <a:pt x="20218" y="13939"/>
                  <a:pt x="20218" y="13939"/>
                  <a:pt x="20218" y="13900"/>
                </a:cubicBezTo>
                <a:cubicBezTo>
                  <a:pt x="20218" y="13900"/>
                  <a:pt x="20218" y="13860"/>
                  <a:pt x="20257" y="13821"/>
                </a:cubicBezTo>
                <a:cubicBezTo>
                  <a:pt x="20257" y="13742"/>
                  <a:pt x="20297" y="13623"/>
                  <a:pt x="20336" y="13544"/>
                </a:cubicBezTo>
                <a:cubicBezTo>
                  <a:pt x="20336" y="13465"/>
                  <a:pt x="20376" y="13386"/>
                  <a:pt x="20415" y="13307"/>
                </a:cubicBezTo>
                <a:cubicBezTo>
                  <a:pt x="20415" y="13268"/>
                  <a:pt x="20415" y="13268"/>
                  <a:pt x="20415" y="13268"/>
                </a:cubicBezTo>
                <a:cubicBezTo>
                  <a:pt x="20415" y="13189"/>
                  <a:pt x="20455" y="13110"/>
                  <a:pt x="20455" y="12992"/>
                </a:cubicBezTo>
                <a:cubicBezTo>
                  <a:pt x="20494" y="12913"/>
                  <a:pt x="20534" y="12834"/>
                  <a:pt x="20534" y="12755"/>
                </a:cubicBezTo>
                <a:cubicBezTo>
                  <a:pt x="20534" y="12715"/>
                  <a:pt x="20534" y="12676"/>
                  <a:pt x="20573" y="12597"/>
                </a:cubicBezTo>
                <a:cubicBezTo>
                  <a:pt x="20573" y="12518"/>
                  <a:pt x="20573" y="12478"/>
                  <a:pt x="20613" y="12399"/>
                </a:cubicBezTo>
                <a:cubicBezTo>
                  <a:pt x="20613" y="12320"/>
                  <a:pt x="20613" y="12241"/>
                  <a:pt x="20613" y="12202"/>
                </a:cubicBezTo>
                <a:cubicBezTo>
                  <a:pt x="20613" y="12162"/>
                  <a:pt x="20613" y="12123"/>
                  <a:pt x="20613" y="12083"/>
                </a:cubicBezTo>
                <a:cubicBezTo>
                  <a:pt x="20613" y="12044"/>
                  <a:pt x="20613" y="12004"/>
                  <a:pt x="20613" y="11965"/>
                </a:cubicBezTo>
                <a:cubicBezTo>
                  <a:pt x="20652" y="11925"/>
                  <a:pt x="20692" y="11846"/>
                  <a:pt x="20692" y="11767"/>
                </a:cubicBezTo>
                <a:cubicBezTo>
                  <a:pt x="20692" y="11688"/>
                  <a:pt x="20692" y="11649"/>
                  <a:pt x="20692" y="11570"/>
                </a:cubicBezTo>
                <a:cubicBezTo>
                  <a:pt x="20692" y="11531"/>
                  <a:pt x="20692" y="11491"/>
                  <a:pt x="20692" y="11452"/>
                </a:cubicBezTo>
                <a:cubicBezTo>
                  <a:pt x="20692" y="11452"/>
                  <a:pt x="20692" y="11412"/>
                  <a:pt x="20692" y="11373"/>
                </a:cubicBezTo>
                <a:close/>
                <a:moveTo>
                  <a:pt x="13821" y="10780"/>
                </a:moveTo>
                <a:cubicBezTo>
                  <a:pt x="13821" y="10385"/>
                  <a:pt x="13742" y="9990"/>
                  <a:pt x="13584" y="9635"/>
                </a:cubicBezTo>
                <a:cubicBezTo>
                  <a:pt x="13426" y="9240"/>
                  <a:pt x="13189" y="8924"/>
                  <a:pt x="12913" y="8687"/>
                </a:cubicBezTo>
                <a:cubicBezTo>
                  <a:pt x="12636" y="8411"/>
                  <a:pt x="12320" y="8174"/>
                  <a:pt x="11965" y="8016"/>
                </a:cubicBezTo>
                <a:cubicBezTo>
                  <a:pt x="11610" y="7858"/>
                  <a:pt x="11215" y="7779"/>
                  <a:pt x="10820" y="7779"/>
                </a:cubicBezTo>
                <a:cubicBezTo>
                  <a:pt x="10385" y="7779"/>
                  <a:pt x="9990" y="7858"/>
                  <a:pt x="9635" y="8016"/>
                </a:cubicBezTo>
                <a:cubicBezTo>
                  <a:pt x="9240" y="8174"/>
                  <a:pt x="8924" y="8411"/>
                  <a:pt x="8648" y="8687"/>
                </a:cubicBezTo>
                <a:cubicBezTo>
                  <a:pt x="8371" y="8964"/>
                  <a:pt x="8174" y="9280"/>
                  <a:pt x="8016" y="9635"/>
                </a:cubicBezTo>
                <a:cubicBezTo>
                  <a:pt x="7858" y="9990"/>
                  <a:pt x="7779" y="10385"/>
                  <a:pt x="7779" y="10780"/>
                </a:cubicBezTo>
                <a:cubicBezTo>
                  <a:pt x="7779" y="11215"/>
                  <a:pt x="7858" y="11610"/>
                  <a:pt x="8016" y="11965"/>
                </a:cubicBezTo>
                <a:cubicBezTo>
                  <a:pt x="8174" y="12360"/>
                  <a:pt x="8371" y="12676"/>
                  <a:pt x="8648" y="12952"/>
                </a:cubicBezTo>
                <a:cubicBezTo>
                  <a:pt x="8924" y="13229"/>
                  <a:pt x="9240" y="13465"/>
                  <a:pt x="9635" y="13584"/>
                </a:cubicBezTo>
                <a:cubicBezTo>
                  <a:pt x="9990" y="13742"/>
                  <a:pt x="10385" y="13821"/>
                  <a:pt x="10820" y="13821"/>
                </a:cubicBezTo>
                <a:cubicBezTo>
                  <a:pt x="11215" y="13821"/>
                  <a:pt x="11610" y="13742"/>
                  <a:pt x="11965" y="13584"/>
                </a:cubicBezTo>
                <a:cubicBezTo>
                  <a:pt x="12320" y="13386"/>
                  <a:pt x="12636" y="13189"/>
                  <a:pt x="12913" y="12952"/>
                </a:cubicBezTo>
                <a:cubicBezTo>
                  <a:pt x="13189" y="12676"/>
                  <a:pt x="13426" y="12360"/>
                  <a:pt x="13584" y="11965"/>
                </a:cubicBezTo>
                <a:cubicBezTo>
                  <a:pt x="13742" y="11610"/>
                  <a:pt x="13821" y="11215"/>
                  <a:pt x="13821" y="10780"/>
                </a:cubicBezTo>
                <a:close/>
                <a:moveTo>
                  <a:pt x="10820" y="12952"/>
                </a:moveTo>
                <a:cubicBezTo>
                  <a:pt x="10504" y="12952"/>
                  <a:pt x="10227" y="12913"/>
                  <a:pt x="9951" y="12794"/>
                </a:cubicBezTo>
                <a:cubicBezTo>
                  <a:pt x="9714" y="12676"/>
                  <a:pt x="9477" y="12518"/>
                  <a:pt x="9280" y="12360"/>
                </a:cubicBezTo>
                <a:cubicBezTo>
                  <a:pt x="9043" y="12123"/>
                  <a:pt x="8885" y="11886"/>
                  <a:pt x="8806" y="11649"/>
                </a:cubicBezTo>
                <a:cubicBezTo>
                  <a:pt x="8687" y="11373"/>
                  <a:pt x="8648" y="11096"/>
                  <a:pt x="8648" y="10780"/>
                </a:cubicBezTo>
                <a:cubicBezTo>
                  <a:pt x="8648" y="10504"/>
                  <a:pt x="8687" y="10188"/>
                  <a:pt x="8806" y="9951"/>
                </a:cubicBezTo>
                <a:cubicBezTo>
                  <a:pt x="8885" y="9675"/>
                  <a:pt x="9043" y="9477"/>
                  <a:pt x="9280" y="9240"/>
                </a:cubicBezTo>
                <a:cubicBezTo>
                  <a:pt x="9477" y="9082"/>
                  <a:pt x="9714" y="8924"/>
                  <a:pt x="9951" y="8806"/>
                </a:cubicBezTo>
                <a:cubicBezTo>
                  <a:pt x="10227" y="8687"/>
                  <a:pt x="10504" y="8648"/>
                  <a:pt x="10820" y="8648"/>
                </a:cubicBezTo>
                <a:cubicBezTo>
                  <a:pt x="11096" y="8648"/>
                  <a:pt x="11373" y="8687"/>
                  <a:pt x="11649" y="8806"/>
                </a:cubicBezTo>
                <a:cubicBezTo>
                  <a:pt x="11886" y="8924"/>
                  <a:pt x="12123" y="9082"/>
                  <a:pt x="12281" y="9240"/>
                </a:cubicBezTo>
                <a:cubicBezTo>
                  <a:pt x="12518" y="9477"/>
                  <a:pt x="12676" y="9675"/>
                  <a:pt x="12794" y="9951"/>
                </a:cubicBezTo>
                <a:cubicBezTo>
                  <a:pt x="12913" y="10188"/>
                  <a:pt x="12952" y="10504"/>
                  <a:pt x="12952" y="10780"/>
                </a:cubicBezTo>
                <a:cubicBezTo>
                  <a:pt x="12952" y="11096"/>
                  <a:pt x="12913" y="11373"/>
                  <a:pt x="12794" y="11649"/>
                </a:cubicBezTo>
                <a:cubicBezTo>
                  <a:pt x="12676" y="11886"/>
                  <a:pt x="12518" y="12123"/>
                  <a:pt x="12281" y="12360"/>
                </a:cubicBezTo>
                <a:cubicBezTo>
                  <a:pt x="12123" y="12518"/>
                  <a:pt x="11886" y="12676"/>
                  <a:pt x="11649" y="12794"/>
                </a:cubicBezTo>
                <a:cubicBezTo>
                  <a:pt x="11373" y="12913"/>
                  <a:pt x="11096" y="12952"/>
                  <a:pt x="10820" y="12952"/>
                </a:cubicBezTo>
                <a:close/>
                <a:moveTo>
                  <a:pt x="10820" y="9517"/>
                </a:moveTo>
                <a:cubicBezTo>
                  <a:pt x="10622" y="9517"/>
                  <a:pt x="10464" y="9556"/>
                  <a:pt x="10306" y="9635"/>
                </a:cubicBezTo>
                <a:cubicBezTo>
                  <a:pt x="10109" y="9675"/>
                  <a:pt x="9990" y="9754"/>
                  <a:pt x="9872" y="9872"/>
                </a:cubicBezTo>
                <a:cubicBezTo>
                  <a:pt x="9793" y="9990"/>
                  <a:pt x="9675" y="10148"/>
                  <a:pt x="9635" y="10306"/>
                </a:cubicBezTo>
                <a:cubicBezTo>
                  <a:pt x="9556" y="10464"/>
                  <a:pt x="9517" y="10622"/>
                  <a:pt x="9517" y="10780"/>
                </a:cubicBezTo>
                <a:cubicBezTo>
                  <a:pt x="9517" y="10978"/>
                  <a:pt x="9556" y="11136"/>
                  <a:pt x="9635" y="11294"/>
                </a:cubicBezTo>
                <a:cubicBezTo>
                  <a:pt x="9675" y="11452"/>
                  <a:pt x="9793" y="11570"/>
                  <a:pt x="9872" y="11728"/>
                </a:cubicBezTo>
                <a:cubicBezTo>
                  <a:pt x="9990" y="11807"/>
                  <a:pt x="10109" y="11925"/>
                  <a:pt x="10306" y="11965"/>
                </a:cubicBezTo>
                <a:cubicBezTo>
                  <a:pt x="10464" y="12044"/>
                  <a:pt x="10622" y="12083"/>
                  <a:pt x="10820" y="12083"/>
                </a:cubicBezTo>
                <a:cubicBezTo>
                  <a:pt x="10978" y="12083"/>
                  <a:pt x="11136" y="12044"/>
                  <a:pt x="11294" y="11965"/>
                </a:cubicBezTo>
                <a:cubicBezTo>
                  <a:pt x="11452" y="11925"/>
                  <a:pt x="11610" y="11807"/>
                  <a:pt x="11728" y="11728"/>
                </a:cubicBezTo>
                <a:cubicBezTo>
                  <a:pt x="11846" y="11570"/>
                  <a:pt x="11925" y="11452"/>
                  <a:pt x="12004" y="11294"/>
                </a:cubicBezTo>
                <a:cubicBezTo>
                  <a:pt x="12044" y="11136"/>
                  <a:pt x="12083" y="10978"/>
                  <a:pt x="12083" y="10780"/>
                </a:cubicBezTo>
                <a:cubicBezTo>
                  <a:pt x="12083" y="10622"/>
                  <a:pt x="12044" y="10464"/>
                  <a:pt x="12004" y="10306"/>
                </a:cubicBezTo>
                <a:cubicBezTo>
                  <a:pt x="11925" y="10148"/>
                  <a:pt x="11846" y="9990"/>
                  <a:pt x="11728" y="9872"/>
                </a:cubicBezTo>
                <a:cubicBezTo>
                  <a:pt x="11610" y="9754"/>
                  <a:pt x="11452" y="9675"/>
                  <a:pt x="11294" y="9635"/>
                </a:cubicBezTo>
                <a:cubicBezTo>
                  <a:pt x="11136" y="9556"/>
                  <a:pt x="10978" y="9517"/>
                  <a:pt x="10820" y="9517"/>
                </a:cubicBezTo>
                <a:close/>
                <a:moveTo>
                  <a:pt x="18362" y="17177"/>
                </a:moveTo>
                <a:cubicBezTo>
                  <a:pt x="18401" y="17177"/>
                  <a:pt x="18401" y="17177"/>
                  <a:pt x="18401" y="17177"/>
                </a:cubicBezTo>
                <a:cubicBezTo>
                  <a:pt x="18520" y="17019"/>
                  <a:pt x="18638" y="16901"/>
                  <a:pt x="18717" y="16743"/>
                </a:cubicBezTo>
                <a:cubicBezTo>
                  <a:pt x="18836" y="16585"/>
                  <a:pt x="18915" y="16427"/>
                  <a:pt x="19033" y="16309"/>
                </a:cubicBezTo>
                <a:cubicBezTo>
                  <a:pt x="13900" y="13150"/>
                  <a:pt x="13900" y="13150"/>
                  <a:pt x="13900" y="13150"/>
                </a:cubicBezTo>
                <a:cubicBezTo>
                  <a:pt x="13742" y="13347"/>
                  <a:pt x="13623" y="13505"/>
                  <a:pt x="13465" y="13623"/>
                </a:cubicBezTo>
                <a:cubicBezTo>
                  <a:pt x="13347" y="13781"/>
                  <a:pt x="13189" y="13900"/>
                  <a:pt x="13031" y="13979"/>
                </a:cubicBezTo>
                <a:cubicBezTo>
                  <a:pt x="15914" y="19349"/>
                  <a:pt x="15914" y="19349"/>
                  <a:pt x="15914" y="19349"/>
                </a:cubicBezTo>
                <a:cubicBezTo>
                  <a:pt x="16032" y="19231"/>
                  <a:pt x="16190" y="19112"/>
                  <a:pt x="16348" y="19033"/>
                </a:cubicBezTo>
                <a:cubicBezTo>
                  <a:pt x="16506" y="18915"/>
                  <a:pt x="16624" y="18836"/>
                  <a:pt x="16782" y="18717"/>
                </a:cubicBezTo>
                <a:cubicBezTo>
                  <a:pt x="16822" y="18717"/>
                  <a:pt x="16822" y="18717"/>
                  <a:pt x="16822" y="18717"/>
                </a:cubicBezTo>
                <a:cubicBezTo>
                  <a:pt x="16822" y="18678"/>
                  <a:pt x="16822" y="18678"/>
                  <a:pt x="16822" y="18678"/>
                </a:cubicBezTo>
                <a:cubicBezTo>
                  <a:pt x="16901" y="18638"/>
                  <a:pt x="16940" y="18599"/>
                  <a:pt x="17019" y="18520"/>
                </a:cubicBezTo>
                <a:cubicBezTo>
                  <a:pt x="17098" y="18480"/>
                  <a:pt x="17138" y="18441"/>
                  <a:pt x="17177" y="18362"/>
                </a:cubicBezTo>
                <a:cubicBezTo>
                  <a:pt x="17217" y="18362"/>
                  <a:pt x="17217" y="18362"/>
                  <a:pt x="17217" y="18322"/>
                </a:cubicBezTo>
                <a:cubicBezTo>
                  <a:pt x="17217" y="18322"/>
                  <a:pt x="17256" y="18322"/>
                  <a:pt x="17296" y="18322"/>
                </a:cubicBezTo>
                <a:cubicBezTo>
                  <a:pt x="17335" y="18283"/>
                  <a:pt x="17375" y="18244"/>
                  <a:pt x="17454" y="18165"/>
                </a:cubicBezTo>
                <a:cubicBezTo>
                  <a:pt x="17493" y="18125"/>
                  <a:pt x="17572" y="18046"/>
                  <a:pt x="17612" y="18007"/>
                </a:cubicBezTo>
                <a:cubicBezTo>
                  <a:pt x="17612" y="17967"/>
                  <a:pt x="17651" y="17928"/>
                  <a:pt x="17691" y="17928"/>
                </a:cubicBezTo>
                <a:cubicBezTo>
                  <a:pt x="17730" y="17888"/>
                  <a:pt x="17770" y="17809"/>
                  <a:pt x="17809" y="17770"/>
                </a:cubicBezTo>
                <a:cubicBezTo>
                  <a:pt x="17888" y="17730"/>
                  <a:pt x="17928" y="17691"/>
                  <a:pt x="18007" y="17651"/>
                </a:cubicBezTo>
                <a:cubicBezTo>
                  <a:pt x="18046" y="17572"/>
                  <a:pt x="18046" y="17572"/>
                  <a:pt x="18046" y="17572"/>
                </a:cubicBezTo>
                <a:cubicBezTo>
                  <a:pt x="18086" y="17533"/>
                  <a:pt x="18125" y="17454"/>
                  <a:pt x="18204" y="17375"/>
                </a:cubicBezTo>
                <a:cubicBezTo>
                  <a:pt x="18283" y="17296"/>
                  <a:pt x="18322" y="17256"/>
                  <a:pt x="18362" y="1717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3" name="Shape 4893"/>
          <p:cNvSpPr/>
          <p:nvPr/>
        </p:nvSpPr>
        <p:spPr>
          <a:xfrm>
            <a:off x="1604707" y="3847495"/>
            <a:ext cx="248568" cy="209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54" y="16518"/>
                </a:moveTo>
                <a:cubicBezTo>
                  <a:pt x="15872" y="16659"/>
                  <a:pt x="16110" y="16894"/>
                  <a:pt x="16270" y="17224"/>
                </a:cubicBezTo>
                <a:cubicBezTo>
                  <a:pt x="16429" y="17506"/>
                  <a:pt x="16548" y="17788"/>
                  <a:pt x="16548" y="18024"/>
                </a:cubicBezTo>
                <a:cubicBezTo>
                  <a:pt x="16548" y="18306"/>
                  <a:pt x="16548" y="18776"/>
                  <a:pt x="16548" y="19388"/>
                </a:cubicBezTo>
                <a:cubicBezTo>
                  <a:pt x="16548" y="20047"/>
                  <a:pt x="16548" y="20424"/>
                  <a:pt x="16548" y="20612"/>
                </a:cubicBezTo>
                <a:cubicBezTo>
                  <a:pt x="16548" y="20800"/>
                  <a:pt x="16469" y="21035"/>
                  <a:pt x="16349" y="21224"/>
                </a:cubicBezTo>
                <a:cubicBezTo>
                  <a:pt x="16230" y="21459"/>
                  <a:pt x="16031" y="21600"/>
                  <a:pt x="15713" y="21600"/>
                </a:cubicBezTo>
                <a:cubicBezTo>
                  <a:pt x="15434" y="21600"/>
                  <a:pt x="14519" y="21600"/>
                  <a:pt x="12968" y="21600"/>
                </a:cubicBezTo>
                <a:cubicBezTo>
                  <a:pt x="11456" y="21600"/>
                  <a:pt x="10223" y="21600"/>
                  <a:pt x="9269" y="21600"/>
                </a:cubicBezTo>
                <a:cubicBezTo>
                  <a:pt x="8990" y="21600"/>
                  <a:pt x="8672" y="21600"/>
                  <a:pt x="8354" y="21600"/>
                </a:cubicBezTo>
                <a:cubicBezTo>
                  <a:pt x="8194" y="21600"/>
                  <a:pt x="8194" y="21600"/>
                  <a:pt x="8194" y="21600"/>
                </a:cubicBezTo>
                <a:cubicBezTo>
                  <a:pt x="7836" y="21600"/>
                  <a:pt x="7518" y="21600"/>
                  <a:pt x="7240" y="21600"/>
                </a:cubicBezTo>
                <a:cubicBezTo>
                  <a:pt x="6325" y="21600"/>
                  <a:pt x="5092" y="21600"/>
                  <a:pt x="3540" y="21600"/>
                </a:cubicBezTo>
                <a:cubicBezTo>
                  <a:pt x="2029" y="21600"/>
                  <a:pt x="1114" y="21600"/>
                  <a:pt x="835" y="21600"/>
                </a:cubicBezTo>
                <a:cubicBezTo>
                  <a:pt x="517" y="21600"/>
                  <a:pt x="318" y="21459"/>
                  <a:pt x="199" y="21224"/>
                </a:cubicBezTo>
                <a:cubicBezTo>
                  <a:pt x="80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40" y="17506"/>
                  <a:pt x="159" y="17224"/>
                </a:cubicBezTo>
                <a:cubicBezTo>
                  <a:pt x="278" y="16941"/>
                  <a:pt x="477" y="16706"/>
                  <a:pt x="835" y="16565"/>
                </a:cubicBezTo>
                <a:cubicBezTo>
                  <a:pt x="1034" y="16424"/>
                  <a:pt x="1352" y="16282"/>
                  <a:pt x="1710" y="16141"/>
                </a:cubicBezTo>
                <a:cubicBezTo>
                  <a:pt x="2108" y="15953"/>
                  <a:pt x="2506" y="15765"/>
                  <a:pt x="2904" y="15576"/>
                </a:cubicBezTo>
                <a:cubicBezTo>
                  <a:pt x="3341" y="15435"/>
                  <a:pt x="3779" y="15247"/>
                  <a:pt x="4217" y="15059"/>
                </a:cubicBezTo>
                <a:cubicBezTo>
                  <a:pt x="4654" y="14871"/>
                  <a:pt x="5052" y="14729"/>
                  <a:pt x="5450" y="14588"/>
                </a:cubicBezTo>
                <a:cubicBezTo>
                  <a:pt x="5490" y="14588"/>
                  <a:pt x="5490" y="14588"/>
                  <a:pt x="5529" y="14494"/>
                </a:cubicBezTo>
                <a:cubicBezTo>
                  <a:pt x="5529" y="14447"/>
                  <a:pt x="5569" y="14259"/>
                  <a:pt x="5569" y="13976"/>
                </a:cubicBezTo>
                <a:cubicBezTo>
                  <a:pt x="5569" y="13647"/>
                  <a:pt x="5529" y="13365"/>
                  <a:pt x="5529" y="13176"/>
                </a:cubicBezTo>
                <a:cubicBezTo>
                  <a:pt x="5490" y="12941"/>
                  <a:pt x="5450" y="12753"/>
                  <a:pt x="5410" y="12565"/>
                </a:cubicBezTo>
                <a:cubicBezTo>
                  <a:pt x="5291" y="12329"/>
                  <a:pt x="5211" y="12047"/>
                  <a:pt x="5092" y="11718"/>
                </a:cubicBezTo>
                <a:cubicBezTo>
                  <a:pt x="5012" y="11388"/>
                  <a:pt x="4972" y="11059"/>
                  <a:pt x="4933" y="10682"/>
                </a:cubicBezTo>
                <a:cubicBezTo>
                  <a:pt x="4813" y="10541"/>
                  <a:pt x="4694" y="10353"/>
                  <a:pt x="4575" y="10024"/>
                </a:cubicBezTo>
                <a:cubicBezTo>
                  <a:pt x="4415" y="9741"/>
                  <a:pt x="4336" y="9271"/>
                  <a:pt x="4256" y="8706"/>
                </a:cubicBezTo>
                <a:cubicBezTo>
                  <a:pt x="4137" y="8282"/>
                  <a:pt x="4097" y="7906"/>
                  <a:pt x="4137" y="7718"/>
                </a:cubicBezTo>
                <a:cubicBezTo>
                  <a:pt x="4137" y="7482"/>
                  <a:pt x="4177" y="7294"/>
                  <a:pt x="4256" y="7106"/>
                </a:cubicBezTo>
                <a:cubicBezTo>
                  <a:pt x="4256" y="7059"/>
                  <a:pt x="4256" y="7059"/>
                  <a:pt x="4256" y="7012"/>
                </a:cubicBezTo>
                <a:cubicBezTo>
                  <a:pt x="4256" y="7012"/>
                  <a:pt x="4256" y="7012"/>
                  <a:pt x="4296" y="7012"/>
                </a:cubicBezTo>
                <a:cubicBezTo>
                  <a:pt x="4296" y="6871"/>
                  <a:pt x="4296" y="6588"/>
                  <a:pt x="4296" y="6118"/>
                </a:cubicBezTo>
                <a:cubicBezTo>
                  <a:pt x="4256" y="5647"/>
                  <a:pt x="4217" y="5176"/>
                  <a:pt x="4137" y="4659"/>
                </a:cubicBezTo>
                <a:cubicBezTo>
                  <a:pt x="4097" y="4376"/>
                  <a:pt x="4097" y="3953"/>
                  <a:pt x="4217" y="3341"/>
                </a:cubicBezTo>
                <a:cubicBezTo>
                  <a:pt x="4296" y="2776"/>
                  <a:pt x="4535" y="2212"/>
                  <a:pt x="4893" y="1647"/>
                </a:cubicBezTo>
                <a:cubicBezTo>
                  <a:pt x="4972" y="1459"/>
                  <a:pt x="5131" y="1271"/>
                  <a:pt x="5291" y="1082"/>
                </a:cubicBezTo>
                <a:cubicBezTo>
                  <a:pt x="5450" y="894"/>
                  <a:pt x="5688" y="753"/>
                  <a:pt x="5927" y="612"/>
                </a:cubicBezTo>
                <a:cubicBezTo>
                  <a:pt x="6166" y="471"/>
                  <a:pt x="6444" y="329"/>
                  <a:pt x="6723" y="188"/>
                </a:cubicBezTo>
                <a:cubicBezTo>
                  <a:pt x="7041" y="94"/>
                  <a:pt x="7399" y="0"/>
                  <a:pt x="7757" y="0"/>
                </a:cubicBezTo>
                <a:cubicBezTo>
                  <a:pt x="8672" y="0"/>
                  <a:pt x="8672" y="0"/>
                  <a:pt x="8672" y="0"/>
                </a:cubicBezTo>
                <a:cubicBezTo>
                  <a:pt x="9070" y="0"/>
                  <a:pt x="9428" y="94"/>
                  <a:pt x="9746" y="188"/>
                </a:cubicBezTo>
                <a:cubicBezTo>
                  <a:pt x="10064" y="329"/>
                  <a:pt x="10343" y="471"/>
                  <a:pt x="10581" y="612"/>
                </a:cubicBezTo>
                <a:cubicBezTo>
                  <a:pt x="10820" y="753"/>
                  <a:pt x="11019" y="894"/>
                  <a:pt x="11178" y="1082"/>
                </a:cubicBezTo>
                <a:cubicBezTo>
                  <a:pt x="11377" y="1271"/>
                  <a:pt x="11496" y="1459"/>
                  <a:pt x="11615" y="1647"/>
                </a:cubicBezTo>
                <a:cubicBezTo>
                  <a:pt x="11973" y="2212"/>
                  <a:pt x="12172" y="2776"/>
                  <a:pt x="12292" y="3341"/>
                </a:cubicBezTo>
                <a:cubicBezTo>
                  <a:pt x="12371" y="3953"/>
                  <a:pt x="12411" y="4376"/>
                  <a:pt x="12331" y="4659"/>
                </a:cubicBezTo>
                <a:cubicBezTo>
                  <a:pt x="12252" y="5176"/>
                  <a:pt x="12212" y="5647"/>
                  <a:pt x="12212" y="6118"/>
                </a:cubicBezTo>
                <a:cubicBezTo>
                  <a:pt x="12172" y="6588"/>
                  <a:pt x="12172" y="6871"/>
                  <a:pt x="12172" y="7012"/>
                </a:cubicBezTo>
                <a:cubicBezTo>
                  <a:pt x="12212" y="7012"/>
                  <a:pt x="12212" y="7012"/>
                  <a:pt x="12212" y="7012"/>
                </a:cubicBezTo>
                <a:cubicBezTo>
                  <a:pt x="12212" y="7059"/>
                  <a:pt x="12212" y="7059"/>
                  <a:pt x="12212" y="7106"/>
                </a:cubicBezTo>
                <a:cubicBezTo>
                  <a:pt x="12292" y="7294"/>
                  <a:pt x="12331" y="7482"/>
                  <a:pt x="12371" y="7718"/>
                </a:cubicBezTo>
                <a:cubicBezTo>
                  <a:pt x="12371" y="7906"/>
                  <a:pt x="12331" y="8282"/>
                  <a:pt x="12212" y="8706"/>
                </a:cubicBezTo>
                <a:cubicBezTo>
                  <a:pt x="12172" y="9271"/>
                  <a:pt x="12053" y="9741"/>
                  <a:pt x="11934" y="10024"/>
                </a:cubicBezTo>
                <a:cubicBezTo>
                  <a:pt x="11775" y="10353"/>
                  <a:pt x="11655" y="10541"/>
                  <a:pt x="11576" y="10682"/>
                </a:cubicBezTo>
                <a:cubicBezTo>
                  <a:pt x="11536" y="11059"/>
                  <a:pt x="11456" y="11388"/>
                  <a:pt x="11377" y="11718"/>
                </a:cubicBezTo>
                <a:cubicBezTo>
                  <a:pt x="11297" y="12047"/>
                  <a:pt x="11178" y="12329"/>
                  <a:pt x="11098" y="12565"/>
                </a:cubicBezTo>
                <a:cubicBezTo>
                  <a:pt x="11019" y="12800"/>
                  <a:pt x="10939" y="12988"/>
                  <a:pt x="10899" y="13271"/>
                </a:cubicBezTo>
                <a:cubicBezTo>
                  <a:pt x="10820" y="13506"/>
                  <a:pt x="10780" y="13741"/>
                  <a:pt x="10780" y="13976"/>
                </a:cubicBezTo>
                <a:cubicBezTo>
                  <a:pt x="10780" y="14259"/>
                  <a:pt x="10780" y="14447"/>
                  <a:pt x="10820" y="14494"/>
                </a:cubicBezTo>
                <a:cubicBezTo>
                  <a:pt x="10820" y="14494"/>
                  <a:pt x="10860" y="14541"/>
                  <a:pt x="10939" y="14588"/>
                </a:cubicBezTo>
                <a:cubicBezTo>
                  <a:pt x="11297" y="14729"/>
                  <a:pt x="11655" y="14871"/>
                  <a:pt x="12093" y="15012"/>
                </a:cubicBezTo>
                <a:cubicBezTo>
                  <a:pt x="12530" y="15200"/>
                  <a:pt x="12968" y="15341"/>
                  <a:pt x="13366" y="15529"/>
                </a:cubicBezTo>
                <a:cubicBezTo>
                  <a:pt x="13803" y="15718"/>
                  <a:pt x="14241" y="15906"/>
                  <a:pt x="14599" y="16047"/>
                </a:cubicBezTo>
                <a:cubicBezTo>
                  <a:pt x="14997" y="16235"/>
                  <a:pt x="15315" y="16376"/>
                  <a:pt x="15554" y="16518"/>
                </a:cubicBezTo>
                <a:close/>
                <a:moveTo>
                  <a:pt x="15633" y="20612"/>
                </a:moveTo>
                <a:cubicBezTo>
                  <a:pt x="15633" y="18024"/>
                  <a:pt x="15633" y="18024"/>
                  <a:pt x="15633" y="18024"/>
                </a:cubicBezTo>
                <a:cubicBezTo>
                  <a:pt x="15633" y="17976"/>
                  <a:pt x="15633" y="17882"/>
                  <a:pt x="15554" y="17741"/>
                </a:cubicBezTo>
                <a:cubicBezTo>
                  <a:pt x="15474" y="17600"/>
                  <a:pt x="15355" y="17506"/>
                  <a:pt x="15196" y="17412"/>
                </a:cubicBezTo>
                <a:cubicBezTo>
                  <a:pt x="14957" y="17271"/>
                  <a:pt x="14639" y="17129"/>
                  <a:pt x="14281" y="16988"/>
                </a:cubicBezTo>
                <a:cubicBezTo>
                  <a:pt x="13923" y="16847"/>
                  <a:pt x="13525" y="16659"/>
                  <a:pt x="13127" y="16518"/>
                </a:cubicBezTo>
                <a:cubicBezTo>
                  <a:pt x="12650" y="16329"/>
                  <a:pt x="12212" y="16188"/>
                  <a:pt x="11814" y="16000"/>
                </a:cubicBezTo>
                <a:cubicBezTo>
                  <a:pt x="11417" y="15859"/>
                  <a:pt x="11019" y="15718"/>
                  <a:pt x="10661" y="15576"/>
                </a:cubicBezTo>
                <a:cubicBezTo>
                  <a:pt x="10303" y="15435"/>
                  <a:pt x="10064" y="15200"/>
                  <a:pt x="9985" y="14871"/>
                </a:cubicBezTo>
                <a:cubicBezTo>
                  <a:pt x="9945" y="14541"/>
                  <a:pt x="9905" y="14212"/>
                  <a:pt x="9905" y="13976"/>
                </a:cubicBezTo>
                <a:cubicBezTo>
                  <a:pt x="9905" y="13600"/>
                  <a:pt x="9945" y="13271"/>
                  <a:pt x="10024" y="12988"/>
                </a:cubicBezTo>
                <a:cubicBezTo>
                  <a:pt x="10104" y="12659"/>
                  <a:pt x="10223" y="12376"/>
                  <a:pt x="10303" y="12141"/>
                </a:cubicBezTo>
                <a:cubicBezTo>
                  <a:pt x="10382" y="11953"/>
                  <a:pt x="10462" y="11718"/>
                  <a:pt x="10541" y="11388"/>
                </a:cubicBezTo>
                <a:cubicBezTo>
                  <a:pt x="10621" y="11106"/>
                  <a:pt x="10701" y="10824"/>
                  <a:pt x="10740" y="10541"/>
                </a:cubicBezTo>
                <a:cubicBezTo>
                  <a:pt x="10740" y="10259"/>
                  <a:pt x="10740" y="10259"/>
                  <a:pt x="10740" y="10259"/>
                </a:cubicBezTo>
                <a:cubicBezTo>
                  <a:pt x="10939" y="10024"/>
                  <a:pt x="10939" y="10024"/>
                  <a:pt x="10939" y="10024"/>
                </a:cubicBezTo>
                <a:cubicBezTo>
                  <a:pt x="10979" y="9976"/>
                  <a:pt x="11059" y="9835"/>
                  <a:pt x="11138" y="9600"/>
                </a:cubicBezTo>
                <a:cubicBezTo>
                  <a:pt x="11257" y="9365"/>
                  <a:pt x="11337" y="9035"/>
                  <a:pt x="11417" y="8518"/>
                </a:cubicBezTo>
                <a:cubicBezTo>
                  <a:pt x="11456" y="8141"/>
                  <a:pt x="11496" y="7906"/>
                  <a:pt x="11496" y="7812"/>
                </a:cubicBezTo>
                <a:cubicBezTo>
                  <a:pt x="11456" y="7671"/>
                  <a:pt x="11417" y="7576"/>
                  <a:pt x="11417" y="7482"/>
                </a:cubicBezTo>
                <a:cubicBezTo>
                  <a:pt x="11417" y="7435"/>
                  <a:pt x="11417" y="7435"/>
                  <a:pt x="11417" y="7435"/>
                </a:cubicBezTo>
                <a:cubicBezTo>
                  <a:pt x="11417" y="7341"/>
                  <a:pt x="11377" y="7294"/>
                  <a:pt x="11337" y="7294"/>
                </a:cubicBezTo>
                <a:cubicBezTo>
                  <a:pt x="11337" y="7247"/>
                  <a:pt x="11337" y="7247"/>
                  <a:pt x="11337" y="7247"/>
                </a:cubicBezTo>
                <a:cubicBezTo>
                  <a:pt x="11297" y="7012"/>
                  <a:pt x="11297" y="6588"/>
                  <a:pt x="11337" y="5976"/>
                </a:cubicBezTo>
                <a:cubicBezTo>
                  <a:pt x="11377" y="5412"/>
                  <a:pt x="11417" y="4894"/>
                  <a:pt x="11496" y="4471"/>
                </a:cubicBezTo>
                <a:cubicBezTo>
                  <a:pt x="11536" y="4329"/>
                  <a:pt x="11536" y="4000"/>
                  <a:pt x="11456" y="3576"/>
                </a:cubicBezTo>
                <a:cubicBezTo>
                  <a:pt x="11377" y="3106"/>
                  <a:pt x="11218" y="2682"/>
                  <a:pt x="10939" y="2259"/>
                </a:cubicBezTo>
                <a:cubicBezTo>
                  <a:pt x="10780" y="2071"/>
                  <a:pt x="10661" y="1882"/>
                  <a:pt x="10502" y="1741"/>
                </a:cubicBezTo>
                <a:cubicBezTo>
                  <a:pt x="10343" y="1600"/>
                  <a:pt x="10144" y="1506"/>
                  <a:pt x="9945" y="1412"/>
                </a:cubicBezTo>
                <a:cubicBezTo>
                  <a:pt x="9786" y="1318"/>
                  <a:pt x="9587" y="1224"/>
                  <a:pt x="9348" y="1129"/>
                </a:cubicBezTo>
                <a:cubicBezTo>
                  <a:pt x="9149" y="1082"/>
                  <a:pt x="8910" y="1035"/>
                  <a:pt x="8672" y="988"/>
                </a:cubicBezTo>
                <a:cubicBezTo>
                  <a:pt x="7836" y="988"/>
                  <a:pt x="7836" y="988"/>
                  <a:pt x="7836" y="988"/>
                </a:cubicBezTo>
                <a:cubicBezTo>
                  <a:pt x="7518" y="1035"/>
                  <a:pt x="7240" y="1082"/>
                  <a:pt x="7001" y="1176"/>
                </a:cubicBezTo>
                <a:cubicBezTo>
                  <a:pt x="6762" y="1271"/>
                  <a:pt x="6564" y="1365"/>
                  <a:pt x="6365" y="1506"/>
                </a:cubicBezTo>
                <a:cubicBezTo>
                  <a:pt x="6166" y="1600"/>
                  <a:pt x="6007" y="1741"/>
                  <a:pt x="5887" y="1882"/>
                </a:cubicBezTo>
                <a:cubicBezTo>
                  <a:pt x="5768" y="2024"/>
                  <a:pt x="5649" y="2165"/>
                  <a:pt x="5569" y="2259"/>
                </a:cubicBezTo>
                <a:cubicBezTo>
                  <a:pt x="5291" y="2682"/>
                  <a:pt x="5092" y="3106"/>
                  <a:pt x="5012" y="3576"/>
                </a:cubicBezTo>
                <a:cubicBezTo>
                  <a:pt x="4972" y="4000"/>
                  <a:pt x="4933" y="4329"/>
                  <a:pt x="4972" y="4471"/>
                </a:cubicBezTo>
                <a:cubicBezTo>
                  <a:pt x="5052" y="4894"/>
                  <a:pt x="5092" y="5412"/>
                  <a:pt x="5131" y="5976"/>
                </a:cubicBezTo>
                <a:cubicBezTo>
                  <a:pt x="5171" y="6588"/>
                  <a:pt x="5171" y="6965"/>
                  <a:pt x="5131" y="7200"/>
                </a:cubicBezTo>
                <a:cubicBezTo>
                  <a:pt x="5131" y="7247"/>
                  <a:pt x="5131" y="7247"/>
                  <a:pt x="5131" y="7247"/>
                </a:cubicBezTo>
                <a:cubicBezTo>
                  <a:pt x="5131" y="7294"/>
                  <a:pt x="5131" y="7341"/>
                  <a:pt x="5092" y="7388"/>
                </a:cubicBezTo>
                <a:cubicBezTo>
                  <a:pt x="5092" y="7388"/>
                  <a:pt x="5052" y="7435"/>
                  <a:pt x="5012" y="7482"/>
                </a:cubicBezTo>
                <a:cubicBezTo>
                  <a:pt x="5012" y="7576"/>
                  <a:pt x="5012" y="7671"/>
                  <a:pt x="5012" y="7812"/>
                </a:cubicBezTo>
                <a:cubicBezTo>
                  <a:pt x="4972" y="7906"/>
                  <a:pt x="5012" y="8141"/>
                  <a:pt x="5092" y="8518"/>
                </a:cubicBezTo>
                <a:cubicBezTo>
                  <a:pt x="5171" y="9035"/>
                  <a:pt x="5251" y="9365"/>
                  <a:pt x="5330" y="9600"/>
                </a:cubicBezTo>
                <a:cubicBezTo>
                  <a:pt x="5450" y="9835"/>
                  <a:pt x="5529" y="9976"/>
                  <a:pt x="5569" y="10024"/>
                </a:cubicBezTo>
                <a:cubicBezTo>
                  <a:pt x="5768" y="10259"/>
                  <a:pt x="5768" y="10259"/>
                  <a:pt x="5768" y="10259"/>
                </a:cubicBezTo>
                <a:cubicBezTo>
                  <a:pt x="5768" y="10541"/>
                  <a:pt x="5768" y="10541"/>
                  <a:pt x="5768" y="10541"/>
                </a:cubicBezTo>
                <a:cubicBezTo>
                  <a:pt x="5808" y="10824"/>
                  <a:pt x="5848" y="11106"/>
                  <a:pt x="5927" y="11388"/>
                </a:cubicBezTo>
                <a:cubicBezTo>
                  <a:pt x="6007" y="11718"/>
                  <a:pt x="6086" y="11953"/>
                  <a:pt x="6166" y="12141"/>
                </a:cubicBezTo>
                <a:cubicBezTo>
                  <a:pt x="6285" y="12376"/>
                  <a:pt x="6325" y="12659"/>
                  <a:pt x="6365" y="12941"/>
                </a:cubicBezTo>
                <a:cubicBezTo>
                  <a:pt x="6404" y="13224"/>
                  <a:pt x="6444" y="13553"/>
                  <a:pt x="6444" y="13976"/>
                </a:cubicBezTo>
                <a:cubicBezTo>
                  <a:pt x="6444" y="14259"/>
                  <a:pt x="6404" y="14588"/>
                  <a:pt x="6365" y="14918"/>
                </a:cubicBezTo>
                <a:cubicBezTo>
                  <a:pt x="6285" y="15247"/>
                  <a:pt x="6086" y="15435"/>
                  <a:pt x="5688" y="15576"/>
                </a:cubicBezTo>
                <a:cubicBezTo>
                  <a:pt x="5370" y="15718"/>
                  <a:pt x="4972" y="15859"/>
                  <a:pt x="4535" y="16047"/>
                </a:cubicBezTo>
                <a:cubicBezTo>
                  <a:pt x="4097" y="16235"/>
                  <a:pt x="3660" y="16376"/>
                  <a:pt x="3222" y="16565"/>
                </a:cubicBezTo>
                <a:cubicBezTo>
                  <a:pt x="2785" y="16706"/>
                  <a:pt x="2427" y="16894"/>
                  <a:pt x="2069" y="17035"/>
                </a:cubicBezTo>
                <a:cubicBezTo>
                  <a:pt x="1710" y="17224"/>
                  <a:pt x="1392" y="17365"/>
                  <a:pt x="1193" y="17459"/>
                </a:cubicBezTo>
                <a:cubicBezTo>
                  <a:pt x="1074" y="17553"/>
                  <a:pt x="955" y="17647"/>
                  <a:pt x="955" y="17741"/>
                </a:cubicBezTo>
                <a:cubicBezTo>
                  <a:pt x="915" y="17788"/>
                  <a:pt x="875" y="17882"/>
                  <a:pt x="875" y="18024"/>
                </a:cubicBezTo>
                <a:cubicBezTo>
                  <a:pt x="875" y="20612"/>
                  <a:pt x="875" y="20612"/>
                  <a:pt x="875" y="20612"/>
                </a:cubicBezTo>
                <a:lnTo>
                  <a:pt x="15633" y="20612"/>
                </a:lnTo>
                <a:close/>
                <a:moveTo>
                  <a:pt x="21600" y="12471"/>
                </a:moveTo>
                <a:cubicBezTo>
                  <a:pt x="21003" y="13176"/>
                  <a:pt x="21003" y="13176"/>
                  <a:pt x="21003" y="13176"/>
                </a:cubicBezTo>
                <a:cubicBezTo>
                  <a:pt x="18696" y="10494"/>
                  <a:pt x="18696" y="10494"/>
                  <a:pt x="18696" y="10494"/>
                </a:cubicBezTo>
                <a:cubicBezTo>
                  <a:pt x="16429" y="13176"/>
                  <a:pt x="16429" y="13176"/>
                  <a:pt x="16429" y="13176"/>
                </a:cubicBezTo>
                <a:cubicBezTo>
                  <a:pt x="15792" y="12471"/>
                  <a:pt x="15792" y="12471"/>
                  <a:pt x="15792" y="12471"/>
                </a:cubicBezTo>
                <a:cubicBezTo>
                  <a:pt x="18099" y="9741"/>
                  <a:pt x="18099" y="9741"/>
                  <a:pt x="18099" y="9741"/>
                </a:cubicBezTo>
                <a:cubicBezTo>
                  <a:pt x="15792" y="7106"/>
                  <a:pt x="15792" y="7106"/>
                  <a:pt x="15792" y="7106"/>
                </a:cubicBezTo>
                <a:cubicBezTo>
                  <a:pt x="16429" y="6400"/>
                  <a:pt x="16429" y="6400"/>
                  <a:pt x="16429" y="6400"/>
                </a:cubicBezTo>
                <a:cubicBezTo>
                  <a:pt x="18696" y="9082"/>
                  <a:pt x="18696" y="9082"/>
                  <a:pt x="18696" y="9082"/>
                </a:cubicBezTo>
                <a:cubicBezTo>
                  <a:pt x="21003" y="6400"/>
                  <a:pt x="21003" y="6400"/>
                  <a:pt x="21003" y="6400"/>
                </a:cubicBezTo>
                <a:cubicBezTo>
                  <a:pt x="21600" y="7106"/>
                  <a:pt x="21600" y="7106"/>
                  <a:pt x="21600" y="7106"/>
                </a:cubicBezTo>
                <a:cubicBezTo>
                  <a:pt x="19333" y="9741"/>
                  <a:pt x="19333" y="9741"/>
                  <a:pt x="19333" y="9741"/>
                </a:cubicBezTo>
                <a:lnTo>
                  <a:pt x="21600" y="1247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4" name="Shape 4894"/>
          <p:cNvSpPr/>
          <p:nvPr/>
        </p:nvSpPr>
        <p:spPr>
          <a:xfrm>
            <a:off x="2227626" y="3827179"/>
            <a:ext cx="249763" cy="249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80"/>
                </a:move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lose/>
                <a:moveTo>
                  <a:pt x="20731" y="10780"/>
                </a:move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lose/>
                <a:moveTo>
                  <a:pt x="10346" y="15677"/>
                </a:moveTo>
                <a:cubicBezTo>
                  <a:pt x="10346" y="5212"/>
                  <a:pt x="10346" y="5212"/>
                  <a:pt x="10346" y="5212"/>
                </a:cubicBezTo>
                <a:cubicBezTo>
                  <a:pt x="11215" y="5212"/>
                  <a:pt x="11215" y="5212"/>
                  <a:pt x="11215" y="5212"/>
                </a:cubicBezTo>
                <a:cubicBezTo>
                  <a:pt x="11215" y="15677"/>
                  <a:pt x="11215" y="15677"/>
                  <a:pt x="11215" y="15677"/>
                </a:cubicBezTo>
                <a:cubicBezTo>
                  <a:pt x="15440" y="11452"/>
                  <a:pt x="15440" y="11452"/>
                  <a:pt x="15440" y="11452"/>
                </a:cubicBezTo>
                <a:cubicBezTo>
                  <a:pt x="16032" y="12083"/>
                  <a:pt x="16032" y="12083"/>
                  <a:pt x="16032" y="12083"/>
                </a:cubicBezTo>
                <a:cubicBezTo>
                  <a:pt x="10820" y="17335"/>
                  <a:pt x="10820" y="17335"/>
                  <a:pt x="10820" y="17335"/>
                </a:cubicBezTo>
                <a:cubicBezTo>
                  <a:pt x="5568" y="12083"/>
                  <a:pt x="5568" y="12083"/>
                  <a:pt x="5568" y="12083"/>
                </a:cubicBezTo>
                <a:cubicBezTo>
                  <a:pt x="6160" y="11452"/>
                  <a:pt x="6160" y="11452"/>
                  <a:pt x="6160" y="11452"/>
                </a:cubicBezTo>
                <a:lnTo>
                  <a:pt x="10346" y="1567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5" name="Shape 4895"/>
          <p:cNvSpPr/>
          <p:nvPr/>
        </p:nvSpPr>
        <p:spPr>
          <a:xfrm>
            <a:off x="2846363" y="3847495"/>
            <a:ext cx="259324" cy="209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31" y="16518"/>
                </a:moveTo>
                <a:cubicBezTo>
                  <a:pt x="15135" y="16659"/>
                  <a:pt x="15363" y="16894"/>
                  <a:pt x="15554" y="17224"/>
                </a:cubicBezTo>
                <a:cubicBezTo>
                  <a:pt x="15706" y="17506"/>
                  <a:pt x="15782" y="17788"/>
                  <a:pt x="15782" y="18024"/>
                </a:cubicBezTo>
                <a:cubicBezTo>
                  <a:pt x="15782" y="18306"/>
                  <a:pt x="15782" y="18776"/>
                  <a:pt x="15782" y="19388"/>
                </a:cubicBezTo>
                <a:cubicBezTo>
                  <a:pt x="15782" y="20047"/>
                  <a:pt x="15782" y="20424"/>
                  <a:pt x="15782" y="20612"/>
                </a:cubicBezTo>
                <a:cubicBezTo>
                  <a:pt x="15782" y="20800"/>
                  <a:pt x="15744" y="21035"/>
                  <a:pt x="15630" y="21224"/>
                </a:cubicBezTo>
                <a:cubicBezTo>
                  <a:pt x="15515" y="21459"/>
                  <a:pt x="15287" y="21600"/>
                  <a:pt x="14983" y="21600"/>
                </a:cubicBezTo>
                <a:cubicBezTo>
                  <a:pt x="14717" y="21600"/>
                  <a:pt x="13880" y="21600"/>
                  <a:pt x="12397" y="21600"/>
                </a:cubicBezTo>
                <a:cubicBezTo>
                  <a:pt x="10914" y="21600"/>
                  <a:pt x="9735" y="21600"/>
                  <a:pt x="8861" y="21600"/>
                </a:cubicBezTo>
                <a:cubicBezTo>
                  <a:pt x="8594" y="21600"/>
                  <a:pt x="8290" y="21600"/>
                  <a:pt x="7948" y="21600"/>
                </a:cubicBezTo>
                <a:cubicBezTo>
                  <a:pt x="7834" y="21600"/>
                  <a:pt x="7834" y="21600"/>
                  <a:pt x="7834" y="21600"/>
                </a:cubicBezTo>
                <a:cubicBezTo>
                  <a:pt x="7492" y="21600"/>
                  <a:pt x="7187" y="21600"/>
                  <a:pt x="6921" y="21600"/>
                </a:cubicBezTo>
                <a:cubicBezTo>
                  <a:pt x="6046" y="21600"/>
                  <a:pt x="4868" y="21600"/>
                  <a:pt x="3385" y="21600"/>
                </a:cubicBezTo>
                <a:cubicBezTo>
                  <a:pt x="1901" y="21600"/>
                  <a:pt x="1065" y="21600"/>
                  <a:pt x="799" y="21600"/>
                </a:cubicBezTo>
                <a:cubicBezTo>
                  <a:pt x="494" y="21600"/>
                  <a:pt x="266" y="21459"/>
                  <a:pt x="152" y="21224"/>
                </a:cubicBezTo>
                <a:cubicBezTo>
                  <a:pt x="38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38" y="17506"/>
                  <a:pt x="152" y="17224"/>
                </a:cubicBezTo>
                <a:cubicBezTo>
                  <a:pt x="228" y="16941"/>
                  <a:pt x="456" y="16706"/>
                  <a:pt x="799" y="16565"/>
                </a:cubicBezTo>
                <a:cubicBezTo>
                  <a:pt x="989" y="16424"/>
                  <a:pt x="1255" y="16282"/>
                  <a:pt x="1635" y="16141"/>
                </a:cubicBezTo>
                <a:cubicBezTo>
                  <a:pt x="1977" y="15953"/>
                  <a:pt x="2358" y="15765"/>
                  <a:pt x="2776" y="15576"/>
                </a:cubicBezTo>
                <a:cubicBezTo>
                  <a:pt x="3194" y="15435"/>
                  <a:pt x="3613" y="15247"/>
                  <a:pt x="4031" y="15059"/>
                </a:cubicBezTo>
                <a:cubicBezTo>
                  <a:pt x="4449" y="14871"/>
                  <a:pt x="4830" y="14729"/>
                  <a:pt x="5210" y="14588"/>
                </a:cubicBezTo>
                <a:cubicBezTo>
                  <a:pt x="5210" y="14588"/>
                  <a:pt x="5248" y="14588"/>
                  <a:pt x="5248" y="14494"/>
                </a:cubicBezTo>
                <a:cubicBezTo>
                  <a:pt x="5286" y="14447"/>
                  <a:pt x="5286" y="14259"/>
                  <a:pt x="5286" y="13976"/>
                </a:cubicBezTo>
                <a:cubicBezTo>
                  <a:pt x="5286" y="13647"/>
                  <a:pt x="5286" y="13365"/>
                  <a:pt x="5248" y="13176"/>
                </a:cubicBezTo>
                <a:cubicBezTo>
                  <a:pt x="5248" y="12941"/>
                  <a:pt x="5210" y="12753"/>
                  <a:pt x="5134" y="12565"/>
                </a:cubicBezTo>
                <a:cubicBezTo>
                  <a:pt x="5058" y="12329"/>
                  <a:pt x="4944" y="12047"/>
                  <a:pt x="4868" y="11718"/>
                </a:cubicBezTo>
                <a:cubicBezTo>
                  <a:pt x="4792" y="11388"/>
                  <a:pt x="4715" y="11059"/>
                  <a:pt x="4715" y="10682"/>
                </a:cubicBezTo>
                <a:cubicBezTo>
                  <a:pt x="4601" y="10541"/>
                  <a:pt x="4487" y="10353"/>
                  <a:pt x="4335" y="10024"/>
                </a:cubicBezTo>
                <a:cubicBezTo>
                  <a:pt x="4221" y="9741"/>
                  <a:pt x="4107" y="9271"/>
                  <a:pt x="4069" y="8706"/>
                </a:cubicBezTo>
                <a:cubicBezTo>
                  <a:pt x="3955" y="8282"/>
                  <a:pt x="3917" y="7906"/>
                  <a:pt x="3917" y="7718"/>
                </a:cubicBezTo>
                <a:cubicBezTo>
                  <a:pt x="3955" y="7482"/>
                  <a:pt x="3993" y="7294"/>
                  <a:pt x="4069" y="7106"/>
                </a:cubicBezTo>
                <a:cubicBezTo>
                  <a:pt x="4069" y="7059"/>
                  <a:pt x="4069" y="7059"/>
                  <a:pt x="4069" y="7012"/>
                </a:cubicBezTo>
                <a:cubicBezTo>
                  <a:pt x="4069" y="7012"/>
                  <a:pt x="4069" y="7012"/>
                  <a:pt x="4107" y="7012"/>
                </a:cubicBezTo>
                <a:cubicBezTo>
                  <a:pt x="4107" y="6871"/>
                  <a:pt x="4107" y="6588"/>
                  <a:pt x="4069" y="6118"/>
                </a:cubicBezTo>
                <a:cubicBezTo>
                  <a:pt x="4069" y="5647"/>
                  <a:pt x="4031" y="5176"/>
                  <a:pt x="3955" y="4659"/>
                </a:cubicBezTo>
                <a:cubicBezTo>
                  <a:pt x="3879" y="4376"/>
                  <a:pt x="3917" y="3953"/>
                  <a:pt x="3993" y="3341"/>
                </a:cubicBezTo>
                <a:cubicBezTo>
                  <a:pt x="4107" y="2776"/>
                  <a:pt x="4335" y="2212"/>
                  <a:pt x="4639" y="1647"/>
                </a:cubicBezTo>
                <a:cubicBezTo>
                  <a:pt x="4754" y="1459"/>
                  <a:pt x="4868" y="1271"/>
                  <a:pt x="5058" y="1082"/>
                </a:cubicBezTo>
                <a:cubicBezTo>
                  <a:pt x="5210" y="894"/>
                  <a:pt x="5400" y="753"/>
                  <a:pt x="5628" y="612"/>
                </a:cubicBezTo>
                <a:cubicBezTo>
                  <a:pt x="5856" y="471"/>
                  <a:pt x="6123" y="329"/>
                  <a:pt x="6427" y="188"/>
                </a:cubicBezTo>
                <a:cubicBezTo>
                  <a:pt x="6731" y="94"/>
                  <a:pt x="7073" y="0"/>
                  <a:pt x="7415" y="0"/>
                </a:cubicBezTo>
                <a:cubicBezTo>
                  <a:pt x="8252" y="0"/>
                  <a:pt x="8252" y="0"/>
                  <a:pt x="8252" y="0"/>
                </a:cubicBezTo>
                <a:cubicBezTo>
                  <a:pt x="8670" y="0"/>
                  <a:pt x="9013" y="94"/>
                  <a:pt x="9317" y="188"/>
                </a:cubicBezTo>
                <a:cubicBezTo>
                  <a:pt x="9583" y="329"/>
                  <a:pt x="9849" y="471"/>
                  <a:pt x="10077" y="612"/>
                </a:cubicBezTo>
                <a:cubicBezTo>
                  <a:pt x="10344" y="753"/>
                  <a:pt x="10534" y="894"/>
                  <a:pt x="10686" y="1082"/>
                </a:cubicBezTo>
                <a:cubicBezTo>
                  <a:pt x="10838" y="1271"/>
                  <a:pt x="10990" y="1459"/>
                  <a:pt x="11066" y="1647"/>
                </a:cubicBezTo>
                <a:cubicBezTo>
                  <a:pt x="11408" y="2212"/>
                  <a:pt x="11637" y="2776"/>
                  <a:pt x="11713" y="3341"/>
                </a:cubicBezTo>
                <a:cubicBezTo>
                  <a:pt x="11827" y="3953"/>
                  <a:pt x="11827" y="4376"/>
                  <a:pt x="11789" y="4659"/>
                </a:cubicBezTo>
                <a:cubicBezTo>
                  <a:pt x="11713" y="5176"/>
                  <a:pt x="11675" y="5647"/>
                  <a:pt x="11637" y="6118"/>
                </a:cubicBezTo>
                <a:cubicBezTo>
                  <a:pt x="11637" y="6588"/>
                  <a:pt x="11637" y="6871"/>
                  <a:pt x="11637" y="7012"/>
                </a:cubicBezTo>
                <a:cubicBezTo>
                  <a:pt x="11675" y="7012"/>
                  <a:pt x="11675" y="7012"/>
                  <a:pt x="11675" y="7012"/>
                </a:cubicBezTo>
                <a:cubicBezTo>
                  <a:pt x="11675" y="7059"/>
                  <a:pt x="11675" y="7059"/>
                  <a:pt x="11675" y="7106"/>
                </a:cubicBezTo>
                <a:cubicBezTo>
                  <a:pt x="11751" y="7294"/>
                  <a:pt x="11789" y="7482"/>
                  <a:pt x="11789" y="7718"/>
                </a:cubicBezTo>
                <a:cubicBezTo>
                  <a:pt x="11827" y="7906"/>
                  <a:pt x="11789" y="8282"/>
                  <a:pt x="11675" y="8706"/>
                </a:cubicBezTo>
                <a:cubicBezTo>
                  <a:pt x="11599" y="9271"/>
                  <a:pt x="11523" y="9741"/>
                  <a:pt x="11370" y="10024"/>
                </a:cubicBezTo>
                <a:cubicBezTo>
                  <a:pt x="11256" y="10353"/>
                  <a:pt x="11142" y="10541"/>
                  <a:pt x="11028" y="10682"/>
                </a:cubicBezTo>
                <a:cubicBezTo>
                  <a:pt x="10990" y="11059"/>
                  <a:pt x="10952" y="11388"/>
                  <a:pt x="10876" y="11718"/>
                </a:cubicBezTo>
                <a:cubicBezTo>
                  <a:pt x="10762" y="12047"/>
                  <a:pt x="10686" y="12329"/>
                  <a:pt x="10572" y="12565"/>
                </a:cubicBezTo>
                <a:cubicBezTo>
                  <a:pt x="10534" y="12800"/>
                  <a:pt x="10458" y="12988"/>
                  <a:pt x="10382" y="13271"/>
                </a:cubicBezTo>
                <a:cubicBezTo>
                  <a:pt x="10344" y="13506"/>
                  <a:pt x="10306" y="13741"/>
                  <a:pt x="10306" y="13976"/>
                </a:cubicBezTo>
                <a:cubicBezTo>
                  <a:pt x="10306" y="14259"/>
                  <a:pt x="10306" y="14447"/>
                  <a:pt x="10306" y="14494"/>
                </a:cubicBezTo>
                <a:cubicBezTo>
                  <a:pt x="10344" y="14494"/>
                  <a:pt x="10382" y="14541"/>
                  <a:pt x="10458" y="14588"/>
                </a:cubicBezTo>
                <a:cubicBezTo>
                  <a:pt x="10762" y="14729"/>
                  <a:pt x="11142" y="14871"/>
                  <a:pt x="11561" y="15012"/>
                </a:cubicBezTo>
                <a:cubicBezTo>
                  <a:pt x="11979" y="15200"/>
                  <a:pt x="12359" y="15341"/>
                  <a:pt x="12777" y="15529"/>
                </a:cubicBezTo>
                <a:cubicBezTo>
                  <a:pt x="13196" y="15718"/>
                  <a:pt x="13576" y="15906"/>
                  <a:pt x="13956" y="16047"/>
                </a:cubicBezTo>
                <a:cubicBezTo>
                  <a:pt x="14337" y="16235"/>
                  <a:pt x="14603" y="16376"/>
                  <a:pt x="14831" y="16518"/>
                </a:cubicBezTo>
                <a:close/>
                <a:moveTo>
                  <a:pt x="14945" y="20612"/>
                </a:moveTo>
                <a:cubicBezTo>
                  <a:pt x="14945" y="18024"/>
                  <a:pt x="14945" y="18024"/>
                  <a:pt x="14945" y="18024"/>
                </a:cubicBezTo>
                <a:cubicBezTo>
                  <a:pt x="14945" y="17976"/>
                  <a:pt x="14907" y="17882"/>
                  <a:pt x="14831" y="17741"/>
                </a:cubicBezTo>
                <a:cubicBezTo>
                  <a:pt x="14793" y="17600"/>
                  <a:pt x="14679" y="17506"/>
                  <a:pt x="14489" y="17412"/>
                </a:cubicBezTo>
                <a:cubicBezTo>
                  <a:pt x="14261" y="17271"/>
                  <a:pt x="13994" y="17129"/>
                  <a:pt x="13652" y="16988"/>
                </a:cubicBezTo>
                <a:cubicBezTo>
                  <a:pt x="13272" y="16847"/>
                  <a:pt x="12930" y="16659"/>
                  <a:pt x="12511" y="16518"/>
                </a:cubicBezTo>
                <a:cubicBezTo>
                  <a:pt x="12093" y="16329"/>
                  <a:pt x="11675" y="16188"/>
                  <a:pt x="11294" y="16000"/>
                </a:cubicBezTo>
                <a:cubicBezTo>
                  <a:pt x="10876" y="15859"/>
                  <a:pt x="10534" y="15718"/>
                  <a:pt x="10192" y="15576"/>
                </a:cubicBezTo>
                <a:cubicBezTo>
                  <a:pt x="9811" y="15435"/>
                  <a:pt x="9621" y="15200"/>
                  <a:pt x="9545" y="14871"/>
                </a:cubicBezTo>
                <a:cubicBezTo>
                  <a:pt x="9469" y="14541"/>
                  <a:pt x="9469" y="14212"/>
                  <a:pt x="9469" y="13976"/>
                </a:cubicBezTo>
                <a:cubicBezTo>
                  <a:pt x="9469" y="13600"/>
                  <a:pt x="9507" y="13271"/>
                  <a:pt x="9583" y="12988"/>
                </a:cubicBezTo>
                <a:cubicBezTo>
                  <a:pt x="9659" y="12659"/>
                  <a:pt x="9735" y="12376"/>
                  <a:pt x="9849" y="12141"/>
                </a:cubicBezTo>
                <a:cubicBezTo>
                  <a:pt x="9925" y="11953"/>
                  <a:pt x="10001" y="11718"/>
                  <a:pt x="10077" y="11388"/>
                </a:cubicBezTo>
                <a:cubicBezTo>
                  <a:pt x="10154" y="11106"/>
                  <a:pt x="10192" y="10824"/>
                  <a:pt x="10230" y="10541"/>
                </a:cubicBezTo>
                <a:cubicBezTo>
                  <a:pt x="10230" y="10259"/>
                  <a:pt x="10230" y="10259"/>
                  <a:pt x="10230" y="10259"/>
                </a:cubicBezTo>
                <a:cubicBezTo>
                  <a:pt x="10458" y="10024"/>
                  <a:pt x="10458" y="10024"/>
                  <a:pt x="10458" y="10024"/>
                </a:cubicBezTo>
                <a:cubicBezTo>
                  <a:pt x="10458" y="9976"/>
                  <a:pt x="10534" y="9835"/>
                  <a:pt x="10648" y="9600"/>
                </a:cubicBezTo>
                <a:cubicBezTo>
                  <a:pt x="10724" y="9365"/>
                  <a:pt x="10838" y="9035"/>
                  <a:pt x="10876" y="8518"/>
                </a:cubicBezTo>
                <a:cubicBezTo>
                  <a:pt x="10952" y="8141"/>
                  <a:pt x="10990" y="7906"/>
                  <a:pt x="10952" y="7812"/>
                </a:cubicBezTo>
                <a:cubicBezTo>
                  <a:pt x="10952" y="7671"/>
                  <a:pt x="10914" y="7576"/>
                  <a:pt x="10876" y="7482"/>
                </a:cubicBezTo>
                <a:cubicBezTo>
                  <a:pt x="10876" y="7435"/>
                  <a:pt x="10876" y="7435"/>
                  <a:pt x="10876" y="7435"/>
                </a:cubicBezTo>
                <a:cubicBezTo>
                  <a:pt x="10876" y="7341"/>
                  <a:pt x="10876" y="7294"/>
                  <a:pt x="10838" y="7294"/>
                </a:cubicBezTo>
                <a:cubicBezTo>
                  <a:pt x="10838" y="7247"/>
                  <a:pt x="10838" y="7247"/>
                  <a:pt x="10838" y="7247"/>
                </a:cubicBezTo>
                <a:cubicBezTo>
                  <a:pt x="10800" y="7012"/>
                  <a:pt x="10800" y="6588"/>
                  <a:pt x="10838" y="5976"/>
                </a:cubicBezTo>
                <a:cubicBezTo>
                  <a:pt x="10876" y="5412"/>
                  <a:pt x="10914" y="4894"/>
                  <a:pt x="10990" y="4471"/>
                </a:cubicBezTo>
                <a:cubicBezTo>
                  <a:pt x="11028" y="4329"/>
                  <a:pt x="10990" y="4000"/>
                  <a:pt x="10952" y="3576"/>
                </a:cubicBezTo>
                <a:cubicBezTo>
                  <a:pt x="10876" y="3106"/>
                  <a:pt x="10686" y="2682"/>
                  <a:pt x="10458" y="2259"/>
                </a:cubicBezTo>
                <a:cubicBezTo>
                  <a:pt x="10306" y="2071"/>
                  <a:pt x="10154" y="1882"/>
                  <a:pt x="10001" y="1741"/>
                </a:cubicBezTo>
                <a:cubicBezTo>
                  <a:pt x="9887" y="1600"/>
                  <a:pt x="9697" y="1506"/>
                  <a:pt x="9507" y="1412"/>
                </a:cubicBezTo>
                <a:cubicBezTo>
                  <a:pt x="9317" y="1318"/>
                  <a:pt x="9127" y="1224"/>
                  <a:pt x="8937" y="1129"/>
                </a:cubicBezTo>
                <a:cubicBezTo>
                  <a:pt x="8708" y="1082"/>
                  <a:pt x="8480" y="1035"/>
                  <a:pt x="8252" y="988"/>
                </a:cubicBezTo>
                <a:cubicBezTo>
                  <a:pt x="7454" y="988"/>
                  <a:pt x="7454" y="988"/>
                  <a:pt x="7454" y="988"/>
                </a:cubicBezTo>
                <a:cubicBezTo>
                  <a:pt x="7187" y="1035"/>
                  <a:pt x="6921" y="1082"/>
                  <a:pt x="6693" y="1176"/>
                </a:cubicBezTo>
                <a:cubicBezTo>
                  <a:pt x="6465" y="1271"/>
                  <a:pt x="6237" y="1365"/>
                  <a:pt x="6085" y="1506"/>
                </a:cubicBezTo>
                <a:cubicBezTo>
                  <a:pt x="5894" y="1600"/>
                  <a:pt x="5742" y="1741"/>
                  <a:pt x="5628" y="1882"/>
                </a:cubicBezTo>
                <a:cubicBezTo>
                  <a:pt x="5514" y="2024"/>
                  <a:pt x="5400" y="2165"/>
                  <a:pt x="5286" y="2259"/>
                </a:cubicBezTo>
                <a:cubicBezTo>
                  <a:pt x="5020" y="2682"/>
                  <a:pt x="4868" y="3106"/>
                  <a:pt x="4792" y="3576"/>
                </a:cubicBezTo>
                <a:cubicBezTo>
                  <a:pt x="4715" y="4000"/>
                  <a:pt x="4715" y="4329"/>
                  <a:pt x="4754" y="4471"/>
                </a:cubicBezTo>
                <a:cubicBezTo>
                  <a:pt x="4830" y="4894"/>
                  <a:pt x="4868" y="5412"/>
                  <a:pt x="4906" y="5976"/>
                </a:cubicBezTo>
                <a:cubicBezTo>
                  <a:pt x="4944" y="6588"/>
                  <a:pt x="4944" y="6965"/>
                  <a:pt x="4906" y="7200"/>
                </a:cubicBezTo>
                <a:cubicBezTo>
                  <a:pt x="4906" y="7247"/>
                  <a:pt x="4906" y="7247"/>
                  <a:pt x="4906" y="7247"/>
                </a:cubicBezTo>
                <a:cubicBezTo>
                  <a:pt x="4906" y="7294"/>
                  <a:pt x="4868" y="7341"/>
                  <a:pt x="4868" y="7388"/>
                </a:cubicBezTo>
                <a:cubicBezTo>
                  <a:pt x="4868" y="7388"/>
                  <a:pt x="4830" y="7435"/>
                  <a:pt x="4792" y="7482"/>
                </a:cubicBezTo>
                <a:cubicBezTo>
                  <a:pt x="4792" y="7576"/>
                  <a:pt x="4792" y="7671"/>
                  <a:pt x="4754" y="7812"/>
                </a:cubicBezTo>
                <a:cubicBezTo>
                  <a:pt x="4754" y="7906"/>
                  <a:pt x="4792" y="8141"/>
                  <a:pt x="4830" y="8518"/>
                </a:cubicBezTo>
                <a:cubicBezTo>
                  <a:pt x="4906" y="9035"/>
                  <a:pt x="4982" y="9365"/>
                  <a:pt x="5096" y="9600"/>
                </a:cubicBezTo>
                <a:cubicBezTo>
                  <a:pt x="5210" y="9835"/>
                  <a:pt x="5248" y="9976"/>
                  <a:pt x="5286" y="10024"/>
                </a:cubicBezTo>
                <a:cubicBezTo>
                  <a:pt x="5476" y="10259"/>
                  <a:pt x="5476" y="10259"/>
                  <a:pt x="5476" y="10259"/>
                </a:cubicBezTo>
                <a:cubicBezTo>
                  <a:pt x="5476" y="10541"/>
                  <a:pt x="5476" y="10541"/>
                  <a:pt x="5476" y="10541"/>
                </a:cubicBezTo>
                <a:cubicBezTo>
                  <a:pt x="5514" y="10824"/>
                  <a:pt x="5590" y="11106"/>
                  <a:pt x="5666" y="11388"/>
                </a:cubicBezTo>
                <a:cubicBezTo>
                  <a:pt x="5742" y="11718"/>
                  <a:pt x="5818" y="11953"/>
                  <a:pt x="5894" y="12141"/>
                </a:cubicBezTo>
                <a:cubicBezTo>
                  <a:pt x="5970" y="12376"/>
                  <a:pt x="6046" y="12659"/>
                  <a:pt x="6085" y="12941"/>
                </a:cubicBezTo>
                <a:cubicBezTo>
                  <a:pt x="6123" y="13224"/>
                  <a:pt x="6123" y="13553"/>
                  <a:pt x="6123" y="13976"/>
                </a:cubicBezTo>
                <a:cubicBezTo>
                  <a:pt x="6123" y="14259"/>
                  <a:pt x="6123" y="14588"/>
                  <a:pt x="6046" y="14918"/>
                </a:cubicBezTo>
                <a:cubicBezTo>
                  <a:pt x="6008" y="15247"/>
                  <a:pt x="5818" y="15435"/>
                  <a:pt x="5438" y="15576"/>
                </a:cubicBezTo>
                <a:cubicBezTo>
                  <a:pt x="5096" y="15718"/>
                  <a:pt x="4754" y="15859"/>
                  <a:pt x="4335" y="16047"/>
                </a:cubicBezTo>
                <a:cubicBezTo>
                  <a:pt x="3917" y="16235"/>
                  <a:pt x="3499" y="16376"/>
                  <a:pt x="3080" y="16565"/>
                </a:cubicBezTo>
                <a:cubicBezTo>
                  <a:pt x="2662" y="16706"/>
                  <a:pt x="2282" y="16894"/>
                  <a:pt x="1939" y="17035"/>
                </a:cubicBezTo>
                <a:cubicBezTo>
                  <a:pt x="1597" y="17224"/>
                  <a:pt x="1331" y="17365"/>
                  <a:pt x="1141" y="17459"/>
                </a:cubicBezTo>
                <a:cubicBezTo>
                  <a:pt x="989" y="17553"/>
                  <a:pt x="913" y="17647"/>
                  <a:pt x="875" y="17741"/>
                </a:cubicBezTo>
                <a:cubicBezTo>
                  <a:pt x="837" y="17788"/>
                  <a:pt x="837" y="17882"/>
                  <a:pt x="837" y="18024"/>
                </a:cubicBezTo>
                <a:cubicBezTo>
                  <a:pt x="837" y="20612"/>
                  <a:pt x="837" y="20612"/>
                  <a:pt x="837" y="20612"/>
                </a:cubicBezTo>
                <a:lnTo>
                  <a:pt x="14945" y="20612"/>
                </a:lnTo>
                <a:close/>
                <a:moveTo>
                  <a:pt x="21600" y="9271"/>
                </a:moveTo>
                <a:cubicBezTo>
                  <a:pt x="21600" y="10306"/>
                  <a:pt x="21600" y="10306"/>
                  <a:pt x="21600" y="10306"/>
                </a:cubicBezTo>
                <a:cubicBezTo>
                  <a:pt x="18254" y="10306"/>
                  <a:pt x="18254" y="10306"/>
                  <a:pt x="18254" y="10306"/>
                </a:cubicBezTo>
                <a:cubicBezTo>
                  <a:pt x="18254" y="14400"/>
                  <a:pt x="18254" y="14400"/>
                  <a:pt x="18254" y="14400"/>
                </a:cubicBezTo>
                <a:cubicBezTo>
                  <a:pt x="17417" y="14400"/>
                  <a:pt x="17417" y="14400"/>
                  <a:pt x="17417" y="14400"/>
                </a:cubicBezTo>
                <a:cubicBezTo>
                  <a:pt x="17417" y="10306"/>
                  <a:pt x="17417" y="10306"/>
                  <a:pt x="17417" y="10306"/>
                </a:cubicBezTo>
                <a:cubicBezTo>
                  <a:pt x="14108" y="10306"/>
                  <a:pt x="14108" y="10306"/>
                  <a:pt x="14108" y="10306"/>
                </a:cubicBezTo>
                <a:cubicBezTo>
                  <a:pt x="14108" y="9271"/>
                  <a:pt x="14108" y="9271"/>
                  <a:pt x="14108" y="9271"/>
                </a:cubicBezTo>
                <a:cubicBezTo>
                  <a:pt x="17417" y="9271"/>
                  <a:pt x="17417" y="9271"/>
                  <a:pt x="17417" y="9271"/>
                </a:cubicBezTo>
                <a:cubicBezTo>
                  <a:pt x="17417" y="5176"/>
                  <a:pt x="17417" y="5176"/>
                  <a:pt x="17417" y="5176"/>
                </a:cubicBezTo>
                <a:cubicBezTo>
                  <a:pt x="18254" y="5176"/>
                  <a:pt x="18254" y="5176"/>
                  <a:pt x="18254" y="5176"/>
                </a:cubicBezTo>
                <a:cubicBezTo>
                  <a:pt x="18254" y="9271"/>
                  <a:pt x="18254" y="9271"/>
                  <a:pt x="18254" y="9271"/>
                </a:cubicBezTo>
                <a:lnTo>
                  <a:pt x="21600" y="927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6" name="Shape 4896"/>
          <p:cNvSpPr/>
          <p:nvPr/>
        </p:nvSpPr>
        <p:spPr>
          <a:xfrm>
            <a:off x="3462710" y="3830167"/>
            <a:ext cx="273664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792" y="892"/>
                </a:moveTo>
                <a:cubicBezTo>
                  <a:pt x="792" y="20708"/>
                  <a:pt x="792" y="20708"/>
                  <a:pt x="792" y="20708"/>
                </a:cubicBezTo>
                <a:cubicBezTo>
                  <a:pt x="2808" y="20708"/>
                  <a:pt x="2808" y="20708"/>
                  <a:pt x="2808" y="20708"/>
                </a:cubicBezTo>
                <a:cubicBezTo>
                  <a:pt x="2808" y="892"/>
                  <a:pt x="2808" y="892"/>
                  <a:pt x="2808" y="892"/>
                </a:cubicBezTo>
                <a:lnTo>
                  <a:pt x="792" y="892"/>
                </a:lnTo>
                <a:close/>
                <a:moveTo>
                  <a:pt x="20808" y="20708"/>
                </a:moveTo>
                <a:cubicBezTo>
                  <a:pt x="20808" y="892"/>
                  <a:pt x="20808" y="892"/>
                  <a:pt x="20808" y="892"/>
                </a:cubicBezTo>
                <a:cubicBezTo>
                  <a:pt x="3600" y="892"/>
                  <a:pt x="3600" y="892"/>
                  <a:pt x="3600" y="892"/>
                </a:cubicBezTo>
                <a:cubicBezTo>
                  <a:pt x="3600" y="20708"/>
                  <a:pt x="3600" y="20708"/>
                  <a:pt x="3600" y="20708"/>
                </a:cubicBezTo>
                <a:lnTo>
                  <a:pt x="20808" y="20708"/>
                </a:lnTo>
                <a:close/>
                <a:moveTo>
                  <a:pt x="12420" y="19331"/>
                </a:moveTo>
                <a:cubicBezTo>
                  <a:pt x="11340" y="19331"/>
                  <a:pt x="10368" y="19128"/>
                  <a:pt x="9432" y="18682"/>
                </a:cubicBezTo>
                <a:cubicBezTo>
                  <a:pt x="8496" y="18236"/>
                  <a:pt x="7704" y="17629"/>
                  <a:pt x="7020" y="16859"/>
                </a:cubicBezTo>
                <a:cubicBezTo>
                  <a:pt x="6336" y="16089"/>
                  <a:pt x="5796" y="15197"/>
                  <a:pt x="5364" y="14143"/>
                </a:cubicBezTo>
                <a:cubicBezTo>
                  <a:pt x="4968" y="13130"/>
                  <a:pt x="4752" y="11995"/>
                  <a:pt x="4752" y="10780"/>
                </a:cubicBezTo>
                <a:cubicBezTo>
                  <a:pt x="4752" y="9605"/>
                  <a:pt x="4968" y="8470"/>
                  <a:pt x="5364" y="7457"/>
                </a:cubicBezTo>
                <a:cubicBezTo>
                  <a:pt x="5796" y="6403"/>
                  <a:pt x="6336" y="5511"/>
                  <a:pt x="7020" y="4741"/>
                </a:cubicBezTo>
                <a:cubicBezTo>
                  <a:pt x="7704" y="3971"/>
                  <a:pt x="8496" y="3364"/>
                  <a:pt x="9432" y="2918"/>
                </a:cubicBezTo>
                <a:cubicBezTo>
                  <a:pt x="10368" y="2472"/>
                  <a:pt x="11340" y="2269"/>
                  <a:pt x="12420" y="2269"/>
                </a:cubicBezTo>
                <a:cubicBezTo>
                  <a:pt x="13428" y="2269"/>
                  <a:pt x="14400" y="2472"/>
                  <a:pt x="15336" y="2918"/>
                </a:cubicBezTo>
                <a:cubicBezTo>
                  <a:pt x="16272" y="3364"/>
                  <a:pt x="17064" y="3971"/>
                  <a:pt x="17748" y="4741"/>
                </a:cubicBezTo>
                <a:cubicBezTo>
                  <a:pt x="18432" y="5511"/>
                  <a:pt x="18972" y="6403"/>
                  <a:pt x="19404" y="7457"/>
                </a:cubicBezTo>
                <a:cubicBezTo>
                  <a:pt x="19800" y="8470"/>
                  <a:pt x="20016" y="9605"/>
                  <a:pt x="20016" y="10780"/>
                </a:cubicBezTo>
                <a:cubicBezTo>
                  <a:pt x="20016" y="11995"/>
                  <a:pt x="19800" y="13130"/>
                  <a:pt x="19404" y="14143"/>
                </a:cubicBezTo>
                <a:cubicBezTo>
                  <a:pt x="18972" y="15197"/>
                  <a:pt x="18432" y="16089"/>
                  <a:pt x="17748" y="16859"/>
                </a:cubicBezTo>
                <a:cubicBezTo>
                  <a:pt x="17064" y="17629"/>
                  <a:pt x="16272" y="18236"/>
                  <a:pt x="15336" y="18682"/>
                </a:cubicBezTo>
                <a:cubicBezTo>
                  <a:pt x="14400" y="19128"/>
                  <a:pt x="13428" y="19331"/>
                  <a:pt x="12420" y="19331"/>
                </a:cubicBezTo>
                <a:close/>
                <a:moveTo>
                  <a:pt x="12420" y="3161"/>
                </a:moveTo>
                <a:cubicBezTo>
                  <a:pt x="11448" y="3161"/>
                  <a:pt x="10548" y="3364"/>
                  <a:pt x="9720" y="3769"/>
                </a:cubicBezTo>
                <a:cubicBezTo>
                  <a:pt x="8928" y="4174"/>
                  <a:pt x="8208" y="4701"/>
                  <a:pt x="7560" y="5349"/>
                </a:cubicBezTo>
                <a:cubicBezTo>
                  <a:pt x="6948" y="6079"/>
                  <a:pt x="6444" y="6889"/>
                  <a:pt x="6084" y="7821"/>
                </a:cubicBezTo>
                <a:cubicBezTo>
                  <a:pt x="5724" y="8753"/>
                  <a:pt x="5544" y="9726"/>
                  <a:pt x="5544" y="10780"/>
                </a:cubicBezTo>
                <a:cubicBezTo>
                  <a:pt x="5544" y="11833"/>
                  <a:pt x="5724" y="12847"/>
                  <a:pt x="6084" y="13779"/>
                </a:cubicBezTo>
                <a:cubicBezTo>
                  <a:pt x="6444" y="14711"/>
                  <a:pt x="6948" y="15521"/>
                  <a:pt x="7560" y="16251"/>
                </a:cubicBezTo>
                <a:cubicBezTo>
                  <a:pt x="8208" y="16899"/>
                  <a:pt x="8928" y="17426"/>
                  <a:pt x="9720" y="17831"/>
                </a:cubicBezTo>
                <a:cubicBezTo>
                  <a:pt x="10548" y="18236"/>
                  <a:pt x="11448" y="18439"/>
                  <a:pt x="12420" y="18439"/>
                </a:cubicBezTo>
                <a:cubicBezTo>
                  <a:pt x="13356" y="18439"/>
                  <a:pt x="14220" y="18236"/>
                  <a:pt x="15048" y="17831"/>
                </a:cubicBezTo>
                <a:cubicBezTo>
                  <a:pt x="15840" y="17426"/>
                  <a:pt x="16560" y="16899"/>
                  <a:pt x="17172" y="16251"/>
                </a:cubicBezTo>
                <a:cubicBezTo>
                  <a:pt x="17820" y="15521"/>
                  <a:pt x="18288" y="14711"/>
                  <a:pt x="18648" y="13779"/>
                </a:cubicBezTo>
                <a:cubicBezTo>
                  <a:pt x="19008" y="12847"/>
                  <a:pt x="19188" y="11833"/>
                  <a:pt x="19188" y="10780"/>
                </a:cubicBezTo>
                <a:cubicBezTo>
                  <a:pt x="19188" y="9726"/>
                  <a:pt x="19008" y="8753"/>
                  <a:pt x="18648" y="7821"/>
                </a:cubicBezTo>
                <a:cubicBezTo>
                  <a:pt x="18288" y="6889"/>
                  <a:pt x="17820" y="6079"/>
                  <a:pt x="17172" y="5349"/>
                </a:cubicBezTo>
                <a:cubicBezTo>
                  <a:pt x="16560" y="4701"/>
                  <a:pt x="15840" y="4174"/>
                  <a:pt x="15048" y="3769"/>
                </a:cubicBezTo>
                <a:cubicBezTo>
                  <a:pt x="14220" y="3364"/>
                  <a:pt x="13356" y="3161"/>
                  <a:pt x="12420" y="3161"/>
                </a:cubicBezTo>
                <a:close/>
                <a:moveTo>
                  <a:pt x="12420" y="13495"/>
                </a:moveTo>
                <a:cubicBezTo>
                  <a:pt x="12060" y="13495"/>
                  <a:pt x="11736" y="13414"/>
                  <a:pt x="11448" y="13292"/>
                </a:cubicBezTo>
                <a:cubicBezTo>
                  <a:pt x="11160" y="13130"/>
                  <a:pt x="10872" y="12928"/>
                  <a:pt x="10656" y="12684"/>
                </a:cubicBezTo>
                <a:cubicBezTo>
                  <a:pt x="10440" y="12441"/>
                  <a:pt x="10296" y="12158"/>
                  <a:pt x="10152" y="11833"/>
                </a:cubicBezTo>
                <a:cubicBezTo>
                  <a:pt x="10044" y="11550"/>
                  <a:pt x="9972" y="11185"/>
                  <a:pt x="9972" y="10780"/>
                </a:cubicBezTo>
                <a:cubicBezTo>
                  <a:pt x="9972" y="10415"/>
                  <a:pt x="10044" y="10050"/>
                  <a:pt x="10152" y="9726"/>
                </a:cubicBezTo>
                <a:cubicBezTo>
                  <a:pt x="10296" y="9442"/>
                  <a:pt x="10440" y="9159"/>
                  <a:pt x="10656" y="8916"/>
                </a:cubicBezTo>
                <a:cubicBezTo>
                  <a:pt x="10872" y="8672"/>
                  <a:pt x="11160" y="8470"/>
                  <a:pt x="11448" y="8308"/>
                </a:cubicBezTo>
                <a:cubicBezTo>
                  <a:pt x="11736" y="8186"/>
                  <a:pt x="12060" y="8105"/>
                  <a:pt x="12420" y="8105"/>
                </a:cubicBezTo>
                <a:cubicBezTo>
                  <a:pt x="12708" y="8105"/>
                  <a:pt x="13032" y="8186"/>
                  <a:pt x="13320" y="8308"/>
                </a:cubicBezTo>
                <a:cubicBezTo>
                  <a:pt x="13608" y="8470"/>
                  <a:pt x="13860" y="8672"/>
                  <a:pt x="14076" y="8916"/>
                </a:cubicBezTo>
                <a:cubicBezTo>
                  <a:pt x="14328" y="9159"/>
                  <a:pt x="14472" y="9442"/>
                  <a:pt x="14616" y="9726"/>
                </a:cubicBezTo>
                <a:cubicBezTo>
                  <a:pt x="14724" y="10050"/>
                  <a:pt x="14796" y="10415"/>
                  <a:pt x="14796" y="10780"/>
                </a:cubicBezTo>
                <a:cubicBezTo>
                  <a:pt x="14796" y="11185"/>
                  <a:pt x="14724" y="11550"/>
                  <a:pt x="14616" y="11833"/>
                </a:cubicBezTo>
                <a:cubicBezTo>
                  <a:pt x="14472" y="12158"/>
                  <a:pt x="14328" y="12441"/>
                  <a:pt x="14076" y="12684"/>
                </a:cubicBezTo>
                <a:cubicBezTo>
                  <a:pt x="13860" y="12928"/>
                  <a:pt x="13608" y="13130"/>
                  <a:pt x="13320" y="13292"/>
                </a:cubicBezTo>
                <a:cubicBezTo>
                  <a:pt x="13032" y="13414"/>
                  <a:pt x="12708" y="13495"/>
                  <a:pt x="12420" y="13495"/>
                </a:cubicBezTo>
                <a:close/>
                <a:moveTo>
                  <a:pt x="12420" y="8997"/>
                </a:moveTo>
                <a:cubicBezTo>
                  <a:pt x="12168" y="8997"/>
                  <a:pt x="11952" y="9037"/>
                  <a:pt x="11736" y="9118"/>
                </a:cubicBezTo>
                <a:cubicBezTo>
                  <a:pt x="11556" y="9240"/>
                  <a:pt x="11376" y="9361"/>
                  <a:pt x="11232" y="9523"/>
                </a:cubicBezTo>
                <a:cubicBezTo>
                  <a:pt x="11124" y="9726"/>
                  <a:pt x="11016" y="9888"/>
                  <a:pt x="10908" y="10131"/>
                </a:cubicBezTo>
                <a:cubicBezTo>
                  <a:pt x="10800" y="10334"/>
                  <a:pt x="10764" y="10537"/>
                  <a:pt x="10764" y="10780"/>
                </a:cubicBezTo>
                <a:cubicBezTo>
                  <a:pt x="10764" y="11063"/>
                  <a:pt x="10800" y="11266"/>
                  <a:pt x="10908" y="11469"/>
                </a:cubicBezTo>
                <a:cubicBezTo>
                  <a:pt x="11016" y="11712"/>
                  <a:pt x="11124" y="11874"/>
                  <a:pt x="11232" y="12077"/>
                </a:cubicBezTo>
                <a:cubicBezTo>
                  <a:pt x="11376" y="12239"/>
                  <a:pt x="11556" y="12360"/>
                  <a:pt x="11736" y="12441"/>
                </a:cubicBezTo>
                <a:cubicBezTo>
                  <a:pt x="11952" y="12563"/>
                  <a:pt x="12168" y="12603"/>
                  <a:pt x="12420" y="12603"/>
                </a:cubicBezTo>
                <a:cubicBezTo>
                  <a:pt x="12636" y="12603"/>
                  <a:pt x="12816" y="12563"/>
                  <a:pt x="13032" y="12441"/>
                </a:cubicBezTo>
                <a:cubicBezTo>
                  <a:pt x="13212" y="12360"/>
                  <a:pt x="13356" y="12239"/>
                  <a:pt x="13536" y="12077"/>
                </a:cubicBezTo>
                <a:cubicBezTo>
                  <a:pt x="13644" y="11874"/>
                  <a:pt x="13752" y="11712"/>
                  <a:pt x="13860" y="11469"/>
                </a:cubicBezTo>
                <a:cubicBezTo>
                  <a:pt x="13968" y="11266"/>
                  <a:pt x="14004" y="11063"/>
                  <a:pt x="14004" y="10780"/>
                </a:cubicBezTo>
                <a:cubicBezTo>
                  <a:pt x="14004" y="10537"/>
                  <a:pt x="13968" y="10334"/>
                  <a:pt x="13860" y="10131"/>
                </a:cubicBezTo>
                <a:cubicBezTo>
                  <a:pt x="13752" y="9888"/>
                  <a:pt x="13644" y="9726"/>
                  <a:pt x="13536" y="9523"/>
                </a:cubicBezTo>
                <a:cubicBezTo>
                  <a:pt x="13356" y="9361"/>
                  <a:pt x="13212" y="9240"/>
                  <a:pt x="13032" y="9118"/>
                </a:cubicBezTo>
                <a:cubicBezTo>
                  <a:pt x="12816" y="9037"/>
                  <a:pt x="12636" y="8997"/>
                  <a:pt x="12420" y="8997"/>
                </a:cubicBezTo>
                <a:close/>
                <a:moveTo>
                  <a:pt x="12780" y="10780"/>
                </a:moveTo>
                <a:cubicBezTo>
                  <a:pt x="12780" y="10658"/>
                  <a:pt x="12744" y="10537"/>
                  <a:pt x="12672" y="10456"/>
                </a:cubicBezTo>
                <a:cubicBezTo>
                  <a:pt x="12600" y="10374"/>
                  <a:pt x="12492" y="10334"/>
                  <a:pt x="12420" y="10334"/>
                </a:cubicBezTo>
                <a:cubicBezTo>
                  <a:pt x="12276" y="10334"/>
                  <a:pt x="12168" y="10374"/>
                  <a:pt x="12096" y="10456"/>
                </a:cubicBezTo>
                <a:cubicBezTo>
                  <a:pt x="12024" y="10537"/>
                  <a:pt x="11988" y="10658"/>
                  <a:pt x="11988" y="10780"/>
                </a:cubicBezTo>
                <a:cubicBezTo>
                  <a:pt x="11988" y="10942"/>
                  <a:pt x="12024" y="11063"/>
                  <a:pt x="12096" y="11144"/>
                </a:cubicBezTo>
                <a:cubicBezTo>
                  <a:pt x="12168" y="11226"/>
                  <a:pt x="12276" y="11266"/>
                  <a:pt x="12420" y="11266"/>
                </a:cubicBezTo>
                <a:cubicBezTo>
                  <a:pt x="12492" y="11266"/>
                  <a:pt x="12600" y="11226"/>
                  <a:pt x="12672" y="11144"/>
                </a:cubicBezTo>
                <a:cubicBezTo>
                  <a:pt x="12744" y="11063"/>
                  <a:pt x="12780" y="10942"/>
                  <a:pt x="12780" y="10780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7" name="Shape 4897"/>
          <p:cNvSpPr/>
          <p:nvPr/>
        </p:nvSpPr>
        <p:spPr>
          <a:xfrm>
            <a:off x="4096982" y="3825985"/>
            <a:ext cx="252154" cy="252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4" y="3952"/>
                </a:moveTo>
                <a:cubicBezTo>
                  <a:pt x="18822" y="4500"/>
                  <a:pt x="19291" y="5087"/>
                  <a:pt x="19722" y="5713"/>
                </a:cubicBezTo>
                <a:cubicBezTo>
                  <a:pt x="20113" y="6378"/>
                  <a:pt x="20465" y="7043"/>
                  <a:pt x="20739" y="7748"/>
                </a:cubicBezTo>
                <a:cubicBezTo>
                  <a:pt x="21052" y="8452"/>
                  <a:pt x="21248" y="9157"/>
                  <a:pt x="21404" y="9939"/>
                </a:cubicBezTo>
                <a:cubicBezTo>
                  <a:pt x="21522" y="10722"/>
                  <a:pt x="21600" y="11543"/>
                  <a:pt x="21600" y="12365"/>
                </a:cubicBezTo>
                <a:cubicBezTo>
                  <a:pt x="21600" y="13226"/>
                  <a:pt x="21522" y="14087"/>
                  <a:pt x="21326" y="14987"/>
                </a:cubicBezTo>
                <a:cubicBezTo>
                  <a:pt x="21130" y="15848"/>
                  <a:pt x="20857" y="16670"/>
                  <a:pt x="20543" y="17452"/>
                </a:cubicBezTo>
                <a:cubicBezTo>
                  <a:pt x="20152" y="18235"/>
                  <a:pt x="19722" y="18978"/>
                  <a:pt x="19174" y="19683"/>
                </a:cubicBezTo>
                <a:cubicBezTo>
                  <a:pt x="18665" y="20387"/>
                  <a:pt x="18039" y="21052"/>
                  <a:pt x="17374" y="21600"/>
                </a:cubicBezTo>
                <a:cubicBezTo>
                  <a:pt x="16826" y="21013"/>
                  <a:pt x="16826" y="21013"/>
                  <a:pt x="16826" y="21013"/>
                </a:cubicBezTo>
                <a:cubicBezTo>
                  <a:pt x="16865" y="20935"/>
                  <a:pt x="16943" y="20896"/>
                  <a:pt x="16983" y="20857"/>
                </a:cubicBezTo>
                <a:cubicBezTo>
                  <a:pt x="16983" y="20817"/>
                  <a:pt x="17022" y="20778"/>
                  <a:pt x="17061" y="20739"/>
                </a:cubicBezTo>
                <a:cubicBezTo>
                  <a:pt x="9313" y="12952"/>
                  <a:pt x="9313" y="12952"/>
                  <a:pt x="9313" y="12952"/>
                </a:cubicBezTo>
                <a:cubicBezTo>
                  <a:pt x="6378" y="15848"/>
                  <a:pt x="6378" y="15848"/>
                  <a:pt x="6378" y="15848"/>
                </a:cubicBezTo>
                <a:cubicBezTo>
                  <a:pt x="6378" y="18039"/>
                  <a:pt x="6378" y="18039"/>
                  <a:pt x="6378" y="18039"/>
                </a:cubicBezTo>
                <a:cubicBezTo>
                  <a:pt x="3365" y="21052"/>
                  <a:pt x="3365" y="21052"/>
                  <a:pt x="3365" y="21052"/>
                </a:cubicBezTo>
                <a:cubicBezTo>
                  <a:pt x="3365" y="18313"/>
                  <a:pt x="3365" y="18313"/>
                  <a:pt x="3365" y="18313"/>
                </a:cubicBezTo>
                <a:cubicBezTo>
                  <a:pt x="548" y="18313"/>
                  <a:pt x="548" y="18313"/>
                  <a:pt x="548" y="18313"/>
                </a:cubicBezTo>
                <a:cubicBezTo>
                  <a:pt x="3600" y="15261"/>
                  <a:pt x="3600" y="15261"/>
                  <a:pt x="3600" y="15261"/>
                </a:cubicBezTo>
                <a:cubicBezTo>
                  <a:pt x="5752" y="15261"/>
                  <a:pt x="5752" y="15261"/>
                  <a:pt x="5752" y="15261"/>
                </a:cubicBezTo>
                <a:cubicBezTo>
                  <a:pt x="8726" y="12365"/>
                  <a:pt x="8726" y="12365"/>
                  <a:pt x="8726" y="12365"/>
                </a:cubicBezTo>
                <a:cubicBezTo>
                  <a:pt x="900" y="4500"/>
                  <a:pt x="900" y="4500"/>
                  <a:pt x="900" y="4500"/>
                </a:cubicBezTo>
                <a:cubicBezTo>
                  <a:pt x="900" y="4578"/>
                  <a:pt x="822" y="4617"/>
                  <a:pt x="783" y="4657"/>
                </a:cubicBezTo>
                <a:cubicBezTo>
                  <a:pt x="743" y="4696"/>
                  <a:pt x="704" y="4735"/>
                  <a:pt x="665" y="4774"/>
                </a:cubicBezTo>
                <a:cubicBezTo>
                  <a:pt x="0" y="4187"/>
                  <a:pt x="0" y="4187"/>
                  <a:pt x="0" y="4187"/>
                </a:cubicBezTo>
                <a:cubicBezTo>
                  <a:pt x="587" y="3561"/>
                  <a:pt x="1213" y="2974"/>
                  <a:pt x="1917" y="2426"/>
                </a:cubicBezTo>
                <a:cubicBezTo>
                  <a:pt x="2661" y="1917"/>
                  <a:pt x="3404" y="1448"/>
                  <a:pt x="4187" y="1096"/>
                </a:cubicBezTo>
                <a:cubicBezTo>
                  <a:pt x="5009" y="743"/>
                  <a:pt x="5830" y="470"/>
                  <a:pt x="6691" y="313"/>
                </a:cubicBezTo>
                <a:cubicBezTo>
                  <a:pt x="7513" y="117"/>
                  <a:pt x="8413" y="0"/>
                  <a:pt x="9313" y="0"/>
                </a:cubicBezTo>
                <a:cubicBezTo>
                  <a:pt x="10135" y="0"/>
                  <a:pt x="10917" y="78"/>
                  <a:pt x="11700" y="235"/>
                </a:cubicBezTo>
                <a:cubicBezTo>
                  <a:pt x="12443" y="391"/>
                  <a:pt x="13187" y="626"/>
                  <a:pt x="13891" y="900"/>
                </a:cubicBezTo>
                <a:cubicBezTo>
                  <a:pt x="14596" y="1174"/>
                  <a:pt x="15261" y="1487"/>
                  <a:pt x="15887" y="1917"/>
                </a:cubicBezTo>
                <a:cubicBezTo>
                  <a:pt x="16552" y="2348"/>
                  <a:pt x="17139" y="2817"/>
                  <a:pt x="17687" y="3326"/>
                </a:cubicBezTo>
                <a:cubicBezTo>
                  <a:pt x="20113" y="900"/>
                  <a:pt x="20113" y="900"/>
                  <a:pt x="20113" y="900"/>
                </a:cubicBezTo>
                <a:cubicBezTo>
                  <a:pt x="18157" y="900"/>
                  <a:pt x="18157" y="900"/>
                  <a:pt x="18157" y="900"/>
                </a:cubicBezTo>
                <a:cubicBezTo>
                  <a:pt x="18157" y="0"/>
                  <a:pt x="18157" y="0"/>
                  <a:pt x="18157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3522"/>
                  <a:pt x="21600" y="3522"/>
                  <a:pt x="21600" y="3522"/>
                </a:cubicBezTo>
                <a:cubicBezTo>
                  <a:pt x="20739" y="3522"/>
                  <a:pt x="20739" y="3522"/>
                  <a:pt x="20739" y="3522"/>
                </a:cubicBezTo>
                <a:cubicBezTo>
                  <a:pt x="20739" y="1487"/>
                  <a:pt x="20739" y="1487"/>
                  <a:pt x="20739" y="1487"/>
                </a:cubicBezTo>
                <a:lnTo>
                  <a:pt x="18274" y="3952"/>
                </a:lnTo>
                <a:close/>
                <a:moveTo>
                  <a:pt x="1526" y="3874"/>
                </a:moveTo>
                <a:cubicBezTo>
                  <a:pt x="9313" y="11700"/>
                  <a:pt x="9313" y="11700"/>
                  <a:pt x="9313" y="11700"/>
                </a:cubicBezTo>
                <a:cubicBezTo>
                  <a:pt x="17061" y="3874"/>
                  <a:pt x="17061" y="3874"/>
                  <a:pt x="17061" y="3874"/>
                </a:cubicBezTo>
                <a:cubicBezTo>
                  <a:pt x="16552" y="3443"/>
                  <a:pt x="16004" y="3013"/>
                  <a:pt x="15417" y="2622"/>
                </a:cubicBezTo>
                <a:cubicBezTo>
                  <a:pt x="14830" y="2270"/>
                  <a:pt x="14204" y="1917"/>
                  <a:pt x="13539" y="1683"/>
                </a:cubicBezTo>
                <a:cubicBezTo>
                  <a:pt x="12913" y="1409"/>
                  <a:pt x="12209" y="1213"/>
                  <a:pt x="11504" y="1096"/>
                </a:cubicBezTo>
                <a:cubicBezTo>
                  <a:pt x="10800" y="939"/>
                  <a:pt x="10057" y="900"/>
                  <a:pt x="9313" y="900"/>
                </a:cubicBezTo>
                <a:cubicBezTo>
                  <a:pt x="8570" y="900"/>
                  <a:pt x="7865" y="939"/>
                  <a:pt x="7161" y="1057"/>
                </a:cubicBezTo>
                <a:cubicBezTo>
                  <a:pt x="6457" y="1174"/>
                  <a:pt x="5791" y="1370"/>
                  <a:pt x="5087" y="1643"/>
                </a:cubicBezTo>
                <a:cubicBezTo>
                  <a:pt x="4461" y="1917"/>
                  <a:pt x="3835" y="2230"/>
                  <a:pt x="3209" y="2622"/>
                </a:cubicBezTo>
                <a:cubicBezTo>
                  <a:pt x="2583" y="2974"/>
                  <a:pt x="2035" y="3404"/>
                  <a:pt x="1526" y="3874"/>
                </a:cubicBezTo>
                <a:close/>
                <a:moveTo>
                  <a:pt x="5557" y="17648"/>
                </a:moveTo>
                <a:cubicBezTo>
                  <a:pt x="5557" y="16083"/>
                  <a:pt x="5557" y="16083"/>
                  <a:pt x="5557" y="16083"/>
                </a:cubicBezTo>
                <a:cubicBezTo>
                  <a:pt x="4030" y="16083"/>
                  <a:pt x="4030" y="16083"/>
                  <a:pt x="4030" y="16083"/>
                </a:cubicBezTo>
                <a:cubicBezTo>
                  <a:pt x="2700" y="17374"/>
                  <a:pt x="2700" y="17374"/>
                  <a:pt x="2700" y="17374"/>
                </a:cubicBezTo>
                <a:cubicBezTo>
                  <a:pt x="4226" y="17374"/>
                  <a:pt x="4226" y="17374"/>
                  <a:pt x="4226" y="17374"/>
                </a:cubicBezTo>
                <a:cubicBezTo>
                  <a:pt x="4226" y="18978"/>
                  <a:pt x="4226" y="18978"/>
                  <a:pt x="4226" y="18978"/>
                </a:cubicBezTo>
                <a:cubicBezTo>
                  <a:pt x="5517" y="17648"/>
                  <a:pt x="5517" y="17648"/>
                  <a:pt x="5517" y="17648"/>
                </a:cubicBezTo>
                <a:lnTo>
                  <a:pt x="5557" y="17648"/>
                </a:lnTo>
                <a:close/>
                <a:moveTo>
                  <a:pt x="17687" y="4539"/>
                </a:moveTo>
                <a:cubicBezTo>
                  <a:pt x="9939" y="12365"/>
                  <a:pt x="9939" y="12365"/>
                  <a:pt x="9939" y="12365"/>
                </a:cubicBezTo>
                <a:cubicBezTo>
                  <a:pt x="17687" y="20152"/>
                  <a:pt x="17687" y="20152"/>
                  <a:pt x="17687" y="20152"/>
                </a:cubicBezTo>
                <a:cubicBezTo>
                  <a:pt x="18196" y="19604"/>
                  <a:pt x="18626" y="19017"/>
                  <a:pt x="19017" y="18391"/>
                </a:cubicBezTo>
                <a:cubicBezTo>
                  <a:pt x="19370" y="17804"/>
                  <a:pt x="19683" y="17178"/>
                  <a:pt x="19957" y="16513"/>
                </a:cubicBezTo>
                <a:cubicBezTo>
                  <a:pt x="20191" y="15887"/>
                  <a:pt x="20387" y="15183"/>
                  <a:pt x="20543" y="14478"/>
                </a:cubicBezTo>
                <a:cubicBezTo>
                  <a:pt x="20661" y="13774"/>
                  <a:pt x="20739" y="13070"/>
                  <a:pt x="20739" y="12365"/>
                </a:cubicBezTo>
                <a:cubicBezTo>
                  <a:pt x="20739" y="11583"/>
                  <a:pt x="20661" y="10878"/>
                  <a:pt x="20543" y="10174"/>
                </a:cubicBezTo>
                <a:cubicBezTo>
                  <a:pt x="20387" y="9430"/>
                  <a:pt x="20191" y="8765"/>
                  <a:pt x="19917" y="8061"/>
                </a:cubicBezTo>
                <a:cubicBezTo>
                  <a:pt x="19683" y="7435"/>
                  <a:pt x="19370" y="6809"/>
                  <a:pt x="18978" y="6222"/>
                </a:cubicBezTo>
                <a:cubicBezTo>
                  <a:pt x="18587" y="5596"/>
                  <a:pt x="18157" y="5048"/>
                  <a:pt x="17687" y="453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8" name="Shape 4898"/>
          <p:cNvSpPr/>
          <p:nvPr/>
        </p:nvSpPr>
        <p:spPr>
          <a:xfrm>
            <a:off x="4704366" y="3816424"/>
            <a:ext cx="284419" cy="271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8" y="8241"/>
                </a:moveTo>
                <a:cubicBezTo>
                  <a:pt x="0" y="5482"/>
                  <a:pt x="0" y="5482"/>
                  <a:pt x="0" y="5482"/>
                </a:cubicBezTo>
                <a:cubicBezTo>
                  <a:pt x="7732" y="0"/>
                  <a:pt x="7732" y="0"/>
                  <a:pt x="7732" y="0"/>
                </a:cubicBezTo>
                <a:cubicBezTo>
                  <a:pt x="7732" y="3049"/>
                  <a:pt x="7732" y="3049"/>
                  <a:pt x="7732" y="3049"/>
                </a:cubicBezTo>
                <a:cubicBezTo>
                  <a:pt x="21600" y="3049"/>
                  <a:pt x="21600" y="3049"/>
                  <a:pt x="21600" y="3049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848" y="21600"/>
                  <a:pt x="3848" y="21600"/>
                  <a:pt x="3848" y="21600"/>
                </a:cubicBezTo>
                <a:lnTo>
                  <a:pt x="3848" y="8241"/>
                </a:lnTo>
                <a:close/>
                <a:moveTo>
                  <a:pt x="6969" y="3086"/>
                </a:moveTo>
                <a:cubicBezTo>
                  <a:pt x="6969" y="1561"/>
                  <a:pt x="6969" y="1561"/>
                  <a:pt x="6969" y="1561"/>
                </a:cubicBezTo>
                <a:cubicBezTo>
                  <a:pt x="1422" y="5482"/>
                  <a:pt x="1422" y="5482"/>
                  <a:pt x="1422" y="5482"/>
                </a:cubicBezTo>
                <a:cubicBezTo>
                  <a:pt x="6969" y="9402"/>
                  <a:pt x="6969" y="9402"/>
                  <a:pt x="6969" y="9402"/>
                </a:cubicBezTo>
                <a:cubicBezTo>
                  <a:pt x="6969" y="7297"/>
                  <a:pt x="6969" y="7297"/>
                  <a:pt x="6969" y="7297"/>
                </a:cubicBezTo>
                <a:cubicBezTo>
                  <a:pt x="6969" y="6498"/>
                  <a:pt x="6969" y="6498"/>
                  <a:pt x="6969" y="6498"/>
                </a:cubicBezTo>
                <a:cubicBezTo>
                  <a:pt x="8321" y="6498"/>
                  <a:pt x="8321" y="6498"/>
                  <a:pt x="8321" y="6498"/>
                </a:cubicBezTo>
                <a:cubicBezTo>
                  <a:pt x="8356" y="6498"/>
                  <a:pt x="8356" y="6498"/>
                  <a:pt x="8356" y="6498"/>
                </a:cubicBezTo>
                <a:cubicBezTo>
                  <a:pt x="8425" y="6498"/>
                  <a:pt x="8425" y="6498"/>
                  <a:pt x="8425" y="6498"/>
                </a:cubicBezTo>
                <a:cubicBezTo>
                  <a:pt x="8772" y="6498"/>
                  <a:pt x="9188" y="6498"/>
                  <a:pt x="9708" y="6571"/>
                </a:cubicBezTo>
                <a:cubicBezTo>
                  <a:pt x="10193" y="6607"/>
                  <a:pt x="10748" y="6716"/>
                  <a:pt x="11337" y="6861"/>
                </a:cubicBezTo>
                <a:cubicBezTo>
                  <a:pt x="11927" y="7006"/>
                  <a:pt x="12516" y="7188"/>
                  <a:pt x="13106" y="7515"/>
                </a:cubicBezTo>
                <a:cubicBezTo>
                  <a:pt x="13695" y="7805"/>
                  <a:pt x="14284" y="8204"/>
                  <a:pt x="14874" y="8676"/>
                </a:cubicBezTo>
                <a:cubicBezTo>
                  <a:pt x="14596" y="7987"/>
                  <a:pt x="14250" y="7369"/>
                  <a:pt x="13799" y="6789"/>
                </a:cubicBezTo>
                <a:cubicBezTo>
                  <a:pt x="13383" y="6208"/>
                  <a:pt x="12863" y="5699"/>
                  <a:pt x="12308" y="5264"/>
                </a:cubicBezTo>
                <a:cubicBezTo>
                  <a:pt x="11684" y="4865"/>
                  <a:pt x="11025" y="4502"/>
                  <a:pt x="10263" y="4247"/>
                </a:cubicBezTo>
                <a:cubicBezTo>
                  <a:pt x="9500" y="4030"/>
                  <a:pt x="8668" y="3884"/>
                  <a:pt x="7766" y="3884"/>
                </a:cubicBezTo>
                <a:cubicBezTo>
                  <a:pt x="7732" y="3884"/>
                  <a:pt x="7732" y="3884"/>
                  <a:pt x="7732" y="3884"/>
                </a:cubicBezTo>
                <a:cubicBezTo>
                  <a:pt x="7697" y="3884"/>
                  <a:pt x="7697" y="3884"/>
                  <a:pt x="7697" y="3884"/>
                </a:cubicBezTo>
                <a:cubicBezTo>
                  <a:pt x="6969" y="3884"/>
                  <a:pt x="6969" y="3884"/>
                  <a:pt x="6969" y="3884"/>
                </a:cubicBezTo>
                <a:cubicBezTo>
                  <a:pt x="6969" y="3086"/>
                  <a:pt x="6969" y="3086"/>
                  <a:pt x="6969" y="3086"/>
                </a:cubicBezTo>
                <a:cubicBezTo>
                  <a:pt x="6969" y="3122"/>
                  <a:pt x="6969" y="3122"/>
                  <a:pt x="6969" y="3086"/>
                </a:cubicBezTo>
                <a:close/>
                <a:moveTo>
                  <a:pt x="4611" y="8749"/>
                </a:moveTo>
                <a:cubicBezTo>
                  <a:pt x="4611" y="20838"/>
                  <a:pt x="4611" y="20838"/>
                  <a:pt x="4611" y="20838"/>
                </a:cubicBezTo>
                <a:cubicBezTo>
                  <a:pt x="20837" y="20838"/>
                  <a:pt x="20837" y="20838"/>
                  <a:pt x="20837" y="20838"/>
                </a:cubicBezTo>
                <a:cubicBezTo>
                  <a:pt x="20837" y="3884"/>
                  <a:pt x="20837" y="3884"/>
                  <a:pt x="20837" y="3884"/>
                </a:cubicBezTo>
                <a:cubicBezTo>
                  <a:pt x="11441" y="3884"/>
                  <a:pt x="11441" y="3884"/>
                  <a:pt x="11441" y="3884"/>
                </a:cubicBezTo>
                <a:cubicBezTo>
                  <a:pt x="12204" y="4247"/>
                  <a:pt x="12898" y="4719"/>
                  <a:pt x="13487" y="5300"/>
                </a:cubicBezTo>
                <a:cubicBezTo>
                  <a:pt x="14076" y="5881"/>
                  <a:pt x="14596" y="6498"/>
                  <a:pt x="15013" y="7188"/>
                </a:cubicBezTo>
                <a:cubicBezTo>
                  <a:pt x="15394" y="7878"/>
                  <a:pt x="15671" y="8640"/>
                  <a:pt x="15879" y="9439"/>
                </a:cubicBezTo>
                <a:cubicBezTo>
                  <a:pt x="16087" y="10237"/>
                  <a:pt x="16191" y="11072"/>
                  <a:pt x="16191" y="11907"/>
                </a:cubicBezTo>
                <a:cubicBezTo>
                  <a:pt x="15741" y="10891"/>
                  <a:pt x="15221" y="10056"/>
                  <a:pt x="14527" y="9475"/>
                </a:cubicBezTo>
                <a:cubicBezTo>
                  <a:pt x="13868" y="8858"/>
                  <a:pt x="13140" y="8386"/>
                  <a:pt x="12378" y="8059"/>
                </a:cubicBezTo>
                <a:cubicBezTo>
                  <a:pt x="11649" y="7732"/>
                  <a:pt x="10887" y="7515"/>
                  <a:pt x="10193" y="7442"/>
                </a:cubicBezTo>
                <a:cubicBezTo>
                  <a:pt x="9500" y="7333"/>
                  <a:pt x="8910" y="7297"/>
                  <a:pt x="8425" y="7297"/>
                </a:cubicBezTo>
                <a:cubicBezTo>
                  <a:pt x="8252" y="7297"/>
                  <a:pt x="8113" y="7297"/>
                  <a:pt x="8009" y="7297"/>
                </a:cubicBezTo>
                <a:cubicBezTo>
                  <a:pt x="7870" y="7333"/>
                  <a:pt x="7801" y="7333"/>
                  <a:pt x="7732" y="7333"/>
                </a:cubicBezTo>
                <a:cubicBezTo>
                  <a:pt x="7732" y="10963"/>
                  <a:pt x="7732" y="10963"/>
                  <a:pt x="7732" y="10963"/>
                </a:cubicBezTo>
                <a:lnTo>
                  <a:pt x="4611" y="874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899" name="Shape 4899"/>
          <p:cNvSpPr/>
          <p:nvPr/>
        </p:nvSpPr>
        <p:spPr>
          <a:xfrm>
            <a:off x="5329079" y="3811047"/>
            <a:ext cx="282029" cy="282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5" y="5146"/>
                </a:moveTo>
                <a:cubicBezTo>
                  <a:pt x="21495" y="5286"/>
                  <a:pt x="21600" y="5496"/>
                  <a:pt x="21600" y="5706"/>
                </a:cubicBezTo>
                <a:cubicBezTo>
                  <a:pt x="21600" y="5951"/>
                  <a:pt x="21495" y="6126"/>
                  <a:pt x="21355" y="6231"/>
                </a:cubicBezTo>
                <a:cubicBezTo>
                  <a:pt x="6256" y="21390"/>
                  <a:pt x="6256" y="21390"/>
                  <a:pt x="6256" y="21390"/>
                </a:cubicBezTo>
                <a:cubicBezTo>
                  <a:pt x="6186" y="21460"/>
                  <a:pt x="6117" y="21530"/>
                  <a:pt x="6012" y="21565"/>
                </a:cubicBezTo>
                <a:cubicBezTo>
                  <a:pt x="5942" y="21600"/>
                  <a:pt x="5837" y="21600"/>
                  <a:pt x="5697" y="21600"/>
                </a:cubicBezTo>
                <a:cubicBezTo>
                  <a:pt x="5627" y="21600"/>
                  <a:pt x="5522" y="21600"/>
                  <a:pt x="5417" y="21565"/>
                </a:cubicBezTo>
                <a:cubicBezTo>
                  <a:pt x="5348" y="21530"/>
                  <a:pt x="5243" y="21460"/>
                  <a:pt x="5173" y="21390"/>
                </a:cubicBezTo>
                <a:cubicBezTo>
                  <a:pt x="245" y="16454"/>
                  <a:pt x="245" y="16454"/>
                  <a:pt x="245" y="16454"/>
                </a:cubicBezTo>
                <a:cubicBezTo>
                  <a:pt x="105" y="16314"/>
                  <a:pt x="0" y="16104"/>
                  <a:pt x="0" y="15894"/>
                </a:cubicBezTo>
                <a:cubicBezTo>
                  <a:pt x="0" y="15684"/>
                  <a:pt x="105" y="15509"/>
                  <a:pt x="245" y="15369"/>
                </a:cubicBezTo>
                <a:cubicBezTo>
                  <a:pt x="15344" y="210"/>
                  <a:pt x="15344" y="210"/>
                  <a:pt x="15344" y="210"/>
                </a:cubicBezTo>
                <a:cubicBezTo>
                  <a:pt x="15449" y="140"/>
                  <a:pt x="15518" y="70"/>
                  <a:pt x="15623" y="35"/>
                </a:cubicBezTo>
                <a:cubicBezTo>
                  <a:pt x="15728" y="0"/>
                  <a:pt x="15798" y="0"/>
                  <a:pt x="15903" y="0"/>
                </a:cubicBezTo>
                <a:cubicBezTo>
                  <a:pt x="15973" y="0"/>
                  <a:pt x="16078" y="0"/>
                  <a:pt x="16183" y="35"/>
                </a:cubicBezTo>
                <a:cubicBezTo>
                  <a:pt x="16252" y="70"/>
                  <a:pt x="16357" y="140"/>
                  <a:pt x="16427" y="210"/>
                </a:cubicBezTo>
                <a:lnTo>
                  <a:pt x="21355" y="5146"/>
                </a:lnTo>
                <a:close/>
                <a:moveTo>
                  <a:pt x="5697" y="20830"/>
                </a:moveTo>
                <a:cubicBezTo>
                  <a:pt x="10450" y="16139"/>
                  <a:pt x="10450" y="16139"/>
                  <a:pt x="10450" y="16139"/>
                </a:cubicBezTo>
                <a:cubicBezTo>
                  <a:pt x="5487" y="11203"/>
                  <a:pt x="5487" y="11203"/>
                  <a:pt x="5487" y="11203"/>
                </a:cubicBezTo>
                <a:cubicBezTo>
                  <a:pt x="804" y="15894"/>
                  <a:pt x="804" y="15894"/>
                  <a:pt x="804" y="15894"/>
                </a:cubicBezTo>
                <a:lnTo>
                  <a:pt x="5697" y="20830"/>
                </a:lnTo>
                <a:close/>
                <a:moveTo>
                  <a:pt x="4194" y="15579"/>
                </a:moveTo>
                <a:cubicBezTo>
                  <a:pt x="4194" y="15474"/>
                  <a:pt x="4159" y="15369"/>
                  <a:pt x="4089" y="15299"/>
                </a:cubicBezTo>
                <a:cubicBezTo>
                  <a:pt x="4019" y="15229"/>
                  <a:pt x="3915" y="15159"/>
                  <a:pt x="3845" y="15159"/>
                </a:cubicBezTo>
                <a:cubicBezTo>
                  <a:pt x="3705" y="15159"/>
                  <a:pt x="3600" y="15229"/>
                  <a:pt x="3530" y="15299"/>
                </a:cubicBezTo>
                <a:cubicBezTo>
                  <a:pt x="3460" y="15369"/>
                  <a:pt x="3425" y="15474"/>
                  <a:pt x="3425" y="15579"/>
                </a:cubicBezTo>
                <a:cubicBezTo>
                  <a:pt x="3425" y="15684"/>
                  <a:pt x="3460" y="15754"/>
                  <a:pt x="3530" y="15824"/>
                </a:cubicBezTo>
                <a:cubicBezTo>
                  <a:pt x="3600" y="15929"/>
                  <a:pt x="3705" y="15964"/>
                  <a:pt x="3845" y="15964"/>
                </a:cubicBezTo>
                <a:cubicBezTo>
                  <a:pt x="3915" y="15964"/>
                  <a:pt x="4019" y="15929"/>
                  <a:pt x="4089" y="15824"/>
                </a:cubicBezTo>
                <a:cubicBezTo>
                  <a:pt x="4159" y="15754"/>
                  <a:pt x="4194" y="15684"/>
                  <a:pt x="4194" y="15579"/>
                </a:cubicBezTo>
                <a:close/>
                <a:moveTo>
                  <a:pt x="5872" y="13933"/>
                </a:moveTo>
                <a:cubicBezTo>
                  <a:pt x="5872" y="13863"/>
                  <a:pt x="5837" y="13758"/>
                  <a:pt x="5767" y="13688"/>
                </a:cubicBezTo>
                <a:cubicBezTo>
                  <a:pt x="5697" y="13618"/>
                  <a:pt x="5592" y="13583"/>
                  <a:pt x="5487" y="13583"/>
                </a:cubicBezTo>
                <a:cubicBezTo>
                  <a:pt x="5383" y="13583"/>
                  <a:pt x="5313" y="13618"/>
                  <a:pt x="5243" y="13688"/>
                </a:cubicBezTo>
                <a:cubicBezTo>
                  <a:pt x="5138" y="13758"/>
                  <a:pt x="5103" y="13863"/>
                  <a:pt x="5103" y="13933"/>
                </a:cubicBezTo>
                <a:cubicBezTo>
                  <a:pt x="5103" y="14073"/>
                  <a:pt x="5138" y="14178"/>
                  <a:pt x="5243" y="14248"/>
                </a:cubicBezTo>
                <a:cubicBezTo>
                  <a:pt x="5313" y="14318"/>
                  <a:pt x="5383" y="14353"/>
                  <a:pt x="5487" y="14353"/>
                </a:cubicBezTo>
                <a:cubicBezTo>
                  <a:pt x="5592" y="14353"/>
                  <a:pt x="5697" y="14318"/>
                  <a:pt x="5767" y="14248"/>
                </a:cubicBezTo>
                <a:cubicBezTo>
                  <a:pt x="5837" y="14178"/>
                  <a:pt x="5872" y="14073"/>
                  <a:pt x="5872" y="13933"/>
                </a:cubicBezTo>
                <a:close/>
                <a:moveTo>
                  <a:pt x="6431" y="17819"/>
                </a:moveTo>
                <a:cubicBezTo>
                  <a:pt x="6431" y="17714"/>
                  <a:pt x="6396" y="17609"/>
                  <a:pt x="6326" y="17539"/>
                </a:cubicBezTo>
                <a:cubicBezTo>
                  <a:pt x="6256" y="17434"/>
                  <a:pt x="6151" y="17399"/>
                  <a:pt x="6012" y="17399"/>
                </a:cubicBezTo>
                <a:cubicBezTo>
                  <a:pt x="5942" y="17399"/>
                  <a:pt x="5837" y="17434"/>
                  <a:pt x="5767" y="17539"/>
                </a:cubicBezTo>
                <a:cubicBezTo>
                  <a:pt x="5697" y="17609"/>
                  <a:pt x="5662" y="17714"/>
                  <a:pt x="5662" y="17819"/>
                </a:cubicBezTo>
                <a:cubicBezTo>
                  <a:pt x="5662" y="17924"/>
                  <a:pt x="5697" y="17994"/>
                  <a:pt x="5767" y="18064"/>
                </a:cubicBezTo>
                <a:cubicBezTo>
                  <a:pt x="5837" y="18134"/>
                  <a:pt x="5942" y="18169"/>
                  <a:pt x="6012" y="18169"/>
                </a:cubicBezTo>
                <a:cubicBezTo>
                  <a:pt x="6151" y="18169"/>
                  <a:pt x="6256" y="18134"/>
                  <a:pt x="6326" y="18064"/>
                </a:cubicBezTo>
                <a:cubicBezTo>
                  <a:pt x="6396" y="17994"/>
                  <a:pt x="6431" y="17924"/>
                  <a:pt x="6431" y="17819"/>
                </a:cubicBezTo>
                <a:close/>
                <a:moveTo>
                  <a:pt x="10975" y="15579"/>
                </a:moveTo>
                <a:cubicBezTo>
                  <a:pt x="15344" y="11203"/>
                  <a:pt x="15344" y="11203"/>
                  <a:pt x="15344" y="11203"/>
                </a:cubicBezTo>
                <a:cubicBezTo>
                  <a:pt x="10450" y="6231"/>
                  <a:pt x="10450" y="6231"/>
                  <a:pt x="10450" y="6231"/>
                </a:cubicBezTo>
                <a:cubicBezTo>
                  <a:pt x="6012" y="10677"/>
                  <a:pt x="6012" y="10677"/>
                  <a:pt x="6012" y="10677"/>
                </a:cubicBezTo>
                <a:lnTo>
                  <a:pt x="10975" y="15579"/>
                </a:lnTo>
                <a:close/>
                <a:moveTo>
                  <a:pt x="8074" y="16139"/>
                </a:moveTo>
                <a:cubicBezTo>
                  <a:pt x="8074" y="15999"/>
                  <a:pt x="8039" y="15929"/>
                  <a:pt x="7969" y="15824"/>
                </a:cubicBezTo>
                <a:cubicBezTo>
                  <a:pt x="7864" y="15754"/>
                  <a:pt x="7794" y="15719"/>
                  <a:pt x="7654" y="15719"/>
                </a:cubicBezTo>
                <a:cubicBezTo>
                  <a:pt x="7584" y="15719"/>
                  <a:pt x="7480" y="15754"/>
                  <a:pt x="7410" y="15824"/>
                </a:cubicBezTo>
                <a:cubicBezTo>
                  <a:pt x="7340" y="15929"/>
                  <a:pt x="7305" y="15999"/>
                  <a:pt x="7305" y="16139"/>
                </a:cubicBezTo>
                <a:cubicBezTo>
                  <a:pt x="7305" y="16209"/>
                  <a:pt x="7340" y="16314"/>
                  <a:pt x="7410" y="16384"/>
                </a:cubicBezTo>
                <a:cubicBezTo>
                  <a:pt x="7480" y="16454"/>
                  <a:pt x="7584" y="16489"/>
                  <a:pt x="7654" y="16489"/>
                </a:cubicBezTo>
                <a:cubicBezTo>
                  <a:pt x="7794" y="16489"/>
                  <a:pt x="7864" y="16454"/>
                  <a:pt x="7969" y="16384"/>
                </a:cubicBezTo>
                <a:cubicBezTo>
                  <a:pt x="8039" y="16314"/>
                  <a:pt x="8074" y="16209"/>
                  <a:pt x="8074" y="16139"/>
                </a:cubicBezTo>
                <a:close/>
                <a:moveTo>
                  <a:pt x="15903" y="10677"/>
                </a:moveTo>
                <a:cubicBezTo>
                  <a:pt x="20796" y="5706"/>
                  <a:pt x="20796" y="5706"/>
                  <a:pt x="20796" y="5706"/>
                </a:cubicBezTo>
                <a:cubicBezTo>
                  <a:pt x="15903" y="770"/>
                  <a:pt x="15903" y="770"/>
                  <a:pt x="15903" y="770"/>
                </a:cubicBezTo>
                <a:cubicBezTo>
                  <a:pt x="10975" y="5706"/>
                  <a:pt x="10975" y="5706"/>
                  <a:pt x="10975" y="5706"/>
                </a:cubicBezTo>
                <a:lnTo>
                  <a:pt x="15903" y="10677"/>
                </a:lnTo>
                <a:close/>
                <a:moveTo>
                  <a:pt x="14120" y="5706"/>
                </a:moveTo>
                <a:cubicBezTo>
                  <a:pt x="14120" y="5601"/>
                  <a:pt x="14085" y="5531"/>
                  <a:pt x="14016" y="5426"/>
                </a:cubicBezTo>
                <a:cubicBezTo>
                  <a:pt x="13946" y="5356"/>
                  <a:pt x="13841" y="5321"/>
                  <a:pt x="13701" y="5321"/>
                </a:cubicBezTo>
                <a:cubicBezTo>
                  <a:pt x="13631" y="5321"/>
                  <a:pt x="13526" y="5356"/>
                  <a:pt x="13456" y="5426"/>
                </a:cubicBezTo>
                <a:cubicBezTo>
                  <a:pt x="13386" y="5531"/>
                  <a:pt x="13351" y="5601"/>
                  <a:pt x="13351" y="5706"/>
                </a:cubicBezTo>
                <a:cubicBezTo>
                  <a:pt x="13351" y="5811"/>
                  <a:pt x="13386" y="5916"/>
                  <a:pt x="13456" y="5986"/>
                </a:cubicBezTo>
                <a:cubicBezTo>
                  <a:pt x="13526" y="6056"/>
                  <a:pt x="13631" y="6091"/>
                  <a:pt x="13701" y="6091"/>
                </a:cubicBezTo>
                <a:cubicBezTo>
                  <a:pt x="13841" y="6091"/>
                  <a:pt x="13946" y="6056"/>
                  <a:pt x="14016" y="5986"/>
                </a:cubicBezTo>
                <a:cubicBezTo>
                  <a:pt x="14085" y="5916"/>
                  <a:pt x="14120" y="5811"/>
                  <a:pt x="14120" y="5706"/>
                </a:cubicBezTo>
                <a:close/>
                <a:moveTo>
                  <a:pt x="15763" y="4061"/>
                </a:moveTo>
                <a:cubicBezTo>
                  <a:pt x="15763" y="3921"/>
                  <a:pt x="15728" y="3816"/>
                  <a:pt x="15658" y="3746"/>
                </a:cubicBezTo>
                <a:cubicBezTo>
                  <a:pt x="15588" y="3676"/>
                  <a:pt x="15483" y="3641"/>
                  <a:pt x="15344" y="3641"/>
                </a:cubicBezTo>
                <a:cubicBezTo>
                  <a:pt x="15274" y="3641"/>
                  <a:pt x="15169" y="3676"/>
                  <a:pt x="15099" y="3746"/>
                </a:cubicBezTo>
                <a:cubicBezTo>
                  <a:pt x="15029" y="3816"/>
                  <a:pt x="14994" y="3921"/>
                  <a:pt x="14994" y="4061"/>
                </a:cubicBezTo>
                <a:cubicBezTo>
                  <a:pt x="14994" y="4131"/>
                  <a:pt x="15029" y="4236"/>
                  <a:pt x="15099" y="4306"/>
                </a:cubicBezTo>
                <a:cubicBezTo>
                  <a:pt x="15169" y="4376"/>
                  <a:pt x="15274" y="4411"/>
                  <a:pt x="15344" y="4411"/>
                </a:cubicBezTo>
                <a:cubicBezTo>
                  <a:pt x="15483" y="4411"/>
                  <a:pt x="15588" y="4376"/>
                  <a:pt x="15658" y="4306"/>
                </a:cubicBezTo>
                <a:cubicBezTo>
                  <a:pt x="15728" y="4236"/>
                  <a:pt x="15763" y="4131"/>
                  <a:pt x="15763" y="4061"/>
                </a:cubicBezTo>
                <a:close/>
                <a:moveTo>
                  <a:pt x="16322" y="7877"/>
                </a:moveTo>
                <a:cubicBezTo>
                  <a:pt x="16322" y="7772"/>
                  <a:pt x="16252" y="7667"/>
                  <a:pt x="16183" y="7597"/>
                </a:cubicBezTo>
                <a:cubicBezTo>
                  <a:pt x="16113" y="7527"/>
                  <a:pt x="16008" y="7457"/>
                  <a:pt x="15903" y="7457"/>
                </a:cubicBezTo>
                <a:cubicBezTo>
                  <a:pt x="15763" y="7457"/>
                  <a:pt x="15693" y="7527"/>
                  <a:pt x="15588" y="7597"/>
                </a:cubicBezTo>
                <a:cubicBezTo>
                  <a:pt x="15518" y="7667"/>
                  <a:pt x="15483" y="7772"/>
                  <a:pt x="15483" y="7877"/>
                </a:cubicBezTo>
                <a:cubicBezTo>
                  <a:pt x="15483" y="8017"/>
                  <a:pt x="15518" y="8087"/>
                  <a:pt x="15588" y="8192"/>
                </a:cubicBezTo>
                <a:cubicBezTo>
                  <a:pt x="15693" y="8262"/>
                  <a:pt x="15763" y="8297"/>
                  <a:pt x="15903" y="8297"/>
                </a:cubicBezTo>
                <a:cubicBezTo>
                  <a:pt x="16008" y="8297"/>
                  <a:pt x="16113" y="8262"/>
                  <a:pt x="16183" y="8192"/>
                </a:cubicBezTo>
                <a:cubicBezTo>
                  <a:pt x="16252" y="8087"/>
                  <a:pt x="16322" y="8017"/>
                  <a:pt x="16322" y="7877"/>
                </a:cubicBezTo>
                <a:close/>
                <a:moveTo>
                  <a:pt x="17930" y="6231"/>
                </a:moveTo>
                <a:cubicBezTo>
                  <a:pt x="17930" y="6161"/>
                  <a:pt x="17895" y="6056"/>
                  <a:pt x="17825" y="5986"/>
                </a:cubicBezTo>
                <a:cubicBezTo>
                  <a:pt x="17755" y="5916"/>
                  <a:pt x="17685" y="5881"/>
                  <a:pt x="17581" y="5881"/>
                </a:cubicBezTo>
                <a:cubicBezTo>
                  <a:pt x="17476" y="5881"/>
                  <a:pt x="17371" y="5916"/>
                  <a:pt x="17301" y="5986"/>
                </a:cubicBezTo>
                <a:cubicBezTo>
                  <a:pt x="17196" y="6056"/>
                  <a:pt x="17161" y="6161"/>
                  <a:pt x="17161" y="6231"/>
                </a:cubicBezTo>
                <a:cubicBezTo>
                  <a:pt x="17161" y="6371"/>
                  <a:pt x="17196" y="6476"/>
                  <a:pt x="17301" y="6547"/>
                </a:cubicBezTo>
                <a:cubicBezTo>
                  <a:pt x="17371" y="6617"/>
                  <a:pt x="17476" y="6652"/>
                  <a:pt x="17581" y="6652"/>
                </a:cubicBezTo>
                <a:cubicBezTo>
                  <a:pt x="17685" y="6652"/>
                  <a:pt x="17755" y="6617"/>
                  <a:pt x="17825" y="6547"/>
                </a:cubicBezTo>
                <a:cubicBezTo>
                  <a:pt x="17895" y="6476"/>
                  <a:pt x="17930" y="6371"/>
                  <a:pt x="17930" y="623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0" name="Shape 4900"/>
          <p:cNvSpPr/>
          <p:nvPr/>
        </p:nvSpPr>
        <p:spPr>
          <a:xfrm>
            <a:off x="5956778" y="3845703"/>
            <a:ext cx="273664" cy="212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8" y="6152"/>
                </a:moveTo>
                <a:cubicBezTo>
                  <a:pt x="21600" y="6152"/>
                  <a:pt x="21600" y="6152"/>
                  <a:pt x="21600" y="6152"/>
                </a:cubicBezTo>
                <a:cubicBezTo>
                  <a:pt x="21600" y="7169"/>
                  <a:pt x="21600" y="7169"/>
                  <a:pt x="21600" y="7169"/>
                </a:cubicBezTo>
                <a:cubicBezTo>
                  <a:pt x="19008" y="7169"/>
                  <a:pt x="19008" y="7169"/>
                  <a:pt x="19008" y="7169"/>
                </a:cubicBezTo>
                <a:cubicBezTo>
                  <a:pt x="19008" y="7262"/>
                  <a:pt x="19008" y="7262"/>
                  <a:pt x="19008" y="7262"/>
                </a:cubicBezTo>
                <a:cubicBezTo>
                  <a:pt x="19332" y="7308"/>
                  <a:pt x="19620" y="7400"/>
                  <a:pt x="19872" y="7585"/>
                </a:cubicBezTo>
                <a:cubicBezTo>
                  <a:pt x="20160" y="7770"/>
                  <a:pt x="20376" y="8002"/>
                  <a:pt x="20556" y="8279"/>
                </a:cubicBezTo>
                <a:cubicBezTo>
                  <a:pt x="20736" y="8557"/>
                  <a:pt x="20880" y="8881"/>
                  <a:pt x="21024" y="9204"/>
                </a:cubicBezTo>
                <a:cubicBezTo>
                  <a:pt x="21132" y="9528"/>
                  <a:pt x="21168" y="9898"/>
                  <a:pt x="21168" y="10314"/>
                </a:cubicBezTo>
                <a:cubicBezTo>
                  <a:pt x="21168" y="17484"/>
                  <a:pt x="21168" y="17484"/>
                  <a:pt x="21168" y="17484"/>
                </a:cubicBezTo>
                <a:cubicBezTo>
                  <a:pt x="20016" y="17484"/>
                  <a:pt x="20016" y="17484"/>
                  <a:pt x="20016" y="17484"/>
                </a:cubicBezTo>
                <a:cubicBezTo>
                  <a:pt x="20016" y="19056"/>
                  <a:pt x="20016" y="19056"/>
                  <a:pt x="20016" y="19056"/>
                </a:cubicBezTo>
                <a:cubicBezTo>
                  <a:pt x="20016" y="19380"/>
                  <a:pt x="19944" y="19704"/>
                  <a:pt x="19836" y="20027"/>
                </a:cubicBezTo>
                <a:cubicBezTo>
                  <a:pt x="19728" y="20351"/>
                  <a:pt x="19584" y="20629"/>
                  <a:pt x="19404" y="20860"/>
                </a:cubicBezTo>
                <a:cubicBezTo>
                  <a:pt x="19224" y="21091"/>
                  <a:pt x="19044" y="21276"/>
                  <a:pt x="18792" y="21415"/>
                </a:cubicBezTo>
                <a:cubicBezTo>
                  <a:pt x="18540" y="21507"/>
                  <a:pt x="18252" y="21600"/>
                  <a:pt x="18000" y="21600"/>
                </a:cubicBezTo>
                <a:cubicBezTo>
                  <a:pt x="17712" y="21600"/>
                  <a:pt x="17424" y="21507"/>
                  <a:pt x="17172" y="21415"/>
                </a:cubicBezTo>
                <a:cubicBezTo>
                  <a:pt x="16920" y="21276"/>
                  <a:pt x="16740" y="21091"/>
                  <a:pt x="16560" y="20860"/>
                </a:cubicBezTo>
                <a:cubicBezTo>
                  <a:pt x="16380" y="20629"/>
                  <a:pt x="16236" y="20351"/>
                  <a:pt x="16128" y="20027"/>
                </a:cubicBezTo>
                <a:cubicBezTo>
                  <a:pt x="16020" y="19704"/>
                  <a:pt x="15984" y="19380"/>
                  <a:pt x="15984" y="19056"/>
                </a:cubicBezTo>
                <a:cubicBezTo>
                  <a:pt x="15984" y="17484"/>
                  <a:pt x="15984" y="17484"/>
                  <a:pt x="15984" y="17484"/>
                </a:cubicBezTo>
                <a:cubicBezTo>
                  <a:pt x="5544" y="17484"/>
                  <a:pt x="5544" y="17484"/>
                  <a:pt x="5544" y="17484"/>
                </a:cubicBezTo>
                <a:cubicBezTo>
                  <a:pt x="5544" y="19056"/>
                  <a:pt x="5544" y="19056"/>
                  <a:pt x="5544" y="19056"/>
                </a:cubicBezTo>
                <a:cubicBezTo>
                  <a:pt x="5544" y="19380"/>
                  <a:pt x="5508" y="19704"/>
                  <a:pt x="5436" y="20027"/>
                </a:cubicBezTo>
                <a:cubicBezTo>
                  <a:pt x="5328" y="20351"/>
                  <a:pt x="5184" y="20629"/>
                  <a:pt x="5004" y="20860"/>
                </a:cubicBezTo>
                <a:cubicBezTo>
                  <a:pt x="4824" y="21091"/>
                  <a:pt x="4608" y="21276"/>
                  <a:pt x="4356" y="21415"/>
                </a:cubicBezTo>
                <a:cubicBezTo>
                  <a:pt x="4140" y="21507"/>
                  <a:pt x="3888" y="21600"/>
                  <a:pt x="3600" y="21600"/>
                </a:cubicBezTo>
                <a:cubicBezTo>
                  <a:pt x="3312" y="21600"/>
                  <a:pt x="3060" y="21507"/>
                  <a:pt x="2808" y="21415"/>
                </a:cubicBezTo>
                <a:cubicBezTo>
                  <a:pt x="2556" y="21276"/>
                  <a:pt x="2340" y="21091"/>
                  <a:pt x="2196" y="20860"/>
                </a:cubicBezTo>
                <a:cubicBezTo>
                  <a:pt x="2016" y="20629"/>
                  <a:pt x="1836" y="20351"/>
                  <a:pt x="1728" y="20027"/>
                </a:cubicBezTo>
                <a:cubicBezTo>
                  <a:pt x="1620" y="19704"/>
                  <a:pt x="1584" y="19380"/>
                  <a:pt x="1584" y="19056"/>
                </a:cubicBezTo>
                <a:cubicBezTo>
                  <a:pt x="1584" y="17484"/>
                  <a:pt x="1584" y="17484"/>
                  <a:pt x="1584" y="17484"/>
                </a:cubicBezTo>
                <a:cubicBezTo>
                  <a:pt x="396" y="17484"/>
                  <a:pt x="396" y="17484"/>
                  <a:pt x="396" y="17484"/>
                </a:cubicBezTo>
                <a:cubicBezTo>
                  <a:pt x="396" y="10314"/>
                  <a:pt x="396" y="10314"/>
                  <a:pt x="396" y="10314"/>
                </a:cubicBezTo>
                <a:cubicBezTo>
                  <a:pt x="396" y="9898"/>
                  <a:pt x="468" y="9528"/>
                  <a:pt x="576" y="9158"/>
                </a:cubicBezTo>
                <a:cubicBezTo>
                  <a:pt x="684" y="8788"/>
                  <a:pt x="828" y="8510"/>
                  <a:pt x="1008" y="8187"/>
                </a:cubicBezTo>
                <a:cubicBezTo>
                  <a:pt x="1188" y="7909"/>
                  <a:pt x="1440" y="7724"/>
                  <a:pt x="1728" y="7539"/>
                </a:cubicBezTo>
                <a:cubicBezTo>
                  <a:pt x="2016" y="7400"/>
                  <a:pt x="2268" y="7308"/>
                  <a:pt x="2556" y="7262"/>
                </a:cubicBezTo>
                <a:cubicBezTo>
                  <a:pt x="2556" y="7169"/>
                  <a:pt x="2556" y="7169"/>
                  <a:pt x="2556" y="7169"/>
                </a:cubicBezTo>
                <a:cubicBezTo>
                  <a:pt x="0" y="7169"/>
                  <a:pt x="0" y="7169"/>
                  <a:pt x="0" y="7169"/>
                </a:cubicBezTo>
                <a:cubicBezTo>
                  <a:pt x="0" y="6152"/>
                  <a:pt x="0" y="6152"/>
                  <a:pt x="0" y="6152"/>
                </a:cubicBezTo>
                <a:cubicBezTo>
                  <a:pt x="2808" y="6152"/>
                  <a:pt x="2808" y="6152"/>
                  <a:pt x="2808" y="6152"/>
                </a:cubicBezTo>
                <a:cubicBezTo>
                  <a:pt x="3492" y="2081"/>
                  <a:pt x="3492" y="2081"/>
                  <a:pt x="3492" y="2081"/>
                </a:cubicBezTo>
                <a:cubicBezTo>
                  <a:pt x="3600" y="1758"/>
                  <a:pt x="3708" y="1434"/>
                  <a:pt x="3816" y="1203"/>
                </a:cubicBezTo>
                <a:cubicBezTo>
                  <a:pt x="3924" y="925"/>
                  <a:pt x="4068" y="740"/>
                  <a:pt x="4248" y="555"/>
                </a:cubicBezTo>
                <a:cubicBezTo>
                  <a:pt x="4392" y="370"/>
                  <a:pt x="4608" y="231"/>
                  <a:pt x="4824" y="139"/>
                </a:cubicBezTo>
                <a:cubicBezTo>
                  <a:pt x="5076" y="46"/>
                  <a:pt x="5328" y="0"/>
                  <a:pt x="5544" y="0"/>
                </a:cubicBezTo>
                <a:cubicBezTo>
                  <a:pt x="15984" y="0"/>
                  <a:pt x="15984" y="0"/>
                  <a:pt x="15984" y="0"/>
                </a:cubicBezTo>
                <a:cubicBezTo>
                  <a:pt x="16236" y="0"/>
                  <a:pt x="16524" y="46"/>
                  <a:pt x="16740" y="139"/>
                </a:cubicBezTo>
                <a:cubicBezTo>
                  <a:pt x="16992" y="231"/>
                  <a:pt x="17172" y="370"/>
                  <a:pt x="17388" y="555"/>
                </a:cubicBezTo>
                <a:cubicBezTo>
                  <a:pt x="17568" y="740"/>
                  <a:pt x="17712" y="925"/>
                  <a:pt x="17856" y="1203"/>
                </a:cubicBezTo>
                <a:cubicBezTo>
                  <a:pt x="17964" y="1434"/>
                  <a:pt x="18072" y="1758"/>
                  <a:pt x="18108" y="2081"/>
                </a:cubicBezTo>
                <a:lnTo>
                  <a:pt x="18828" y="6152"/>
                </a:lnTo>
                <a:close/>
                <a:moveTo>
                  <a:pt x="20376" y="10314"/>
                </a:moveTo>
                <a:cubicBezTo>
                  <a:pt x="20376" y="10037"/>
                  <a:pt x="20340" y="9759"/>
                  <a:pt x="20268" y="9528"/>
                </a:cubicBezTo>
                <a:cubicBezTo>
                  <a:pt x="20196" y="9297"/>
                  <a:pt x="20052" y="9066"/>
                  <a:pt x="19908" y="8881"/>
                </a:cubicBezTo>
                <a:cubicBezTo>
                  <a:pt x="19764" y="8696"/>
                  <a:pt x="19620" y="8557"/>
                  <a:pt x="19404" y="8464"/>
                </a:cubicBezTo>
                <a:cubicBezTo>
                  <a:pt x="19224" y="8325"/>
                  <a:pt x="19008" y="8279"/>
                  <a:pt x="18792" y="8279"/>
                </a:cubicBezTo>
                <a:cubicBezTo>
                  <a:pt x="2808" y="8279"/>
                  <a:pt x="2808" y="8279"/>
                  <a:pt x="2808" y="8279"/>
                </a:cubicBezTo>
                <a:cubicBezTo>
                  <a:pt x="2592" y="8279"/>
                  <a:pt x="2376" y="8325"/>
                  <a:pt x="2160" y="8464"/>
                </a:cubicBezTo>
                <a:cubicBezTo>
                  <a:pt x="1944" y="8557"/>
                  <a:pt x="1800" y="8696"/>
                  <a:pt x="1656" y="8881"/>
                </a:cubicBezTo>
                <a:cubicBezTo>
                  <a:pt x="1512" y="9066"/>
                  <a:pt x="1404" y="9297"/>
                  <a:pt x="1332" y="9528"/>
                </a:cubicBezTo>
                <a:cubicBezTo>
                  <a:pt x="1224" y="9759"/>
                  <a:pt x="1188" y="10037"/>
                  <a:pt x="1188" y="10314"/>
                </a:cubicBezTo>
                <a:cubicBezTo>
                  <a:pt x="1188" y="16466"/>
                  <a:pt x="1188" y="16466"/>
                  <a:pt x="1188" y="16466"/>
                </a:cubicBezTo>
                <a:cubicBezTo>
                  <a:pt x="20376" y="16466"/>
                  <a:pt x="20376" y="16466"/>
                  <a:pt x="20376" y="16466"/>
                </a:cubicBezTo>
                <a:lnTo>
                  <a:pt x="20376" y="10314"/>
                </a:lnTo>
                <a:close/>
                <a:moveTo>
                  <a:pt x="4752" y="19056"/>
                </a:moveTo>
                <a:cubicBezTo>
                  <a:pt x="4752" y="17484"/>
                  <a:pt x="4752" y="17484"/>
                  <a:pt x="4752" y="17484"/>
                </a:cubicBezTo>
                <a:cubicBezTo>
                  <a:pt x="2376" y="17484"/>
                  <a:pt x="2376" y="17484"/>
                  <a:pt x="2376" y="17484"/>
                </a:cubicBezTo>
                <a:cubicBezTo>
                  <a:pt x="2376" y="19056"/>
                  <a:pt x="2376" y="19056"/>
                  <a:pt x="2376" y="19056"/>
                </a:cubicBezTo>
                <a:cubicBezTo>
                  <a:pt x="2376" y="19241"/>
                  <a:pt x="2412" y="19426"/>
                  <a:pt x="2484" y="19611"/>
                </a:cubicBezTo>
                <a:cubicBezTo>
                  <a:pt x="2520" y="19796"/>
                  <a:pt x="2628" y="19981"/>
                  <a:pt x="2736" y="20120"/>
                </a:cubicBezTo>
                <a:cubicBezTo>
                  <a:pt x="2844" y="20259"/>
                  <a:pt x="2952" y="20351"/>
                  <a:pt x="3096" y="20444"/>
                </a:cubicBezTo>
                <a:cubicBezTo>
                  <a:pt x="3240" y="20536"/>
                  <a:pt x="3420" y="20536"/>
                  <a:pt x="3600" y="20536"/>
                </a:cubicBezTo>
                <a:cubicBezTo>
                  <a:pt x="3744" y="20536"/>
                  <a:pt x="3888" y="20536"/>
                  <a:pt x="4068" y="20444"/>
                </a:cubicBezTo>
                <a:cubicBezTo>
                  <a:pt x="4212" y="20351"/>
                  <a:pt x="4356" y="20259"/>
                  <a:pt x="4428" y="20120"/>
                </a:cubicBezTo>
                <a:cubicBezTo>
                  <a:pt x="4536" y="19981"/>
                  <a:pt x="4608" y="19796"/>
                  <a:pt x="4680" y="19611"/>
                </a:cubicBezTo>
                <a:cubicBezTo>
                  <a:pt x="4716" y="19426"/>
                  <a:pt x="4752" y="19241"/>
                  <a:pt x="4752" y="19056"/>
                </a:cubicBezTo>
                <a:close/>
                <a:moveTo>
                  <a:pt x="4392" y="10268"/>
                </a:moveTo>
                <a:cubicBezTo>
                  <a:pt x="4608" y="10268"/>
                  <a:pt x="4824" y="10314"/>
                  <a:pt x="5004" y="10453"/>
                </a:cubicBezTo>
                <a:cubicBezTo>
                  <a:pt x="5184" y="10546"/>
                  <a:pt x="5364" y="10684"/>
                  <a:pt x="5508" y="10869"/>
                </a:cubicBezTo>
                <a:cubicBezTo>
                  <a:pt x="5688" y="11054"/>
                  <a:pt x="5796" y="11286"/>
                  <a:pt x="5868" y="11563"/>
                </a:cubicBezTo>
                <a:cubicBezTo>
                  <a:pt x="5940" y="11794"/>
                  <a:pt x="5976" y="12072"/>
                  <a:pt x="5976" y="12349"/>
                </a:cubicBezTo>
                <a:cubicBezTo>
                  <a:pt x="5976" y="12627"/>
                  <a:pt x="5940" y="12904"/>
                  <a:pt x="5868" y="13136"/>
                </a:cubicBezTo>
                <a:cubicBezTo>
                  <a:pt x="5796" y="13367"/>
                  <a:pt x="5688" y="13598"/>
                  <a:pt x="5508" y="13830"/>
                </a:cubicBezTo>
                <a:cubicBezTo>
                  <a:pt x="5364" y="13968"/>
                  <a:pt x="5184" y="14107"/>
                  <a:pt x="5004" y="14246"/>
                </a:cubicBezTo>
                <a:cubicBezTo>
                  <a:pt x="4824" y="14338"/>
                  <a:pt x="4608" y="14431"/>
                  <a:pt x="4392" y="14431"/>
                </a:cubicBezTo>
                <a:cubicBezTo>
                  <a:pt x="4176" y="14431"/>
                  <a:pt x="3960" y="14338"/>
                  <a:pt x="3744" y="14246"/>
                </a:cubicBezTo>
                <a:cubicBezTo>
                  <a:pt x="3564" y="14107"/>
                  <a:pt x="3384" y="13968"/>
                  <a:pt x="3276" y="13830"/>
                </a:cubicBezTo>
                <a:cubicBezTo>
                  <a:pt x="3096" y="13598"/>
                  <a:pt x="2988" y="13367"/>
                  <a:pt x="2916" y="13136"/>
                </a:cubicBezTo>
                <a:cubicBezTo>
                  <a:pt x="2844" y="12904"/>
                  <a:pt x="2808" y="12627"/>
                  <a:pt x="2808" y="12349"/>
                </a:cubicBezTo>
                <a:cubicBezTo>
                  <a:pt x="2808" y="12072"/>
                  <a:pt x="2844" y="11794"/>
                  <a:pt x="2916" y="11563"/>
                </a:cubicBezTo>
                <a:cubicBezTo>
                  <a:pt x="2988" y="11286"/>
                  <a:pt x="3096" y="11054"/>
                  <a:pt x="3276" y="10869"/>
                </a:cubicBezTo>
                <a:cubicBezTo>
                  <a:pt x="3384" y="10684"/>
                  <a:pt x="3564" y="10546"/>
                  <a:pt x="3744" y="10453"/>
                </a:cubicBezTo>
                <a:cubicBezTo>
                  <a:pt x="3960" y="10314"/>
                  <a:pt x="4176" y="10268"/>
                  <a:pt x="4392" y="10268"/>
                </a:cubicBezTo>
                <a:close/>
                <a:moveTo>
                  <a:pt x="4248" y="2359"/>
                </a:moveTo>
                <a:cubicBezTo>
                  <a:pt x="3420" y="7262"/>
                  <a:pt x="3420" y="7262"/>
                  <a:pt x="3420" y="7262"/>
                </a:cubicBezTo>
                <a:cubicBezTo>
                  <a:pt x="18180" y="7262"/>
                  <a:pt x="18180" y="7262"/>
                  <a:pt x="18180" y="7262"/>
                </a:cubicBezTo>
                <a:cubicBezTo>
                  <a:pt x="17388" y="2313"/>
                  <a:pt x="17388" y="2313"/>
                  <a:pt x="17388" y="2313"/>
                </a:cubicBezTo>
                <a:cubicBezTo>
                  <a:pt x="17352" y="2128"/>
                  <a:pt x="17280" y="1943"/>
                  <a:pt x="17172" y="1758"/>
                </a:cubicBezTo>
                <a:cubicBezTo>
                  <a:pt x="17100" y="1619"/>
                  <a:pt x="16992" y="1480"/>
                  <a:pt x="16920" y="1341"/>
                </a:cubicBezTo>
                <a:cubicBezTo>
                  <a:pt x="16776" y="1203"/>
                  <a:pt x="16632" y="1156"/>
                  <a:pt x="16488" y="1110"/>
                </a:cubicBezTo>
                <a:cubicBezTo>
                  <a:pt x="16344" y="1064"/>
                  <a:pt x="16164" y="1064"/>
                  <a:pt x="15984" y="1064"/>
                </a:cubicBezTo>
                <a:cubicBezTo>
                  <a:pt x="5544" y="1064"/>
                  <a:pt x="5544" y="1064"/>
                  <a:pt x="5544" y="1064"/>
                </a:cubicBezTo>
                <a:cubicBezTo>
                  <a:pt x="5400" y="1064"/>
                  <a:pt x="5256" y="1064"/>
                  <a:pt x="5112" y="1110"/>
                </a:cubicBezTo>
                <a:cubicBezTo>
                  <a:pt x="4968" y="1156"/>
                  <a:pt x="4860" y="1203"/>
                  <a:pt x="4752" y="1341"/>
                </a:cubicBezTo>
                <a:cubicBezTo>
                  <a:pt x="4644" y="1480"/>
                  <a:pt x="4536" y="1619"/>
                  <a:pt x="4464" y="1758"/>
                </a:cubicBezTo>
                <a:cubicBezTo>
                  <a:pt x="4392" y="1943"/>
                  <a:pt x="4320" y="2128"/>
                  <a:pt x="4248" y="2359"/>
                </a:cubicBezTo>
                <a:close/>
                <a:moveTo>
                  <a:pt x="4392" y="13367"/>
                </a:moveTo>
                <a:cubicBezTo>
                  <a:pt x="4608" y="13367"/>
                  <a:pt x="4788" y="13275"/>
                  <a:pt x="4968" y="13090"/>
                </a:cubicBezTo>
                <a:cubicBezTo>
                  <a:pt x="5112" y="12904"/>
                  <a:pt x="5184" y="12627"/>
                  <a:pt x="5184" y="12349"/>
                </a:cubicBezTo>
                <a:cubicBezTo>
                  <a:pt x="5184" y="12072"/>
                  <a:pt x="5112" y="11841"/>
                  <a:pt x="4968" y="11656"/>
                </a:cubicBezTo>
                <a:cubicBezTo>
                  <a:pt x="4788" y="11424"/>
                  <a:pt x="4608" y="11332"/>
                  <a:pt x="4392" y="11332"/>
                </a:cubicBezTo>
                <a:cubicBezTo>
                  <a:pt x="4176" y="11332"/>
                  <a:pt x="3996" y="11424"/>
                  <a:pt x="3816" y="11656"/>
                </a:cubicBezTo>
                <a:cubicBezTo>
                  <a:pt x="3672" y="11841"/>
                  <a:pt x="3600" y="12072"/>
                  <a:pt x="3600" y="12349"/>
                </a:cubicBezTo>
                <a:cubicBezTo>
                  <a:pt x="3600" y="12627"/>
                  <a:pt x="3672" y="12904"/>
                  <a:pt x="3816" y="13090"/>
                </a:cubicBezTo>
                <a:cubicBezTo>
                  <a:pt x="3996" y="13275"/>
                  <a:pt x="4176" y="13367"/>
                  <a:pt x="4392" y="13367"/>
                </a:cubicBezTo>
                <a:close/>
                <a:moveTo>
                  <a:pt x="17172" y="10268"/>
                </a:moveTo>
                <a:cubicBezTo>
                  <a:pt x="17388" y="10268"/>
                  <a:pt x="17604" y="10314"/>
                  <a:pt x="17784" y="10453"/>
                </a:cubicBezTo>
                <a:cubicBezTo>
                  <a:pt x="18000" y="10546"/>
                  <a:pt x="18144" y="10684"/>
                  <a:pt x="18324" y="10869"/>
                </a:cubicBezTo>
                <a:cubicBezTo>
                  <a:pt x="18468" y="11054"/>
                  <a:pt x="18576" y="11286"/>
                  <a:pt x="18648" y="11563"/>
                </a:cubicBezTo>
                <a:cubicBezTo>
                  <a:pt x="18756" y="11794"/>
                  <a:pt x="18792" y="12072"/>
                  <a:pt x="18792" y="12349"/>
                </a:cubicBezTo>
                <a:cubicBezTo>
                  <a:pt x="18792" y="12627"/>
                  <a:pt x="18756" y="12904"/>
                  <a:pt x="18648" y="13136"/>
                </a:cubicBezTo>
                <a:cubicBezTo>
                  <a:pt x="18576" y="13367"/>
                  <a:pt x="18468" y="13598"/>
                  <a:pt x="18324" y="13830"/>
                </a:cubicBezTo>
                <a:cubicBezTo>
                  <a:pt x="18144" y="13968"/>
                  <a:pt x="18000" y="14107"/>
                  <a:pt x="17784" y="14246"/>
                </a:cubicBezTo>
                <a:cubicBezTo>
                  <a:pt x="17604" y="14338"/>
                  <a:pt x="17388" y="14431"/>
                  <a:pt x="17172" y="14431"/>
                </a:cubicBezTo>
                <a:cubicBezTo>
                  <a:pt x="16956" y="14431"/>
                  <a:pt x="16740" y="14338"/>
                  <a:pt x="16560" y="14246"/>
                </a:cubicBezTo>
                <a:cubicBezTo>
                  <a:pt x="16344" y="14107"/>
                  <a:pt x="16200" y="13968"/>
                  <a:pt x="16056" y="13830"/>
                </a:cubicBezTo>
                <a:cubicBezTo>
                  <a:pt x="15912" y="13598"/>
                  <a:pt x="15804" y="13367"/>
                  <a:pt x="15696" y="13136"/>
                </a:cubicBezTo>
                <a:cubicBezTo>
                  <a:pt x="15624" y="12904"/>
                  <a:pt x="15588" y="12627"/>
                  <a:pt x="15588" y="12349"/>
                </a:cubicBezTo>
                <a:cubicBezTo>
                  <a:pt x="15588" y="12072"/>
                  <a:pt x="15624" y="11794"/>
                  <a:pt x="15696" y="11563"/>
                </a:cubicBezTo>
                <a:cubicBezTo>
                  <a:pt x="15804" y="11286"/>
                  <a:pt x="15912" y="11054"/>
                  <a:pt x="16056" y="10869"/>
                </a:cubicBezTo>
                <a:cubicBezTo>
                  <a:pt x="16200" y="10684"/>
                  <a:pt x="16344" y="10546"/>
                  <a:pt x="16560" y="10453"/>
                </a:cubicBezTo>
                <a:cubicBezTo>
                  <a:pt x="16740" y="10314"/>
                  <a:pt x="16956" y="10268"/>
                  <a:pt x="17172" y="10268"/>
                </a:cubicBezTo>
                <a:close/>
                <a:moveTo>
                  <a:pt x="17172" y="13367"/>
                </a:moveTo>
                <a:cubicBezTo>
                  <a:pt x="17388" y="13367"/>
                  <a:pt x="17604" y="13275"/>
                  <a:pt x="17748" y="13090"/>
                </a:cubicBezTo>
                <a:cubicBezTo>
                  <a:pt x="17892" y="12904"/>
                  <a:pt x="18000" y="12627"/>
                  <a:pt x="18000" y="12349"/>
                </a:cubicBezTo>
                <a:cubicBezTo>
                  <a:pt x="18000" y="12072"/>
                  <a:pt x="17892" y="11841"/>
                  <a:pt x="17748" y="11656"/>
                </a:cubicBezTo>
                <a:cubicBezTo>
                  <a:pt x="17604" y="11424"/>
                  <a:pt x="17388" y="11332"/>
                  <a:pt x="17172" y="11332"/>
                </a:cubicBezTo>
                <a:cubicBezTo>
                  <a:pt x="16956" y="11332"/>
                  <a:pt x="16776" y="11424"/>
                  <a:pt x="16632" y="11656"/>
                </a:cubicBezTo>
                <a:cubicBezTo>
                  <a:pt x="16452" y="11841"/>
                  <a:pt x="16380" y="12072"/>
                  <a:pt x="16380" y="12349"/>
                </a:cubicBezTo>
                <a:cubicBezTo>
                  <a:pt x="16380" y="12627"/>
                  <a:pt x="16452" y="12904"/>
                  <a:pt x="16632" y="13090"/>
                </a:cubicBezTo>
                <a:cubicBezTo>
                  <a:pt x="16776" y="13275"/>
                  <a:pt x="16956" y="13367"/>
                  <a:pt x="17172" y="13367"/>
                </a:cubicBezTo>
                <a:close/>
                <a:moveTo>
                  <a:pt x="19188" y="19056"/>
                </a:moveTo>
                <a:cubicBezTo>
                  <a:pt x="19188" y="17484"/>
                  <a:pt x="19188" y="17484"/>
                  <a:pt x="19188" y="17484"/>
                </a:cubicBezTo>
                <a:cubicBezTo>
                  <a:pt x="16776" y="17484"/>
                  <a:pt x="16776" y="17484"/>
                  <a:pt x="16776" y="17484"/>
                </a:cubicBezTo>
                <a:cubicBezTo>
                  <a:pt x="16776" y="19056"/>
                  <a:pt x="16776" y="19056"/>
                  <a:pt x="16776" y="19056"/>
                </a:cubicBezTo>
                <a:cubicBezTo>
                  <a:pt x="16776" y="19241"/>
                  <a:pt x="16812" y="19426"/>
                  <a:pt x="16848" y="19611"/>
                </a:cubicBezTo>
                <a:cubicBezTo>
                  <a:pt x="16920" y="19796"/>
                  <a:pt x="17028" y="19981"/>
                  <a:pt x="17136" y="20120"/>
                </a:cubicBezTo>
                <a:cubicBezTo>
                  <a:pt x="17244" y="20259"/>
                  <a:pt x="17352" y="20351"/>
                  <a:pt x="17532" y="20444"/>
                </a:cubicBezTo>
                <a:cubicBezTo>
                  <a:pt x="17676" y="20536"/>
                  <a:pt x="17820" y="20536"/>
                  <a:pt x="18000" y="20536"/>
                </a:cubicBezTo>
                <a:cubicBezTo>
                  <a:pt x="18144" y="20536"/>
                  <a:pt x="18288" y="20536"/>
                  <a:pt x="18468" y="20444"/>
                </a:cubicBezTo>
                <a:cubicBezTo>
                  <a:pt x="18612" y="20351"/>
                  <a:pt x="18720" y="20259"/>
                  <a:pt x="18828" y="20120"/>
                </a:cubicBezTo>
                <a:cubicBezTo>
                  <a:pt x="18936" y="19981"/>
                  <a:pt x="19044" y="19796"/>
                  <a:pt x="19116" y="19611"/>
                </a:cubicBezTo>
                <a:cubicBezTo>
                  <a:pt x="19188" y="19426"/>
                  <a:pt x="19188" y="19241"/>
                  <a:pt x="19188" y="1905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1" name="Shape 4901"/>
          <p:cNvSpPr/>
          <p:nvPr/>
        </p:nvSpPr>
        <p:spPr>
          <a:xfrm>
            <a:off x="6584479" y="3830167"/>
            <a:ext cx="265299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1" y="6247"/>
                </a:moveTo>
                <a:lnTo>
                  <a:pt x="21600" y="6671"/>
                </a:lnTo>
                <a:lnTo>
                  <a:pt x="10800" y="21600"/>
                </a:lnTo>
                <a:lnTo>
                  <a:pt x="292" y="7200"/>
                </a:lnTo>
                <a:lnTo>
                  <a:pt x="0" y="6671"/>
                </a:lnTo>
                <a:lnTo>
                  <a:pt x="292" y="6247"/>
                </a:lnTo>
                <a:lnTo>
                  <a:pt x="5157" y="0"/>
                </a:lnTo>
                <a:lnTo>
                  <a:pt x="16346" y="0"/>
                </a:lnTo>
                <a:lnTo>
                  <a:pt x="21211" y="6247"/>
                </a:lnTo>
                <a:close/>
                <a:moveTo>
                  <a:pt x="10411" y="7200"/>
                </a:moveTo>
                <a:lnTo>
                  <a:pt x="1265" y="7200"/>
                </a:lnTo>
                <a:lnTo>
                  <a:pt x="10411" y="19482"/>
                </a:lnTo>
                <a:lnTo>
                  <a:pt x="10411" y="7200"/>
                </a:lnTo>
                <a:close/>
                <a:moveTo>
                  <a:pt x="5449" y="1059"/>
                </a:moveTo>
                <a:lnTo>
                  <a:pt x="1459" y="6247"/>
                </a:lnTo>
                <a:lnTo>
                  <a:pt x="9632" y="6247"/>
                </a:lnTo>
                <a:lnTo>
                  <a:pt x="5449" y="1059"/>
                </a:lnTo>
                <a:close/>
                <a:moveTo>
                  <a:pt x="10703" y="6247"/>
                </a:moveTo>
                <a:lnTo>
                  <a:pt x="14984" y="847"/>
                </a:lnTo>
                <a:lnTo>
                  <a:pt x="6422" y="847"/>
                </a:lnTo>
                <a:lnTo>
                  <a:pt x="10703" y="6247"/>
                </a:lnTo>
                <a:close/>
                <a:moveTo>
                  <a:pt x="11189" y="19482"/>
                </a:moveTo>
                <a:lnTo>
                  <a:pt x="20141" y="7200"/>
                </a:lnTo>
                <a:lnTo>
                  <a:pt x="11189" y="7200"/>
                </a:lnTo>
                <a:lnTo>
                  <a:pt x="11189" y="19482"/>
                </a:lnTo>
                <a:close/>
                <a:moveTo>
                  <a:pt x="20141" y="6247"/>
                </a:moveTo>
                <a:lnTo>
                  <a:pt x="15957" y="953"/>
                </a:lnTo>
                <a:lnTo>
                  <a:pt x="11870" y="6247"/>
                </a:lnTo>
                <a:lnTo>
                  <a:pt x="20141" y="6247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2" name="Shape 4902"/>
          <p:cNvSpPr/>
          <p:nvPr/>
        </p:nvSpPr>
        <p:spPr>
          <a:xfrm>
            <a:off x="7213971" y="3825387"/>
            <a:ext cx="253348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2237" y="0"/>
                  <a:pt x="13636" y="272"/>
                  <a:pt x="14957" y="856"/>
                </a:cubicBezTo>
                <a:cubicBezTo>
                  <a:pt x="16278" y="1401"/>
                  <a:pt x="17404" y="2179"/>
                  <a:pt x="18414" y="3152"/>
                </a:cubicBezTo>
                <a:cubicBezTo>
                  <a:pt x="19386" y="4125"/>
                  <a:pt x="20163" y="5293"/>
                  <a:pt x="20745" y="6577"/>
                </a:cubicBezTo>
                <a:cubicBezTo>
                  <a:pt x="21289" y="7901"/>
                  <a:pt x="21600" y="9302"/>
                  <a:pt x="21600" y="10781"/>
                </a:cubicBezTo>
                <a:cubicBezTo>
                  <a:pt x="21600" y="12298"/>
                  <a:pt x="21289" y="13699"/>
                  <a:pt x="20745" y="15023"/>
                </a:cubicBezTo>
                <a:cubicBezTo>
                  <a:pt x="20163" y="16307"/>
                  <a:pt x="19386" y="17475"/>
                  <a:pt x="18414" y="18448"/>
                </a:cubicBezTo>
                <a:cubicBezTo>
                  <a:pt x="17404" y="19421"/>
                  <a:pt x="16278" y="20199"/>
                  <a:pt x="14957" y="20744"/>
                </a:cubicBezTo>
                <a:cubicBezTo>
                  <a:pt x="13636" y="21328"/>
                  <a:pt x="12237" y="21600"/>
                  <a:pt x="10761" y="21600"/>
                </a:cubicBezTo>
                <a:cubicBezTo>
                  <a:pt x="9285" y="21600"/>
                  <a:pt x="7886" y="21328"/>
                  <a:pt x="6565" y="20744"/>
                </a:cubicBezTo>
                <a:cubicBezTo>
                  <a:pt x="5245" y="20199"/>
                  <a:pt x="4118" y="19421"/>
                  <a:pt x="3186" y="18448"/>
                </a:cubicBezTo>
                <a:cubicBezTo>
                  <a:pt x="2214" y="17475"/>
                  <a:pt x="1437" y="16307"/>
                  <a:pt x="855" y="15023"/>
                </a:cubicBezTo>
                <a:cubicBezTo>
                  <a:pt x="272" y="13699"/>
                  <a:pt x="0" y="12298"/>
                  <a:pt x="0" y="10781"/>
                </a:cubicBezTo>
                <a:cubicBezTo>
                  <a:pt x="0" y="9302"/>
                  <a:pt x="272" y="7901"/>
                  <a:pt x="855" y="6577"/>
                </a:cubicBezTo>
                <a:cubicBezTo>
                  <a:pt x="1437" y="5293"/>
                  <a:pt x="2214" y="4125"/>
                  <a:pt x="3186" y="3152"/>
                </a:cubicBezTo>
                <a:cubicBezTo>
                  <a:pt x="4118" y="2179"/>
                  <a:pt x="5245" y="1401"/>
                  <a:pt x="6565" y="856"/>
                </a:cubicBezTo>
                <a:cubicBezTo>
                  <a:pt x="7886" y="272"/>
                  <a:pt x="9285" y="0"/>
                  <a:pt x="10761" y="0"/>
                </a:cubicBezTo>
                <a:close/>
                <a:moveTo>
                  <a:pt x="10761" y="20744"/>
                </a:moveTo>
                <a:cubicBezTo>
                  <a:pt x="12160" y="20744"/>
                  <a:pt x="13442" y="20471"/>
                  <a:pt x="14646" y="19926"/>
                </a:cubicBezTo>
                <a:cubicBezTo>
                  <a:pt x="15812" y="19421"/>
                  <a:pt x="16899" y="18720"/>
                  <a:pt x="17793" y="17825"/>
                </a:cubicBezTo>
                <a:cubicBezTo>
                  <a:pt x="18686" y="16930"/>
                  <a:pt x="19424" y="15879"/>
                  <a:pt x="19929" y="14672"/>
                </a:cubicBezTo>
                <a:cubicBezTo>
                  <a:pt x="20473" y="13466"/>
                  <a:pt x="20745" y="12182"/>
                  <a:pt x="20745" y="10781"/>
                </a:cubicBezTo>
                <a:cubicBezTo>
                  <a:pt x="20745" y="9418"/>
                  <a:pt x="20473" y="8134"/>
                  <a:pt x="19929" y="6928"/>
                </a:cubicBezTo>
                <a:cubicBezTo>
                  <a:pt x="19424" y="5721"/>
                  <a:pt x="18686" y="4670"/>
                  <a:pt x="17793" y="3736"/>
                </a:cubicBezTo>
                <a:cubicBezTo>
                  <a:pt x="16899" y="2880"/>
                  <a:pt x="15812" y="2179"/>
                  <a:pt x="14646" y="1635"/>
                </a:cubicBezTo>
                <a:cubicBezTo>
                  <a:pt x="13442" y="1129"/>
                  <a:pt x="12160" y="856"/>
                  <a:pt x="10761" y="856"/>
                </a:cubicBezTo>
                <a:cubicBezTo>
                  <a:pt x="9401" y="856"/>
                  <a:pt x="8119" y="1129"/>
                  <a:pt x="6915" y="1635"/>
                </a:cubicBezTo>
                <a:cubicBezTo>
                  <a:pt x="5711" y="2179"/>
                  <a:pt x="4662" y="2880"/>
                  <a:pt x="3768" y="3736"/>
                </a:cubicBezTo>
                <a:cubicBezTo>
                  <a:pt x="2875" y="4670"/>
                  <a:pt x="2137" y="5721"/>
                  <a:pt x="1632" y="6928"/>
                </a:cubicBezTo>
                <a:cubicBezTo>
                  <a:pt x="1127" y="8134"/>
                  <a:pt x="855" y="9418"/>
                  <a:pt x="855" y="10781"/>
                </a:cubicBezTo>
                <a:cubicBezTo>
                  <a:pt x="855" y="12182"/>
                  <a:pt x="1127" y="13466"/>
                  <a:pt x="1632" y="14672"/>
                </a:cubicBezTo>
                <a:cubicBezTo>
                  <a:pt x="2137" y="15879"/>
                  <a:pt x="2875" y="16930"/>
                  <a:pt x="3768" y="17825"/>
                </a:cubicBezTo>
                <a:cubicBezTo>
                  <a:pt x="4662" y="18720"/>
                  <a:pt x="5711" y="19421"/>
                  <a:pt x="6915" y="19926"/>
                </a:cubicBezTo>
                <a:cubicBezTo>
                  <a:pt x="8119" y="20471"/>
                  <a:pt x="9401" y="20744"/>
                  <a:pt x="10761" y="20744"/>
                </a:cubicBezTo>
                <a:close/>
                <a:moveTo>
                  <a:pt x="14258" y="8212"/>
                </a:moveTo>
                <a:cubicBezTo>
                  <a:pt x="14258" y="8523"/>
                  <a:pt x="14219" y="8835"/>
                  <a:pt x="14102" y="9107"/>
                </a:cubicBezTo>
                <a:cubicBezTo>
                  <a:pt x="13986" y="9418"/>
                  <a:pt x="13869" y="9730"/>
                  <a:pt x="13753" y="10002"/>
                </a:cubicBezTo>
                <a:cubicBezTo>
                  <a:pt x="13558" y="10236"/>
                  <a:pt x="13403" y="10469"/>
                  <a:pt x="13170" y="10664"/>
                </a:cubicBezTo>
                <a:cubicBezTo>
                  <a:pt x="12937" y="10897"/>
                  <a:pt x="12704" y="11092"/>
                  <a:pt x="12471" y="11248"/>
                </a:cubicBezTo>
                <a:cubicBezTo>
                  <a:pt x="14258" y="16424"/>
                  <a:pt x="14258" y="16424"/>
                  <a:pt x="14258" y="16424"/>
                </a:cubicBezTo>
                <a:cubicBezTo>
                  <a:pt x="7304" y="16424"/>
                  <a:pt x="7304" y="16424"/>
                  <a:pt x="7304" y="16424"/>
                </a:cubicBezTo>
                <a:cubicBezTo>
                  <a:pt x="9129" y="11248"/>
                  <a:pt x="9129" y="11248"/>
                  <a:pt x="9129" y="11248"/>
                </a:cubicBezTo>
                <a:cubicBezTo>
                  <a:pt x="8858" y="11092"/>
                  <a:pt x="8624" y="10897"/>
                  <a:pt x="8391" y="10703"/>
                </a:cubicBezTo>
                <a:cubicBezTo>
                  <a:pt x="8197" y="10508"/>
                  <a:pt x="8003" y="10275"/>
                  <a:pt x="7809" y="10002"/>
                </a:cubicBezTo>
                <a:cubicBezTo>
                  <a:pt x="7653" y="9730"/>
                  <a:pt x="7537" y="9418"/>
                  <a:pt x="7459" y="9107"/>
                </a:cubicBezTo>
                <a:cubicBezTo>
                  <a:pt x="7381" y="8835"/>
                  <a:pt x="7304" y="8523"/>
                  <a:pt x="7304" y="8212"/>
                </a:cubicBezTo>
                <a:cubicBezTo>
                  <a:pt x="7304" y="7745"/>
                  <a:pt x="7420" y="7278"/>
                  <a:pt x="7614" y="6889"/>
                </a:cubicBezTo>
                <a:cubicBezTo>
                  <a:pt x="7770" y="6461"/>
                  <a:pt x="8042" y="6071"/>
                  <a:pt x="8353" y="5799"/>
                </a:cubicBezTo>
                <a:cubicBezTo>
                  <a:pt x="8624" y="5449"/>
                  <a:pt x="9013" y="5176"/>
                  <a:pt x="9440" y="5021"/>
                </a:cubicBezTo>
                <a:cubicBezTo>
                  <a:pt x="9829" y="4865"/>
                  <a:pt x="10295" y="4787"/>
                  <a:pt x="10761" y="4787"/>
                </a:cubicBezTo>
                <a:cubicBezTo>
                  <a:pt x="11227" y="4787"/>
                  <a:pt x="11694" y="4865"/>
                  <a:pt x="12121" y="5021"/>
                </a:cubicBezTo>
                <a:cubicBezTo>
                  <a:pt x="12509" y="5176"/>
                  <a:pt x="12898" y="5449"/>
                  <a:pt x="13247" y="5799"/>
                </a:cubicBezTo>
                <a:cubicBezTo>
                  <a:pt x="13558" y="6071"/>
                  <a:pt x="13791" y="6461"/>
                  <a:pt x="13986" y="6889"/>
                </a:cubicBezTo>
                <a:cubicBezTo>
                  <a:pt x="14141" y="7278"/>
                  <a:pt x="14258" y="7745"/>
                  <a:pt x="14258" y="8212"/>
                </a:cubicBezTo>
                <a:close/>
                <a:moveTo>
                  <a:pt x="13053" y="15568"/>
                </a:moveTo>
                <a:cubicBezTo>
                  <a:pt x="11616" y="11520"/>
                  <a:pt x="11616" y="11520"/>
                  <a:pt x="11616" y="11520"/>
                </a:cubicBezTo>
                <a:cubicBezTo>
                  <a:pt x="11383" y="10781"/>
                  <a:pt x="11383" y="10781"/>
                  <a:pt x="11383" y="10781"/>
                </a:cubicBezTo>
                <a:cubicBezTo>
                  <a:pt x="12043" y="10430"/>
                  <a:pt x="12043" y="10430"/>
                  <a:pt x="12043" y="10430"/>
                </a:cubicBezTo>
                <a:cubicBezTo>
                  <a:pt x="12237" y="10352"/>
                  <a:pt x="12432" y="10197"/>
                  <a:pt x="12587" y="10080"/>
                </a:cubicBezTo>
                <a:cubicBezTo>
                  <a:pt x="12742" y="9924"/>
                  <a:pt x="12898" y="9730"/>
                  <a:pt x="12976" y="9535"/>
                </a:cubicBezTo>
                <a:cubicBezTo>
                  <a:pt x="13131" y="9341"/>
                  <a:pt x="13209" y="9107"/>
                  <a:pt x="13286" y="8912"/>
                </a:cubicBezTo>
                <a:cubicBezTo>
                  <a:pt x="13364" y="8679"/>
                  <a:pt x="13403" y="8445"/>
                  <a:pt x="13403" y="8212"/>
                </a:cubicBezTo>
                <a:cubicBezTo>
                  <a:pt x="13403" y="7862"/>
                  <a:pt x="13325" y="7511"/>
                  <a:pt x="13170" y="7200"/>
                </a:cubicBezTo>
                <a:cubicBezTo>
                  <a:pt x="13014" y="6889"/>
                  <a:pt x="12820" y="6616"/>
                  <a:pt x="12587" y="6383"/>
                </a:cubicBezTo>
                <a:cubicBezTo>
                  <a:pt x="12393" y="6149"/>
                  <a:pt x="12121" y="5955"/>
                  <a:pt x="11810" y="5838"/>
                </a:cubicBezTo>
                <a:cubicBezTo>
                  <a:pt x="11460" y="5682"/>
                  <a:pt x="11150" y="5643"/>
                  <a:pt x="10761" y="5643"/>
                </a:cubicBezTo>
                <a:cubicBezTo>
                  <a:pt x="10412" y="5643"/>
                  <a:pt x="10101" y="5682"/>
                  <a:pt x="9790" y="5838"/>
                </a:cubicBezTo>
                <a:cubicBezTo>
                  <a:pt x="9440" y="5955"/>
                  <a:pt x="9168" y="6149"/>
                  <a:pt x="8935" y="6383"/>
                </a:cubicBezTo>
                <a:cubicBezTo>
                  <a:pt x="8702" y="6616"/>
                  <a:pt x="8508" y="6889"/>
                  <a:pt x="8391" y="7200"/>
                </a:cubicBezTo>
                <a:cubicBezTo>
                  <a:pt x="8236" y="7511"/>
                  <a:pt x="8197" y="7862"/>
                  <a:pt x="8197" y="8212"/>
                </a:cubicBezTo>
                <a:cubicBezTo>
                  <a:pt x="8197" y="8445"/>
                  <a:pt x="8197" y="8679"/>
                  <a:pt x="8275" y="8912"/>
                </a:cubicBezTo>
                <a:cubicBezTo>
                  <a:pt x="8353" y="9107"/>
                  <a:pt x="8430" y="9341"/>
                  <a:pt x="8547" y="9535"/>
                </a:cubicBezTo>
                <a:cubicBezTo>
                  <a:pt x="8663" y="9730"/>
                  <a:pt x="8819" y="9924"/>
                  <a:pt x="8974" y="10080"/>
                </a:cubicBezTo>
                <a:cubicBezTo>
                  <a:pt x="9168" y="10275"/>
                  <a:pt x="9363" y="10391"/>
                  <a:pt x="9557" y="10508"/>
                </a:cubicBezTo>
                <a:cubicBezTo>
                  <a:pt x="10140" y="10858"/>
                  <a:pt x="10140" y="10858"/>
                  <a:pt x="10140" y="10858"/>
                </a:cubicBezTo>
                <a:cubicBezTo>
                  <a:pt x="9906" y="11559"/>
                  <a:pt x="9906" y="11559"/>
                  <a:pt x="9906" y="11559"/>
                </a:cubicBezTo>
                <a:cubicBezTo>
                  <a:pt x="8547" y="15568"/>
                  <a:pt x="8547" y="15568"/>
                  <a:pt x="8547" y="15568"/>
                </a:cubicBezTo>
                <a:lnTo>
                  <a:pt x="13053" y="1556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3" name="Shape 4903"/>
          <p:cNvSpPr/>
          <p:nvPr/>
        </p:nvSpPr>
        <p:spPr>
          <a:xfrm>
            <a:off x="7840646" y="3828972"/>
            <a:ext cx="247030" cy="246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0522" y="1042"/>
                </a:moveTo>
                <a:cubicBezTo>
                  <a:pt x="20881" y="1443"/>
                  <a:pt x="21161" y="1843"/>
                  <a:pt x="21321" y="2284"/>
                </a:cubicBezTo>
                <a:cubicBezTo>
                  <a:pt x="21520" y="2765"/>
                  <a:pt x="21600" y="3206"/>
                  <a:pt x="21560" y="3647"/>
                </a:cubicBezTo>
                <a:cubicBezTo>
                  <a:pt x="21560" y="4128"/>
                  <a:pt x="21480" y="4609"/>
                  <a:pt x="21321" y="5049"/>
                </a:cubicBezTo>
                <a:cubicBezTo>
                  <a:pt x="21121" y="5530"/>
                  <a:pt x="20841" y="5931"/>
                  <a:pt x="20482" y="6252"/>
                </a:cubicBezTo>
                <a:cubicBezTo>
                  <a:pt x="17288" y="9458"/>
                  <a:pt x="17288" y="9458"/>
                  <a:pt x="17288" y="9458"/>
                </a:cubicBezTo>
                <a:cubicBezTo>
                  <a:pt x="19005" y="11221"/>
                  <a:pt x="19005" y="11221"/>
                  <a:pt x="19005" y="11221"/>
                </a:cubicBezTo>
                <a:cubicBezTo>
                  <a:pt x="18406" y="11822"/>
                  <a:pt x="18406" y="11822"/>
                  <a:pt x="18406" y="11822"/>
                </a:cubicBezTo>
                <a:cubicBezTo>
                  <a:pt x="16410" y="9818"/>
                  <a:pt x="16410" y="9818"/>
                  <a:pt x="16410" y="9818"/>
                </a:cubicBezTo>
                <a:cubicBezTo>
                  <a:pt x="6787" y="19476"/>
                  <a:pt x="6787" y="19476"/>
                  <a:pt x="6787" y="19476"/>
                </a:cubicBezTo>
                <a:cubicBezTo>
                  <a:pt x="6628" y="19596"/>
                  <a:pt x="6468" y="19717"/>
                  <a:pt x="6268" y="19837"/>
                </a:cubicBezTo>
                <a:cubicBezTo>
                  <a:pt x="6109" y="19957"/>
                  <a:pt x="5909" y="20077"/>
                  <a:pt x="5709" y="20197"/>
                </a:cubicBezTo>
                <a:cubicBezTo>
                  <a:pt x="5510" y="20278"/>
                  <a:pt x="5310" y="20318"/>
                  <a:pt x="5071" y="20358"/>
                </a:cubicBezTo>
                <a:cubicBezTo>
                  <a:pt x="4871" y="20398"/>
                  <a:pt x="4671" y="20398"/>
                  <a:pt x="4472" y="20398"/>
                </a:cubicBezTo>
                <a:cubicBezTo>
                  <a:pt x="4272" y="20398"/>
                  <a:pt x="4112" y="20398"/>
                  <a:pt x="3953" y="20358"/>
                </a:cubicBezTo>
                <a:cubicBezTo>
                  <a:pt x="3753" y="20358"/>
                  <a:pt x="3593" y="20318"/>
                  <a:pt x="3434" y="20237"/>
                </a:cubicBezTo>
                <a:cubicBezTo>
                  <a:pt x="3234" y="20197"/>
                  <a:pt x="3074" y="20157"/>
                  <a:pt x="2915" y="20077"/>
                </a:cubicBezTo>
                <a:cubicBezTo>
                  <a:pt x="2755" y="19957"/>
                  <a:pt x="2635" y="19877"/>
                  <a:pt x="2475" y="19757"/>
                </a:cubicBezTo>
                <a:cubicBezTo>
                  <a:pt x="599" y="21600"/>
                  <a:pt x="599" y="21600"/>
                  <a:pt x="599" y="21600"/>
                </a:cubicBezTo>
                <a:cubicBezTo>
                  <a:pt x="0" y="20959"/>
                  <a:pt x="0" y="20959"/>
                  <a:pt x="0" y="20959"/>
                </a:cubicBezTo>
                <a:cubicBezTo>
                  <a:pt x="1877" y="19155"/>
                  <a:pt x="1877" y="19155"/>
                  <a:pt x="1877" y="19155"/>
                </a:cubicBezTo>
                <a:cubicBezTo>
                  <a:pt x="1637" y="18795"/>
                  <a:pt x="1437" y="18434"/>
                  <a:pt x="1357" y="18033"/>
                </a:cubicBezTo>
                <a:cubicBezTo>
                  <a:pt x="1238" y="17673"/>
                  <a:pt x="1198" y="17272"/>
                  <a:pt x="1198" y="16911"/>
                </a:cubicBezTo>
                <a:cubicBezTo>
                  <a:pt x="1238" y="16511"/>
                  <a:pt x="1318" y="16150"/>
                  <a:pt x="1477" y="15789"/>
                </a:cubicBezTo>
                <a:cubicBezTo>
                  <a:pt x="1637" y="15429"/>
                  <a:pt x="1877" y="15108"/>
                  <a:pt x="2196" y="14827"/>
                </a:cubicBezTo>
                <a:cubicBezTo>
                  <a:pt x="11778" y="5170"/>
                  <a:pt x="11778" y="5170"/>
                  <a:pt x="11778" y="5170"/>
                </a:cubicBezTo>
                <a:cubicBezTo>
                  <a:pt x="9662" y="3086"/>
                  <a:pt x="9662" y="3086"/>
                  <a:pt x="9662" y="3086"/>
                </a:cubicBezTo>
                <a:cubicBezTo>
                  <a:pt x="10301" y="2445"/>
                  <a:pt x="10301" y="2445"/>
                  <a:pt x="10301" y="2445"/>
                </a:cubicBezTo>
                <a:cubicBezTo>
                  <a:pt x="12098" y="4288"/>
                  <a:pt x="12098" y="4288"/>
                  <a:pt x="12098" y="4288"/>
                </a:cubicBezTo>
                <a:cubicBezTo>
                  <a:pt x="15292" y="1042"/>
                  <a:pt x="15292" y="1042"/>
                  <a:pt x="15292" y="1042"/>
                </a:cubicBezTo>
                <a:cubicBezTo>
                  <a:pt x="15491" y="882"/>
                  <a:pt x="15691" y="721"/>
                  <a:pt x="15891" y="561"/>
                </a:cubicBezTo>
                <a:cubicBezTo>
                  <a:pt x="16050" y="441"/>
                  <a:pt x="16290" y="321"/>
                  <a:pt x="16529" y="240"/>
                </a:cubicBezTo>
                <a:cubicBezTo>
                  <a:pt x="16729" y="160"/>
                  <a:pt x="16969" y="80"/>
                  <a:pt x="17208" y="40"/>
                </a:cubicBezTo>
                <a:cubicBezTo>
                  <a:pt x="17448" y="0"/>
                  <a:pt x="17687" y="0"/>
                  <a:pt x="17927" y="0"/>
                </a:cubicBezTo>
                <a:cubicBezTo>
                  <a:pt x="18126" y="0"/>
                  <a:pt x="18366" y="0"/>
                  <a:pt x="18606" y="40"/>
                </a:cubicBezTo>
                <a:cubicBezTo>
                  <a:pt x="18845" y="80"/>
                  <a:pt x="19085" y="160"/>
                  <a:pt x="19324" y="240"/>
                </a:cubicBezTo>
                <a:cubicBezTo>
                  <a:pt x="19524" y="321"/>
                  <a:pt x="19763" y="441"/>
                  <a:pt x="19963" y="561"/>
                </a:cubicBezTo>
                <a:cubicBezTo>
                  <a:pt x="20163" y="721"/>
                  <a:pt x="20362" y="882"/>
                  <a:pt x="20522" y="1042"/>
                </a:cubicBezTo>
                <a:close/>
                <a:moveTo>
                  <a:pt x="6189" y="18835"/>
                </a:moveTo>
                <a:cubicBezTo>
                  <a:pt x="15811" y="9177"/>
                  <a:pt x="15811" y="9177"/>
                  <a:pt x="15811" y="9177"/>
                </a:cubicBezTo>
                <a:cubicBezTo>
                  <a:pt x="12417" y="5771"/>
                  <a:pt x="12417" y="5771"/>
                  <a:pt x="12417" y="5771"/>
                </a:cubicBezTo>
                <a:cubicBezTo>
                  <a:pt x="2795" y="15509"/>
                  <a:pt x="2795" y="15509"/>
                  <a:pt x="2795" y="15509"/>
                </a:cubicBezTo>
                <a:cubicBezTo>
                  <a:pt x="2555" y="15709"/>
                  <a:pt x="2396" y="15950"/>
                  <a:pt x="2236" y="16270"/>
                </a:cubicBezTo>
                <a:cubicBezTo>
                  <a:pt x="2116" y="16551"/>
                  <a:pt x="2076" y="16831"/>
                  <a:pt x="2076" y="17152"/>
                </a:cubicBezTo>
                <a:cubicBezTo>
                  <a:pt x="2076" y="17472"/>
                  <a:pt x="2116" y="17793"/>
                  <a:pt x="2236" y="18073"/>
                </a:cubicBezTo>
                <a:cubicBezTo>
                  <a:pt x="2396" y="18354"/>
                  <a:pt x="2555" y="18635"/>
                  <a:pt x="2795" y="18835"/>
                </a:cubicBezTo>
                <a:cubicBezTo>
                  <a:pt x="2915" y="18955"/>
                  <a:pt x="3034" y="19075"/>
                  <a:pt x="3154" y="19155"/>
                </a:cubicBezTo>
                <a:cubicBezTo>
                  <a:pt x="3314" y="19276"/>
                  <a:pt x="3434" y="19316"/>
                  <a:pt x="3593" y="19356"/>
                </a:cubicBezTo>
                <a:cubicBezTo>
                  <a:pt x="3713" y="19436"/>
                  <a:pt x="3873" y="19476"/>
                  <a:pt x="4033" y="19516"/>
                </a:cubicBezTo>
                <a:cubicBezTo>
                  <a:pt x="4192" y="19556"/>
                  <a:pt x="4312" y="19556"/>
                  <a:pt x="4472" y="19556"/>
                </a:cubicBezTo>
                <a:cubicBezTo>
                  <a:pt x="4631" y="19556"/>
                  <a:pt x="4791" y="19556"/>
                  <a:pt x="4951" y="19516"/>
                </a:cubicBezTo>
                <a:cubicBezTo>
                  <a:pt x="5111" y="19476"/>
                  <a:pt x="5270" y="19436"/>
                  <a:pt x="5390" y="19356"/>
                </a:cubicBezTo>
                <a:cubicBezTo>
                  <a:pt x="5550" y="19316"/>
                  <a:pt x="5670" y="19276"/>
                  <a:pt x="5789" y="19155"/>
                </a:cubicBezTo>
                <a:cubicBezTo>
                  <a:pt x="5909" y="19075"/>
                  <a:pt x="6029" y="18955"/>
                  <a:pt x="6189" y="18835"/>
                </a:cubicBezTo>
                <a:close/>
                <a:moveTo>
                  <a:pt x="16729" y="8856"/>
                </a:moveTo>
                <a:cubicBezTo>
                  <a:pt x="19923" y="5691"/>
                  <a:pt x="19923" y="5691"/>
                  <a:pt x="19923" y="5691"/>
                </a:cubicBezTo>
                <a:cubicBezTo>
                  <a:pt x="20043" y="5530"/>
                  <a:pt x="20163" y="5410"/>
                  <a:pt x="20282" y="5250"/>
                </a:cubicBezTo>
                <a:cubicBezTo>
                  <a:pt x="20362" y="5089"/>
                  <a:pt x="20442" y="4929"/>
                  <a:pt x="20522" y="4729"/>
                </a:cubicBezTo>
                <a:cubicBezTo>
                  <a:pt x="20602" y="4568"/>
                  <a:pt x="20642" y="4408"/>
                  <a:pt x="20682" y="4208"/>
                </a:cubicBezTo>
                <a:cubicBezTo>
                  <a:pt x="20722" y="4047"/>
                  <a:pt x="20722" y="3847"/>
                  <a:pt x="20722" y="3647"/>
                </a:cubicBezTo>
                <a:cubicBezTo>
                  <a:pt x="20722" y="3486"/>
                  <a:pt x="20722" y="3286"/>
                  <a:pt x="20682" y="3126"/>
                </a:cubicBezTo>
                <a:cubicBezTo>
                  <a:pt x="20642" y="2965"/>
                  <a:pt x="20602" y="2765"/>
                  <a:pt x="20522" y="2605"/>
                </a:cubicBezTo>
                <a:cubicBezTo>
                  <a:pt x="20442" y="2445"/>
                  <a:pt x="20362" y="2284"/>
                  <a:pt x="20282" y="2124"/>
                </a:cubicBezTo>
                <a:cubicBezTo>
                  <a:pt x="20163" y="1964"/>
                  <a:pt x="20043" y="1803"/>
                  <a:pt x="19923" y="1683"/>
                </a:cubicBezTo>
                <a:cubicBezTo>
                  <a:pt x="19763" y="1523"/>
                  <a:pt x="19604" y="1403"/>
                  <a:pt x="19444" y="1282"/>
                </a:cubicBezTo>
                <a:cubicBezTo>
                  <a:pt x="19324" y="1202"/>
                  <a:pt x="19165" y="1122"/>
                  <a:pt x="19005" y="1042"/>
                </a:cubicBezTo>
                <a:cubicBezTo>
                  <a:pt x="18845" y="962"/>
                  <a:pt x="18645" y="922"/>
                  <a:pt x="18486" y="882"/>
                </a:cubicBezTo>
                <a:cubicBezTo>
                  <a:pt x="18286" y="842"/>
                  <a:pt x="18087" y="842"/>
                  <a:pt x="17927" y="842"/>
                </a:cubicBezTo>
                <a:cubicBezTo>
                  <a:pt x="17727" y="842"/>
                  <a:pt x="17528" y="842"/>
                  <a:pt x="17368" y="882"/>
                </a:cubicBezTo>
                <a:cubicBezTo>
                  <a:pt x="17168" y="922"/>
                  <a:pt x="17009" y="962"/>
                  <a:pt x="16849" y="1042"/>
                </a:cubicBezTo>
                <a:cubicBezTo>
                  <a:pt x="16649" y="1122"/>
                  <a:pt x="16489" y="1202"/>
                  <a:pt x="16330" y="1282"/>
                </a:cubicBezTo>
                <a:cubicBezTo>
                  <a:pt x="16170" y="1403"/>
                  <a:pt x="16050" y="1523"/>
                  <a:pt x="15891" y="1683"/>
                </a:cubicBezTo>
                <a:cubicBezTo>
                  <a:pt x="12736" y="4889"/>
                  <a:pt x="12736" y="4889"/>
                  <a:pt x="12736" y="4889"/>
                </a:cubicBezTo>
                <a:lnTo>
                  <a:pt x="16729" y="885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4" name="Shape 4904"/>
          <p:cNvSpPr/>
          <p:nvPr/>
        </p:nvSpPr>
        <p:spPr>
          <a:xfrm>
            <a:off x="8501038" y="3820009"/>
            <a:ext cx="173281" cy="26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8" y="12050"/>
                </a:moveTo>
                <a:cubicBezTo>
                  <a:pt x="17896" y="12385"/>
                  <a:pt x="17383" y="12684"/>
                  <a:pt x="16870" y="12908"/>
                </a:cubicBezTo>
                <a:cubicBezTo>
                  <a:pt x="16300" y="13169"/>
                  <a:pt x="15730" y="13355"/>
                  <a:pt x="15160" y="13505"/>
                </a:cubicBezTo>
                <a:cubicBezTo>
                  <a:pt x="14533" y="13728"/>
                  <a:pt x="13963" y="13840"/>
                  <a:pt x="13279" y="13952"/>
                </a:cubicBezTo>
                <a:cubicBezTo>
                  <a:pt x="12652" y="14064"/>
                  <a:pt x="12025" y="14102"/>
                  <a:pt x="11455" y="14102"/>
                </a:cubicBezTo>
                <a:cubicBezTo>
                  <a:pt x="11455" y="17459"/>
                  <a:pt x="11455" y="17459"/>
                  <a:pt x="11455" y="17459"/>
                </a:cubicBezTo>
                <a:cubicBezTo>
                  <a:pt x="16471" y="17459"/>
                  <a:pt x="16471" y="17459"/>
                  <a:pt x="16471" y="17459"/>
                </a:cubicBezTo>
                <a:cubicBezTo>
                  <a:pt x="16471" y="18280"/>
                  <a:pt x="16471" y="18280"/>
                  <a:pt x="16471" y="18280"/>
                </a:cubicBezTo>
                <a:cubicBezTo>
                  <a:pt x="11455" y="18280"/>
                  <a:pt x="11455" y="18280"/>
                  <a:pt x="11455" y="18280"/>
                </a:cubicBezTo>
                <a:cubicBezTo>
                  <a:pt x="11455" y="21600"/>
                  <a:pt x="11455" y="21600"/>
                  <a:pt x="11455" y="21600"/>
                </a:cubicBezTo>
                <a:cubicBezTo>
                  <a:pt x="10202" y="21600"/>
                  <a:pt x="10202" y="21600"/>
                  <a:pt x="10202" y="21600"/>
                </a:cubicBezTo>
                <a:cubicBezTo>
                  <a:pt x="10202" y="18280"/>
                  <a:pt x="10202" y="18280"/>
                  <a:pt x="10202" y="18280"/>
                </a:cubicBezTo>
                <a:cubicBezTo>
                  <a:pt x="5072" y="18280"/>
                  <a:pt x="5072" y="18280"/>
                  <a:pt x="5072" y="18280"/>
                </a:cubicBezTo>
                <a:cubicBezTo>
                  <a:pt x="5072" y="17459"/>
                  <a:pt x="5072" y="17459"/>
                  <a:pt x="5072" y="17459"/>
                </a:cubicBezTo>
                <a:cubicBezTo>
                  <a:pt x="10202" y="17459"/>
                  <a:pt x="10202" y="17459"/>
                  <a:pt x="10202" y="17459"/>
                </a:cubicBezTo>
                <a:cubicBezTo>
                  <a:pt x="10202" y="14102"/>
                  <a:pt x="10202" y="14102"/>
                  <a:pt x="10202" y="14102"/>
                </a:cubicBezTo>
                <a:cubicBezTo>
                  <a:pt x="9518" y="14102"/>
                  <a:pt x="8891" y="14064"/>
                  <a:pt x="8264" y="13952"/>
                </a:cubicBezTo>
                <a:cubicBezTo>
                  <a:pt x="7694" y="13840"/>
                  <a:pt x="7067" y="13728"/>
                  <a:pt x="6440" y="13579"/>
                </a:cubicBezTo>
                <a:cubicBezTo>
                  <a:pt x="5870" y="13355"/>
                  <a:pt x="5300" y="13169"/>
                  <a:pt x="4787" y="12908"/>
                </a:cubicBezTo>
                <a:cubicBezTo>
                  <a:pt x="4217" y="12684"/>
                  <a:pt x="3704" y="12385"/>
                  <a:pt x="3192" y="12050"/>
                </a:cubicBezTo>
                <a:cubicBezTo>
                  <a:pt x="2109" y="11378"/>
                  <a:pt x="1311" y="10595"/>
                  <a:pt x="798" y="9737"/>
                </a:cubicBezTo>
                <a:cubicBezTo>
                  <a:pt x="285" y="8841"/>
                  <a:pt x="0" y="7983"/>
                  <a:pt x="0" y="7088"/>
                </a:cubicBezTo>
                <a:cubicBezTo>
                  <a:pt x="0" y="6193"/>
                  <a:pt x="285" y="5297"/>
                  <a:pt x="798" y="4439"/>
                </a:cubicBezTo>
                <a:cubicBezTo>
                  <a:pt x="1311" y="3544"/>
                  <a:pt x="2109" y="2798"/>
                  <a:pt x="3192" y="2089"/>
                </a:cubicBezTo>
                <a:cubicBezTo>
                  <a:pt x="3704" y="1753"/>
                  <a:pt x="4274" y="1455"/>
                  <a:pt x="4901" y="1194"/>
                </a:cubicBezTo>
                <a:cubicBezTo>
                  <a:pt x="5471" y="933"/>
                  <a:pt x="6098" y="709"/>
                  <a:pt x="6782" y="560"/>
                </a:cubicBezTo>
                <a:cubicBezTo>
                  <a:pt x="7409" y="373"/>
                  <a:pt x="8093" y="224"/>
                  <a:pt x="8777" y="149"/>
                </a:cubicBezTo>
                <a:cubicBezTo>
                  <a:pt x="9461" y="37"/>
                  <a:pt x="10145" y="0"/>
                  <a:pt x="10828" y="0"/>
                </a:cubicBezTo>
                <a:cubicBezTo>
                  <a:pt x="11512" y="0"/>
                  <a:pt x="12196" y="75"/>
                  <a:pt x="12880" y="149"/>
                </a:cubicBezTo>
                <a:cubicBezTo>
                  <a:pt x="13564" y="261"/>
                  <a:pt x="14191" y="373"/>
                  <a:pt x="14875" y="560"/>
                </a:cubicBezTo>
                <a:cubicBezTo>
                  <a:pt x="15502" y="709"/>
                  <a:pt x="16129" y="933"/>
                  <a:pt x="16756" y="1194"/>
                </a:cubicBezTo>
                <a:cubicBezTo>
                  <a:pt x="17383" y="1455"/>
                  <a:pt x="17896" y="1753"/>
                  <a:pt x="18408" y="2089"/>
                </a:cubicBezTo>
                <a:cubicBezTo>
                  <a:pt x="19491" y="2798"/>
                  <a:pt x="20289" y="3544"/>
                  <a:pt x="20802" y="4439"/>
                </a:cubicBezTo>
                <a:cubicBezTo>
                  <a:pt x="21372" y="5297"/>
                  <a:pt x="21600" y="6193"/>
                  <a:pt x="21600" y="7088"/>
                </a:cubicBezTo>
                <a:cubicBezTo>
                  <a:pt x="21600" y="7983"/>
                  <a:pt x="21372" y="8841"/>
                  <a:pt x="20802" y="9737"/>
                </a:cubicBezTo>
                <a:cubicBezTo>
                  <a:pt x="20289" y="10595"/>
                  <a:pt x="19491" y="11378"/>
                  <a:pt x="18408" y="12050"/>
                </a:cubicBezTo>
                <a:close/>
                <a:moveTo>
                  <a:pt x="4103" y="2686"/>
                </a:moveTo>
                <a:cubicBezTo>
                  <a:pt x="3135" y="3283"/>
                  <a:pt x="2451" y="3954"/>
                  <a:pt x="1995" y="4738"/>
                </a:cubicBezTo>
                <a:cubicBezTo>
                  <a:pt x="1482" y="5521"/>
                  <a:pt x="1254" y="6267"/>
                  <a:pt x="1254" y="7051"/>
                </a:cubicBezTo>
                <a:cubicBezTo>
                  <a:pt x="1254" y="7872"/>
                  <a:pt x="1482" y="8655"/>
                  <a:pt x="1995" y="9401"/>
                </a:cubicBezTo>
                <a:cubicBezTo>
                  <a:pt x="2451" y="10184"/>
                  <a:pt x="3135" y="10856"/>
                  <a:pt x="4103" y="11490"/>
                </a:cubicBezTo>
                <a:cubicBezTo>
                  <a:pt x="4559" y="11751"/>
                  <a:pt x="5015" y="12012"/>
                  <a:pt x="5528" y="12274"/>
                </a:cubicBezTo>
                <a:cubicBezTo>
                  <a:pt x="5984" y="12497"/>
                  <a:pt x="6554" y="12647"/>
                  <a:pt x="7124" y="12796"/>
                </a:cubicBezTo>
                <a:cubicBezTo>
                  <a:pt x="7751" y="12945"/>
                  <a:pt x="8321" y="13057"/>
                  <a:pt x="8891" y="13169"/>
                </a:cubicBezTo>
                <a:cubicBezTo>
                  <a:pt x="9518" y="13244"/>
                  <a:pt x="10145" y="13281"/>
                  <a:pt x="10772" y="13281"/>
                </a:cubicBezTo>
                <a:cubicBezTo>
                  <a:pt x="11398" y="13281"/>
                  <a:pt x="12025" y="13244"/>
                  <a:pt x="12652" y="13169"/>
                </a:cubicBezTo>
                <a:cubicBezTo>
                  <a:pt x="13279" y="13057"/>
                  <a:pt x="13849" y="12982"/>
                  <a:pt x="14419" y="12833"/>
                </a:cubicBezTo>
                <a:cubicBezTo>
                  <a:pt x="14989" y="12684"/>
                  <a:pt x="15559" y="12497"/>
                  <a:pt x="16072" y="12274"/>
                </a:cubicBezTo>
                <a:cubicBezTo>
                  <a:pt x="16585" y="12012"/>
                  <a:pt x="17098" y="11789"/>
                  <a:pt x="17554" y="11527"/>
                </a:cubicBezTo>
                <a:cubicBezTo>
                  <a:pt x="18408" y="10931"/>
                  <a:pt x="19092" y="10222"/>
                  <a:pt x="19548" y="9438"/>
                </a:cubicBezTo>
                <a:cubicBezTo>
                  <a:pt x="20061" y="8655"/>
                  <a:pt x="20289" y="7872"/>
                  <a:pt x="20289" y="7088"/>
                </a:cubicBezTo>
                <a:cubicBezTo>
                  <a:pt x="20289" y="6305"/>
                  <a:pt x="20061" y="5521"/>
                  <a:pt x="19548" y="4738"/>
                </a:cubicBezTo>
                <a:cubicBezTo>
                  <a:pt x="19092" y="3992"/>
                  <a:pt x="18408" y="3320"/>
                  <a:pt x="17554" y="2686"/>
                </a:cubicBezTo>
                <a:cubicBezTo>
                  <a:pt x="17098" y="2388"/>
                  <a:pt x="16585" y="2126"/>
                  <a:pt x="16072" y="1903"/>
                </a:cubicBezTo>
                <a:cubicBezTo>
                  <a:pt x="15559" y="1679"/>
                  <a:pt x="14989" y="1492"/>
                  <a:pt x="14419" y="1343"/>
                </a:cubicBezTo>
                <a:cubicBezTo>
                  <a:pt x="13849" y="1156"/>
                  <a:pt x="13279" y="1045"/>
                  <a:pt x="12652" y="970"/>
                </a:cubicBezTo>
                <a:cubicBezTo>
                  <a:pt x="12025" y="895"/>
                  <a:pt x="11398" y="858"/>
                  <a:pt x="10772" y="858"/>
                </a:cubicBezTo>
                <a:cubicBezTo>
                  <a:pt x="10145" y="858"/>
                  <a:pt x="9518" y="895"/>
                  <a:pt x="8891" y="970"/>
                </a:cubicBezTo>
                <a:cubicBezTo>
                  <a:pt x="8321" y="1045"/>
                  <a:pt x="7751" y="1156"/>
                  <a:pt x="7124" y="1343"/>
                </a:cubicBezTo>
                <a:cubicBezTo>
                  <a:pt x="6554" y="1455"/>
                  <a:pt x="5984" y="1641"/>
                  <a:pt x="5528" y="1865"/>
                </a:cubicBezTo>
                <a:cubicBezTo>
                  <a:pt x="5015" y="2089"/>
                  <a:pt x="4559" y="2350"/>
                  <a:pt x="4103" y="268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5" name="Shape 4905"/>
          <p:cNvSpPr/>
          <p:nvPr/>
        </p:nvSpPr>
        <p:spPr>
          <a:xfrm>
            <a:off x="9058828" y="3860641"/>
            <a:ext cx="304735" cy="182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65"/>
                </a:moveTo>
                <a:lnTo>
                  <a:pt x="21600" y="11435"/>
                </a:lnTo>
                <a:lnTo>
                  <a:pt x="19482" y="11435"/>
                </a:lnTo>
                <a:lnTo>
                  <a:pt x="19482" y="18635"/>
                </a:lnTo>
                <a:lnTo>
                  <a:pt x="17365" y="18635"/>
                </a:lnTo>
                <a:lnTo>
                  <a:pt x="17365" y="21600"/>
                </a:lnTo>
                <a:lnTo>
                  <a:pt x="14485" y="21600"/>
                </a:lnTo>
                <a:lnTo>
                  <a:pt x="14485" y="11435"/>
                </a:lnTo>
                <a:lnTo>
                  <a:pt x="7285" y="11435"/>
                </a:lnTo>
                <a:lnTo>
                  <a:pt x="7285" y="21600"/>
                </a:lnTo>
                <a:lnTo>
                  <a:pt x="4405" y="21600"/>
                </a:lnTo>
                <a:lnTo>
                  <a:pt x="4405" y="18635"/>
                </a:lnTo>
                <a:lnTo>
                  <a:pt x="2202" y="18635"/>
                </a:lnTo>
                <a:lnTo>
                  <a:pt x="2202" y="11435"/>
                </a:lnTo>
                <a:lnTo>
                  <a:pt x="0" y="11435"/>
                </a:lnTo>
                <a:lnTo>
                  <a:pt x="0" y="10165"/>
                </a:lnTo>
                <a:lnTo>
                  <a:pt x="2202" y="10165"/>
                </a:lnTo>
                <a:lnTo>
                  <a:pt x="2202" y="3106"/>
                </a:lnTo>
                <a:lnTo>
                  <a:pt x="4405" y="3106"/>
                </a:lnTo>
                <a:lnTo>
                  <a:pt x="4405" y="0"/>
                </a:lnTo>
                <a:lnTo>
                  <a:pt x="7285" y="0"/>
                </a:lnTo>
                <a:lnTo>
                  <a:pt x="7285" y="10165"/>
                </a:lnTo>
                <a:lnTo>
                  <a:pt x="14485" y="10165"/>
                </a:lnTo>
                <a:lnTo>
                  <a:pt x="14485" y="0"/>
                </a:lnTo>
                <a:lnTo>
                  <a:pt x="17365" y="0"/>
                </a:lnTo>
                <a:lnTo>
                  <a:pt x="17365" y="3106"/>
                </a:lnTo>
                <a:lnTo>
                  <a:pt x="19482" y="3106"/>
                </a:lnTo>
                <a:lnTo>
                  <a:pt x="19482" y="10165"/>
                </a:lnTo>
                <a:lnTo>
                  <a:pt x="21600" y="10165"/>
                </a:lnTo>
                <a:close/>
                <a:moveTo>
                  <a:pt x="2965" y="17506"/>
                </a:moveTo>
                <a:lnTo>
                  <a:pt x="4405" y="17506"/>
                </a:lnTo>
                <a:lnTo>
                  <a:pt x="4405" y="4235"/>
                </a:lnTo>
                <a:lnTo>
                  <a:pt x="2965" y="4235"/>
                </a:lnTo>
                <a:lnTo>
                  <a:pt x="2965" y="17506"/>
                </a:lnTo>
                <a:close/>
                <a:moveTo>
                  <a:pt x="6522" y="20471"/>
                </a:moveTo>
                <a:lnTo>
                  <a:pt x="6522" y="1271"/>
                </a:lnTo>
                <a:lnTo>
                  <a:pt x="5082" y="1271"/>
                </a:lnTo>
                <a:lnTo>
                  <a:pt x="5082" y="20471"/>
                </a:lnTo>
                <a:lnTo>
                  <a:pt x="6522" y="20471"/>
                </a:lnTo>
                <a:close/>
                <a:moveTo>
                  <a:pt x="16602" y="20471"/>
                </a:moveTo>
                <a:lnTo>
                  <a:pt x="16602" y="1271"/>
                </a:lnTo>
                <a:lnTo>
                  <a:pt x="15162" y="1271"/>
                </a:lnTo>
                <a:lnTo>
                  <a:pt x="15162" y="20471"/>
                </a:lnTo>
                <a:lnTo>
                  <a:pt x="16602" y="20471"/>
                </a:lnTo>
                <a:close/>
                <a:moveTo>
                  <a:pt x="18805" y="17506"/>
                </a:moveTo>
                <a:lnTo>
                  <a:pt x="18805" y="4235"/>
                </a:lnTo>
                <a:lnTo>
                  <a:pt x="17365" y="4235"/>
                </a:lnTo>
                <a:lnTo>
                  <a:pt x="17365" y="17506"/>
                </a:lnTo>
                <a:lnTo>
                  <a:pt x="18805" y="1750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6" name="Shape 4906"/>
          <p:cNvSpPr/>
          <p:nvPr/>
        </p:nvSpPr>
        <p:spPr>
          <a:xfrm>
            <a:off x="9695491" y="3812839"/>
            <a:ext cx="278444" cy="278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4" y="9734"/>
                </a:moveTo>
                <a:lnTo>
                  <a:pt x="21600" y="10290"/>
                </a:lnTo>
                <a:lnTo>
                  <a:pt x="15111" y="16872"/>
                </a:lnTo>
                <a:lnTo>
                  <a:pt x="14555" y="16316"/>
                </a:lnTo>
                <a:lnTo>
                  <a:pt x="14925" y="15945"/>
                </a:lnTo>
                <a:lnTo>
                  <a:pt x="10568" y="11588"/>
                </a:lnTo>
                <a:lnTo>
                  <a:pt x="556" y="21600"/>
                </a:lnTo>
                <a:lnTo>
                  <a:pt x="0" y="21044"/>
                </a:lnTo>
                <a:lnTo>
                  <a:pt x="10012" y="11032"/>
                </a:lnTo>
                <a:lnTo>
                  <a:pt x="5655" y="6767"/>
                </a:lnTo>
                <a:lnTo>
                  <a:pt x="5284" y="7138"/>
                </a:lnTo>
                <a:lnTo>
                  <a:pt x="4728" y="6582"/>
                </a:lnTo>
                <a:lnTo>
                  <a:pt x="10661" y="556"/>
                </a:lnTo>
                <a:lnTo>
                  <a:pt x="11310" y="0"/>
                </a:lnTo>
                <a:lnTo>
                  <a:pt x="11866" y="556"/>
                </a:lnTo>
                <a:lnTo>
                  <a:pt x="11217" y="1112"/>
                </a:lnTo>
                <a:lnTo>
                  <a:pt x="20488" y="10383"/>
                </a:lnTo>
                <a:lnTo>
                  <a:pt x="21044" y="9734"/>
                </a:lnTo>
                <a:close/>
                <a:moveTo>
                  <a:pt x="10661" y="1669"/>
                </a:moveTo>
                <a:lnTo>
                  <a:pt x="6304" y="6118"/>
                </a:lnTo>
                <a:lnTo>
                  <a:pt x="7602" y="7509"/>
                </a:lnTo>
                <a:lnTo>
                  <a:pt x="12052" y="3059"/>
                </a:lnTo>
                <a:lnTo>
                  <a:pt x="10661" y="1669"/>
                </a:lnTo>
                <a:close/>
                <a:moveTo>
                  <a:pt x="13442" y="13349"/>
                </a:moveTo>
                <a:lnTo>
                  <a:pt x="17892" y="8900"/>
                </a:lnTo>
                <a:lnTo>
                  <a:pt x="12700" y="3708"/>
                </a:lnTo>
                <a:lnTo>
                  <a:pt x="8158" y="8065"/>
                </a:lnTo>
                <a:lnTo>
                  <a:pt x="13442" y="13349"/>
                </a:lnTo>
                <a:close/>
                <a:moveTo>
                  <a:pt x="15389" y="15296"/>
                </a:moveTo>
                <a:lnTo>
                  <a:pt x="19839" y="10846"/>
                </a:lnTo>
                <a:lnTo>
                  <a:pt x="18448" y="9456"/>
                </a:lnTo>
                <a:lnTo>
                  <a:pt x="14091" y="13998"/>
                </a:lnTo>
                <a:lnTo>
                  <a:pt x="15389" y="1529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7" name="Shape 4907"/>
          <p:cNvSpPr/>
          <p:nvPr/>
        </p:nvSpPr>
        <p:spPr>
          <a:xfrm>
            <a:off x="10330959" y="3809852"/>
            <a:ext cx="254543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639"/>
                </a:moveTo>
                <a:cubicBezTo>
                  <a:pt x="21600" y="13556"/>
                  <a:pt x="21600" y="13556"/>
                  <a:pt x="21600" y="13556"/>
                </a:cubicBezTo>
                <a:cubicBezTo>
                  <a:pt x="21600" y="13626"/>
                  <a:pt x="21600" y="13660"/>
                  <a:pt x="21600" y="13695"/>
                </a:cubicBezTo>
                <a:cubicBezTo>
                  <a:pt x="21600" y="13764"/>
                  <a:pt x="21600" y="13799"/>
                  <a:pt x="21600" y="13868"/>
                </a:cubicBezTo>
                <a:cubicBezTo>
                  <a:pt x="21600" y="14215"/>
                  <a:pt x="21522" y="14596"/>
                  <a:pt x="21445" y="14943"/>
                </a:cubicBezTo>
                <a:cubicBezTo>
                  <a:pt x="21328" y="15290"/>
                  <a:pt x="21212" y="15602"/>
                  <a:pt x="21017" y="15914"/>
                </a:cubicBezTo>
                <a:cubicBezTo>
                  <a:pt x="20862" y="16226"/>
                  <a:pt x="20668" y="16538"/>
                  <a:pt x="20435" y="16781"/>
                </a:cubicBezTo>
                <a:cubicBezTo>
                  <a:pt x="20201" y="17023"/>
                  <a:pt x="19929" y="17266"/>
                  <a:pt x="19619" y="17474"/>
                </a:cubicBezTo>
                <a:cubicBezTo>
                  <a:pt x="19230" y="17994"/>
                  <a:pt x="18803" y="18445"/>
                  <a:pt x="18337" y="18896"/>
                </a:cubicBezTo>
                <a:cubicBezTo>
                  <a:pt x="17832" y="19312"/>
                  <a:pt x="17288" y="19693"/>
                  <a:pt x="16744" y="20005"/>
                </a:cubicBezTo>
                <a:cubicBezTo>
                  <a:pt x="16161" y="20352"/>
                  <a:pt x="15540" y="20664"/>
                  <a:pt x="14918" y="20872"/>
                </a:cubicBezTo>
                <a:cubicBezTo>
                  <a:pt x="14258" y="21115"/>
                  <a:pt x="13597" y="21288"/>
                  <a:pt x="12937" y="21461"/>
                </a:cubicBezTo>
                <a:cubicBezTo>
                  <a:pt x="12937" y="21600"/>
                  <a:pt x="12937" y="21600"/>
                  <a:pt x="12937" y="21600"/>
                </a:cubicBezTo>
                <a:cubicBezTo>
                  <a:pt x="8624" y="21600"/>
                  <a:pt x="8624" y="21600"/>
                  <a:pt x="8624" y="21600"/>
                </a:cubicBezTo>
                <a:cubicBezTo>
                  <a:pt x="8624" y="19277"/>
                  <a:pt x="8624" y="19277"/>
                  <a:pt x="8624" y="19277"/>
                </a:cubicBezTo>
                <a:cubicBezTo>
                  <a:pt x="12976" y="19277"/>
                  <a:pt x="12976" y="19277"/>
                  <a:pt x="12976" y="19277"/>
                </a:cubicBezTo>
                <a:cubicBezTo>
                  <a:pt x="12976" y="20629"/>
                  <a:pt x="12976" y="20629"/>
                  <a:pt x="12976" y="20629"/>
                </a:cubicBezTo>
                <a:cubicBezTo>
                  <a:pt x="13442" y="20525"/>
                  <a:pt x="13869" y="20387"/>
                  <a:pt x="14296" y="20248"/>
                </a:cubicBezTo>
                <a:cubicBezTo>
                  <a:pt x="14724" y="20109"/>
                  <a:pt x="15151" y="19970"/>
                  <a:pt x="15501" y="19797"/>
                </a:cubicBezTo>
                <a:cubicBezTo>
                  <a:pt x="15928" y="19589"/>
                  <a:pt x="16317" y="19346"/>
                  <a:pt x="16666" y="19138"/>
                </a:cubicBezTo>
                <a:cubicBezTo>
                  <a:pt x="17016" y="18896"/>
                  <a:pt x="17365" y="18653"/>
                  <a:pt x="17676" y="18341"/>
                </a:cubicBezTo>
                <a:cubicBezTo>
                  <a:pt x="17443" y="18410"/>
                  <a:pt x="17249" y="18445"/>
                  <a:pt x="17055" y="18480"/>
                </a:cubicBezTo>
                <a:cubicBezTo>
                  <a:pt x="16860" y="18514"/>
                  <a:pt x="16666" y="18514"/>
                  <a:pt x="16433" y="18514"/>
                </a:cubicBezTo>
                <a:cubicBezTo>
                  <a:pt x="16394" y="18514"/>
                  <a:pt x="16394" y="18514"/>
                  <a:pt x="16394" y="18514"/>
                </a:cubicBezTo>
                <a:cubicBezTo>
                  <a:pt x="16394" y="9257"/>
                  <a:pt x="16394" y="9257"/>
                  <a:pt x="16394" y="9257"/>
                </a:cubicBezTo>
                <a:cubicBezTo>
                  <a:pt x="16433" y="9257"/>
                  <a:pt x="16433" y="9257"/>
                  <a:pt x="16433" y="9257"/>
                </a:cubicBezTo>
                <a:cubicBezTo>
                  <a:pt x="16860" y="9257"/>
                  <a:pt x="17288" y="9326"/>
                  <a:pt x="17715" y="9430"/>
                </a:cubicBezTo>
                <a:cubicBezTo>
                  <a:pt x="18142" y="9535"/>
                  <a:pt x="18531" y="9673"/>
                  <a:pt x="18919" y="9847"/>
                </a:cubicBezTo>
                <a:cubicBezTo>
                  <a:pt x="19269" y="10020"/>
                  <a:pt x="19619" y="10263"/>
                  <a:pt x="19929" y="10505"/>
                </a:cubicBezTo>
                <a:cubicBezTo>
                  <a:pt x="20240" y="10748"/>
                  <a:pt x="20473" y="11025"/>
                  <a:pt x="20745" y="11337"/>
                </a:cubicBezTo>
                <a:cubicBezTo>
                  <a:pt x="20745" y="9639"/>
                  <a:pt x="20745" y="9639"/>
                  <a:pt x="20745" y="9639"/>
                </a:cubicBezTo>
                <a:cubicBezTo>
                  <a:pt x="20745" y="8425"/>
                  <a:pt x="20473" y="7281"/>
                  <a:pt x="19929" y="6206"/>
                </a:cubicBezTo>
                <a:cubicBezTo>
                  <a:pt x="19424" y="5097"/>
                  <a:pt x="18686" y="4161"/>
                  <a:pt x="17793" y="3398"/>
                </a:cubicBezTo>
                <a:cubicBezTo>
                  <a:pt x="16899" y="2566"/>
                  <a:pt x="15812" y="1942"/>
                  <a:pt x="14646" y="1491"/>
                </a:cubicBezTo>
                <a:cubicBezTo>
                  <a:pt x="13442" y="1005"/>
                  <a:pt x="12160" y="763"/>
                  <a:pt x="10761" y="763"/>
                </a:cubicBezTo>
                <a:cubicBezTo>
                  <a:pt x="9401" y="763"/>
                  <a:pt x="8119" y="1005"/>
                  <a:pt x="6915" y="1491"/>
                </a:cubicBezTo>
                <a:cubicBezTo>
                  <a:pt x="5711" y="1942"/>
                  <a:pt x="4662" y="2566"/>
                  <a:pt x="3768" y="3398"/>
                </a:cubicBezTo>
                <a:cubicBezTo>
                  <a:pt x="2875" y="4161"/>
                  <a:pt x="2137" y="5097"/>
                  <a:pt x="1632" y="6206"/>
                </a:cubicBezTo>
                <a:cubicBezTo>
                  <a:pt x="1127" y="7281"/>
                  <a:pt x="855" y="8425"/>
                  <a:pt x="855" y="9639"/>
                </a:cubicBezTo>
                <a:cubicBezTo>
                  <a:pt x="855" y="11337"/>
                  <a:pt x="855" y="11337"/>
                  <a:pt x="855" y="11337"/>
                </a:cubicBezTo>
                <a:cubicBezTo>
                  <a:pt x="1088" y="11025"/>
                  <a:pt x="1360" y="10713"/>
                  <a:pt x="1671" y="10471"/>
                </a:cubicBezTo>
                <a:cubicBezTo>
                  <a:pt x="1942" y="10193"/>
                  <a:pt x="2292" y="9985"/>
                  <a:pt x="2681" y="9812"/>
                </a:cubicBezTo>
                <a:cubicBezTo>
                  <a:pt x="2991" y="9639"/>
                  <a:pt x="3380" y="9500"/>
                  <a:pt x="3807" y="9396"/>
                </a:cubicBezTo>
                <a:cubicBezTo>
                  <a:pt x="4235" y="9292"/>
                  <a:pt x="4662" y="9257"/>
                  <a:pt x="5128" y="9257"/>
                </a:cubicBezTo>
                <a:cubicBezTo>
                  <a:pt x="5128" y="18514"/>
                  <a:pt x="5128" y="18514"/>
                  <a:pt x="5128" y="18514"/>
                </a:cubicBezTo>
                <a:cubicBezTo>
                  <a:pt x="4429" y="18514"/>
                  <a:pt x="3768" y="18410"/>
                  <a:pt x="3147" y="18168"/>
                </a:cubicBezTo>
                <a:cubicBezTo>
                  <a:pt x="2525" y="17925"/>
                  <a:pt x="1981" y="17578"/>
                  <a:pt x="1554" y="17162"/>
                </a:cubicBezTo>
                <a:cubicBezTo>
                  <a:pt x="1088" y="16746"/>
                  <a:pt x="699" y="16261"/>
                  <a:pt x="427" y="15671"/>
                </a:cubicBezTo>
                <a:cubicBezTo>
                  <a:pt x="155" y="15117"/>
                  <a:pt x="39" y="14492"/>
                  <a:pt x="39" y="13868"/>
                </a:cubicBezTo>
                <a:cubicBezTo>
                  <a:pt x="39" y="13834"/>
                  <a:pt x="39" y="13799"/>
                  <a:pt x="39" y="13730"/>
                </a:cubicBezTo>
                <a:cubicBezTo>
                  <a:pt x="39" y="13660"/>
                  <a:pt x="39" y="13626"/>
                  <a:pt x="39" y="13556"/>
                </a:cubicBezTo>
                <a:cubicBezTo>
                  <a:pt x="0" y="13556"/>
                  <a:pt x="0" y="13556"/>
                  <a:pt x="0" y="13556"/>
                </a:cubicBezTo>
                <a:cubicBezTo>
                  <a:pt x="0" y="9639"/>
                  <a:pt x="0" y="9639"/>
                  <a:pt x="0" y="9639"/>
                </a:cubicBezTo>
                <a:cubicBezTo>
                  <a:pt x="0" y="8286"/>
                  <a:pt x="272" y="7073"/>
                  <a:pt x="855" y="5894"/>
                </a:cubicBezTo>
                <a:cubicBezTo>
                  <a:pt x="1437" y="4750"/>
                  <a:pt x="2214" y="3710"/>
                  <a:pt x="3186" y="2843"/>
                </a:cubicBezTo>
                <a:cubicBezTo>
                  <a:pt x="4118" y="1976"/>
                  <a:pt x="5245" y="1283"/>
                  <a:pt x="6565" y="763"/>
                </a:cubicBezTo>
                <a:cubicBezTo>
                  <a:pt x="7886" y="277"/>
                  <a:pt x="9285" y="0"/>
                  <a:pt x="10761" y="0"/>
                </a:cubicBezTo>
                <a:cubicBezTo>
                  <a:pt x="12237" y="0"/>
                  <a:pt x="13636" y="277"/>
                  <a:pt x="14957" y="763"/>
                </a:cubicBezTo>
                <a:cubicBezTo>
                  <a:pt x="16278" y="1283"/>
                  <a:pt x="17404" y="1976"/>
                  <a:pt x="18414" y="2843"/>
                </a:cubicBezTo>
                <a:cubicBezTo>
                  <a:pt x="19386" y="3710"/>
                  <a:pt x="20163" y="4750"/>
                  <a:pt x="20745" y="5894"/>
                </a:cubicBezTo>
                <a:cubicBezTo>
                  <a:pt x="21289" y="7073"/>
                  <a:pt x="21600" y="8286"/>
                  <a:pt x="21600" y="9639"/>
                </a:cubicBezTo>
                <a:close/>
                <a:moveTo>
                  <a:pt x="4273" y="10124"/>
                </a:moveTo>
                <a:cubicBezTo>
                  <a:pt x="3807" y="10228"/>
                  <a:pt x="3380" y="10367"/>
                  <a:pt x="2953" y="10609"/>
                </a:cubicBezTo>
                <a:cubicBezTo>
                  <a:pt x="2525" y="10817"/>
                  <a:pt x="2176" y="11095"/>
                  <a:pt x="1865" y="11441"/>
                </a:cubicBezTo>
                <a:cubicBezTo>
                  <a:pt x="1554" y="11753"/>
                  <a:pt x="1321" y="12135"/>
                  <a:pt x="1127" y="12551"/>
                </a:cubicBezTo>
                <a:cubicBezTo>
                  <a:pt x="932" y="12967"/>
                  <a:pt x="855" y="13418"/>
                  <a:pt x="855" y="13868"/>
                </a:cubicBezTo>
                <a:cubicBezTo>
                  <a:pt x="855" y="14354"/>
                  <a:pt x="932" y="14804"/>
                  <a:pt x="1127" y="15186"/>
                </a:cubicBezTo>
                <a:cubicBezTo>
                  <a:pt x="1321" y="15602"/>
                  <a:pt x="1554" y="15983"/>
                  <a:pt x="1865" y="16365"/>
                </a:cubicBezTo>
                <a:cubicBezTo>
                  <a:pt x="2176" y="16677"/>
                  <a:pt x="2525" y="16954"/>
                  <a:pt x="2953" y="17197"/>
                </a:cubicBezTo>
                <a:cubicBezTo>
                  <a:pt x="3380" y="17405"/>
                  <a:pt x="3807" y="17578"/>
                  <a:pt x="4273" y="17648"/>
                </a:cubicBezTo>
                <a:lnTo>
                  <a:pt x="4273" y="10124"/>
                </a:lnTo>
                <a:close/>
                <a:moveTo>
                  <a:pt x="12082" y="20837"/>
                </a:moveTo>
                <a:cubicBezTo>
                  <a:pt x="12082" y="20040"/>
                  <a:pt x="12082" y="20040"/>
                  <a:pt x="12082" y="20040"/>
                </a:cubicBezTo>
                <a:cubicBezTo>
                  <a:pt x="9479" y="20040"/>
                  <a:pt x="9479" y="20040"/>
                  <a:pt x="9479" y="20040"/>
                </a:cubicBezTo>
                <a:cubicBezTo>
                  <a:pt x="9479" y="20837"/>
                  <a:pt x="9479" y="20837"/>
                  <a:pt x="9479" y="20837"/>
                </a:cubicBezTo>
                <a:lnTo>
                  <a:pt x="12082" y="20837"/>
                </a:lnTo>
                <a:close/>
                <a:moveTo>
                  <a:pt x="17249" y="17648"/>
                </a:moveTo>
                <a:cubicBezTo>
                  <a:pt x="17754" y="17578"/>
                  <a:pt x="18220" y="17405"/>
                  <a:pt x="18609" y="17197"/>
                </a:cubicBezTo>
                <a:cubicBezTo>
                  <a:pt x="19036" y="16954"/>
                  <a:pt x="19424" y="16677"/>
                  <a:pt x="19696" y="16365"/>
                </a:cubicBezTo>
                <a:cubicBezTo>
                  <a:pt x="20007" y="15983"/>
                  <a:pt x="20279" y="15602"/>
                  <a:pt x="20435" y="15186"/>
                </a:cubicBezTo>
                <a:cubicBezTo>
                  <a:pt x="20629" y="14804"/>
                  <a:pt x="20745" y="14354"/>
                  <a:pt x="20745" y="13868"/>
                </a:cubicBezTo>
                <a:cubicBezTo>
                  <a:pt x="20745" y="13418"/>
                  <a:pt x="20629" y="12967"/>
                  <a:pt x="20435" y="12551"/>
                </a:cubicBezTo>
                <a:cubicBezTo>
                  <a:pt x="20279" y="12135"/>
                  <a:pt x="20007" y="11753"/>
                  <a:pt x="19696" y="11441"/>
                </a:cubicBezTo>
                <a:cubicBezTo>
                  <a:pt x="19424" y="11095"/>
                  <a:pt x="19036" y="10817"/>
                  <a:pt x="18609" y="10609"/>
                </a:cubicBezTo>
                <a:cubicBezTo>
                  <a:pt x="18220" y="10367"/>
                  <a:pt x="17754" y="10228"/>
                  <a:pt x="17249" y="10124"/>
                </a:cubicBezTo>
                <a:lnTo>
                  <a:pt x="17249" y="1764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8" name="Shape 4908"/>
          <p:cNvSpPr/>
          <p:nvPr/>
        </p:nvSpPr>
        <p:spPr>
          <a:xfrm>
            <a:off x="1581403" y="4338739"/>
            <a:ext cx="295175" cy="293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86"/>
                </a:moveTo>
                <a:cubicBezTo>
                  <a:pt x="18887" y="11186"/>
                  <a:pt x="18887" y="11186"/>
                  <a:pt x="18887" y="11186"/>
                </a:cubicBezTo>
                <a:cubicBezTo>
                  <a:pt x="18887" y="11690"/>
                  <a:pt x="18820" y="12160"/>
                  <a:pt x="18720" y="12631"/>
                </a:cubicBezTo>
                <a:cubicBezTo>
                  <a:pt x="18620" y="13101"/>
                  <a:pt x="18452" y="13571"/>
                  <a:pt x="18285" y="14008"/>
                </a:cubicBezTo>
                <a:cubicBezTo>
                  <a:pt x="18117" y="14445"/>
                  <a:pt x="17883" y="14848"/>
                  <a:pt x="17615" y="15217"/>
                </a:cubicBezTo>
                <a:cubicBezTo>
                  <a:pt x="17380" y="15587"/>
                  <a:pt x="17079" y="15956"/>
                  <a:pt x="16811" y="16326"/>
                </a:cubicBezTo>
                <a:cubicBezTo>
                  <a:pt x="18687" y="18207"/>
                  <a:pt x="18687" y="18207"/>
                  <a:pt x="18687" y="18207"/>
                </a:cubicBezTo>
                <a:cubicBezTo>
                  <a:pt x="18151" y="18711"/>
                  <a:pt x="18151" y="18711"/>
                  <a:pt x="18151" y="18711"/>
                </a:cubicBezTo>
                <a:cubicBezTo>
                  <a:pt x="16275" y="16830"/>
                  <a:pt x="16275" y="16830"/>
                  <a:pt x="16275" y="16830"/>
                </a:cubicBezTo>
                <a:cubicBezTo>
                  <a:pt x="15940" y="17166"/>
                  <a:pt x="15572" y="17435"/>
                  <a:pt x="15170" y="17703"/>
                </a:cubicBezTo>
                <a:cubicBezTo>
                  <a:pt x="14768" y="17938"/>
                  <a:pt x="14367" y="18140"/>
                  <a:pt x="13931" y="18342"/>
                </a:cubicBezTo>
                <a:cubicBezTo>
                  <a:pt x="13529" y="18543"/>
                  <a:pt x="13060" y="18677"/>
                  <a:pt x="12592" y="18778"/>
                </a:cubicBezTo>
                <a:cubicBezTo>
                  <a:pt x="12123" y="18879"/>
                  <a:pt x="11620" y="18946"/>
                  <a:pt x="11118" y="18980"/>
                </a:cubicBezTo>
                <a:cubicBezTo>
                  <a:pt x="11118" y="21600"/>
                  <a:pt x="11118" y="21600"/>
                  <a:pt x="11118" y="21600"/>
                </a:cubicBezTo>
                <a:cubicBezTo>
                  <a:pt x="10381" y="21600"/>
                  <a:pt x="10381" y="21600"/>
                  <a:pt x="10381" y="21600"/>
                </a:cubicBezTo>
                <a:cubicBezTo>
                  <a:pt x="10381" y="18946"/>
                  <a:pt x="10381" y="18946"/>
                  <a:pt x="10381" y="18946"/>
                </a:cubicBezTo>
                <a:cubicBezTo>
                  <a:pt x="9913" y="18913"/>
                  <a:pt x="9410" y="18845"/>
                  <a:pt x="8941" y="18745"/>
                </a:cubicBezTo>
                <a:cubicBezTo>
                  <a:pt x="8473" y="18644"/>
                  <a:pt x="8037" y="18509"/>
                  <a:pt x="7602" y="18342"/>
                </a:cubicBezTo>
                <a:cubicBezTo>
                  <a:pt x="7167" y="18140"/>
                  <a:pt x="6765" y="17938"/>
                  <a:pt x="6363" y="17670"/>
                </a:cubicBezTo>
                <a:cubicBezTo>
                  <a:pt x="5961" y="17401"/>
                  <a:pt x="5593" y="17099"/>
                  <a:pt x="5258" y="16796"/>
                </a:cubicBezTo>
                <a:cubicBezTo>
                  <a:pt x="3416" y="18677"/>
                  <a:pt x="3416" y="18677"/>
                  <a:pt x="3416" y="18677"/>
                </a:cubicBezTo>
                <a:cubicBezTo>
                  <a:pt x="2880" y="18140"/>
                  <a:pt x="2880" y="18140"/>
                  <a:pt x="2880" y="18140"/>
                </a:cubicBezTo>
                <a:cubicBezTo>
                  <a:pt x="4722" y="16259"/>
                  <a:pt x="4722" y="16259"/>
                  <a:pt x="4722" y="16259"/>
                </a:cubicBezTo>
                <a:cubicBezTo>
                  <a:pt x="4420" y="15956"/>
                  <a:pt x="4153" y="15587"/>
                  <a:pt x="3918" y="15184"/>
                </a:cubicBezTo>
                <a:cubicBezTo>
                  <a:pt x="3684" y="14814"/>
                  <a:pt x="3449" y="14378"/>
                  <a:pt x="3248" y="13941"/>
                </a:cubicBezTo>
                <a:cubicBezTo>
                  <a:pt x="3081" y="13538"/>
                  <a:pt x="2913" y="13101"/>
                  <a:pt x="2813" y="12631"/>
                </a:cubicBezTo>
                <a:cubicBezTo>
                  <a:pt x="2713" y="12127"/>
                  <a:pt x="2646" y="11657"/>
                  <a:pt x="2646" y="11186"/>
                </a:cubicBezTo>
                <a:cubicBezTo>
                  <a:pt x="0" y="11186"/>
                  <a:pt x="0" y="11186"/>
                  <a:pt x="0" y="11186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2646" y="10414"/>
                  <a:pt x="2646" y="10414"/>
                  <a:pt x="2646" y="10414"/>
                </a:cubicBezTo>
                <a:cubicBezTo>
                  <a:pt x="2646" y="9910"/>
                  <a:pt x="2679" y="9440"/>
                  <a:pt x="2813" y="8969"/>
                </a:cubicBezTo>
                <a:cubicBezTo>
                  <a:pt x="2913" y="8499"/>
                  <a:pt x="3081" y="8062"/>
                  <a:pt x="3248" y="7592"/>
                </a:cubicBezTo>
                <a:cubicBezTo>
                  <a:pt x="3449" y="7155"/>
                  <a:pt x="3684" y="6752"/>
                  <a:pt x="3952" y="6349"/>
                </a:cubicBezTo>
                <a:cubicBezTo>
                  <a:pt x="4186" y="5946"/>
                  <a:pt x="4487" y="5543"/>
                  <a:pt x="4822" y="5207"/>
                </a:cubicBezTo>
                <a:cubicBezTo>
                  <a:pt x="2947" y="3326"/>
                  <a:pt x="2947" y="3326"/>
                  <a:pt x="2947" y="3326"/>
                </a:cubicBezTo>
                <a:cubicBezTo>
                  <a:pt x="3449" y="2788"/>
                  <a:pt x="3449" y="2788"/>
                  <a:pt x="3449" y="2788"/>
                </a:cubicBezTo>
                <a:cubicBezTo>
                  <a:pt x="5325" y="4669"/>
                  <a:pt x="5325" y="4669"/>
                  <a:pt x="5325" y="4669"/>
                </a:cubicBezTo>
                <a:cubicBezTo>
                  <a:pt x="5693" y="4367"/>
                  <a:pt x="6061" y="4065"/>
                  <a:pt x="6430" y="3830"/>
                </a:cubicBezTo>
                <a:cubicBezTo>
                  <a:pt x="6832" y="3594"/>
                  <a:pt x="7267" y="3359"/>
                  <a:pt x="7702" y="3191"/>
                </a:cubicBezTo>
                <a:cubicBezTo>
                  <a:pt x="8138" y="2990"/>
                  <a:pt x="8573" y="2822"/>
                  <a:pt x="9042" y="2721"/>
                </a:cubicBezTo>
                <a:cubicBezTo>
                  <a:pt x="9511" y="2620"/>
                  <a:pt x="9980" y="2553"/>
                  <a:pt x="10482" y="2519"/>
                </a:cubicBezTo>
                <a:cubicBezTo>
                  <a:pt x="10482" y="0"/>
                  <a:pt x="10482" y="0"/>
                  <a:pt x="10482" y="0"/>
                </a:cubicBezTo>
                <a:cubicBezTo>
                  <a:pt x="11219" y="0"/>
                  <a:pt x="11219" y="0"/>
                  <a:pt x="11219" y="0"/>
                </a:cubicBezTo>
                <a:cubicBezTo>
                  <a:pt x="11219" y="2519"/>
                  <a:pt x="11219" y="2519"/>
                  <a:pt x="11219" y="2519"/>
                </a:cubicBezTo>
                <a:cubicBezTo>
                  <a:pt x="11721" y="2553"/>
                  <a:pt x="12190" y="2620"/>
                  <a:pt x="12659" y="2721"/>
                </a:cubicBezTo>
                <a:cubicBezTo>
                  <a:pt x="13127" y="2822"/>
                  <a:pt x="13563" y="2956"/>
                  <a:pt x="13998" y="3158"/>
                </a:cubicBezTo>
                <a:cubicBezTo>
                  <a:pt x="14433" y="3359"/>
                  <a:pt x="14869" y="3594"/>
                  <a:pt x="15237" y="3830"/>
                </a:cubicBezTo>
                <a:cubicBezTo>
                  <a:pt x="15639" y="4065"/>
                  <a:pt x="16007" y="4367"/>
                  <a:pt x="16376" y="4669"/>
                </a:cubicBezTo>
                <a:cubicBezTo>
                  <a:pt x="18184" y="2788"/>
                  <a:pt x="18184" y="2788"/>
                  <a:pt x="18184" y="2788"/>
                </a:cubicBezTo>
                <a:cubicBezTo>
                  <a:pt x="18720" y="3326"/>
                  <a:pt x="18720" y="3326"/>
                  <a:pt x="18720" y="3326"/>
                </a:cubicBezTo>
                <a:cubicBezTo>
                  <a:pt x="16878" y="5207"/>
                  <a:pt x="16878" y="5207"/>
                  <a:pt x="16878" y="5207"/>
                </a:cubicBezTo>
                <a:cubicBezTo>
                  <a:pt x="17180" y="5543"/>
                  <a:pt x="17447" y="5946"/>
                  <a:pt x="17715" y="6349"/>
                </a:cubicBezTo>
                <a:cubicBezTo>
                  <a:pt x="17983" y="6752"/>
                  <a:pt x="18184" y="7155"/>
                  <a:pt x="18385" y="7592"/>
                </a:cubicBezTo>
                <a:cubicBezTo>
                  <a:pt x="18553" y="8062"/>
                  <a:pt x="18687" y="8499"/>
                  <a:pt x="18820" y="8969"/>
                </a:cubicBezTo>
                <a:cubicBezTo>
                  <a:pt x="18921" y="9440"/>
                  <a:pt x="18988" y="9910"/>
                  <a:pt x="18988" y="10414"/>
                </a:cubicBezTo>
                <a:cubicBezTo>
                  <a:pt x="21600" y="10414"/>
                  <a:pt x="21600" y="10414"/>
                  <a:pt x="21600" y="10414"/>
                </a:cubicBezTo>
                <a:lnTo>
                  <a:pt x="21600" y="11186"/>
                </a:lnTo>
                <a:close/>
                <a:moveTo>
                  <a:pt x="5291" y="5778"/>
                </a:moveTo>
                <a:cubicBezTo>
                  <a:pt x="5023" y="6047"/>
                  <a:pt x="4789" y="6383"/>
                  <a:pt x="4554" y="6752"/>
                </a:cubicBezTo>
                <a:cubicBezTo>
                  <a:pt x="4320" y="7122"/>
                  <a:pt x="4119" y="7491"/>
                  <a:pt x="3952" y="7861"/>
                </a:cubicBezTo>
                <a:cubicBezTo>
                  <a:pt x="3784" y="8264"/>
                  <a:pt x="3684" y="8700"/>
                  <a:pt x="3583" y="9104"/>
                </a:cubicBezTo>
                <a:cubicBezTo>
                  <a:pt x="3449" y="9540"/>
                  <a:pt x="3416" y="9977"/>
                  <a:pt x="3382" y="10414"/>
                </a:cubicBezTo>
                <a:cubicBezTo>
                  <a:pt x="7803" y="10414"/>
                  <a:pt x="7803" y="10414"/>
                  <a:pt x="7803" y="10414"/>
                </a:cubicBezTo>
                <a:cubicBezTo>
                  <a:pt x="7836" y="10279"/>
                  <a:pt x="7870" y="10145"/>
                  <a:pt x="7903" y="10011"/>
                </a:cubicBezTo>
                <a:cubicBezTo>
                  <a:pt x="7937" y="9876"/>
                  <a:pt x="7970" y="9742"/>
                  <a:pt x="8037" y="9607"/>
                </a:cubicBezTo>
                <a:cubicBezTo>
                  <a:pt x="8104" y="9507"/>
                  <a:pt x="8171" y="9372"/>
                  <a:pt x="8238" y="9272"/>
                </a:cubicBezTo>
                <a:cubicBezTo>
                  <a:pt x="8305" y="9171"/>
                  <a:pt x="8372" y="9036"/>
                  <a:pt x="8473" y="8936"/>
                </a:cubicBezTo>
                <a:lnTo>
                  <a:pt x="5291" y="5778"/>
                </a:lnTo>
                <a:close/>
                <a:moveTo>
                  <a:pt x="3416" y="11186"/>
                </a:moveTo>
                <a:cubicBezTo>
                  <a:pt x="3416" y="11623"/>
                  <a:pt x="3449" y="12060"/>
                  <a:pt x="3583" y="12463"/>
                </a:cubicBezTo>
                <a:cubicBezTo>
                  <a:pt x="3684" y="12866"/>
                  <a:pt x="3818" y="13269"/>
                  <a:pt x="3985" y="13639"/>
                </a:cubicBezTo>
                <a:cubicBezTo>
                  <a:pt x="4119" y="14042"/>
                  <a:pt x="4320" y="14411"/>
                  <a:pt x="4554" y="14747"/>
                </a:cubicBezTo>
                <a:cubicBezTo>
                  <a:pt x="4789" y="15083"/>
                  <a:pt x="5057" y="15419"/>
                  <a:pt x="5325" y="15755"/>
                </a:cubicBezTo>
                <a:cubicBezTo>
                  <a:pt x="8473" y="12597"/>
                  <a:pt x="8473" y="12597"/>
                  <a:pt x="8473" y="12597"/>
                </a:cubicBezTo>
                <a:cubicBezTo>
                  <a:pt x="8372" y="12463"/>
                  <a:pt x="8305" y="12362"/>
                  <a:pt x="8238" y="12261"/>
                </a:cubicBezTo>
                <a:cubicBezTo>
                  <a:pt x="8171" y="12160"/>
                  <a:pt x="8104" y="12060"/>
                  <a:pt x="8071" y="11925"/>
                </a:cubicBezTo>
                <a:cubicBezTo>
                  <a:pt x="8037" y="11825"/>
                  <a:pt x="7970" y="11690"/>
                  <a:pt x="7937" y="11556"/>
                </a:cubicBezTo>
                <a:cubicBezTo>
                  <a:pt x="7937" y="11421"/>
                  <a:pt x="7903" y="11321"/>
                  <a:pt x="7870" y="11186"/>
                </a:cubicBezTo>
                <a:lnTo>
                  <a:pt x="3416" y="11186"/>
                </a:lnTo>
                <a:close/>
                <a:moveTo>
                  <a:pt x="10448" y="3292"/>
                </a:moveTo>
                <a:cubicBezTo>
                  <a:pt x="10013" y="3292"/>
                  <a:pt x="9578" y="3359"/>
                  <a:pt x="9142" y="3460"/>
                </a:cubicBezTo>
                <a:cubicBezTo>
                  <a:pt x="8740" y="3594"/>
                  <a:pt x="8305" y="3729"/>
                  <a:pt x="7903" y="3897"/>
                </a:cubicBezTo>
                <a:cubicBezTo>
                  <a:pt x="7535" y="4065"/>
                  <a:pt x="7167" y="4266"/>
                  <a:pt x="6832" y="4468"/>
                </a:cubicBezTo>
                <a:cubicBezTo>
                  <a:pt x="6463" y="4703"/>
                  <a:pt x="6128" y="4938"/>
                  <a:pt x="5827" y="5207"/>
                </a:cubicBezTo>
                <a:cubicBezTo>
                  <a:pt x="9042" y="8398"/>
                  <a:pt x="9042" y="8398"/>
                  <a:pt x="9042" y="8398"/>
                </a:cubicBezTo>
                <a:cubicBezTo>
                  <a:pt x="9142" y="8331"/>
                  <a:pt x="9243" y="8264"/>
                  <a:pt x="9343" y="8197"/>
                </a:cubicBezTo>
                <a:cubicBezTo>
                  <a:pt x="9477" y="8129"/>
                  <a:pt x="9578" y="8062"/>
                  <a:pt x="9678" y="7995"/>
                </a:cubicBezTo>
                <a:cubicBezTo>
                  <a:pt x="9812" y="7961"/>
                  <a:pt x="9913" y="7928"/>
                  <a:pt x="10047" y="7894"/>
                </a:cubicBezTo>
                <a:cubicBezTo>
                  <a:pt x="10147" y="7861"/>
                  <a:pt x="10281" y="7827"/>
                  <a:pt x="10448" y="7827"/>
                </a:cubicBezTo>
                <a:lnTo>
                  <a:pt x="10448" y="3292"/>
                </a:lnTo>
                <a:close/>
                <a:moveTo>
                  <a:pt x="5827" y="16259"/>
                </a:moveTo>
                <a:cubicBezTo>
                  <a:pt x="6128" y="16561"/>
                  <a:pt x="6463" y="16830"/>
                  <a:pt x="6832" y="17065"/>
                </a:cubicBezTo>
                <a:cubicBezTo>
                  <a:pt x="7167" y="17300"/>
                  <a:pt x="7535" y="17468"/>
                  <a:pt x="7903" y="17636"/>
                </a:cubicBezTo>
                <a:cubicBezTo>
                  <a:pt x="8305" y="17804"/>
                  <a:pt x="8740" y="17938"/>
                  <a:pt x="9142" y="18039"/>
                </a:cubicBezTo>
                <a:cubicBezTo>
                  <a:pt x="9578" y="18140"/>
                  <a:pt x="10013" y="18207"/>
                  <a:pt x="10448" y="18241"/>
                </a:cubicBezTo>
                <a:cubicBezTo>
                  <a:pt x="10448" y="13773"/>
                  <a:pt x="10448" y="13773"/>
                  <a:pt x="10448" y="13773"/>
                </a:cubicBezTo>
                <a:cubicBezTo>
                  <a:pt x="10281" y="13773"/>
                  <a:pt x="10147" y="13739"/>
                  <a:pt x="10013" y="13706"/>
                </a:cubicBezTo>
                <a:cubicBezTo>
                  <a:pt x="9879" y="13672"/>
                  <a:pt x="9779" y="13605"/>
                  <a:pt x="9645" y="13571"/>
                </a:cubicBezTo>
                <a:cubicBezTo>
                  <a:pt x="9511" y="13504"/>
                  <a:pt x="9377" y="13437"/>
                  <a:pt x="9243" y="13370"/>
                </a:cubicBezTo>
                <a:cubicBezTo>
                  <a:pt x="9142" y="13336"/>
                  <a:pt x="9042" y="13235"/>
                  <a:pt x="8941" y="13168"/>
                </a:cubicBezTo>
                <a:lnTo>
                  <a:pt x="5827" y="16259"/>
                </a:lnTo>
                <a:close/>
                <a:moveTo>
                  <a:pt x="10783" y="13034"/>
                </a:moveTo>
                <a:cubicBezTo>
                  <a:pt x="11118" y="13034"/>
                  <a:pt x="11386" y="12967"/>
                  <a:pt x="11687" y="12866"/>
                </a:cubicBezTo>
                <a:cubicBezTo>
                  <a:pt x="11955" y="12732"/>
                  <a:pt x="12190" y="12597"/>
                  <a:pt x="12391" y="12362"/>
                </a:cubicBezTo>
                <a:cubicBezTo>
                  <a:pt x="12592" y="12160"/>
                  <a:pt x="12759" y="11925"/>
                  <a:pt x="12893" y="11690"/>
                </a:cubicBezTo>
                <a:cubicBezTo>
                  <a:pt x="12993" y="11421"/>
                  <a:pt x="13060" y="11119"/>
                  <a:pt x="13060" y="10817"/>
                </a:cubicBezTo>
                <a:cubicBezTo>
                  <a:pt x="13060" y="10481"/>
                  <a:pt x="12993" y="10179"/>
                  <a:pt x="12893" y="9943"/>
                </a:cubicBezTo>
                <a:cubicBezTo>
                  <a:pt x="12759" y="9675"/>
                  <a:pt x="12592" y="9440"/>
                  <a:pt x="12391" y="9238"/>
                </a:cubicBezTo>
                <a:cubicBezTo>
                  <a:pt x="12190" y="9036"/>
                  <a:pt x="11955" y="8868"/>
                  <a:pt x="11687" y="8734"/>
                </a:cubicBezTo>
                <a:cubicBezTo>
                  <a:pt x="11386" y="8633"/>
                  <a:pt x="11118" y="8566"/>
                  <a:pt x="10783" y="8566"/>
                </a:cubicBezTo>
                <a:cubicBezTo>
                  <a:pt x="10482" y="8566"/>
                  <a:pt x="10214" y="8633"/>
                  <a:pt x="9946" y="8734"/>
                </a:cubicBezTo>
                <a:cubicBezTo>
                  <a:pt x="9645" y="8868"/>
                  <a:pt x="9410" y="9036"/>
                  <a:pt x="9209" y="9238"/>
                </a:cubicBezTo>
                <a:cubicBezTo>
                  <a:pt x="9008" y="9440"/>
                  <a:pt x="8841" y="9675"/>
                  <a:pt x="8740" y="9943"/>
                </a:cubicBezTo>
                <a:cubicBezTo>
                  <a:pt x="8607" y="10179"/>
                  <a:pt x="8573" y="10481"/>
                  <a:pt x="8573" y="10817"/>
                </a:cubicBezTo>
                <a:cubicBezTo>
                  <a:pt x="8573" y="11119"/>
                  <a:pt x="8607" y="11421"/>
                  <a:pt x="8740" y="11690"/>
                </a:cubicBezTo>
                <a:cubicBezTo>
                  <a:pt x="8841" y="11925"/>
                  <a:pt x="9008" y="12160"/>
                  <a:pt x="9209" y="12362"/>
                </a:cubicBezTo>
                <a:cubicBezTo>
                  <a:pt x="9410" y="12597"/>
                  <a:pt x="9645" y="12732"/>
                  <a:pt x="9946" y="12866"/>
                </a:cubicBezTo>
                <a:cubicBezTo>
                  <a:pt x="10214" y="12967"/>
                  <a:pt x="10482" y="13034"/>
                  <a:pt x="10783" y="13034"/>
                </a:cubicBezTo>
                <a:close/>
                <a:moveTo>
                  <a:pt x="15807" y="5240"/>
                </a:moveTo>
                <a:cubicBezTo>
                  <a:pt x="15472" y="4972"/>
                  <a:pt x="15137" y="4703"/>
                  <a:pt x="14802" y="4468"/>
                </a:cubicBezTo>
                <a:cubicBezTo>
                  <a:pt x="14433" y="4266"/>
                  <a:pt x="14099" y="4065"/>
                  <a:pt x="13697" y="3897"/>
                </a:cubicBezTo>
                <a:cubicBezTo>
                  <a:pt x="13295" y="3729"/>
                  <a:pt x="12893" y="3594"/>
                  <a:pt x="12458" y="3460"/>
                </a:cubicBezTo>
                <a:cubicBezTo>
                  <a:pt x="12056" y="3359"/>
                  <a:pt x="11620" y="3292"/>
                  <a:pt x="11185" y="3292"/>
                </a:cubicBezTo>
                <a:cubicBezTo>
                  <a:pt x="11185" y="7861"/>
                  <a:pt x="11185" y="7861"/>
                  <a:pt x="11185" y="7861"/>
                </a:cubicBezTo>
                <a:cubicBezTo>
                  <a:pt x="11286" y="7861"/>
                  <a:pt x="11420" y="7894"/>
                  <a:pt x="11553" y="7928"/>
                </a:cubicBezTo>
                <a:cubicBezTo>
                  <a:pt x="11687" y="7995"/>
                  <a:pt x="11788" y="8029"/>
                  <a:pt x="11922" y="8062"/>
                </a:cubicBezTo>
                <a:cubicBezTo>
                  <a:pt x="12022" y="8096"/>
                  <a:pt x="12156" y="8163"/>
                  <a:pt x="12257" y="8230"/>
                </a:cubicBezTo>
                <a:cubicBezTo>
                  <a:pt x="12391" y="8331"/>
                  <a:pt x="12491" y="8398"/>
                  <a:pt x="12558" y="8432"/>
                </a:cubicBezTo>
                <a:lnTo>
                  <a:pt x="15807" y="5240"/>
                </a:lnTo>
                <a:close/>
                <a:moveTo>
                  <a:pt x="11185" y="18207"/>
                </a:moveTo>
                <a:cubicBezTo>
                  <a:pt x="11620" y="18174"/>
                  <a:pt x="12056" y="18106"/>
                  <a:pt x="12458" y="18006"/>
                </a:cubicBezTo>
                <a:cubicBezTo>
                  <a:pt x="12893" y="17938"/>
                  <a:pt x="13295" y="17804"/>
                  <a:pt x="13697" y="17636"/>
                </a:cubicBezTo>
                <a:cubicBezTo>
                  <a:pt x="14099" y="17435"/>
                  <a:pt x="14433" y="17267"/>
                  <a:pt x="14802" y="17031"/>
                </a:cubicBezTo>
                <a:cubicBezTo>
                  <a:pt x="15137" y="16830"/>
                  <a:pt x="15472" y="16561"/>
                  <a:pt x="15807" y="16259"/>
                </a:cubicBezTo>
                <a:cubicBezTo>
                  <a:pt x="12659" y="13135"/>
                  <a:pt x="12659" y="13135"/>
                  <a:pt x="12659" y="13135"/>
                </a:cubicBezTo>
                <a:cubicBezTo>
                  <a:pt x="12558" y="13202"/>
                  <a:pt x="12458" y="13303"/>
                  <a:pt x="12357" y="13370"/>
                </a:cubicBezTo>
                <a:cubicBezTo>
                  <a:pt x="12223" y="13437"/>
                  <a:pt x="12123" y="13471"/>
                  <a:pt x="11955" y="13504"/>
                </a:cubicBezTo>
                <a:cubicBezTo>
                  <a:pt x="11855" y="13571"/>
                  <a:pt x="11721" y="13639"/>
                  <a:pt x="11587" y="13672"/>
                </a:cubicBezTo>
                <a:cubicBezTo>
                  <a:pt x="11453" y="13706"/>
                  <a:pt x="11319" y="13739"/>
                  <a:pt x="11185" y="13739"/>
                </a:cubicBezTo>
                <a:lnTo>
                  <a:pt x="11185" y="18207"/>
                </a:lnTo>
                <a:close/>
                <a:moveTo>
                  <a:pt x="18251" y="10414"/>
                </a:moveTo>
                <a:cubicBezTo>
                  <a:pt x="18218" y="9977"/>
                  <a:pt x="18151" y="9540"/>
                  <a:pt x="18050" y="9104"/>
                </a:cubicBezTo>
                <a:cubicBezTo>
                  <a:pt x="17950" y="8700"/>
                  <a:pt x="17816" y="8264"/>
                  <a:pt x="17682" y="7861"/>
                </a:cubicBezTo>
                <a:cubicBezTo>
                  <a:pt x="17514" y="7491"/>
                  <a:pt x="17280" y="7122"/>
                  <a:pt x="17079" y="6752"/>
                </a:cubicBezTo>
                <a:cubicBezTo>
                  <a:pt x="16845" y="6383"/>
                  <a:pt x="16577" y="6047"/>
                  <a:pt x="16309" y="5778"/>
                </a:cubicBezTo>
                <a:cubicBezTo>
                  <a:pt x="13127" y="8936"/>
                  <a:pt x="13127" y="8936"/>
                  <a:pt x="13127" y="8936"/>
                </a:cubicBezTo>
                <a:cubicBezTo>
                  <a:pt x="13228" y="9036"/>
                  <a:pt x="13295" y="9171"/>
                  <a:pt x="13362" y="9272"/>
                </a:cubicBezTo>
                <a:cubicBezTo>
                  <a:pt x="13462" y="9372"/>
                  <a:pt x="13529" y="9507"/>
                  <a:pt x="13563" y="9607"/>
                </a:cubicBezTo>
                <a:cubicBezTo>
                  <a:pt x="13630" y="9742"/>
                  <a:pt x="13663" y="9876"/>
                  <a:pt x="13697" y="10011"/>
                </a:cubicBezTo>
                <a:cubicBezTo>
                  <a:pt x="13730" y="10145"/>
                  <a:pt x="13764" y="10279"/>
                  <a:pt x="13797" y="10414"/>
                </a:cubicBezTo>
                <a:lnTo>
                  <a:pt x="18251" y="10414"/>
                </a:lnTo>
                <a:close/>
                <a:moveTo>
                  <a:pt x="16309" y="15755"/>
                </a:moveTo>
                <a:cubicBezTo>
                  <a:pt x="16577" y="15453"/>
                  <a:pt x="16845" y="15117"/>
                  <a:pt x="17079" y="14781"/>
                </a:cubicBezTo>
                <a:cubicBezTo>
                  <a:pt x="17280" y="14445"/>
                  <a:pt x="17514" y="14075"/>
                  <a:pt x="17682" y="13672"/>
                </a:cubicBezTo>
                <a:cubicBezTo>
                  <a:pt x="17816" y="13269"/>
                  <a:pt x="17950" y="12866"/>
                  <a:pt x="18050" y="12463"/>
                </a:cubicBezTo>
                <a:cubicBezTo>
                  <a:pt x="18151" y="12060"/>
                  <a:pt x="18218" y="11623"/>
                  <a:pt x="18251" y="11186"/>
                </a:cubicBezTo>
                <a:cubicBezTo>
                  <a:pt x="13797" y="11186"/>
                  <a:pt x="13797" y="11186"/>
                  <a:pt x="13797" y="11186"/>
                </a:cubicBezTo>
                <a:cubicBezTo>
                  <a:pt x="13764" y="11354"/>
                  <a:pt x="13730" y="11489"/>
                  <a:pt x="13697" y="11589"/>
                </a:cubicBezTo>
                <a:cubicBezTo>
                  <a:pt x="13663" y="11690"/>
                  <a:pt x="13630" y="11825"/>
                  <a:pt x="13563" y="11993"/>
                </a:cubicBezTo>
                <a:cubicBezTo>
                  <a:pt x="13529" y="12093"/>
                  <a:pt x="13462" y="12194"/>
                  <a:pt x="13395" y="12295"/>
                </a:cubicBezTo>
                <a:cubicBezTo>
                  <a:pt x="13328" y="12429"/>
                  <a:pt x="13261" y="12530"/>
                  <a:pt x="13194" y="12631"/>
                </a:cubicBezTo>
                <a:lnTo>
                  <a:pt x="16309" y="1575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09" name="Shape 4909"/>
          <p:cNvSpPr/>
          <p:nvPr/>
        </p:nvSpPr>
        <p:spPr>
          <a:xfrm>
            <a:off x="2263477" y="4359054"/>
            <a:ext cx="178062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5994"/>
                </a:moveTo>
                <a:cubicBezTo>
                  <a:pt x="18435" y="6344"/>
                  <a:pt x="18379" y="6733"/>
                  <a:pt x="18213" y="7122"/>
                </a:cubicBezTo>
                <a:cubicBezTo>
                  <a:pt x="18102" y="7511"/>
                  <a:pt x="17769" y="7901"/>
                  <a:pt x="17380" y="8329"/>
                </a:cubicBezTo>
                <a:cubicBezTo>
                  <a:pt x="16936" y="8757"/>
                  <a:pt x="16269" y="9185"/>
                  <a:pt x="15492" y="9652"/>
                </a:cubicBezTo>
                <a:cubicBezTo>
                  <a:pt x="14659" y="10080"/>
                  <a:pt x="13549" y="10508"/>
                  <a:pt x="12216" y="10936"/>
                </a:cubicBezTo>
                <a:cubicBezTo>
                  <a:pt x="13382" y="11364"/>
                  <a:pt x="14326" y="11754"/>
                  <a:pt x="15159" y="12143"/>
                </a:cubicBezTo>
                <a:cubicBezTo>
                  <a:pt x="15936" y="12532"/>
                  <a:pt x="16603" y="12921"/>
                  <a:pt x="17047" y="13349"/>
                </a:cubicBezTo>
                <a:cubicBezTo>
                  <a:pt x="17547" y="13777"/>
                  <a:pt x="17880" y="14244"/>
                  <a:pt x="18102" y="14711"/>
                </a:cubicBezTo>
                <a:cubicBezTo>
                  <a:pt x="18324" y="15178"/>
                  <a:pt x="18435" y="15684"/>
                  <a:pt x="18435" y="16268"/>
                </a:cubicBezTo>
                <a:cubicBezTo>
                  <a:pt x="18435" y="20744"/>
                  <a:pt x="18435" y="20744"/>
                  <a:pt x="18435" y="20744"/>
                </a:cubicBezTo>
                <a:cubicBezTo>
                  <a:pt x="21600" y="20744"/>
                  <a:pt x="21600" y="20744"/>
                  <a:pt x="21600" y="2074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744"/>
                  <a:pt x="0" y="20744"/>
                  <a:pt x="0" y="20744"/>
                </a:cubicBezTo>
                <a:cubicBezTo>
                  <a:pt x="3110" y="20744"/>
                  <a:pt x="3110" y="20744"/>
                  <a:pt x="3110" y="20744"/>
                </a:cubicBezTo>
                <a:cubicBezTo>
                  <a:pt x="3110" y="16268"/>
                  <a:pt x="3110" y="16268"/>
                  <a:pt x="3110" y="16268"/>
                </a:cubicBezTo>
                <a:cubicBezTo>
                  <a:pt x="3110" y="15684"/>
                  <a:pt x="3221" y="15178"/>
                  <a:pt x="3443" y="14711"/>
                </a:cubicBezTo>
                <a:cubicBezTo>
                  <a:pt x="3665" y="14244"/>
                  <a:pt x="3998" y="13777"/>
                  <a:pt x="4498" y="13349"/>
                </a:cubicBezTo>
                <a:cubicBezTo>
                  <a:pt x="4942" y="12921"/>
                  <a:pt x="5608" y="12532"/>
                  <a:pt x="6386" y="12182"/>
                </a:cubicBezTo>
                <a:cubicBezTo>
                  <a:pt x="7219" y="11792"/>
                  <a:pt x="8162" y="11403"/>
                  <a:pt x="9329" y="11014"/>
                </a:cubicBezTo>
                <a:cubicBezTo>
                  <a:pt x="7996" y="10547"/>
                  <a:pt x="6885" y="10119"/>
                  <a:pt x="6052" y="9652"/>
                </a:cubicBezTo>
                <a:cubicBezTo>
                  <a:pt x="5275" y="9224"/>
                  <a:pt x="4609" y="8757"/>
                  <a:pt x="4220" y="8368"/>
                </a:cubicBezTo>
                <a:cubicBezTo>
                  <a:pt x="3720" y="7939"/>
                  <a:pt x="3387" y="7511"/>
                  <a:pt x="3276" y="7122"/>
                </a:cubicBezTo>
                <a:cubicBezTo>
                  <a:pt x="3165" y="6733"/>
                  <a:pt x="3110" y="6344"/>
                  <a:pt x="3110" y="5994"/>
                </a:cubicBezTo>
                <a:cubicBezTo>
                  <a:pt x="3110" y="856"/>
                  <a:pt x="3110" y="856"/>
                  <a:pt x="3110" y="856"/>
                </a:cubicBezTo>
                <a:cubicBezTo>
                  <a:pt x="0" y="856"/>
                  <a:pt x="0" y="856"/>
                  <a:pt x="0" y="856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856"/>
                  <a:pt x="21600" y="856"/>
                  <a:pt x="21600" y="856"/>
                </a:cubicBezTo>
                <a:cubicBezTo>
                  <a:pt x="18435" y="856"/>
                  <a:pt x="18435" y="856"/>
                  <a:pt x="18435" y="856"/>
                </a:cubicBezTo>
                <a:lnTo>
                  <a:pt x="18435" y="5994"/>
                </a:lnTo>
                <a:close/>
                <a:moveTo>
                  <a:pt x="10717" y="10547"/>
                </a:moveTo>
                <a:cubicBezTo>
                  <a:pt x="12160" y="10080"/>
                  <a:pt x="13271" y="9652"/>
                  <a:pt x="14159" y="9224"/>
                </a:cubicBezTo>
                <a:cubicBezTo>
                  <a:pt x="14992" y="8835"/>
                  <a:pt x="15659" y="8445"/>
                  <a:pt x="16103" y="8056"/>
                </a:cubicBezTo>
                <a:cubicBezTo>
                  <a:pt x="16547" y="7667"/>
                  <a:pt x="16825" y="7278"/>
                  <a:pt x="16991" y="6966"/>
                </a:cubicBezTo>
                <a:cubicBezTo>
                  <a:pt x="17158" y="6616"/>
                  <a:pt x="17213" y="6305"/>
                  <a:pt x="17213" y="5994"/>
                </a:cubicBezTo>
                <a:cubicBezTo>
                  <a:pt x="17213" y="856"/>
                  <a:pt x="17213" y="856"/>
                  <a:pt x="17213" y="856"/>
                </a:cubicBezTo>
                <a:cubicBezTo>
                  <a:pt x="4331" y="856"/>
                  <a:pt x="4331" y="856"/>
                  <a:pt x="4331" y="856"/>
                </a:cubicBezTo>
                <a:cubicBezTo>
                  <a:pt x="4331" y="5994"/>
                  <a:pt x="4331" y="5994"/>
                  <a:pt x="4331" y="5994"/>
                </a:cubicBezTo>
                <a:cubicBezTo>
                  <a:pt x="4331" y="6305"/>
                  <a:pt x="4387" y="6616"/>
                  <a:pt x="4498" y="6966"/>
                </a:cubicBezTo>
                <a:cubicBezTo>
                  <a:pt x="4664" y="7278"/>
                  <a:pt x="4942" y="7667"/>
                  <a:pt x="5442" y="8056"/>
                </a:cubicBezTo>
                <a:cubicBezTo>
                  <a:pt x="5830" y="8445"/>
                  <a:pt x="6497" y="8835"/>
                  <a:pt x="7330" y="9224"/>
                </a:cubicBezTo>
                <a:cubicBezTo>
                  <a:pt x="8162" y="9652"/>
                  <a:pt x="9329" y="10080"/>
                  <a:pt x="10717" y="10547"/>
                </a:cubicBezTo>
                <a:close/>
                <a:moveTo>
                  <a:pt x="17213" y="16268"/>
                </a:moveTo>
                <a:cubicBezTo>
                  <a:pt x="17213" y="15801"/>
                  <a:pt x="17102" y="15373"/>
                  <a:pt x="16936" y="14984"/>
                </a:cubicBezTo>
                <a:cubicBezTo>
                  <a:pt x="16769" y="14595"/>
                  <a:pt x="16492" y="14205"/>
                  <a:pt x="16047" y="13855"/>
                </a:cubicBezTo>
                <a:cubicBezTo>
                  <a:pt x="15548" y="13466"/>
                  <a:pt x="14881" y="13077"/>
                  <a:pt x="14048" y="12688"/>
                </a:cubicBezTo>
                <a:cubicBezTo>
                  <a:pt x="13215" y="12298"/>
                  <a:pt x="12105" y="11909"/>
                  <a:pt x="10772" y="11442"/>
                </a:cubicBezTo>
                <a:cubicBezTo>
                  <a:pt x="9440" y="11909"/>
                  <a:pt x="8329" y="12298"/>
                  <a:pt x="7496" y="12688"/>
                </a:cubicBezTo>
                <a:cubicBezTo>
                  <a:pt x="6663" y="13038"/>
                  <a:pt x="5997" y="13427"/>
                  <a:pt x="5497" y="13855"/>
                </a:cubicBezTo>
                <a:cubicBezTo>
                  <a:pt x="5053" y="14205"/>
                  <a:pt x="4775" y="14595"/>
                  <a:pt x="4609" y="14984"/>
                </a:cubicBezTo>
                <a:cubicBezTo>
                  <a:pt x="4442" y="15373"/>
                  <a:pt x="4331" y="15801"/>
                  <a:pt x="4331" y="16268"/>
                </a:cubicBezTo>
                <a:cubicBezTo>
                  <a:pt x="4331" y="20744"/>
                  <a:pt x="4331" y="20744"/>
                  <a:pt x="4331" y="20744"/>
                </a:cubicBezTo>
                <a:cubicBezTo>
                  <a:pt x="17213" y="20744"/>
                  <a:pt x="17213" y="20744"/>
                  <a:pt x="17213" y="20744"/>
                </a:cubicBezTo>
                <a:lnTo>
                  <a:pt x="17213" y="1626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0" name="Shape 4910"/>
          <p:cNvSpPr/>
          <p:nvPr/>
        </p:nvSpPr>
        <p:spPr>
          <a:xfrm>
            <a:off x="2894762" y="4333361"/>
            <a:ext cx="162525" cy="30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70"/>
                </a:moveTo>
                <a:cubicBezTo>
                  <a:pt x="21600" y="12403"/>
                  <a:pt x="21296" y="13310"/>
                  <a:pt x="20566" y="14055"/>
                </a:cubicBezTo>
                <a:cubicBezTo>
                  <a:pt x="19896" y="14799"/>
                  <a:pt x="19045" y="15415"/>
                  <a:pt x="18010" y="15900"/>
                </a:cubicBezTo>
                <a:cubicBezTo>
                  <a:pt x="16976" y="16386"/>
                  <a:pt x="15881" y="16742"/>
                  <a:pt x="14664" y="17001"/>
                </a:cubicBezTo>
                <a:cubicBezTo>
                  <a:pt x="13508" y="17261"/>
                  <a:pt x="12412" y="17455"/>
                  <a:pt x="11500" y="17617"/>
                </a:cubicBezTo>
                <a:cubicBezTo>
                  <a:pt x="11500" y="21600"/>
                  <a:pt x="11500" y="21600"/>
                  <a:pt x="11500" y="21600"/>
                </a:cubicBezTo>
                <a:cubicBezTo>
                  <a:pt x="10161" y="21600"/>
                  <a:pt x="10161" y="21600"/>
                  <a:pt x="10161" y="21600"/>
                </a:cubicBezTo>
                <a:cubicBezTo>
                  <a:pt x="10161" y="17617"/>
                  <a:pt x="10161" y="17617"/>
                  <a:pt x="10161" y="17617"/>
                </a:cubicBezTo>
                <a:cubicBezTo>
                  <a:pt x="9188" y="17455"/>
                  <a:pt x="8092" y="17261"/>
                  <a:pt x="6936" y="17001"/>
                </a:cubicBezTo>
                <a:cubicBezTo>
                  <a:pt x="5719" y="16742"/>
                  <a:pt x="4624" y="16386"/>
                  <a:pt x="3651" y="15900"/>
                </a:cubicBezTo>
                <a:cubicBezTo>
                  <a:pt x="2555" y="15415"/>
                  <a:pt x="1704" y="14799"/>
                  <a:pt x="1034" y="14055"/>
                </a:cubicBezTo>
                <a:cubicBezTo>
                  <a:pt x="365" y="13310"/>
                  <a:pt x="0" y="12403"/>
                  <a:pt x="0" y="11270"/>
                </a:cubicBezTo>
                <a:cubicBezTo>
                  <a:pt x="0" y="10071"/>
                  <a:pt x="365" y="8938"/>
                  <a:pt x="1034" y="7869"/>
                </a:cubicBezTo>
                <a:cubicBezTo>
                  <a:pt x="1704" y="6833"/>
                  <a:pt x="2555" y="5829"/>
                  <a:pt x="3651" y="4955"/>
                </a:cubicBezTo>
                <a:cubicBezTo>
                  <a:pt x="4685" y="4016"/>
                  <a:pt x="5841" y="3141"/>
                  <a:pt x="7119" y="2332"/>
                </a:cubicBezTo>
                <a:cubicBezTo>
                  <a:pt x="8397" y="1522"/>
                  <a:pt x="9614" y="745"/>
                  <a:pt x="10830" y="0"/>
                </a:cubicBezTo>
                <a:cubicBezTo>
                  <a:pt x="11986" y="745"/>
                  <a:pt x="13203" y="1522"/>
                  <a:pt x="14481" y="2332"/>
                </a:cubicBezTo>
                <a:cubicBezTo>
                  <a:pt x="15759" y="3141"/>
                  <a:pt x="16915" y="4016"/>
                  <a:pt x="18010" y="4955"/>
                </a:cubicBezTo>
                <a:cubicBezTo>
                  <a:pt x="19045" y="5829"/>
                  <a:pt x="19896" y="6833"/>
                  <a:pt x="20566" y="7869"/>
                </a:cubicBezTo>
                <a:cubicBezTo>
                  <a:pt x="21296" y="8938"/>
                  <a:pt x="21600" y="10071"/>
                  <a:pt x="21600" y="11270"/>
                </a:cubicBezTo>
                <a:close/>
                <a:moveTo>
                  <a:pt x="11500" y="16872"/>
                </a:moveTo>
                <a:cubicBezTo>
                  <a:pt x="12412" y="16710"/>
                  <a:pt x="13447" y="16516"/>
                  <a:pt x="14481" y="16257"/>
                </a:cubicBezTo>
                <a:cubicBezTo>
                  <a:pt x="15455" y="16030"/>
                  <a:pt x="16428" y="15706"/>
                  <a:pt x="17280" y="15285"/>
                </a:cubicBezTo>
                <a:cubicBezTo>
                  <a:pt x="18193" y="14864"/>
                  <a:pt x="18862" y="14314"/>
                  <a:pt x="19470" y="13666"/>
                </a:cubicBezTo>
                <a:cubicBezTo>
                  <a:pt x="20018" y="13018"/>
                  <a:pt x="20261" y="12209"/>
                  <a:pt x="20261" y="11270"/>
                </a:cubicBezTo>
                <a:cubicBezTo>
                  <a:pt x="20261" y="10233"/>
                  <a:pt x="20018" y="9229"/>
                  <a:pt x="19470" y="8323"/>
                </a:cubicBezTo>
                <a:cubicBezTo>
                  <a:pt x="18862" y="7384"/>
                  <a:pt x="18193" y="6509"/>
                  <a:pt x="17280" y="5667"/>
                </a:cubicBezTo>
                <a:cubicBezTo>
                  <a:pt x="16367" y="4825"/>
                  <a:pt x="15333" y="4016"/>
                  <a:pt x="14238" y="3271"/>
                </a:cubicBezTo>
                <a:cubicBezTo>
                  <a:pt x="13082" y="2526"/>
                  <a:pt x="11986" y="1813"/>
                  <a:pt x="10830" y="1101"/>
                </a:cubicBezTo>
                <a:cubicBezTo>
                  <a:pt x="9674" y="1813"/>
                  <a:pt x="8518" y="2526"/>
                  <a:pt x="7423" y="3271"/>
                </a:cubicBezTo>
                <a:cubicBezTo>
                  <a:pt x="6267" y="4016"/>
                  <a:pt x="5233" y="4825"/>
                  <a:pt x="4381" y="5667"/>
                </a:cubicBezTo>
                <a:cubicBezTo>
                  <a:pt x="3468" y="6509"/>
                  <a:pt x="2738" y="7384"/>
                  <a:pt x="2190" y="8323"/>
                </a:cubicBezTo>
                <a:cubicBezTo>
                  <a:pt x="1643" y="9229"/>
                  <a:pt x="1339" y="10233"/>
                  <a:pt x="1339" y="11270"/>
                </a:cubicBezTo>
                <a:cubicBezTo>
                  <a:pt x="1339" y="12209"/>
                  <a:pt x="1643" y="13018"/>
                  <a:pt x="2190" y="13666"/>
                </a:cubicBezTo>
                <a:cubicBezTo>
                  <a:pt x="2799" y="14314"/>
                  <a:pt x="3529" y="14864"/>
                  <a:pt x="4381" y="15285"/>
                </a:cubicBezTo>
                <a:cubicBezTo>
                  <a:pt x="5172" y="15706"/>
                  <a:pt x="6145" y="16030"/>
                  <a:pt x="7180" y="16257"/>
                </a:cubicBezTo>
                <a:cubicBezTo>
                  <a:pt x="8214" y="16516"/>
                  <a:pt x="9188" y="16710"/>
                  <a:pt x="10161" y="16872"/>
                </a:cubicBezTo>
                <a:cubicBezTo>
                  <a:pt x="10161" y="10201"/>
                  <a:pt x="10161" y="10201"/>
                  <a:pt x="10161" y="10201"/>
                </a:cubicBezTo>
                <a:cubicBezTo>
                  <a:pt x="5719" y="7837"/>
                  <a:pt x="5719" y="7837"/>
                  <a:pt x="5719" y="7837"/>
                </a:cubicBezTo>
                <a:cubicBezTo>
                  <a:pt x="6632" y="7351"/>
                  <a:pt x="6632" y="7351"/>
                  <a:pt x="6632" y="7351"/>
                </a:cubicBezTo>
                <a:cubicBezTo>
                  <a:pt x="10161" y="9197"/>
                  <a:pt x="10161" y="9197"/>
                  <a:pt x="10161" y="9197"/>
                </a:cubicBezTo>
                <a:cubicBezTo>
                  <a:pt x="10161" y="5797"/>
                  <a:pt x="10161" y="5797"/>
                  <a:pt x="10161" y="5797"/>
                </a:cubicBezTo>
                <a:cubicBezTo>
                  <a:pt x="11500" y="5797"/>
                  <a:pt x="11500" y="5797"/>
                  <a:pt x="11500" y="5797"/>
                </a:cubicBezTo>
                <a:cubicBezTo>
                  <a:pt x="11500" y="13083"/>
                  <a:pt x="11500" y="13083"/>
                  <a:pt x="11500" y="13083"/>
                </a:cubicBezTo>
                <a:cubicBezTo>
                  <a:pt x="14785" y="11302"/>
                  <a:pt x="14785" y="11302"/>
                  <a:pt x="14785" y="11302"/>
                </a:cubicBezTo>
                <a:cubicBezTo>
                  <a:pt x="15759" y="11820"/>
                  <a:pt x="15759" y="11820"/>
                  <a:pt x="15759" y="11820"/>
                </a:cubicBezTo>
                <a:cubicBezTo>
                  <a:pt x="11500" y="14087"/>
                  <a:pt x="11500" y="14087"/>
                  <a:pt x="11500" y="14087"/>
                </a:cubicBezTo>
                <a:lnTo>
                  <a:pt x="11500" y="1687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1" name="Shape 4911"/>
          <p:cNvSpPr/>
          <p:nvPr/>
        </p:nvSpPr>
        <p:spPr>
          <a:xfrm>
            <a:off x="3475855" y="4362042"/>
            <a:ext cx="247373" cy="247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83" y="9391"/>
                </a:moveTo>
                <a:lnTo>
                  <a:pt x="12209" y="10017"/>
                </a:lnTo>
                <a:lnTo>
                  <a:pt x="626" y="21600"/>
                </a:lnTo>
                <a:lnTo>
                  <a:pt x="0" y="20974"/>
                </a:lnTo>
                <a:lnTo>
                  <a:pt x="11583" y="9391"/>
                </a:lnTo>
                <a:close/>
                <a:moveTo>
                  <a:pt x="11896" y="6261"/>
                </a:moveTo>
                <a:lnTo>
                  <a:pt x="11896" y="7096"/>
                </a:lnTo>
                <a:lnTo>
                  <a:pt x="8348" y="7096"/>
                </a:lnTo>
                <a:lnTo>
                  <a:pt x="8348" y="6261"/>
                </a:lnTo>
                <a:lnTo>
                  <a:pt x="11896" y="6261"/>
                </a:lnTo>
                <a:close/>
                <a:moveTo>
                  <a:pt x="9913" y="2296"/>
                </a:moveTo>
                <a:lnTo>
                  <a:pt x="10539" y="1670"/>
                </a:lnTo>
                <a:lnTo>
                  <a:pt x="13043" y="4174"/>
                </a:lnTo>
                <a:lnTo>
                  <a:pt x="12417" y="4800"/>
                </a:lnTo>
                <a:lnTo>
                  <a:pt x="9913" y="2296"/>
                </a:lnTo>
                <a:close/>
                <a:moveTo>
                  <a:pt x="15339" y="0"/>
                </a:moveTo>
                <a:lnTo>
                  <a:pt x="15339" y="3548"/>
                </a:lnTo>
                <a:lnTo>
                  <a:pt x="14504" y="3548"/>
                </a:lnTo>
                <a:lnTo>
                  <a:pt x="14504" y="0"/>
                </a:lnTo>
                <a:lnTo>
                  <a:pt x="15339" y="0"/>
                </a:lnTo>
                <a:close/>
                <a:moveTo>
                  <a:pt x="15339" y="9809"/>
                </a:moveTo>
                <a:lnTo>
                  <a:pt x="15339" y="13357"/>
                </a:lnTo>
                <a:lnTo>
                  <a:pt x="14504" y="13357"/>
                </a:lnTo>
                <a:lnTo>
                  <a:pt x="14504" y="9809"/>
                </a:lnTo>
                <a:lnTo>
                  <a:pt x="15339" y="9809"/>
                </a:lnTo>
                <a:close/>
                <a:moveTo>
                  <a:pt x="17426" y="4800"/>
                </a:moveTo>
                <a:lnTo>
                  <a:pt x="16800" y="4174"/>
                </a:lnTo>
                <a:lnTo>
                  <a:pt x="19304" y="1670"/>
                </a:lnTo>
                <a:lnTo>
                  <a:pt x="19930" y="2296"/>
                </a:lnTo>
                <a:lnTo>
                  <a:pt x="17426" y="4800"/>
                </a:lnTo>
                <a:close/>
                <a:moveTo>
                  <a:pt x="16800" y="9183"/>
                </a:moveTo>
                <a:lnTo>
                  <a:pt x="17426" y="8557"/>
                </a:lnTo>
                <a:lnTo>
                  <a:pt x="19930" y="11061"/>
                </a:lnTo>
                <a:lnTo>
                  <a:pt x="19304" y="11687"/>
                </a:lnTo>
                <a:lnTo>
                  <a:pt x="16800" y="9183"/>
                </a:lnTo>
                <a:close/>
                <a:moveTo>
                  <a:pt x="21600" y="6261"/>
                </a:moveTo>
                <a:lnTo>
                  <a:pt x="21600" y="7096"/>
                </a:lnTo>
                <a:lnTo>
                  <a:pt x="18052" y="7096"/>
                </a:lnTo>
                <a:lnTo>
                  <a:pt x="18052" y="6261"/>
                </a:lnTo>
                <a:lnTo>
                  <a:pt x="21600" y="626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2" name="Shape 4912"/>
          <p:cNvSpPr/>
          <p:nvPr/>
        </p:nvSpPr>
        <p:spPr>
          <a:xfrm>
            <a:off x="4101165" y="4363835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18" y="2107"/>
                </a:moveTo>
                <a:cubicBezTo>
                  <a:pt x="21600" y="0"/>
                  <a:pt x="21600" y="0"/>
                  <a:pt x="21600" y="0"/>
                </a:cubicBezTo>
                <a:cubicBezTo>
                  <a:pt x="19416" y="9118"/>
                  <a:pt x="19416" y="9118"/>
                  <a:pt x="19416" y="9118"/>
                </a:cubicBezTo>
                <a:cubicBezTo>
                  <a:pt x="18526" y="8916"/>
                  <a:pt x="18526" y="8916"/>
                  <a:pt x="18526" y="8916"/>
                </a:cubicBezTo>
                <a:cubicBezTo>
                  <a:pt x="20144" y="2026"/>
                  <a:pt x="20144" y="2026"/>
                  <a:pt x="20144" y="2026"/>
                </a:cubicBezTo>
                <a:cubicBezTo>
                  <a:pt x="13308" y="8835"/>
                  <a:pt x="13308" y="8835"/>
                  <a:pt x="13308" y="8835"/>
                </a:cubicBezTo>
                <a:cubicBezTo>
                  <a:pt x="13631" y="9199"/>
                  <a:pt x="13915" y="9564"/>
                  <a:pt x="14157" y="9969"/>
                </a:cubicBezTo>
                <a:cubicBezTo>
                  <a:pt x="14400" y="10334"/>
                  <a:pt x="14602" y="10739"/>
                  <a:pt x="14724" y="11185"/>
                </a:cubicBezTo>
                <a:cubicBezTo>
                  <a:pt x="14926" y="11631"/>
                  <a:pt x="15047" y="12077"/>
                  <a:pt x="15128" y="12563"/>
                </a:cubicBezTo>
                <a:cubicBezTo>
                  <a:pt x="15209" y="13009"/>
                  <a:pt x="15249" y="13495"/>
                  <a:pt x="15249" y="13981"/>
                </a:cubicBezTo>
                <a:cubicBezTo>
                  <a:pt x="15249" y="15035"/>
                  <a:pt x="15047" y="16008"/>
                  <a:pt x="14643" y="16940"/>
                </a:cubicBezTo>
                <a:cubicBezTo>
                  <a:pt x="14238" y="17872"/>
                  <a:pt x="13712" y="18682"/>
                  <a:pt x="13065" y="19331"/>
                </a:cubicBezTo>
                <a:cubicBezTo>
                  <a:pt x="12337" y="20060"/>
                  <a:pt x="11528" y="20627"/>
                  <a:pt x="10598" y="21033"/>
                </a:cubicBezTo>
                <a:cubicBezTo>
                  <a:pt x="9667" y="21397"/>
                  <a:pt x="8697" y="21600"/>
                  <a:pt x="7645" y="21600"/>
                </a:cubicBezTo>
                <a:cubicBezTo>
                  <a:pt x="6593" y="21600"/>
                  <a:pt x="5582" y="21397"/>
                  <a:pt x="4652" y="21033"/>
                </a:cubicBezTo>
                <a:cubicBezTo>
                  <a:pt x="3721" y="20627"/>
                  <a:pt x="2912" y="20060"/>
                  <a:pt x="2184" y="19331"/>
                </a:cubicBezTo>
                <a:cubicBezTo>
                  <a:pt x="1537" y="18682"/>
                  <a:pt x="1011" y="17872"/>
                  <a:pt x="607" y="16940"/>
                </a:cubicBezTo>
                <a:cubicBezTo>
                  <a:pt x="202" y="16008"/>
                  <a:pt x="0" y="15035"/>
                  <a:pt x="0" y="13981"/>
                </a:cubicBezTo>
                <a:cubicBezTo>
                  <a:pt x="0" y="12928"/>
                  <a:pt x="202" y="11914"/>
                  <a:pt x="607" y="10982"/>
                </a:cubicBezTo>
                <a:cubicBezTo>
                  <a:pt x="1011" y="10050"/>
                  <a:pt x="1537" y="9240"/>
                  <a:pt x="2184" y="8551"/>
                </a:cubicBezTo>
                <a:cubicBezTo>
                  <a:pt x="2912" y="7821"/>
                  <a:pt x="3721" y="7295"/>
                  <a:pt x="4652" y="6889"/>
                </a:cubicBezTo>
                <a:cubicBezTo>
                  <a:pt x="5582" y="6525"/>
                  <a:pt x="6593" y="6322"/>
                  <a:pt x="7645" y="6322"/>
                </a:cubicBezTo>
                <a:cubicBezTo>
                  <a:pt x="8130" y="6322"/>
                  <a:pt x="8616" y="6362"/>
                  <a:pt x="9061" y="6444"/>
                </a:cubicBezTo>
                <a:cubicBezTo>
                  <a:pt x="9546" y="6525"/>
                  <a:pt x="9991" y="6646"/>
                  <a:pt x="10436" y="6808"/>
                </a:cubicBezTo>
                <a:cubicBezTo>
                  <a:pt x="10840" y="6970"/>
                  <a:pt x="11245" y="7173"/>
                  <a:pt x="11649" y="7416"/>
                </a:cubicBezTo>
                <a:cubicBezTo>
                  <a:pt x="12013" y="7659"/>
                  <a:pt x="12378" y="7943"/>
                  <a:pt x="12701" y="8227"/>
                </a:cubicBezTo>
                <a:cubicBezTo>
                  <a:pt x="19497" y="1418"/>
                  <a:pt x="19497" y="1418"/>
                  <a:pt x="19497" y="1418"/>
                </a:cubicBezTo>
                <a:cubicBezTo>
                  <a:pt x="12620" y="2999"/>
                  <a:pt x="12620" y="2999"/>
                  <a:pt x="12620" y="2999"/>
                </a:cubicBezTo>
                <a:lnTo>
                  <a:pt x="12418" y="2107"/>
                </a:lnTo>
                <a:close/>
                <a:moveTo>
                  <a:pt x="7645" y="20708"/>
                </a:moveTo>
                <a:cubicBezTo>
                  <a:pt x="8575" y="20708"/>
                  <a:pt x="9465" y="20546"/>
                  <a:pt x="10274" y="20182"/>
                </a:cubicBezTo>
                <a:cubicBezTo>
                  <a:pt x="11083" y="19857"/>
                  <a:pt x="11771" y="19331"/>
                  <a:pt x="12418" y="18723"/>
                </a:cubicBezTo>
                <a:cubicBezTo>
                  <a:pt x="13025" y="18115"/>
                  <a:pt x="13510" y="17426"/>
                  <a:pt x="13834" y="16575"/>
                </a:cubicBezTo>
                <a:cubicBezTo>
                  <a:pt x="14198" y="15764"/>
                  <a:pt x="14360" y="14873"/>
                  <a:pt x="14360" y="13981"/>
                </a:cubicBezTo>
                <a:cubicBezTo>
                  <a:pt x="14360" y="13009"/>
                  <a:pt x="14198" y="12158"/>
                  <a:pt x="13834" y="11347"/>
                </a:cubicBezTo>
                <a:cubicBezTo>
                  <a:pt x="13510" y="10537"/>
                  <a:pt x="13025" y="9807"/>
                  <a:pt x="12418" y="9159"/>
                </a:cubicBezTo>
                <a:cubicBezTo>
                  <a:pt x="11771" y="8551"/>
                  <a:pt x="11083" y="8105"/>
                  <a:pt x="10274" y="7740"/>
                </a:cubicBezTo>
                <a:cubicBezTo>
                  <a:pt x="9465" y="7376"/>
                  <a:pt x="8575" y="7214"/>
                  <a:pt x="7645" y="7214"/>
                </a:cubicBezTo>
                <a:cubicBezTo>
                  <a:pt x="6715" y="7214"/>
                  <a:pt x="5825" y="7376"/>
                  <a:pt x="5016" y="7740"/>
                </a:cubicBezTo>
                <a:cubicBezTo>
                  <a:pt x="4207" y="8105"/>
                  <a:pt x="3479" y="8551"/>
                  <a:pt x="2872" y="9159"/>
                </a:cubicBezTo>
                <a:cubicBezTo>
                  <a:pt x="2265" y="9807"/>
                  <a:pt x="1780" y="10537"/>
                  <a:pt x="1416" y="11347"/>
                </a:cubicBezTo>
                <a:cubicBezTo>
                  <a:pt x="1052" y="12158"/>
                  <a:pt x="890" y="13009"/>
                  <a:pt x="890" y="13981"/>
                </a:cubicBezTo>
                <a:cubicBezTo>
                  <a:pt x="890" y="14873"/>
                  <a:pt x="1052" y="15764"/>
                  <a:pt x="1416" y="16575"/>
                </a:cubicBezTo>
                <a:cubicBezTo>
                  <a:pt x="1780" y="17426"/>
                  <a:pt x="2265" y="18115"/>
                  <a:pt x="2872" y="18723"/>
                </a:cubicBezTo>
                <a:cubicBezTo>
                  <a:pt x="3479" y="19331"/>
                  <a:pt x="4207" y="19857"/>
                  <a:pt x="5016" y="20182"/>
                </a:cubicBezTo>
                <a:cubicBezTo>
                  <a:pt x="5825" y="20546"/>
                  <a:pt x="6715" y="20708"/>
                  <a:pt x="7645" y="2070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3" name="Shape 4913"/>
          <p:cNvSpPr/>
          <p:nvPr/>
        </p:nvSpPr>
        <p:spPr>
          <a:xfrm>
            <a:off x="4729462" y="4348897"/>
            <a:ext cx="234228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8" y="11792"/>
                </a:moveTo>
                <a:cubicBezTo>
                  <a:pt x="21600" y="8582"/>
                  <a:pt x="21600" y="8582"/>
                  <a:pt x="21600" y="8582"/>
                </a:cubicBezTo>
                <a:cubicBezTo>
                  <a:pt x="21600" y="18391"/>
                  <a:pt x="21600" y="18391"/>
                  <a:pt x="21600" y="18391"/>
                </a:cubicBezTo>
                <a:cubicBezTo>
                  <a:pt x="14048" y="21600"/>
                  <a:pt x="14048" y="21600"/>
                  <a:pt x="14048" y="21600"/>
                </a:cubicBezTo>
                <a:cubicBezTo>
                  <a:pt x="7509" y="18391"/>
                  <a:pt x="7509" y="18391"/>
                  <a:pt x="7509" y="18391"/>
                </a:cubicBezTo>
                <a:cubicBezTo>
                  <a:pt x="0" y="21023"/>
                  <a:pt x="0" y="21023"/>
                  <a:pt x="0" y="21023"/>
                </a:cubicBezTo>
                <a:cubicBezTo>
                  <a:pt x="0" y="11215"/>
                  <a:pt x="0" y="11215"/>
                  <a:pt x="0" y="11215"/>
                </a:cubicBezTo>
                <a:cubicBezTo>
                  <a:pt x="7509" y="8582"/>
                  <a:pt x="7509" y="8582"/>
                  <a:pt x="7509" y="8582"/>
                </a:cubicBezTo>
                <a:cubicBezTo>
                  <a:pt x="10336" y="9953"/>
                  <a:pt x="10336" y="9953"/>
                  <a:pt x="10336" y="9953"/>
                </a:cubicBezTo>
                <a:cubicBezTo>
                  <a:pt x="10336" y="5553"/>
                  <a:pt x="10336" y="5553"/>
                  <a:pt x="10336" y="5553"/>
                </a:cubicBezTo>
                <a:cubicBezTo>
                  <a:pt x="9914" y="5517"/>
                  <a:pt x="9534" y="5409"/>
                  <a:pt x="9197" y="5229"/>
                </a:cubicBezTo>
                <a:cubicBezTo>
                  <a:pt x="8859" y="5048"/>
                  <a:pt x="8522" y="4868"/>
                  <a:pt x="8269" y="4616"/>
                </a:cubicBezTo>
                <a:cubicBezTo>
                  <a:pt x="8016" y="4399"/>
                  <a:pt x="7847" y="4111"/>
                  <a:pt x="7720" y="3822"/>
                </a:cubicBezTo>
                <a:cubicBezTo>
                  <a:pt x="7594" y="3498"/>
                  <a:pt x="7509" y="3137"/>
                  <a:pt x="7509" y="2777"/>
                </a:cubicBezTo>
                <a:cubicBezTo>
                  <a:pt x="7509" y="2380"/>
                  <a:pt x="7594" y="2055"/>
                  <a:pt x="7763" y="1695"/>
                </a:cubicBezTo>
                <a:cubicBezTo>
                  <a:pt x="7931" y="1334"/>
                  <a:pt x="8142" y="1046"/>
                  <a:pt x="8438" y="793"/>
                </a:cubicBezTo>
                <a:cubicBezTo>
                  <a:pt x="8733" y="541"/>
                  <a:pt x="9113" y="361"/>
                  <a:pt x="9492" y="216"/>
                </a:cubicBezTo>
                <a:cubicBezTo>
                  <a:pt x="9914" y="72"/>
                  <a:pt x="10336" y="0"/>
                  <a:pt x="10758" y="0"/>
                </a:cubicBezTo>
                <a:cubicBezTo>
                  <a:pt x="11222" y="0"/>
                  <a:pt x="11686" y="72"/>
                  <a:pt x="12066" y="216"/>
                </a:cubicBezTo>
                <a:cubicBezTo>
                  <a:pt x="12487" y="361"/>
                  <a:pt x="12825" y="541"/>
                  <a:pt x="13120" y="793"/>
                </a:cubicBezTo>
                <a:cubicBezTo>
                  <a:pt x="13416" y="1046"/>
                  <a:pt x="13627" y="1334"/>
                  <a:pt x="13795" y="1695"/>
                </a:cubicBezTo>
                <a:cubicBezTo>
                  <a:pt x="13964" y="2055"/>
                  <a:pt x="14048" y="2380"/>
                  <a:pt x="14048" y="2777"/>
                </a:cubicBezTo>
                <a:cubicBezTo>
                  <a:pt x="14048" y="3137"/>
                  <a:pt x="13964" y="3498"/>
                  <a:pt x="13837" y="3822"/>
                </a:cubicBezTo>
                <a:cubicBezTo>
                  <a:pt x="13669" y="4111"/>
                  <a:pt x="13500" y="4399"/>
                  <a:pt x="13247" y="4616"/>
                </a:cubicBezTo>
                <a:cubicBezTo>
                  <a:pt x="12994" y="4868"/>
                  <a:pt x="12698" y="5048"/>
                  <a:pt x="12361" y="5229"/>
                </a:cubicBezTo>
                <a:cubicBezTo>
                  <a:pt x="12023" y="5409"/>
                  <a:pt x="11644" y="5517"/>
                  <a:pt x="11264" y="5553"/>
                </a:cubicBezTo>
                <a:cubicBezTo>
                  <a:pt x="11264" y="10421"/>
                  <a:pt x="11264" y="10421"/>
                  <a:pt x="11264" y="10421"/>
                </a:cubicBezTo>
                <a:lnTo>
                  <a:pt x="14048" y="11792"/>
                </a:lnTo>
                <a:close/>
                <a:moveTo>
                  <a:pt x="6539" y="17886"/>
                </a:moveTo>
                <a:cubicBezTo>
                  <a:pt x="6539" y="9772"/>
                  <a:pt x="6539" y="9772"/>
                  <a:pt x="6539" y="9772"/>
                </a:cubicBezTo>
                <a:cubicBezTo>
                  <a:pt x="928" y="11756"/>
                  <a:pt x="928" y="11756"/>
                  <a:pt x="928" y="11756"/>
                </a:cubicBezTo>
                <a:cubicBezTo>
                  <a:pt x="928" y="19833"/>
                  <a:pt x="928" y="19833"/>
                  <a:pt x="928" y="19833"/>
                </a:cubicBezTo>
                <a:lnTo>
                  <a:pt x="6539" y="17886"/>
                </a:lnTo>
                <a:close/>
                <a:moveTo>
                  <a:pt x="14048" y="20771"/>
                </a:moveTo>
                <a:cubicBezTo>
                  <a:pt x="14048" y="12693"/>
                  <a:pt x="14048" y="12693"/>
                  <a:pt x="14048" y="12693"/>
                </a:cubicBezTo>
                <a:cubicBezTo>
                  <a:pt x="11264" y="11323"/>
                  <a:pt x="11264" y="11323"/>
                  <a:pt x="11264" y="11323"/>
                </a:cubicBezTo>
                <a:cubicBezTo>
                  <a:pt x="11264" y="14424"/>
                  <a:pt x="11264" y="14424"/>
                  <a:pt x="11264" y="14424"/>
                </a:cubicBezTo>
                <a:cubicBezTo>
                  <a:pt x="10336" y="14424"/>
                  <a:pt x="10336" y="14424"/>
                  <a:pt x="10336" y="14424"/>
                </a:cubicBezTo>
                <a:cubicBezTo>
                  <a:pt x="10336" y="10890"/>
                  <a:pt x="10336" y="10890"/>
                  <a:pt x="10336" y="10890"/>
                </a:cubicBezTo>
                <a:cubicBezTo>
                  <a:pt x="7509" y="9520"/>
                  <a:pt x="7509" y="9520"/>
                  <a:pt x="7509" y="9520"/>
                </a:cubicBezTo>
                <a:cubicBezTo>
                  <a:pt x="7509" y="17525"/>
                  <a:pt x="7509" y="17525"/>
                  <a:pt x="7509" y="17525"/>
                </a:cubicBezTo>
                <a:lnTo>
                  <a:pt x="14048" y="20771"/>
                </a:lnTo>
                <a:close/>
                <a:moveTo>
                  <a:pt x="8438" y="2777"/>
                </a:moveTo>
                <a:cubicBezTo>
                  <a:pt x="8438" y="3065"/>
                  <a:pt x="8522" y="3318"/>
                  <a:pt x="8606" y="3570"/>
                </a:cubicBezTo>
                <a:cubicBezTo>
                  <a:pt x="8733" y="3822"/>
                  <a:pt x="8902" y="4039"/>
                  <a:pt x="9113" y="4219"/>
                </a:cubicBezTo>
                <a:cubicBezTo>
                  <a:pt x="9323" y="4399"/>
                  <a:pt x="9577" y="4508"/>
                  <a:pt x="9872" y="4616"/>
                </a:cubicBezTo>
                <a:cubicBezTo>
                  <a:pt x="10125" y="4724"/>
                  <a:pt x="10420" y="4796"/>
                  <a:pt x="10758" y="4796"/>
                </a:cubicBezTo>
                <a:cubicBezTo>
                  <a:pt x="11095" y="4796"/>
                  <a:pt x="11391" y="4724"/>
                  <a:pt x="11686" y="4616"/>
                </a:cubicBezTo>
                <a:cubicBezTo>
                  <a:pt x="11981" y="4508"/>
                  <a:pt x="12234" y="4399"/>
                  <a:pt x="12445" y="4219"/>
                </a:cubicBezTo>
                <a:cubicBezTo>
                  <a:pt x="12656" y="4039"/>
                  <a:pt x="12783" y="3822"/>
                  <a:pt x="12909" y="3570"/>
                </a:cubicBezTo>
                <a:cubicBezTo>
                  <a:pt x="13036" y="3318"/>
                  <a:pt x="13120" y="3065"/>
                  <a:pt x="13120" y="2777"/>
                </a:cubicBezTo>
                <a:cubicBezTo>
                  <a:pt x="13120" y="2488"/>
                  <a:pt x="13036" y="2236"/>
                  <a:pt x="12909" y="1983"/>
                </a:cubicBezTo>
                <a:cubicBezTo>
                  <a:pt x="12783" y="1767"/>
                  <a:pt x="12656" y="1551"/>
                  <a:pt x="12445" y="1370"/>
                </a:cubicBezTo>
                <a:cubicBezTo>
                  <a:pt x="12234" y="1190"/>
                  <a:pt x="11981" y="1046"/>
                  <a:pt x="11686" y="938"/>
                </a:cubicBezTo>
                <a:cubicBezTo>
                  <a:pt x="11391" y="865"/>
                  <a:pt x="11095" y="793"/>
                  <a:pt x="10758" y="793"/>
                </a:cubicBezTo>
                <a:cubicBezTo>
                  <a:pt x="10420" y="793"/>
                  <a:pt x="10125" y="865"/>
                  <a:pt x="9872" y="938"/>
                </a:cubicBezTo>
                <a:cubicBezTo>
                  <a:pt x="9577" y="1046"/>
                  <a:pt x="9323" y="1190"/>
                  <a:pt x="9113" y="1370"/>
                </a:cubicBezTo>
                <a:cubicBezTo>
                  <a:pt x="8902" y="1551"/>
                  <a:pt x="8733" y="1767"/>
                  <a:pt x="8606" y="1983"/>
                </a:cubicBezTo>
                <a:cubicBezTo>
                  <a:pt x="8522" y="2236"/>
                  <a:pt x="8438" y="2488"/>
                  <a:pt x="8438" y="2777"/>
                </a:cubicBezTo>
                <a:close/>
                <a:moveTo>
                  <a:pt x="20587" y="17922"/>
                </a:moveTo>
                <a:cubicBezTo>
                  <a:pt x="20587" y="9917"/>
                  <a:pt x="20587" y="9917"/>
                  <a:pt x="20587" y="9917"/>
                </a:cubicBezTo>
                <a:cubicBezTo>
                  <a:pt x="14977" y="12296"/>
                  <a:pt x="14977" y="12296"/>
                  <a:pt x="14977" y="12296"/>
                </a:cubicBezTo>
                <a:cubicBezTo>
                  <a:pt x="14977" y="20338"/>
                  <a:pt x="14977" y="20338"/>
                  <a:pt x="14977" y="20338"/>
                </a:cubicBezTo>
                <a:lnTo>
                  <a:pt x="20587" y="17922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4" name="Shape 4914"/>
          <p:cNvSpPr/>
          <p:nvPr/>
        </p:nvSpPr>
        <p:spPr>
          <a:xfrm>
            <a:off x="5327883" y="4350091"/>
            <a:ext cx="284419" cy="271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482"/>
                </a:moveTo>
                <a:cubicBezTo>
                  <a:pt x="17752" y="8241"/>
                  <a:pt x="17752" y="8241"/>
                  <a:pt x="17752" y="8241"/>
                </a:cubicBezTo>
                <a:cubicBezTo>
                  <a:pt x="17752" y="21600"/>
                  <a:pt x="17752" y="21600"/>
                  <a:pt x="17752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049"/>
                  <a:pt x="0" y="3049"/>
                  <a:pt x="0" y="3049"/>
                </a:cubicBezTo>
                <a:cubicBezTo>
                  <a:pt x="13868" y="3049"/>
                  <a:pt x="13868" y="3049"/>
                  <a:pt x="13868" y="3049"/>
                </a:cubicBezTo>
                <a:cubicBezTo>
                  <a:pt x="13868" y="0"/>
                  <a:pt x="13868" y="0"/>
                  <a:pt x="13868" y="0"/>
                </a:cubicBezTo>
                <a:lnTo>
                  <a:pt x="21600" y="5482"/>
                </a:lnTo>
                <a:close/>
                <a:moveTo>
                  <a:pt x="16954" y="20874"/>
                </a:moveTo>
                <a:cubicBezTo>
                  <a:pt x="16954" y="8749"/>
                  <a:pt x="16954" y="8749"/>
                  <a:pt x="16954" y="8749"/>
                </a:cubicBezTo>
                <a:cubicBezTo>
                  <a:pt x="13868" y="10927"/>
                  <a:pt x="13868" y="10927"/>
                  <a:pt x="13868" y="10927"/>
                </a:cubicBezTo>
                <a:cubicBezTo>
                  <a:pt x="13868" y="7297"/>
                  <a:pt x="13868" y="7297"/>
                  <a:pt x="13868" y="7297"/>
                </a:cubicBezTo>
                <a:cubicBezTo>
                  <a:pt x="13799" y="7261"/>
                  <a:pt x="13695" y="7261"/>
                  <a:pt x="13556" y="7261"/>
                </a:cubicBezTo>
                <a:cubicBezTo>
                  <a:pt x="13452" y="7261"/>
                  <a:pt x="13314" y="7261"/>
                  <a:pt x="13210" y="7261"/>
                </a:cubicBezTo>
                <a:cubicBezTo>
                  <a:pt x="12724" y="7261"/>
                  <a:pt x="12135" y="7297"/>
                  <a:pt x="11407" y="7369"/>
                </a:cubicBezTo>
                <a:cubicBezTo>
                  <a:pt x="10713" y="7478"/>
                  <a:pt x="9985" y="7696"/>
                  <a:pt x="9257" y="7987"/>
                </a:cubicBezTo>
                <a:cubicBezTo>
                  <a:pt x="8529" y="8350"/>
                  <a:pt x="7801" y="8822"/>
                  <a:pt x="7108" y="9439"/>
                </a:cubicBezTo>
                <a:cubicBezTo>
                  <a:pt x="6414" y="10056"/>
                  <a:pt x="5825" y="10854"/>
                  <a:pt x="5374" y="11871"/>
                </a:cubicBezTo>
                <a:cubicBezTo>
                  <a:pt x="5374" y="11072"/>
                  <a:pt x="5478" y="10237"/>
                  <a:pt x="5721" y="9439"/>
                </a:cubicBezTo>
                <a:cubicBezTo>
                  <a:pt x="5929" y="8640"/>
                  <a:pt x="6206" y="7878"/>
                  <a:pt x="6622" y="7152"/>
                </a:cubicBezTo>
                <a:cubicBezTo>
                  <a:pt x="7038" y="6462"/>
                  <a:pt x="7524" y="5845"/>
                  <a:pt x="8113" y="5264"/>
                </a:cubicBezTo>
                <a:cubicBezTo>
                  <a:pt x="8702" y="4683"/>
                  <a:pt x="9361" y="4247"/>
                  <a:pt x="10124" y="3884"/>
                </a:cubicBezTo>
                <a:cubicBezTo>
                  <a:pt x="797" y="3884"/>
                  <a:pt x="797" y="3884"/>
                  <a:pt x="797" y="3884"/>
                </a:cubicBezTo>
                <a:cubicBezTo>
                  <a:pt x="797" y="20874"/>
                  <a:pt x="797" y="20874"/>
                  <a:pt x="797" y="20874"/>
                </a:cubicBezTo>
                <a:lnTo>
                  <a:pt x="16954" y="20874"/>
                </a:lnTo>
                <a:close/>
                <a:moveTo>
                  <a:pt x="14631" y="1561"/>
                </a:moveTo>
                <a:cubicBezTo>
                  <a:pt x="14631" y="3086"/>
                  <a:pt x="14631" y="3086"/>
                  <a:pt x="14631" y="3086"/>
                </a:cubicBezTo>
                <a:cubicBezTo>
                  <a:pt x="14631" y="3122"/>
                  <a:pt x="14631" y="3122"/>
                  <a:pt x="14631" y="3122"/>
                </a:cubicBezTo>
                <a:cubicBezTo>
                  <a:pt x="14631" y="3884"/>
                  <a:pt x="14631" y="3884"/>
                  <a:pt x="14631" y="3884"/>
                </a:cubicBezTo>
                <a:cubicBezTo>
                  <a:pt x="13868" y="3884"/>
                  <a:pt x="13868" y="3884"/>
                  <a:pt x="13868" y="3884"/>
                </a:cubicBezTo>
                <a:cubicBezTo>
                  <a:pt x="13834" y="3884"/>
                  <a:pt x="13834" y="3884"/>
                  <a:pt x="13834" y="3884"/>
                </a:cubicBezTo>
                <a:cubicBezTo>
                  <a:pt x="13799" y="3884"/>
                  <a:pt x="13799" y="3884"/>
                  <a:pt x="13799" y="3884"/>
                </a:cubicBezTo>
                <a:cubicBezTo>
                  <a:pt x="12898" y="3884"/>
                  <a:pt x="12065" y="4030"/>
                  <a:pt x="11337" y="4284"/>
                </a:cubicBezTo>
                <a:cubicBezTo>
                  <a:pt x="10575" y="4538"/>
                  <a:pt x="9916" y="4865"/>
                  <a:pt x="9326" y="5264"/>
                </a:cubicBezTo>
                <a:cubicBezTo>
                  <a:pt x="8702" y="5699"/>
                  <a:pt x="8217" y="6208"/>
                  <a:pt x="7766" y="6789"/>
                </a:cubicBezTo>
                <a:cubicBezTo>
                  <a:pt x="7350" y="7369"/>
                  <a:pt x="7004" y="7987"/>
                  <a:pt x="6726" y="8676"/>
                </a:cubicBezTo>
                <a:cubicBezTo>
                  <a:pt x="7316" y="8204"/>
                  <a:pt x="7905" y="7805"/>
                  <a:pt x="8494" y="7515"/>
                </a:cubicBezTo>
                <a:cubicBezTo>
                  <a:pt x="9118" y="7261"/>
                  <a:pt x="9708" y="7043"/>
                  <a:pt x="10263" y="6861"/>
                </a:cubicBezTo>
                <a:cubicBezTo>
                  <a:pt x="10852" y="6716"/>
                  <a:pt x="11407" y="6607"/>
                  <a:pt x="11927" y="6571"/>
                </a:cubicBezTo>
                <a:cubicBezTo>
                  <a:pt x="12412" y="6498"/>
                  <a:pt x="12828" y="6498"/>
                  <a:pt x="13210" y="6498"/>
                </a:cubicBezTo>
                <a:cubicBezTo>
                  <a:pt x="13244" y="6498"/>
                  <a:pt x="13244" y="6498"/>
                  <a:pt x="13279" y="6498"/>
                </a:cubicBezTo>
                <a:cubicBezTo>
                  <a:pt x="14631" y="6498"/>
                  <a:pt x="14631" y="6498"/>
                  <a:pt x="14631" y="6498"/>
                </a:cubicBezTo>
                <a:cubicBezTo>
                  <a:pt x="14631" y="7297"/>
                  <a:pt x="14631" y="7297"/>
                  <a:pt x="14631" y="7297"/>
                </a:cubicBezTo>
                <a:cubicBezTo>
                  <a:pt x="14631" y="9402"/>
                  <a:pt x="14631" y="9402"/>
                  <a:pt x="14631" y="9402"/>
                </a:cubicBezTo>
                <a:cubicBezTo>
                  <a:pt x="20213" y="5482"/>
                  <a:pt x="20213" y="5482"/>
                  <a:pt x="20213" y="5482"/>
                </a:cubicBezTo>
                <a:lnTo>
                  <a:pt x="14631" y="156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5" name="Shape 4915"/>
          <p:cNvSpPr/>
          <p:nvPr/>
        </p:nvSpPr>
        <p:spPr>
          <a:xfrm>
            <a:off x="5958571" y="4343519"/>
            <a:ext cx="270079" cy="284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0" y="9951"/>
                </a:moveTo>
                <a:cubicBezTo>
                  <a:pt x="19550" y="12343"/>
                  <a:pt x="19550" y="12343"/>
                  <a:pt x="19550" y="12343"/>
                </a:cubicBezTo>
                <a:cubicBezTo>
                  <a:pt x="14534" y="12343"/>
                  <a:pt x="14534" y="12343"/>
                  <a:pt x="14534" y="12343"/>
                </a:cubicBezTo>
                <a:cubicBezTo>
                  <a:pt x="8713" y="17890"/>
                  <a:pt x="8713" y="17890"/>
                  <a:pt x="8713" y="17890"/>
                </a:cubicBezTo>
                <a:cubicBezTo>
                  <a:pt x="8603" y="17994"/>
                  <a:pt x="8457" y="18098"/>
                  <a:pt x="8311" y="18168"/>
                </a:cubicBezTo>
                <a:cubicBezTo>
                  <a:pt x="8164" y="18272"/>
                  <a:pt x="8018" y="18341"/>
                  <a:pt x="7908" y="18376"/>
                </a:cubicBezTo>
                <a:cubicBezTo>
                  <a:pt x="7761" y="18445"/>
                  <a:pt x="7578" y="18480"/>
                  <a:pt x="7468" y="18514"/>
                </a:cubicBezTo>
                <a:cubicBezTo>
                  <a:pt x="7322" y="18549"/>
                  <a:pt x="7139" y="18584"/>
                  <a:pt x="6993" y="18584"/>
                </a:cubicBezTo>
                <a:cubicBezTo>
                  <a:pt x="6846" y="18584"/>
                  <a:pt x="6663" y="18549"/>
                  <a:pt x="6517" y="18514"/>
                </a:cubicBezTo>
                <a:cubicBezTo>
                  <a:pt x="6370" y="18480"/>
                  <a:pt x="6224" y="18445"/>
                  <a:pt x="6077" y="18376"/>
                </a:cubicBezTo>
                <a:cubicBezTo>
                  <a:pt x="5931" y="18341"/>
                  <a:pt x="5784" y="18272"/>
                  <a:pt x="5638" y="18168"/>
                </a:cubicBezTo>
                <a:cubicBezTo>
                  <a:pt x="5492" y="18098"/>
                  <a:pt x="5382" y="17994"/>
                  <a:pt x="5272" y="17890"/>
                </a:cubicBezTo>
                <a:cubicBezTo>
                  <a:pt x="696" y="13556"/>
                  <a:pt x="696" y="13556"/>
                  <a:pt x="696" y="13556"/>
                </a:cubicBezTo>
                <a:cubicBezTo>
                  <a:pt x="439" y="13314"/>
                  <a:pt x="256" y="13071"/>
                  <a:pt x="146" y="12794"/>
                </a:cubicBezTo>
                <a:cubicBezTo>
                  <a:pt x="37" y="12516"/>
                  <a:pt x="0" y="12239"/>
                  <a:pt x="0" y="11927"/>
                </a:cubicBezTo>
                <a:cubicBezTo>
                  <a:pt x="0" y="11649"/>
                  <a:pt x="37" y="11372"/>
                  <a:pt x="146" y="11095"/>
                </a:cubicBezTo>
                <a:cubicBezTo>
                  <a:pt x="256" y="10817"/>
                  <a:pt x="439" y="10575"/>
                  <a:pt x="696" y="10367"/>
                </a:cubicBezTo>
                <a:cubicBezTo>
                  <a:pt x="4027" y="7142"/>
                  <a:pt x="4027" y="7142"/>
                  <a:pt x="4027" y="7142"/>
                </a:cubicBezTo>
                <a:cubicBezTo>
                  <a:pt x="4027" y="2323"/>
                  <a:pt x="4027" y="2323"/>
                  <a:pt x="4027" y="2323"/>
                </a:cubicBezTo>
                <a:cubicBezTo>
                  <a:pt x="4027" y="2011"/>
                  <a:pt x="4100" y="1734"/>
                  <a:pt x="4247" y="1422"/>
                </a:cubicBezTo>
                <a:cubicBezTo>
                  <a:pt x="4357" y="1144"/>
                  <a:pt x="4540" y="901"/>
                  <a:pt x="4759" y="693"/>
                </a:cubicBezTo>
                <a:cubicBezTo>
                  <a:pt x="4979" y="485"/>
                  <a:pt x="5235" y="312"/>
                  <a:pt x="5528" y="208"/>
                </a:cubicBezTo>
                <a:cubicBezTo>
                  <a:pt x="5858" y="69"/>
                  <a:pt x="6187" y="0"/>
                  <a:pt x="6517" y="0"/>
                </a:cubicBezTo>
                <a:cubicBezTo>
                  <a:pt x="6846" y="0"/>
                  <a:pt x="7139" y="69"/>
                  <a:pt x="7468" y="208"/>
                </a:cubicBezTo>
                <a:cubicBezTo>
                  <a:pt x="7761" y="312"/>
                  <a:pt x="8018" y="485"/>
                  <a:pt x="8237" y="693"/>
                </a:cubicBezTo>
                <a:cubicBezTo>
                  <a:pt x="8457" y="901"/>
                  <a:pt x="8640" y="1144"/>
                  <a:pt x="8750" y="1422"/>
                </a:cubicBezTo>
                <a:cubicBezTo>
                  <a:pt x="8896" y="1734"/>
                  <a:pt x="8969" y="2011"/>
                  <a:pt x="8969" y="2323"/>
                </a:cubicBezTo>
                <a:cubicBezTo>
                  <a:pt x="8969" y="2531"/>
                  <a:pt x="8969" y="2531"/>
                  <a:pt x="8969" y="2531"/>
                </a:cubicBezTo>
                <a:cubicBezTo>
                  <a:pt x="9079" y="2392"/>
                  <a:pt x="9079" y="2392"/>
                  <a:pt x="9079" y="2392"/>
                </a:cubicBezTo>
                <a:lnTo>
                  <a:pt x="17060" y="9951"/>
                </a:lnTo>
                <a:close/>
                <a:moveTo>
                  <a:pt x="14205" y="11580"/>
                </a:moveTo>
                <a:cubicBezTo>
                  <a:pt x="17573" y="11580"/>
                  <a:pt x="17573" y="11580"/>
                  <a:pt x="17573" y="11580"/>
                </a:cubicBezTo>
                <a:cubicBezTo>
                  <a:pt x="9043" y="3536"/>
                  <a:pt x="9043" y="3536"/>
                  <a:pt x="9043" y="3536"/>
                </a:cubicBezTo>
                <a:cubicBezTo>
                  <a:pt x="8969" y="3640"/>
                  <a:pt x="8969" y="3640"/>
                  <a:pt x="8969" y="3640"/>
                </a:cubicBezTo>
                <a:cubicBezTo>
                  <a:pt x="8969" y="9257"/>
                  <a:pt x="8969" y="9257"/>
                  <a:pt x="8969" y="9257"/>
                </a:cubicBezTo>
                <a:cubicBezTo>
                  <a:pt x="8127" y="9257"/>
                  <a:pt x="8127" y="9257"/>
                  <a:pt x="8127" y="9257"/>
                </a:cubicBezTo>
                <a:cubicBezTo>
                  <a:pt x="8127" y="4403"/>
                  <a:pt x="8127" y="4403"/>
                  <a:pt x="8127" y="4403"/>
                </a:cubicBezTo>
                <a:cubicBezTo>
                  <a:pt x="1245" y="10887"/>
                  <a:pt x="1245" y="10887"/>
                  <a:pt x="1245" y="10887"/>
                </a:cubicBezTo>
                <a:cubicBezTo>
                  <a:pt x="1098" y="11060"/>
                  <a:pt x="988" y="11199"/>
                  <a:pt x="915" y="11372"/>
                </a:cubicBezTo>
                <a:cubicBezTo>
                  <a:pt x="842" y="11580"/>
                  <a:pt x="805" y="11753"/>
                  <a:pt x="805" y="11927"/>
                </a:cubicBezTo>
                <a:cubicBezTo>
                  <a:pt x="805" y="12135"/>
                  <a:pt x="842" y="12343"/>
                  <a:pt x="915" y="12516"/>
                </a:cubicBezTo>
                <a:cubicBezTo>
                  <a:pt x="988" y="12690"/>
                  <a:pt x="1098" y="12863"/>
                  <a:pt x="1245" y="13002"/>
                </a:cubicBezTo>
                <a:cubicBezTo>
                  <a:pt x="5858" y="17335"/>
                  <a:pt x="5858" y="17335"/>
                  <a:pt x="5858" y="17335"/>
                </a:cubicBezTo>
                <a:cubicBezTo>
                  <a:pt x="5967" y="17509"/>
                  <a:pt x="6151" y="17613"/>
                  <a:pt x="6370" y="17648"/>
                </a:cubicBezTo>
                <a:cubicBezTo>
                  <a:pt x="6553" y="17717"/>
                  <a:pt x="6773" y="17752"/>
                  <a:pt x="6956" y="17752"/>
                </a:cubicBezTo>
                <a:cubicBezTo>
                  <a:pt x="7176" y="17752"/>
                  <a:pt x="7395" y="17717"/>
                  <a:pt x="7578" y="17648"/>
                </a:cubicBezTo>
                <a:cubicBezTo>
                  <a:pt x="7761" y="17613"/>
                  <a:pt x="7944" y="17509"/>
                  <a:pt x="8091" y="17335"/>
                </a:cubicBezTo>
                <a:lnTo>
                  <a:pt x="14205" y="11580"/>
                </a:lnTo>
                <a:close/>
                <a:moveTo>
                  <a:pt x="4869" y="2323"/>
                </a:moveTo>
                <a:cubicBezTo>
                  <a:pt x="4869" y="6379"/>
                  <a:pt x="4869" y="6379"/>
                  <a:pt x="4869" y="6379"/>
                </a:cubicBezTo>
                <a:cubicBezTo>
                  <a:pt x="8127" y="3294"/>
                  <a:pt x="8127" y="3294"/>
                  <a:pt x="8127" y="3294"/>
                </a:cubicBezTo>
                <a:cubicBezTo>
                  <a:pt x="8127" y="2323"/>
                  <a:pt x="8127" y="2323"/>
                  <a:pt x="8127" y="2323"/>
                </a:cubicBezTo>
                <a:cubicBezTo>
                  <a:pt x="8127" y="2115"/>
                  <a:pt x="8091" y="1907"/>
                  <a:pt x="7981" y="1734"/>
                </a:cubicBezTo>
                <a:cubicBezTo>
                  <a:pt x="7908" y="1560"/>
                  <a:pt x="7798" y="1387"/>
                  <a:pt x="7652" y="1248"/>
                </a:cubicBezTo>
                <a:cubicBezTo>
                  <a:pt x="7505" y="1109"/>
                  <a:pt x="7322" y="1005"/>
                  <a:pt x="7139" y="901"/>
                </a:cubicBezTo>
                <a:cubicBezTo>
                  <a:pt x="6956" y="832"/>
                  <a:pt x="6736" y="763"/>
                  <a:pt x="6517" y="763"/>
                </a:cubicBezTo>
                <a:cubicBezTo>
                  <a:pt x="6260" y="763"/>
                  <a:pt x="6041" y="832"/>
                  <a:pt x="5858" y="901"/>
                </a:cubicBezTo>
                <a:cubicBezTo>
                  <a:pt x="5675" y="1005"/>
                  <a:pt x="5492" y="1109"/>
                  <a:pt x="5345" y="1248"/>
                </a:cubicBezTo>
                <a:cubicBezTo>
                  <a:pt x="5199" y="1387"/>
                  <a:pt x="5089" y="1560"/>
                  <a:pt x="4979" y="1734"/>
                </a:cubicBezTo>
                <a:cubicBezTo>
                  <a:pt x="4906" y="1907"/>
                  <a:pt x="4869" y="2115"/>
                  <a:pt x="4869" y="2323"/>
                </a:cubicBezTo>
                <a:close/>
                <a:moveTo>
                  <a:pt x="21490" y="18757"/>
                </a:moveTo>
                <a:cubicBezTo>
                  <a:pt x="21527" y="18792"/>
                  <a:pt x="21527" y="18861"/>
                  <a:pt x="21527" y="18930"/>
                </a:cubicBezTo>
                <a:cubicBezTo>
                  <a:pt x="21527" y="19000"/>
                  <a:pt x="21563" y="19034"/>
                  <a:pt x="21600" y="19069"/>
                </a:cubicBezTo>
                <a:cubicBezTo>
                  <a:pt x="21600" y="19416"/>
                  <a:pt x="21527" y="19762"/>
                  <a:pt x="21380" y="20040"/>
                </a:cubicBezTo>
                <a:cubicBezTo>
                  <a:pt x="21234" y="20352"/>
                  <a:pt x="21051" y="20629"/>
                  <a:pt x="20831" y="20872"/>
                </a:cubicBezTo>
                <a:cubicBezTo>
                  <a:pt x="20575" y="21080"/>
                  <a:pt x="20282" y="21253"/>
                  <a:pt x="19953" y="21392"/>
                </a:cubicBezTo>
                <a:cubicBezTo>
                  <a:pt x="19660" y="21531"/>
                  <a:pt x="19330" y="21600"/>
                  <a:pt x="18964" y="21600"/>
                </a:cubicBezTo>
                <a:cubicBezTo>
                  <a:pt x="18598" y="21600"/>
                  <a:pt x="18232" y="21531"/>
                  <a:pt x="17902" y="21392"/>
                </a:cubicBezTo>
                <a:cubicBezTo>
                  <a:pt x="17609" y="21253"/>
                  <a:pt x="17317" y="21080"/>
                  <a:pt x="17060" y="20872"/>
                </a:cubicBezTo>
                <a:cubicBezTo>
                  <a:pt x="16841" y="20629"/>
                  <a:pt x="16658" y="20352"/>
                  <a:pt x="16511" y="20040"/>
                </a:cubicBezTo>
                <a:cubicBezTo>
                  <a:pt x="16365" y="19762"/>
                  <a:pt x="16292" y="19416"/>
                  <a:pt x="16292" y="19069"/>
                </a:cubicBezTo>
                <a:cubicBezTo>
                  <a:pt x="16292" y="19034"/>
                  <a:pt x="16292" y="19000"/>
                  <a:pt x="16292" y="18965"/>
                </a:cubicBezTo>
                <a:cubicBezTo>
                  <a:pt x="16292" y="18896"/>
                  <a:pt x="16292" y="18861"/>
                  <a:pt x="16292" y="18792"/>
                </a:cubicBezTo>
                <a:cubicBezTo>
                  <a:pt x="16401" y="17752"/>
                  <a:pt x="17280" y="16087"/>
                  <a:pt x="18927" y="13868"/>
                </a:cubicBezTo>
                <a:cubicBezTo>
                  <a:pt x="20538" y="16053"/>
                  <a:pt x="21380" y="17682"/>
                  <a:pt x="21490" y="18757"/>
                </a:cubicBezTo>
                <a:close/>
                <a:moveTo>
                  <a:pt x="18927" y="20837"/>
                </a:moveTo>
                <a:cubicBezTo>
                  <a:pt x="19184" y="20837"/>
                  <a:pt x="19403" y="20768"/>
                  <a:pt x="19623" y="20699"/>
                </a:cubicBezTo>
                <a:cubicBezTo>
                  <a:pt x="19843" y="20595"/>
                  <a:pt x="20026" y="20491"/>
                  <a:pt x="20209" y="20317"/>
                </a:cubicBezTo>
                <a:cubicBezTo>
                  <a:pt x="20355" y="20144"/>
                  <a:pt x="20502" y="19936"/>
                  <a:pt x="20575" y="19728"/>
                </a:cubicBezTo>
                <a:cubicBezTo>
                  <a:pt x="20685" y="19520"/>
                  <a:pt x="20721" y="19312"/>
                  <a:pt x="20685" y="19069"/>
                </a:cubicBezTo>
                <a:cubicBezTo>
                  <a:pt x="20685" y="19034"/>
                  <a:pt x="20685" y="19000"/>
                  <a:pt x="20685" y="18965"/>
                </a:cubicBezTo>
                <a:cubicBezTo>
                  <a:pt x="20685" y="18930"/>
                  <a:pt x="20685" y="18896"/>
                  <a:pt x="20685" y="18826"/>
                </a:cubicBezTo>
                <a:cubicBezTo>
                  <a:pt x="20648" y="18584"/>
                  <a:pt x="20575" y="18272"/>
                  <a:pt x="20428" y="17960"/>
                </a:cubicBezTo>
                <a:cubicBezTo>
                  <a:pt x="20319" y="17648"/>
                  <a:pt x="20172" y="17301"/>
                  <a:pt x="20026" y="16989"/>
                </a:cubicBezTo>
                <a:cubicBezTo>
                  <a:pt x="19806" y="16642"/>
                  <a:pt x="19623" y="16330"/>
                  <a:pt x="19440" y="16053"/>
                </a:cubicBezTo>
                <a:cubicBezTo>
                  <a:pt x="19257" y="15741"/>
                  <a:pt x="19074" y="15463"/>
                  <a:pt x="18854" y="15186"/>
                </a:cubicBezTo>
                <a:cubicBezTo>
                  <a:pt x="18671" y="15463"/>
                  <a:pt x="18488" y="15741"/>
                  <a:pt x="18305" y="16053"/>
                </a:cubicBezTo>
                <a:cubicBezTo>
                  <a:pt x="18122" y="16330"/>
                  <a:pt x="17902" y="16642"/>
                  <a:pt x="17719" y="16989"/>
                </a:cubicBezTo>
                <a:cubicBezTo>
                  <a:pt x="17573" y="17301"/>
                  <a:pt x="17426" y="17648"/>
                  <a:pt x="17280" y="17994"/>
                </a:cubicBezTo>
                <a:cubicBezTo>
                  <a:pt x="17170" y="18306"/>
                  <a:pt x="17097" y="18618"/>
                  <a:pt x="17060" y="18896"/>
                </a:cubicBezTo>
                <a:cubicBezTo>
                  <a:pt x="17060" y="18896"/>
                  <a:pt x="17060" y="18930"/>
                  <a:pt x="17060" y="18965"/>
                </a:cubicBezTo>
                <a:cubicBezTo>
                  <a:pt x="17060" y="19000"/>
                  <a:pt x="17060" y="19034"/>
                  <a:pt x="17060" y="19069"/>
                </a:cubicBezTo>
                <a:cubicBezTo>
                  <a:pt x="17060" y="19312"/>
                  <a:pt x="17097" y="19520"/>
                  <a:pt x="17207" y="19728"/>
                </a:cubicBezTo>
                <a:cubicBezTo>
                  <a:pt x="17280" y="19936"/>
                  <a:pt x="17426" y="20144"/>
                  <a:pt x="17646" y="20317"/>
                </a:cubicBezTo>
                <a:cubicBezTo>
                  <a:pt x="17793" y="20491"/>
                  <a:pt x="17976" y="20595"/>
                  <a:pt x="18195" y="20699"/>
                </a:cubicBezTo>
                <a:cubicBezTo>
                  <a:pt x="18415" y="20768"/>
                  <a:pt x="18671" y="20837"/>
                  <a:pt x="18927" y="20837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6" name="Shape 4916"/>
          <p:cNvSpPr/>
          <p:nvPr/>
        </p:nvSpPr>
        <p:spPr>
          <a:xfrm>
            <a:off x="6646620" y="4348897"/>
            <a:ext cx="141015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16" y="6383"/>
                </a:moveTo>
                <a:cubicBezTo>
                  <a:pt x="21600" y="6383"/>
                  <a:pt x="21600" y="6383"/>
                  <a:pt x="21600" y="6383"/>
                </a:cubicBezTo>
                <a:cubicBezTo>
                  <a:pt x="21600" y="19400"/>
                  <a:pt x="21600" y="19400"/>
                  <a:pt x="21600" y="19400"/>
                </a:cubicBezTo>
                <a:cubicBezTo>
                  <a:pt x="21600" y="19725"/>
                  <a:pt x="21531" y="20013"/>
                  <a:pt x="21253" y="20266"/>
                </a:cubicBezTo>
                <a:cubicBezTo>
                  <a:pt x="21044" y="20518"/>
                  <a:pt x="20697" y="20771"/>
                  <a:pt x="20350" y="20987"/>
                </a:cubicBezTo>
                <a:cubicBezTo>
                  <a:pt x="20003" y="21167"/>
                  <a:pt x="19586" y="21312"/>
                  <a:pt x="19030" y="21420"/>
                </a:cubicBezTo>
                <a:cubicBezTo>
                  <a:pt x="18544" y="21564"/>
                  <a:pt x="17988" y="21600"/>
                  <a:pt x="17363" y="21600"/>
                </a:cubicBezTo>
                <a:cubicBezTo>
                  <a:pt x="4237" y="21600"/>
                  <a:pt x="4237" y="21600"/>
                  <a:pt x="4237" y="21600"/>
                </a:cubicBezTo>
                <a:cubicBezTo>
                  <a:pt x="3681" y="21600"/>
                  <a:pt x="3125" y="21564"/>
                  <a:pt x="2570" y="21420"/>
                </a:cubicBezTo>
                <a:cubicBezTo>
                  <a:pt x="2084" y="21312"/>
                  <a:pt x="1667" y="21167"/>
                  <a:pt x="1250" y="20987"/>
                </a:cubicBezTo>
                <a:cubicBezTo>
                  <a:pt x="833" y="20771"/>
                  <a:pt x="556" y="20518"/>
                  <a:pt x="347" y="20266"/>
                </a:cubicBezTo>
                <a:cubicBezTo>
                  <a:pt x="139" y="20013"/>
                  <a:pt x="0" y="19725"/>
                  <a:pt x="0" y="19400"/>
                </a:cubicBezTo>
                <a:cubicBezTo>
                  <a:pt x="0" y="6383"/>
                  <a:pt x="0" y="6383"/>
                  <a:pt x="0" y="6383"/>
                </a:cubicBezTo>
                <a:cubicBezTo>
                  <a:pt x="4584" y="6383"/>
                  <a:pt x="4584" y="6383"/>
                  <a:pt x="4584" y="6383"/>
                </a:cubicBezTo>
                <a:cubicBezTo>
                  <a:pt x="4584" y="0"/>
                  <a:pt x="4584" y="0"/>
                  <a:pt x="4584" y="0"/>
                </a:cubicBezTo>
                <a:cubicBezTo>
                  <a:pt x="17016" y="0"/>
                  <a:pt x="17016" y="0"/>
                  <a:pt x="17016" y="0"/>
                </a:cubicBezTo>
                <a:lnTo>
                  <a:pt x="17016" y="6383"/>
                </a:lnTo>
                <a:close/>
                <a:moveTo>
                  <a:pt x="20072" y="19400"/>
                </a:moveTo>
                <a:cubicBezTo>
                  <a:pt x="20072" y="7176"/>
                  <a:pt x="20072" y="7176"/>
                  <a:pt x="20072" y="7176"/>
                </a:cubicBezTo>
                <a:cubicBezTo>
                  <a:pt x="1528" y="7176"/>
                  <a:pt x="1528" y="7176"/>
                  <a:pt x="1528" y="7176"/>
                </a:cubicBezTo>
                <a:cubicBezTo>
                  <a:pt x="1528" y="19400"/>
                  <a:pt x="1528" y="19400"/>
                  <a:pt x="1528" y="19400"/>
                </a:cubicBezTo>
                <a:cubicBezTo>
                  <a:pt x="1528" y="19617"/>
                  <a:pt x="1597" y="19797"/>
                  <a:pt x="1736" y="19941"/>
                </a:cubicBezTo>
                <a:cubicBezTo>
                  <a:pt x="1945" y="20122"/>
                  <a:pt x="2084" y="20266"/>
                  <a:pt x="2361" y="20374"/>
                </a:cubicBezTo>
                <a:cubicBezTo>
                  <a:pt x="2570" y="20554"/>
                  <a:pt x="2917" y="20662"/>
                  <a:pt x="3195" y="20698"/>
                </a:cubicBezTo>
                <a:cubicBezTo>
                  <a:pt x="3542" y="20771"/>
                  <a:pt x="3889" y="20807"/>
                  <a:pt x="4237" y="20807"/>
                </a:cubicBezTo>
                <a:cubicBezTo>
                  <a:pt x="17363" y="20807"/>
                  <a:pt x="17363" y="20807"/>
                  <a:pt x="17363" y="20807"/>
                </a:cubicBezTo>
                <a:cubicBezTo>
                  <a:pt x="17711" y="20807"/>
                  <a:pt x="18058" y="20771"/>
                  <a:pt x="18405" y="20698"/>
                </a:cubicBezTo>
                <a:cubicBezTo>
                  <a:pt x="18752" y="20662"/>
                  <a:pt x="19030" y="20554"/>
                  <a:pt x="19239" y="20374"/>
                </a:cubicBezTo>
                <a:cubicBezTo>
                  <a:pt x="19516" y="20266"/>
                  <a:pt x="19725" y="20122"/>
                  <a:pt x="19864" y="19941"/>
                </a:cubicBezTo>
                <a:cubicBezTo>
                  <a:pt x="20003" y="19797"/>
                  <a:pt x="20072" y="19617"/>
                  <a:pt x="20072" y="19400"/>
                </a:cubicBezTo>
                <a:close/>
                <a:moveTo>
                  <a:pt x="6181" y="793"/>
                </a:moveTo>
                <a:cubicBezTo>
                  <a:pt x="6181" y="6383"/>
                  <a:pt x="6181" y="6383"/>
                  <a:pt x="6181" y="6383"/>
                </a:cubicBezTo>
                <a:cubicBezTo>
                  <a:pt x="15488" y="6383"/>
                  <a:pt x="15488" y="6383"/>
                  <a:pt x="15488" y="6383"/>
                </a:cubicBezTo>
                <a:cubicBezTo>
                  <a:pt x="15488" y="793"/>
                  <a:pt x="15488" y="793"/>
                  <a:pt x="15488" y="793"/>
                </a:cubicBezTo>
                <a:lnTo>
                  <a:pt x="6181" y="793"/>
                </a:lnTo>
                <a:close/>
                <a:moveTo>
                  <a:pt x="7709" y="1983"/>
                </a:moveTo>
                <a:cubicBezTo>
                  <a:pt x="7709" y="4003"/>
                  <a:pt x="7709" y="4003"/>
                  <a:pt x="7709" y="4003"/>
                </a:cubicBezTo>
                <a:cubicBezTo>
                  <a:pt x="9237" y="4003"/>
                  <a:pt x="9237" y="4003"/>
                  <a:pt x="9237" y="4003"/>
                </a:cubicBezTo>
                <a:cubicBezTo>
                  <a:pt x="9237" y="1983"/>
                  <a:pt x="9237" y="1983"/>
                  <a:pt x="9237" y="1983"/>
                </a:cubicBezTo>
                <a:lnTo>
                  <a:pt x="7709" y="1983"/>
                </a:lnTo>
                <a:close/>
                <a:moveTo>
                  <a:pt x="12363" y="1983"/>
                </a:moveTo>
                <a:cubicBezTo>
                  <a:pt x="12363" y="4003"/>
                  <a:pt x="12363" y="4003"/>
                  <a:pt x="12363" y="4003"/>
                </a:cubicBezTo>
                <a:cubicBezTo>
                  <a:pt x="13960" y="4003"/>
                  <a:pt x="13960" y="4003"/>
                  <a:pt x="13960" y="4003"/>
                </a:cubicBezTo>
                <a:cubicBezTo>
                  <a:pt x="13960" y="1983"/>
                  <a:pt x="13960" y="1983"/>
                  <a:pt x="13960" y="1983"/>
                </a:cubicBezTo>
                <a:lnTo>
                  <a:pt x="12363" y="198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7" name="Shape 4917"/>
          <p:cNvSpPr/>
          <p:nvPr/>
        </p:nvSpPr>
        <p:spPr>
          <a:xfrm>
            <a:off x="7213373" y="4363835"/>
            <a:ext cx="254544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45" y="14346"/>
                </a:moveTo>
                <a:cubicBezTo>
                  <a:pt x="20745" y="892"/>
                  <a:pt x="20745" y="892"/>
                  <a:pt x="20745" y="892"/>
                </a:cubicBezTo>
                <a:cubicBezTo>
                  <a:pt x="855" y="892"/>
                  <a:pt x="855" y="892"/>
                  <a:pt x="855" y="892"/>
                </a:cubicBezTo>
                <a:cubicBezTo>
                  <a:pt x="855" y="12279"/>
                  <a:pt x="855" y="12279"/>
                  <a:pt x="855" y="12279"/>
                </a:cubicBezTo>
                <a:cubicBezTo>
                  <a:pt x="6915" y="5674"/>
                  <a:pt x="6915" y="5674"/>
                  <a:pt x="6915" y="5674"/>
                </a:cubicBezTo>
                <a:cubicBezTo>
                  <a:pt x="12976" y="11955"/>
                  <a:pt x="12976" y="11955"/>
                  <a:pt x="12976" y="11955"/>
                </a:cubicBezTo>
                <a:cubicBezTo>
                  <a:pt x="16006" y="9280"/>
                  <a:pt x="16006" y="9280"/>
                  <a:pt x="16006" y="9280"/>
                </a:cubicBezTo>
                <a:lnTo>
                  <a:pt x="20745" y="14346"/>
                </a:lnTo>
                <a:close/>
                <a:moveTo>
                  <a:pt x="855" y="13617"/>
                </a:moveTo>
                <a:cubicBezTo>
                  <a:pt x="855" y="15278"/>
                  <a:pt x="855" y="15278"/>
                  <a:pt x="855" y="15278"/>
                </a:cubicBezTo>
                <a:cubicBezTo>
                  <a:pt x="20435" y="15278"/>
                  <a:pt x="20435" y="15278"/>
                  <a:pt x="20435" y="15278"/>
                </a:cubicBezTo>
                <a:cubicBezTo>
                  <a:pt x="15928" y="10537"/>
                  <a:pt x="15928" y="10537"/>
                  <a:pt x="15928" y="10537"/>
                </a:cubicBezTo>
                <a:cubicBezTo>
                  <a:pt x="12898" y="13211"/>
                  <a:pt x="12898" y="13211"/>
                  <a:pt x="12898" y="13211"/>
                </a:cubicBezTo>
                <a:cubicBezTo>
                  <a:pt x="6915" y="6930"/>
                  <a:pt x="6915" y="6930"/>
                  <a:pt x="6915" y="6930"/>
                </a:cubicBezTo>
                <a:lnTo>
                  <a:pt x="855" y="13617"/>
                </a:lnTo>
                <a:close/>
                <a:moveTo>
                  <a:pt x="20745" y="20708"/>
                </a:moveTo>
                <a:cubicBezTo>
                  <a:pt x="20745" y="16170"/>
                  <a:pt x="20745" y="16170"/>
                  <a:pt x="20745" y="16170"/>
                </a:cubicBezTo>
                <a:cubicBezTo>
                  <a:pt x="855" y="16170"/>
                  <a:pt x="855" y="16170"/>
                  <a:pt x="855" y="16170"/>
                </a:cubicBezTo>
                <a:cubicBezTo>
                  <a:pt x="855" y="20708"/>
                  <a:pt x="855" y="20708"/>
                  <a:pt x="855" y="20708"/>
                </a:cubicBezTo>
                <a:lnTo>
                  <a:pt x="20745" y="20708"/>
                </a:lnTo>
                <a:close/>
                <a:moveTo>
                  <a:pt x="15967" y="7214"/>
                </a:moveTo>
                <a:cubicBezTo>
                  <a:pt x="15656" y="7214"/>
                  <a:pt x="15384" y="7173"/>
                  <a:pt x="15112" y="7011"/>
                </a:cubicBezTo>
                <a:cubicBezTo>
                  <a:pt x="14840" y="6889"/>
                  <a:pt x="14607" y="6727"/>
                  <a:pt x="14413" y="6525"/>
                </a:cubicBezTo>
                <a:cubicBezTo>
                  <a:pt x="14219" y="6362"/>
                  <a:pt x="14102" y="6119"/>
                  <a:pt x="13986" y="5836"/>
                </a:cubicBezTo>
                <a:cubicBezTo>
                  <a:pt x="13869" y="5552"/>
                  <a:pt x="13791" y="5268"/>
                  <a:pt x="13791" y="4944"/>
                </a:cubicBezTo>
                <a:cubicBezTo>
                  <a:pt x="13791" y="4620"/>
                  <a:pt x="13869" y="4336"/>
                  <a:pt x="13986" y="4093"/>
                </a:cubicBezTo>
                <a:cubicBezTo>
                  <a:pt x="14102" y="3809"/>
                  <a:pt x="14219" y="3566"/>
                  <a:pt x="14413" y="3364"/>
                </a:cubicBezTo>
                <a:cubicBezTo>
                  <a:pt x="14607" y="3161"/>
                  <a:pt x="14840" y="2999"/>
                  <a:pt x="15112" y="2877"/>
                </a:cubicBezTo>
                <a:cubicBezTo>
                  <a:pt x="15384" y="2756"/>
                  <a:pt x="15656" y="2675"/>
                  <a:pt x="15967" y="2675"/>
                </a:cubicBezTo>
                <a:cubicBezTo>
                  <a:pt x="16278" y="2675"/>
                  <a:pt x="16550" y="2756"/>
                  <a:pt x="16822" y="2877"/>
                </a:cubicBezTo>
                <a:cubicBezTo>
                  <a:pt x="17055" y="2999"/>
                  <a:pt x="17288" y="3161"/>
                  <a:pt x="17482" y="3364"/>
                </a:cubicBezTo>
                <a:cubicBezTo>
                  <a:pt x="17676" y="3566"/>
                  <a:pt x="17832" y="3809"/>
                  <a:pt x="17948" y="4093"/>
                </a:cubicBezTo>
                <a:cubicBezTo>
                  <a:pt x="18065" y="4336"/>
                  <a:pt x="18104" y="4620"/>
                  <a:pt x="18104" y="4944"/>
                </a:cubicBezTo>
                <a:cubicBezTo>
                  <a:pt x="18104" y="5268"/>
                  <a:pt x="18065" y="5552"/>
                  <a:pt x="17948" y="5836"/>
                </a:cubicBezTo>
                <a:cubicBezTo>
                  <a:pt x="17832" y="6119"/>
                  <a:pt x="17676" y="6362"/>
                  <a:pt x="17482" y="6525"/>
                </a:cubicBezTo>
                <a:cubicBezTo>
                  <a:pt x="17288" y="6727"/>
                  <a:pt x="17055" y="6889"/>
                  <a:pt x="16822" y="7011"/>
                </a:cubicBezTo>
                <a:cubicBezTo>
                  <a:pt x="16550" y="7173"/>
                  <a:pt x="16278" y="7214"/>
                  <a:pt x="15967" y="7214"/>
                </a:cubicBezTo>
                <a:close/>
                <a:moveTo>
                  <a:pt x="15967" y="3566"/>
                </a:moveTo>
                <a:cubicBezTo>
                  <a:pt x="15773" y="3566"/>
                  <a:pt x="15578" y="3607"/>
                  <a:pt x="15423" y="3688"/>
                </a:cubicBezTo>
                <a:cubicBezTo>
                  <a:pt x="15306" y="3769"/>
                  <a:pt x="15151" y="3850"/>
                  <a:pt x="14996" y="4012"/>
                </a:cubicBezTo>
                <a:cubicBezTo>
                  <a:pt x="14918" y="4093"/>
                  <a:pt x="14840" y="4255"/>
                  <a:pt x="14763" y="4417"/>
                </a:cubicBezTo>
                <a:cubicBezTo>
                  <a:pt x="14685" y="4579"/>
                  <a:pt x="14646" y="4782"/>
                  <a:pt x="14646" y="4944"/>
                </a:cubicBezTo>
                <a:cubicBezTo>
                  <a:pt x="14646" y="5147"/>
                  <a:pt x="14685" y="5349"/>
                  <a:pt x="14763" y="5511"/>
                </a:cubicBezTo>
                <a:cubicBezTo>
                  <a:pt x="14840" y="5674"/>
                  <a:pt x="14918" y="5795"/>
                  <a:pt x="14996" y="5876"/>
                </a:cubicBezTo>
                <a:cubicBezTo>
                  <a:pt x="15151" y="6038"/>
                  <a:pt x="15306" y="6160"/>
                  <a:pt x="15423" y="6200"/>
                </a:cubicBezTo>
                <a:cubicBezTo>
                  <a:pt x="15578" y="6281"/>
                  <a:pt x="15773" y="6322"/>
                  <a:pt x="15967" y="6322"/>
                </a:cubicBezTo>
                <a:cubicBezTo>
                  <a:pt x="16122" y="6322"/>
                  <a:pt x="16317" y="6281"/>
                  <a:pt x="16472" y="6200"/>
                </a:cubicBezTo>
                <a:cubicBezTo>
                  <a:pt x="16627" y="6160"/>
                  <a:pt x="16783" y="6038"/>
                  <a:pt x="16899" y="5876"/>
                </a:cubicBezTo>
                <a:cubicBezTo>
                  <a:pt x="16977" y="5795"/>
                  <a:pt x="17055" y="5674"/>
                  <a:pt x="17132" y="5511"/>
                </a:cubicBezTo>
                <a:cubicBezTo>
                  <a:pt x="17210" y="5349"/>
                  <a:pt x="17249" y="5147"/>
                  <a:pt x="17249" y="4944"/>
                </a:cubicBezTo>
                <a:cubicBezTo>
                  <a:pt x="17249" y="4782"/>
                  <a:pt x="17210" y="4579"/>
                  <a:pt x="17132" y="4417"/>
                </a:cubicBezTo>
                <a:cubicBezTo>
                  <a:pt x="17055" y="4255"/>
                  <a:pt x="16977" y="4093"/>
                  <a:pt x="16899" y="4012"/>
                </a:cubicBezTo>
                <a:cubicBezTo>
                  <a:pt x="16783" y="3850"/>
                  <a:pt x="16627" y="3769"/>
                  <a:pt x="16472" y="3688"/>
                </a:cubicBezTo>
                <a:cubicBezTo>
                  <a:pt x="16317" y="3607"/>
                  <a:pt x="16122" y="3566"/>
                  <a:pt x="15967" y="3566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8" name="Shape 4918"/>
          <p:cNvSpPr/>
          <p:nvPr/>
        </p:nvSpPr>
        <p:spPr>
          <a:xfrm>
            <a:off x="7818965" y="4348299"/>
            <a:ext cx="290395" cy="274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64" y="9972"/>
                </a:moveTo>
                <a:cubicBezTo>
                  <a:pt x="19902" y="9972"/>
                  <a:pt x="20140" y="10044"/>
                  <a:pt x="20377" y="10152"/>
                </a:cubicBezTo>
                <a:cubicBezTo>
                  <a:pt x="20615" y="10260"/>
                  <a:pt x="20785" y="10404"/>
                  <a:pt x="20955" y="10548"/>
                </a:cubicBezTo>
                <a:cubicBezTo>
                  <a:pt x="21125" y="10728"/>
                  <a:pt x="21260" y="10944"/>
                  <a:pt x="21396" y="11196"/>
                </a:cubicBezTo>
                <a:cubicBezTo>
                  <a:pt x="21498" y="11412"/>
                  <a:pt x="21566" y="11664"/>
                  <a:pt x="21600" y="11952"/>
                </a:cubicBezTo>
                <a:cubicBezTo>
                  <a:pt x="21600" y="13212"/>
                  <a:pt x="21600" y="13212"/>
                  <a:pt x="21600" y="13212"/>
                </a:cubicBezTo>
                <a:cubicBezTo>
                  <a:pt x="21600" y="13500"/>
                  <a:pt x="21566" y="13752"/>
                  <a:pt x="21464" y="14004"/>
                </a:cubicBezTo>
                <a:cubicBezTo>
                  <a:pt x="21362" y="14220"/>
                  <a:pt x="21226" y="14436"/>
                  <a:pt x="21091" y="14616"/>
                </a:cubicBezTo>
                <a:cubicBezTo>
                  <a:pt x="20887" y="14796"/>
                  <a:pt x="20717" y="14904"/>
                  <a:pt x="20479" y="15012"/>
                </a:cubicBezTo>
                <a:cubicBezTo>
                  <a:pt x="20275" y="15120"/>
                  <a:pt x="20004" y="15192"/>
                  <a:pt x="19766" y="15192"/>
                </a:cubicBezTo>
                <a:cubicBezTo>
                  <a:pt x="19019" y="15192"/>
                  <a:pt x="19019" y="15192"/>
                  <a:pt x="19019" y="15192"/>
                </a:cubicBezTo>
                <a:cubicBezTo>
                  <a:pt x="18849" y="15480"/>
                  <a:pt x="18713" y="15732"/>
                  <a:pt x="18543" y="15948"/>
                </a:cubicBezTo>
                <a:cubicBezTo>
                  <a:pt x="18374" y="16200"/>
                  <a:pt x="18204" y="16452"/>
                  <a:pt x="18000" y="16704"/>
                </a:cubicBezTo>
                <a:cubicBezTo>
                  <a:pt x="17762" y="16920"/>
                  <a:pt x="17558" y="17136"/>
                  <a:pt x="17355" y="17316"/>
                </a:cubicBezTo>
                <a:cubicBezTo>
                  <a:pt x="17117" y="17532"/>
                  <a:pt x="16879" y="17712"/>
                  <a:pt x="16608" y="17892"/>
                </a:cubicBezTo>
                <a:cubicBezTo>
                  <a:pt x="16879" y="18504"/>
                  <a:pt x="16879" y="18504"/>
                  <a:pt x="16879" y="18504"/>
                </a:cubicBezTo>
                <a:cubicBezTo>
                  <a:pt x="16981" y="18720"/>
                  <a:pt x="17049" y="18972"/>
                  <a:pt x="17049" y="19188"/>
                </a:cubicBezTo>
                <a:cubicBezTo>
                  <a:pt x="17049" y="19440"/>
                  <a:pt x="17015" y="19656"/>
                  <a:pt x="16981" y="19872"/>
                </a:cubicBezTo>
                <a:cubicBezTo>
                  <a:pt x="16879" y="20088"/>
                  <a:pt x="16777" y="20304"/>
                  <a:pt x="16608" y="20448"/>
                </a:cubicBezTo>
                <a:cubicBezTo>
                  <a:pt x="16472" y="20628"/>
                  <a:pt x="16302" y="20772"/>
                  <a:pt x="16098" y="20916"/>
                </a:cubicBezTo>
                <a:cubicBezTo>
                  <a:pt x="15113" y="21420"/>
                  <a:pt x="15113" y="21420"/>
                  <a:pt x="15113" y="21420"/>
                </a:cubicBezTo>
                <a:cubicBezTo>
                  <a:pt x="14977" y="21528"/>
                  <a:pt x="14875" y="21564"/>
                  <a:pt x="14774" y="21600"/>
                </a:cubicBezTo>
                <a:cubicBezTo>
                  <a:pt x="14638" y="21600"/>
                  <a:pt x="14502" y="21600"/>
                  <a:pt x="14366" y="21600"/>
                </a:cubicBezTo>
                <a:cubicBezTo>
                  <a:pt x="14196" y="21600"/>
                  <a:pt x="14060" y="21600"/>
                  <a:pt x="13891" y="21528"/>
                </a:cubicBezTo>
                <a:cubicBezTo>
                  <a:pt x="13721" y="21492"/>
                  <a:pt x="13585" y="21456"/>
                  <a:pt x="13483" y="21384"/>
                </a:cubicBezTo>
                <a:cubicBezTo>
                  <a:pt x="13313" y="21276"/>
                  <a:pt x="13211" y="21168"/>
                  <a:pt x="13109" y="21060"/>
                </a:cubicBezTo>
                <a:cubicBezTo>
                  <a:pt x="13008" y="20916"/>
                  <a:pt x="12906" y="20772"/>
                  <a:pt x="12804" y="20628"/>
                </a:cubicBezTo>
                <a:cubicBezTo>
                  <a:pt x="12362" y="19656"/>
                  <a:pt x="12362" y="19656"/>
                  <a:pt x="12362" y="19656"/>
                </a:cubicBezTo>
                <a:cubicBezTo>
                  <a:pt x="12260" y="19656"/>
                  <a:pt x="12125" y="19656"/>
                  <a:pt x="11989" y="19656"/>
                </a:cubicBezTo>
                <a:cubicBezTo>
                  <a:pt x="11853" y="19692"/>
                  <a:pt x="11751" y="19692"/>
                  <a:pt x="11615" y="19728"/>
                </a:cubicBezTo>
                <a:cubicBezTo>
                  <a:pt x="11479" y="19728"/>
                  <a:pt x="11343" y="19728"/>
                  <a:pt x="11208" y="19728"/>
                </a:cubicBezTo>
                <a:cubicBezTo>
                  <a:pt x="11072" y="19728"/>
                  <a:pt x="10936" y="19728"/>
                  <a:pt x="10834" y="19728"/>
                </a:cubicBezTo>
                <a:cubicBezTo>
                  <a:pt x="10630" y="19728"/>
                  <a:pt x="10392" y="19728"/>
                  <a:pt x="10189" y="19728"/>
                </a:cubicBezTo>
                <a:cubicBezTo>
                  <a:pt x="9985" y="19692"/>
                  <a:pt x="9815" y="19692"/>
                  <a:pt x="9611" y="19656"/>
                </a:cubicBezTo>
                <a:cubicBezTo>
                  <a:pt x="9408" y="19656"/>
                  <a:pt x="9238" y="19620"/>
                  <a:pt x="9034" y="19584"/>
                </a:cubicBezTo>
                <a:cubicBezTo>
                  <a:pt x="8830" y="19512"/>
                  <a:pt x="8660" y="19476"/>
                  <a:pt x="8491" y="19440"/>
                </a:cubicBezTo>
                <a:cubicBezTo>
                  <a:pt x="8151" y="20376"/>
                  <a:pt x="8151" y="20376"/>
                  <a:pt x="8151" y="20376"/>
                </a:cubicBezTo>
                <a:cubicBezTo>
                  <a:pt x="8117" y="20592"/>
                  <a:pt x="8015" y="20736"/>
                  <a:pt x="7913" y="20880"/>
                </a:cubicBezTo>
                <a:cubicBezTo>
                  <a:pt x="7777" y="21024"/>
                  <a:pt x="7675" y="21132"/>
                  <a:pt x="7540" y="21240"/>
                </a:cubicBezTo>
                <a:cubicBezTo>
                  <a:pt x="7404" y="21348"/>
                  <a:pt x="7234" y="21456"/>
                  <a:pt x="7098" y="21492"/>
                </a:cubicBezTo>
                <a:cubicBezTo>
                  <a:pt x="6928" y="21528"/>
                  <a:pt x="6725" y="21564"/>
                  <a:pt x="6521" y="21564"/>
                </a:cubicBezTo>
                <a:cubicBezTo>
                  <a:pt x="6453" y="21564"/>
                  <a:pt x="6351" y="21564"/>
                  <a:pt x="6283" y="21528"/>
                </a:cubicBezTo>
                <a:cubicBezTo>
                  <a:pt x="6181" y="21528"/>
                  <a:pt x="6079" y="21492"/>
                  <a:pt x="6011" y="21456"/>
                </a:cubicBezTo>
                <a:cubicBezTo>
                  <a:pt x="4925" y="21060"/>
                  <a:pt x="4925" y="21060"/>
                  <a:pt x="4925" y="21060"/>
                </a:cubicBezTo>
                <a:cubicBezTo>
                  <a:pt x="4687" y="20988"/>
                  <a:pt x="4517" y="20880"/>
                  <a:pt x="4347" y="20736"/>
                </a:cubicBezTo>
                <a:cubicBezTo>
                  <a:pt x="4177" y="20556"/>
                  <a:pt x="4042" y="20376"/>
                  <a:pt x="3974" y="20160"/>
                </a:cubicBezTo>
                <a:cubicBezTo>
                  <a:pt x="3838" y="19980"/>
                  <a:pt x="3770" y="19764"/>
                  <a:pt x="3770" y="19512"/>
                </a:cubicBezTo>
                <a:cubicBezTo>
                  <a:pt x="3736" y="19260"/>
                  <a:pt x="3804" y="19008"/>
                  <a:pt x="3872" y="18792"/>
                </a:cubicBezTo>
                <a:cubicBezTo>
                  <a:pt x="4313" y="17388"/>
                  <a:pt x="4313" y="17388"/>
                  <a:pt x="4313" y="17388"/>
                </a:cubicBezTo>
                <a:cubicBezTo>
                  <a:pt x="3940" y="17064"/>
                  <a:pt x="3600" y="16668"/>
                  <a:pt x="3294" y="16308"/>
                </a:cubicBezTo>
                <a:cubicBezTo>
                  <a:pt x="3023" y="15912"/>
                  <a:pt x="2751" y="15480"/>
                  <a:pt x="2547" y="15012"/>
                </a:cubicBezTo>
                <a:cubicBezTo>
                  <a:pt x="2309" y="14580"/>
                  <a:pt x="2140" y="14112"/>
                  <a:pt x="2038" y="13644"/>
                </a:cubicBezTo>
                <a:cubicBezTo>
                  <a:pt x="1936" y="13176"/>
                  <a:pt x="1902" y="12708"/>
                  <a:pt x="1902" y="12204"/>
                </a:cubicBezTo>
                <a:cubicBezTo>
                  <a:pt x="1902" y="12024"/>
                  <a:pt x="1902" y="11880"/>
                  <a:pt x="1902" y="11772"/>
                </a:cubicBezTo>
                <a:cubicBezTo>
                  <a:pt x="1902" y="11628"/>
                  <a:pt x="1902" y="11520"/>
                  <a:pt x="1936" y="11340"/>
                </a:cubicBezTo>
                <a:cubicBezTo>
                  <a:pt x="1936" y="11232"/>
                  <a:pt x="1936" y="11088"/>
                  <a:pt x="1970" y="10980"/>
                </a:cubicBezTo>
                <a:cubicBezTo>
                  <a:pt x="2004" y="10836"/>
                  <a:pt x="2038" y="10728"/>
                  <a:pt x="2072" y="10584"/>
                </a:cubicBezTo>
                <a:cubicBezTo>
                  <a:pt x="1630" y="10404"/>
                  <a:pt x="1257" y="10188"/>
                  <a:pt x="985" y="9972"/>
                </a:cubicBezTo>
                <a:cubicBezTo>
                  <a:pt x="713" y="9720"/>
                  <a:pt x="475" y="9504"/>
                  <a:pt x="340" y="9288"/>
                </a:cubicBezTo>
                <a:cubicBezTo>
                  <a:pt x="204" y="9036"/>
                  <a:pt x="102" y="8784"/>
                  <a:pt x="68" y="8568"/>
                </a:cubicBezTo>
                <a:cubicBezTo>
                  <a:pt x="0" y="8352"/>
                  <a:pt x="0" y="8172"/>
                  <a:pt x="0" y="8028"/>
                </a:cubicBezTo>
                <a:cubicBezTo>
                  <a:pt x="0" y="7740"/>
                  <a:pt x="34" y="7452"/>
                  <a:pt x="136" y="7200"/>
                </a:cubicBezTo>
                <a:cubicBezTo>
                  <a:pt x="204" y="6948"/>
                  <a:pt x="340" y="6696"/>
                  <a:pt x="509" y="6480"/>
                </a:cubicBezTo>
                <a:cubicBezTo>
                  <a:pt x="679" y="6264"/>
                  <a:pt x="849" y="6048"/>
                  <a:pt x="1053" y="5868"/>
                </a:cubicBezTo>
                <a:cubicBezTo>
                  <a:pt x="1257" y="5724"/>
                  <a:pt x="1460" y="5580"/>
                  <a:pt x="1698" y="5544"/>
                </a:cubicBezTo>
                <a:cubicBezTo>
                  <a:pt x="1936" y="6300"/>
                  <a:pt x="1936" y="6300"/>
                  <a:pt x="1936" y="6300"/>
                </a:cubicBezTo>
                <a:cubicBezTo>
                  <a:pt x="1800" y="6336"/>
                  <a:pt x="1698" y="6444"/>
                  <a:pt x="1528" y="6552"/>
                </a:cubicBezTo>
                <a:cubicBezTo>
                  <a:pt x="1392" y="6660"/>
                  <a:pt x="1257" y="6804"/>
                  <a:pt x="1121" y="6984"/>
                </a:cubicBezTo>
                <a:cubicBezTo>
                  <a:pt x="1019" y="7128"/>
                  <a:pt x="917" y="7308"/>
                  <a:pt x="849" y="7488"/>
                </a:cubicBezTo>
                <a:cubicBezTo>
                  <a:pt x="781" y="7704"/>
                  <a:pt x="747" y="7884"/>
                  <a:pt x="747" y="8100"/>
                </a:cubicBezTo>
                <a:cubicBezTo>
                  <a:pt x="747" y="8316"/>
                  <a:pt x="781" y="8496"/>
                  <a:pt x="849" y="8640"/>
                </a:cubicBezTo>
                <a:cubicBezTo>
                  <a:pt x="917" y="8820"/>
                  <a:pt x="1019" y="8964"/>
                  <a:pt x="1121" y="9108"/>
                </a:cubicBezTo>
                <a:cubicBezTo>
                  <a:pt x="1291" y="9252"/>
                  <a:pt x="1460" y="9396"/>
                  <a:pt x="1630" y="9504"/>
                </a:cubicBezTo>
                <a:cubicBezTo>
                  <a:pt x="1834" y="9648"/>
                  <a:pt x="2072" y="9756"/>
                  <a:pt x="2343" y="9864"/>
                </a:cubicBezTo>
                <a:cubicBezTo>
                  <a:pt x="2479" y="9468"/>
                  <a:pt x="2649" y="9108"/>
                  <a:pt x="2887" y="8784"/>
                </a:cubicBezTo>
                <a:cubicBezTo>
                  <a:pt x="3091" y="8424"/>
                  <a:pt x="3362" y="8100"/>
                  <a:pt x="3600" y="7776"/>
                </a:cubicBezTo>
                <a:cubicBezTo>
                  <a:pt x="3872" y="7488"/>
                  <a:pt x="4177" y="7164"/>
                  <a:pt x="4483" y="6876"/>
                </a:cubicBezTo>
                <a:cubicBezTo>
                  <a:pt x="4823" y="6624"/>
                  <a:pt x="5162" y="6372"/>
                  <a:pt x="5502" y="6156"/>
                </a:cubicBezTo>
                <a:cubicBezTo>
                  <a:pt x="5366" y="5976"/>
                  <a:pt x="5230" y="5796"/>
                  <a:pt x="5094" y="5616"/>
                </a:cubicBezTo>
                <a:cubicBezTo>
                  <a:pt x="4958" y="5400"/>
                  <a:pt x="4857" y="5184"/>
                  <a:pt x="4755" y="4968"/>
                </a:cubicBezTo>
                <a:cubicBezTo>
                  <a:pt x="4687" y="4752"/>
                  <a:pt x="4653" y="4536"/>
                  <a:pt x="4585" y="4284"/>
                </a:cubicBezTo>
                <a:cubicBezTo>
                  <a:pt x="4517" y="4068"/>
                  <a:pt x="4483" y="3816"/>
                  <a:pt x="4483" y="3564"/>
                </a:cubicBezTo>
                <a:cubicBezTo>
                  <a:pt x="4483" y="3060"/>
                  <a:pt x="4585" y="2592"/>
                  <a:pt x="4755" y="2160"/>
                </a:cubicBezTo>
                <a:cubicBezTo>
                  <a:pt x="4925" y="1728"/>
                  <a:pt x="5196" y="1332"/>
                  <a:pt x="5502" y="1044"/>
                </a:cubicBezTo>
                <a:cubicBezTo>
                  <a:pt x="5808" y="720"/>
                  <a:pt x="6147" y="468"/>
                  <a:pt x="6589" y="288"/>
                </a:cubicBezTo>
                <a:cubicBezTo>
                  <a:pt x="6996" y="108"/>
                  <a:pt x="7438" y="0"/>
                  <a:pt x="7913" y="0"/>
                </a:cubicBezTo>
                <a:cubicBezTo>
                  <a:pt x="8389" y="0"/>
                  <a:pt x="8830" y="108"/>
                  <a:pt x="9238" y="288"/>
                </a:cubicBezTo>
                <a:cubicBezTo>
                  <a:pt x="9645" y="468"/>
                  <a:pt x="10019" y="720"/>
                  <a:pt x="10325" y="1044"/>
                </a:cubicBezTo>
                <a:cubicBezTo>
                  <a:pt x="10630" y="1332"/>
                  <a:pt x="10868" y="1728"/>
                  <a:pt x="11038" y="2160"/>
                </a:cubicBezTo>
                <a:cubicBezTo>
                  <a:pt x="11208" y="2592"/>
                  <a:pt x="11309" y="3060"/>
                  <a:pt x="11309" y="3564"/>
                </a:cubicBezTo>
                <a:cubicBezTo>
                  <a:pt x="11309" y="3780"/>
                  <a:pt x="11275" y="3996"/>
                  <a:pt x="11275" y="4140"/>
                </a:cubicBezTo>
                <a:cubicBezTo>
                  <a:pt x="11242" y="4320"/>
                  <a:pt x="11208" y="4500"/>
                  <a:pt x="11174" y="4644"/>
                </a:cubicBezTo>
                <a:cubicBezTo>
                  <a:pt x="11275" y="4680"/>
                  <a:pt x="11411" y="4680"/>
                  <a:pt x="11547" y="4680"/>
                </a:cubicBezTo>
                <a:cubicBezTo>
                  <a:pt x="11683" y="4680"/>
                  <a:pt x="11819" y="4716"/>
                  <a:pt x="11955" y="4752"/>
                </a:cubicBezTo>
                <a:cubicBezTo>
                  <a:pt x="12091" y="4752"/>
                  <a:pt x="12226" y="4752"/>
                  <a:pt x="12362" y="4788"/>
                </a:cubicBezTo>
                <a:cubicBezTo>
                  <a:pt x="12464" y="4824"/>
                  <a:pt x="12600" y="4860"/>
                  <a:pt x="12736" y="4860"/>
                </a:cubicBezTo>
                <a:cubicBezTo>
                  <a:pt x="12940" y="4500"/>
                  <a:pt x="13177" y="4176"/>
                  <a:pt x="13449" y="3852"/>
                </a:cubicBezTo>
                <a:cubicBezTo>
                  <a:pt x="13721" y="3564"/>
                  <a:pt x="14060" y="3312"/>
                  <a:pt x="14400" y="3096"/>
                </a:cubicBezTo>
                <a:cubicBezTo>
                  <a:pt x="14740" y="2844"/>
                  <a:pt x="15079" y="2628"/>
                  <a:pt x="15453" y="2484"/>
                </a:cubicBezTo>
                <a:cubicBezTo>
                  <a:pt x="15860" y="2340"/>
                  <a:pt x="16234" y="2232"/>
                  <a:pt x="16608" y="2196"/>
                </a:cubicBezTo>
                <a:cubicBezTo>
                  <a:pt x="16540" y="2520"/>
                  <a:pt x="16438" y="2808"/>
                  <a:pt x="16370" y="3060"/>
                </a:cubicBezTo>
                <a:cubicBezTo>
                  <a:pt x="16302" y="3348"/>
                  <a:pt x="16234" y="3600"/>
                  <a:pt x="16166" y="3888"/>
                </a:cubicBezTo>
                <a:cubicBezTo>
                  <a:pt x="16098" y="4176"/>
                  <a:pt x="16064" y="4500"/>
                  <a:pt x="16064" y="4824"/>
                </a:cubicBezTo>
                <a:cubicBezTo>
                  <a:pt x="16030" y="5184"/>
                  <a:pt x="16030" y="5616"/>
                  <a:pt x="16030" y="6156"/>
                </a:cubicBezTo>
                <a:cubicBezTo>
                  <a:pt x="16404" y="6408"/>
                  <a:pt x="16743" y="6660"/>
                  <a:pt x="17083" y="6948"/>
                </a:cubicBezTo>
                <a:cubicBezTo>
                  <a:pt x="17423" y="7236"/>
                  <a:pt x="17728" y="7524"/>
                  <a:pt x="18000" y="7848"/>
                </a:cubicBezTo>
                <a:cubicBezTo>
                  <a:pt x="18238" y="8136"/>
                  <a:pt x="18475" y="8496"/>
                  <a:pt x="18679" y="8856"/>
                </a:cubicBezTo>
                <a:cubicBezTo>
                  <a:pt x="18883" y="9216"/>
                  <a:pt x="19087" y="9576"/>
                  <a:pt x="19223" y="9972"/>
                </a:cubicBezTo>
                <a:lnTo>
                  <a:pt x="19664" y="9972"/>
                </a:lnTo>
                <a:close/>
                <a:moveTo>
                  <a:pt x="20717" y="13212"/>
                </a:moveTo>
                <a:cubicBezTo>
                  <a:pt x="20717" y="11952"/>
                  <a:pt x="20717" y="11952"/>
                  <a:pt x="20717" y="11952"/>
                </a:cubicBezTo>
                <a:cubicBezTo>
                  <a:pt x="20717" y="11808"/>
                  <a:pt x="20683" y="11664"/>
                  <a:pt x="20649" y="11520"/>
                </a:cubicBezTo>
                <a:cubicBezTo>
                  <a:pt x="20581" y="11376"/>
                  <a:pt x="20513" y="11232"/>
                  <a:pt x="20411" y="11124"/>
                </a:cubicBezTo>
                <a:cubicBezTo>
                  <a:pt x="20343" y="11016"/>
                  <a:pt x="20208" y="10944"/>
                  <a:pt x="20072" y="10872"/>
                </a:cubicBezTo>
                <a:cubicBezTo>
                  <a:pt x="19970" y="10800"/>
                  <a:pt x="19800" y="10800"/>
                  <a:pt x="19664" y="10800"/>
                </a:cubicBezTo>
                <a:cubicBezTo>
                  <a:pt x="18679" y="10800"/>
                  <a:pt x="18679" y="10800"/>
                  <a:pt x="18679" y="10800"/>
                </a:cubicBezTo>
                <a:cubicBezTo>
                  <a:pt x="18509" y="10260"/>
                  <a:pt x="18509" y="10260"/>
                  <a:pt x="18509" y="10260"/>
                </a:cubicBezTo>
                <a:cubicBezTo>
                  <a:pt x="18408" y="9936"/>
                  <a:pt x="18238" y="9612"/>
                  <a:pt x="18068" y="9288"/>
                </a:cubicBezTo>
                <a:cubicBezTo>
                  <a:pt x="17864" y="8964"/>
                  <a:pt x="17626" y="8676"/>
                  <a:pt x="17355" y="8352"/>
                </a:cubicBezTo>
                <a:cubicBezTo>
                  <a:pt x="17117" y="8064"/>
                  <a:pt x="16879" y="7812"/>
                  <a:pt x="16574" y="7560"/>
                </a:cubicBezTo>
                <a:cubicBezTo>
                  <a:pt x="16268" y="7308"/>
                  <a:pt x="15962" y="7056"/>
                  <a:pt x="15589" y="6840"/>
                </a:cubicBezTo>
                <a:cubicBezTo>
                  <a:pt x="15249" y="6552"/>
                  <a:pt x="15249" y="6552"/>
                  <a:pt x="15249" y="6552"/>
                </a:cubicBezTo>
                <a:cubicBezTo>
                  <a:pt x="15249" y="6156"/>
                  <a:pt x="15249" y="6156"/>
                  <a:pt x="15249" y="6156"/>
                </a:cubicBezTo>
                <a:cubicBezTo>
                  <a:pt x="15249" y="5796"/>
                  <a:pt x="15249" y="5508"/>
                  <a:pt x="15249" y="5220"/>
                </a:cubicBezTo>
                <a:cubicBezTo>
                  <a:pt x="15283" y="4968"/>
                  <a:pt x="15317" y="4716"/>
                  <a:pt x="15317" y="4500"/>
                </a:cubicBezTo>
                <a:cubicBezTo>
                  <a:pt x="15317" y="4284"/>
                  <a:pt x="15351" y="4068"/>
                  <a:pt x="15385" y="3888"/>
                </a:cubicBezTo>
                <a:cubicBezTo>
                  <a:pt x="15419" y="3708"/>
                  <a:pt x="15453" y="3528"/>
                  <a:pt x="15521" y="3348"/>
                </a:cubicBezTo>
                <a:cubicBezTo>
                  <a:pt x="15283" y="3420"/>
                  <a:pt x="15045" y="3528"/>
                  <a:pt x="14842" y="3672"/>
                </a:cubicBezTo>
                <a:cubicBezTo>
                  <a:pt x="14638" y="3816"/>
                  <a:pt x="14434" y="3960"/>
                  <a:pt x="14264" y="4140"/>
                </a:cubicBezTo>
                <a:cubicBezTo>
                  <a:pt x="14094" y="4284"/>
                  <a:pt x="13925" y="4464"/>
                  <a:pt x="13789" y="4680"/>
                </a:cubicBezTo>
                <a:cubicBezTo>
                  <a:pt x="13653" y="4860"/>
                  <a:pt x="13517" y="5076"/>
                  <a:pt x="13381" y="5256"/>
                </a:cubicBezTo>
                <a:cubicBezTo>
                  <a:pt x="13109" y="5724"/>
                  <a:pt x="13109" y="5724"/>
                  <a:pt x="13109" y="5724"/>
                </a:cubicBezTo>
                <a:cubicBezTo>
                  <a:pt x="12600" y="5616"/>
                  <a:pt x="12600" y="5616"/>
                  <a:pt x="12600" y="5616"/>
                </a:cubicBezTo>
                <a:cubicBezTo>
                  <a:pt x="12430" y="5580"/>
                  <a:pt x="12294" y="5580"/>
                  <a:pt x="12125" y="5544"/>
                </a:cubicBezTo>
                <a:cubicBezTo>
                  <a:pt x="11955" y="5544"/>
                  <a:pt x="11819" y="5544"/>
                  <a:pt x="11649" y="5544"/>
                </a:cubicBezTo>
                <a:cubicBezTo>
                  <a:pt x="11513" y="5508"/>
                  <a:pt x="11343" y="5472"/>
                  <a:pt x="11208" y="5472"/>
                </a:cubicBezTo>
                <a:cubicBezTo>
                  <a:pt x="11038" y="5472"/>
                  <a:pt x="10868" y="5472"/>
                  <a:pt x="10732" y="5472"/>
                </a:cubicBezTo>
                <a:cubicBezTo>
                  <a:pt x="9611" y="5472"/>
                  <a:pt x="8558" y="5652"/>
                  <a:pt x="7608" y="6012"/>
                </a:cubicBezTo>
                <a:cubicBezTo>
                  <a:pt x="6623" y="6336"/>
                  <a:pt x="5774" y="6840"/>
                  <a:pt x="5026" y="7452"/>
                </a:cubicBezTo>
                <a:cubicBezTo>
                  <a:pt x="4279" y="8064"/>
                  <a:pt x="3702" y="8748"/>
                  <a:pt x="3294" y="9576"/>
                </a:cubicBezTo>
                <a:cubicBezTo>
                  <a:pt x="2853" y="10368"/>
                  <a:pt x="2649" y="11268"/>
                  <a:pt x="2649" y="12204"/>
                </a:cubicBezTo>
                <a:cubicBezTo>
                  <a:pt x="2649" y="12636"/>
                  <a:pt x="2683" y="13032"/>
                  <a:pt x="2785" y="13464"/>
                </a:cubicBezTo>
                <a:cubicBezTo>
                  <a:pt x="2853" y="13860"/>
                  <a:pt x="2989" y="14256"/>
                  <a:pt x="3158" y="14616"/>
                </a:cubicBezTo>
                <a:cubicBezTo>
                  <a:pt x="3362" y="15048"/>
                  <a:pt x="3600" y="15408"/>
                  <a:pt x="3872" y="15768"/>
                </a:cubicBezTo>
                <a:cubicBezTo>
                  <a:pt x="4143" y="16092"/>
                  <a:pt x="4449" y="16416"/>
                  <a:pt x="4823" y="16740"/>
                </a:cubicBezTo>
                <a:cubicBezTo>
                  <a:pt x="5264" y="17100"/>
                  <a:pt x="5264" y="17100"/>
                  <a:pt x="5264" y="17100"/>
                </a:cubicBezTo>
                <a:cubicBezTo>
                  <a:pt x="5026" y="17640"/>
                  <a:pt x="5026" y="17640"/>
                  <a:pt x="5026" y="17640"/>
                </a:cubicBezTo>
                <a:cubicBezTo>
                  <a:pt x="4585" y="19080"/>
                  <a:pt x="4585" y="19080"/>
                  <a:pt x="4585" y="19080"/>
                </a:cubicBezTo>
                <a:cubicBezTo>
                  <a:pt x="4551" y="19188"/>
                  <a:pt x="4551" y="19332"/>
                  <a:pt x="4551" y="19440"/>
                </a:cubicBezTo>
                <a:cubicBezTo>
                  <a:pt x="4551" y="19584"/>
                  <a:pt x="4585" y="19692"/>
                  <a:pt x="4619" y="19836"/>
                </a:cubicBezTo>
                <a:cubicBezTo>
                  <a:pt x="4687" y="19944"/>
                  <a:pt x="4755" y="20052"/>
                  <a:pt x="4857" y="20124"/>
                </a:cubicBezTo>
                <a:cubicBezTo>
                  <a:pt x="4925" y="20196"/>
                  <a:pt x="5026" y="20268"/>
                  <a:pt x="5162" y="20340"/>
                </a:cubicBezTo>
                <a:cubicBezTo>
                  <a:pt x="6215" y="20736"/>
                  <a:pt x="6215" y="20736"/>
                  <a:pt x="6215" y="20736"/>
                </a:cubicBezTo>
                <a:cubicBezTo>
                  <a:pt x="6249" y="20736"/>
                  <a:pt x="6283" y="20772"/>
                  <a:pt x="6351" y="20772"/>
                </a:cubicBezTo>
                <a:cubicBezTo>
                  <a:pt x="6419" y="20772"/>
                  <a:pt x="6487" y="20772"/>
                  <a:pt x="6521" y="20772"/>
                </a:cubicBezTo>
                <a:cubicBezTo>
                  <a:pt x="6725" y="20772"/>
                  <a:pt x="6928" y="20700"/>
                  <a:pt x="7098" y="20592"/>
                </a:cubicBezTo>
                <a:cubicBezTo>
                  <a:pt x="7234" y="20448"/>
                  <a:pt x="7370" y="20304"/>
                  <a:pt x="7404" y="20124"/>
                </a:cubicBezTo>
                <a:cubicBezTo>
                  <a:pt x="7709" y="19188"/>
                  <a:pt x="7709" y="19188"/>
                  <a:pt x="7709" y="19188"/>
                </a:cubicBezTo>
                <a:cubicBezTo>
                  <a:pt x="7913" y="18504"/>
                  <a:pt x="7913" y="18504"/>
                  <a:pt x="7913" y="18504"/>
                </a:cubicBezTo>
                <a:cubicBezTo>
                  <a:pt x="8558" y="18648"/>
                  <a:pt x="8558" y="18648"/>
                  <a:pt x="8558" y="18648"/>
                </a:cubicBezTo>
                <a:cubicBezTo>
                  <a:pt x="8728" y="18684"/>
                  <a:pt x="8932" y="18720"/>
                  <a:pt x="9102" y="18756"/>
                </a:cubicBezTo>
                <a:cubicBezTo>
                  <a:pt x="9272" y="18792"/>
                  <a:pt x="9442" y="18828"/>
                  <a:pt x="9611" y="18864"/>
                </a:cubicBezTo>
                <a:cubicBezTo>
                  <a:pt x="9849" y="18864"/>
                  <a:pt x="10019" y="18900"/>
                  <a:pt x="10189" y="18900"/>
                </a:cubicBezTo>
                <a:cubicBezTo>
                  <a:pt x="10392" y="18900"/>
                  <a:pt x="10562" y="18900"/>
                  <a:pt x="10732" y="18900"/>
                </a:cubicBezTo>
                <a:cubicBezTo>
                  <a:pt x="10970" y="18900"/>
                  <a:pt x="11208" y="18900"/>
                  <a:pt x="11445" y="18864"/>
                </a:cubicBezTo>
                <a:cubicBezTo>
                  <a:pt x="11683" y="18864"/>
                  <a:pt x="11921" y="18828"/>
                  <a:pt x="12192" y="18792"/>
                </a:cubicBezTo>
                <a:cubicBezTo>
                  <a:pt x="12736" y="18720"/>
                  <a:pt x="12736" y="18720"/>
                  <a:pt x="12736" y="18720"/>
                </a:cubicBezTo>
                <a:cubicBezTo>
                  <a:pt x="12974" y="19224"/>
                  <a:pt x="12974" y="19224"/>
                  <a:pt x="12974" y="19224"/>
                </a:cubicBezTo>
                <a:cubicBezTo>
                  <a:pt x="13415" y="20196"/>
                  <a:pt x="13415" y="20196"/>
                  <a:pt x="13415" y="20196"/>
                </a:cubicBezTo>
                <a:cubicBezTo>
                  <a:pt x="13517" y="20376"/>
                  <a:pt x="13653" y="20520"/>
                  <a:pt x="13789" y="20628"/>
                </a:cubicBezTo>
                <a:cubicBezTo>
                  <a:pt x="13925" y="20736"/>
                  <a:pt x="14094" y="20772"/>
                  <a:pt x="14264" y="20772"/>
                </a:cubicBezTo>
                <a:cubicBezTo>
                  <a:pt x="14366" y="20772"/>
                  <a:pt x="14434" y="20772"/>
                  <a:pt x="14502" y="20736"/>
                </a:cubicBezTo>
                <a:cubicBezTo>
                  <a:pt x="14604" y="20736"/>
                  <a:pt x="14638" y="20700"/>
                  <a:pt x="14706" y="20664"/>
                </a:cubicBezTo>
                <a:cubicBezTo>
                  <a:pt x="15691" y="20196"/>
                  <a:pt x="15691" y="20196"/>
                  <a:pt x="15691" y="20196"/>
                </a:cubicBezTo>
                <a:cubicBezTo>
                  <a:pt x="15792" y="20160"/>
                  <a:pt x="15894" y="20052"/>
                  <a:pt x="15996" y="19944"/>
                </a:cubicBezTo>
                <a:cubicBezTo>
                  <a:pt x="16098" y="19836"/>
                  <a:pt x="16132" y="19728"/>
                  <a:pt x="16166" y="19584"/>
                </a:cubicBezTo>
                <a:cubicBezTo>
                  <a:pt x="16234" y="19476"/>
                  <a:pt x="16268" y="19332"/>
                  <a:pt x="16234" y="19188"/>
                </a:cubicBezTo>
                <a:cubicBezTo>
                  <a:pt x="16234" y="19044"/>
                  <a:pt x="16200" y="18936"/>
                  <a:pt x="16132" y="18864"/>
                </a:cubicBezTo>
                <a:cubicBezTo>
                  <a:pt x="15860" y="18252"/>
                  <a:pt x="15860" y="18252"/>
                  <a:pt x="15860" y="18252"/>
                </a:cubicBezTo>
                <a:cubicBezTo>
                  <a:pt x="15555" y="17640"/>
                  <a:pt x="15555" y="17640"/>
                  <a:pt x="15555" y="17640"/>
                </a:cubicBezTo>
                <a:cubicBezTo>
                  <a:pt x="16098" y="17208"/>
                  <a:pt x="16098" y="17208"/>
                  <a:pt x="16098" y="17208"/>
                </a:cubicBezTo>
                <a:cubicBezTo>
                  <a:pt x="16336" y="17064"/>
                  <a:pt x="16540" y="16884"/>
                  <a:pt x="16743" y="16704"/>
                </a:cubicBezTo>
                <a:cubicBezTo>
                  <a:pt x="16947" y="16488"/>
                  <a:pt x="17151" y="16308"/>
                  <a:pt x="17321" y="16092"/>
                </a:cubicBezTo>
                <a:cubicBezTo>
                  <a:pt x="17491" y="15876"/>
                  <a:pt x="17660" y="15696"/>
                  <a:pt x="17796" y="15480"/>
                </a:cubicBezTo>
                <a:cubicBezTo>
                  <a:pt x="17966" y="15264"/>
                  <a:pt x="18102" y="15012"/>
                  <a:pt x="18204" y="14760"/>
                </a:cubicBezTo>
                <a:cubicBezTo>
                  <a:pt x="18442" y="14400"/>
                  <a:pt x="18442" y="14400"/>
                  <a:pt x="18442" y="14400"/>
                </a:cubicBezTo>
                <a:cubicBezTo>
                  <a:pt x="19664" y="14400"/>
                  <a:pt x="19664" y="14400"/>
                  <a:pt x="19664" y="14400"/>
                </a:cubicBezTo>
                <a:cubicBezTo>
                  <a:pt x="19800" y="14400"/>
                  <a:pt x="19970" y="14364"/>
                  <a:pt x="20072" y="14292"/>
                </a:cubicBezTo>
                <a:cubicBezTo>
                  <a:pt x="20208" y="14220"/>
                  <a:pt x="20343" y="14148"/>
                  <a:pt x="20411" y="14076"/>
                </a:cubicBezTo>
                <a:cubicBezTo>
                  <a:pt x="20513" y="13932"/>
                  <a:pt x="20581" y="13824"/>
                  <a:pt x="20649" y="13680"/>
                </a:cubicBezTo>
                <a:cubicBezTo>
                  <a:pt x="20683" y="13536"/>
                  <a:pt x="20717" y="13392"/>
                  <a:pt x="20717" y="13212"/>
                </a:cubicBezTo>
                <a:close/>
                <a:moveTo>
                  <a:pt x="5264" y="3564"/>
                </a:moveTo>
                <a:cubicBezTo>
                  <a:pt x="5264" y="3780"/>
                  <a:pt x="5264" y="3996"/>
                  <a:pt x="5332" y="4212"/>
                </a:cubicBezTo>
                <a:cubicBezTo>
                  <a:pt x="5400" y="4392"/>
                  <a:pt x="5468" y="4608"/>
                  <a:pt x="5502" y="4788"/>
                </a:cubicBezTo>
                <a:cubicBezTo>
                  <a:pt x="5604" y="4968"/>
                  <a:pt x="5706" y="5148"/>
                  <a:pt x="5808" y="5292"/>
                </a:cubicBezTo>
                <a:cubicBezTo>
                  <a:pt x="5943" y="5472"/>
                  <a:pt x="6079" y="5580"/>
                  <a:pt x="6215" y="5724"/>
                </a:cubicBezTo>
                <a:cubicBezTo>
                  <a:pt x="6521" y="5580"/>
                  <a:pt x="6826" y="5472"/>
                  <a:pt x="7166" y="5364"/>
                </a:cubicBezTo>
                <a:cubicBezTo>
                  <a:pt x="7472" y="5220"/>
                  <a:pt x="7811" y="5112"/>
                  <a:pt x="8151" y="5004"/>
                </a:cubicBezTo>
                <a:cubicBezTo>
                  <a:pt x="8491" y="4932"/>
                  <a:pt x="8830" y="4860"/>
                  <a:pt x="9204" y="4824"/>
                </a:cubicBezTo>
                <a:cubicBezTo>
                  <a:pt x="9577" y="4752"/>
                  <a:pt x="9951" y="4716"/>
                  <a:pt x="10325" y="4680"/>
                </a:cubicBezTo>
                <a:cubicBezTo>
                  <a:pt x="10392" y="4536"/>
                  <a:pt x="10460" y="4356"/>
                  <a:pt x="10494" y="4176"/>
                </a:cubicBezTo>
                <a:cubicBezTo>
                  <a:pt x="10528" y="3996"/>
                  <a:pt x="10562" y="3780"/>
                  <a:pt x="10562" y="3564"/>
                </a:cubicBezTo>
                <a:cubicBezTo>
                  <a:pt x="10562" y="3204"/>
                  <a:pt x="10494" y="2844"/>
                  <a:pt x="10358" y="2484"/>
                </a:cubicBezTo>
                <a:cubicBezTo>
                  <a:pt x="10223" y="2160"/>
                  <a:pt x="10053" y="1836"/>
                  <a:pt x="9815" y="1584"/>
                </a:cubicBezTo>
                <a:cubicBezTo>
                  <a:pt x="9543" y="1332"/>
                  <a:pt x="9238" y="1152"/>
                  <a:pt x="8932" y="1008"/>
                </a:cubicBezTo>
                <a:cubicBezTo>
                  <a:pt x="8626" y="864"/>
                  <a:pt x="8287" y="792"/>
                  <a:pt x="7913" y="792"/>
                </a:cubicBezTo>
                <a:cubicBezTo>
                  <a:pt x="7540" y="792"/>
                  <a:pt x="7200" y="864"/>
                  <a:pt x="6894" y="1008"/>
                </a:cubicBezTo>
                <a:cubicBezTo>
                  <a:pt x="6555" y="1152"/>
                  <a:pt x="6283" y="1332"/>
                  <a:pt x="6045" y="1584"/>
                </a:cubicBezTo>
                <a:cubicBezTo>
                  <a:pt x="5808" y="1836"/>
                  <a:pt x="5604" y="2160"/>
                  <a:pt x="5468" y="2484"/>
                </a:cubicBezTo>
                <a:cubicBezTo>
                  <a:pt x="5332" y="2844"/>
                  <a:pt x="5264" y="3204"/>
                  <a:pt x="5264" y="3564"/>
                </a:cubicBezTo>
                <a:close/>
                <a:moveTo>
                  <a:pt x="16574" y="10584"/>
                </a:moveTo>
                <a:cubicBezTo>
                  <a:pt x="16574" y="10440"/>
                  <a:pt x="16540" y="10296"/>
                  <a:pt x="16506" y="10188"/>
                </a:cubicBezTo>
                <a:cubicBezTo>
                  <a:pt x="16472" y="10080"/>
                  <a:pt x="16404" y="9972"/>
                  <a:pt x="16302" y="9900"/>
                </a:cubicBezTo>
                <a:cubicBezTo>
                  <a:pt x="16200" y="9792"/>
                  <a:pt x="16132" y="9720"/>
                  <a:pt x="16030" y="9648"/>
                </a:cubicBezTo>
                <a:cubicBezTo>
                  <a:pt x="15928" y="9612"/>
                  <a:pt x="15792" y="9576"/>
                  <a:pt x="15657" y="9576"/>
                </a:cubicBezTo>
                <a:cubicBezTo>
                  <a:pt x="15521" y="9576"/>
                  <a:pt x="15419" y="9612"/>
                  <a:pt x="15283" y="9648"/>
                </a:cubicBezTo>
                <a:cubicBezTo>
                  <a:pt x="15181" y="9720"/>
                  <a:pt x="15079" y="9792"/>
                  <a:pt x="14977" y="9900"/>
                </a:cubicBezTo>
                <a:cubicBezTo>
                  <a:pt x="14875" y="9972"/>
                  <a:pt x="14808" y="10080"/>
                  <a:pt x="14774" y="10188"/>
                </a:cubicBezTo>
                <a:cubicBezTo>
                  <a:pt x="14740" y="10296"/>
                  <a:pt x="14706" y="10440"/>
                  <a:pt x="14706" y="10584"/>
                </a:cubicBezTo>
                <a:cubicBezTo>
                  <a:pt x="14706" y="10728"/>
                  <a:pt x="14740" y="10836"/>
                  <a:pt x="14774" y="10980"/>
                </a:cubicBezTo>
                <a:cubicBezTo>
                  <a:pt x="14808" y="11088"/>
                  <a:pt x="14875" y="11196"/>
                  <a:pt x="14977" y="11304"/>
                </a:cubicBezTo>
                <a:cubicBezTo>
                  <a:pt x="15079" y="11376"/>
                  <a:pt x="15181" y="11448"/>
                  <a:pt x="15283" y="11520"/>
                </a:cubicBezTo>
                <a:cubicBezTo>
                  <a:pt x="15419" y="11556"/>
                  <a:pt x="15521" y="11592"/>
                  <a:pt x="15657" y="11592"/>
                </a:cubicBezTo>
                <a:cubicBezTo>
                  <a:pt x="15792" y="11592"/>
                  <a:pt x="15928" y="11556"/>
                  <a:pt x="16030" y="11520"/>
                </a:cubicBezTo>
                <a:cubicBezTo>
                  <a:pt x="16132" y="11448"/>
                  <a:pt x="16200" y="11376"/>
                  <a:pt x="16302" y="11304"/>
                </a:cubicBezTo>
                <a:cubicBezTo>
                  <a:pt x="16404" y="11196"/>
                  <a:pt x="16472" y="11088"/>
                  <a:pt x="16506" y="10980"/>
                </a:cubicBezTo>
                <a:cubicBezTo>
                  <a:pt x="16540" y="10836"/>
                  <a:pt x="16574" y="10728"/>
                  <a:pt x="16574" y="10584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19" name="Shape 4919"/>
          <p:cNvSpPr/>
          <p:nvPr/>
        </p:nvSpPr>
        <p:spPr>
          <a:xfrm>
            <a:off x="8450847" y="4368615"/>
            <a:ext cx="273664" cy="234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8" y="6147"/>
                </a:moveTo>
                <a:cubicBezTo>
                  <a:pt x="21600" y="6989"/>
                  <a:pt x="21600" y="6989"/>
                  <a:pt x="21600" y="6989"/>
                </a:cubicBezTo>
                <a:cubicBezTo>
                  <a:pt x="21600" y="16168"/>
                  <a:pt x="21600" y="16168"/>
                  <a:pt x="21600" y="16168"/>
                </a:cubicBezTo>
                <a:cubicBezTo>
                  <a:pt x="10764" y="21600"/>
                  <a:pt x="10764" y="21600"/>
                  <a:pt x="10764" y="21600"/>
                </a:cubicBezTo>
                <a:cubicBezTo>
                  <a:pt x="0" y="16253"/>
                  <a:pt x="0" y="16253"/>
                  <a:pt x="0" y="16253"/>
                </a:cubicBezTo>
                <a:cubicBezTo>
                  <a:pt x="0" y="6989"/>
                  <a:pt x="0" y="6989"/>
                  <a:pt x="0" y="6989"/>
                </a:cubicBezTo>
                <a:cubicBezTo>
                  <a:pt x="1764" y="6063"/>
                  <a:pt x="1764" y="6063"/>
                  <a:pt x="1764" y="6063"/>
                </a:cubicBezTo>
                <a:cubicBezTo>
                  <a:pt x="1692" y="5895"/>
                  <a:pt x="1656" y="5768"/>
                  <a:pt x="1620" y="5600"/>
                </a:cubicBezTo>
                <a:cubicBezTo>
                  <a:pt x="1584" y="5474"/>
                  <a:pt x="1584" y="5305"/>
                  <a:pt x="1584" y="5179"/>
                </a:cubicBezTo>
                <a:cubicBezTo>
                  <a:pt x="1584" y="4842"/>
                  <a:pt x="1656" y="4547"/>
                  <a:pt x="1836" y="4253"/>
                </a:cubicBezTo>
                <a:cubicBezTo>
                  <a:pt x="2016" y="4000"/>
                  <a:pt x="2232" y="3747"/>
                  <a:pt x="2520" y="3537"/>
                </a:cubicBezTo>
                <a:cubicBezTo>
                  <a:pt x="2808" y="3284"/>
                  <a:pt x="3132" y="3158"/>
                  <a:pt x="3528" y="3032"/>
                </a:cubicBezTo>
                <a:cubicBezTo>
                  <a:pt x="3924" y="2905"/>
                  <a:pt x="4320" y="2863"/>
                  <a:pt x="4752" y="2863"/>
                </a:cubicBezTo>
                <a:cubicBezTo>
                  <a:pt x="4968" y="2863"/>
                  <a:pt x="5184" y="2863"/>
                  <a:pt x="5364" y="2905"/>
                </a:cubicBezTo>
                <a:cubicBezTo>
                  <a:pt x="5544" y="2905"/>
                  <a:pt x="5760" y="2947"/>
                  <a:pt x="5940" y="3032"/>
                </a:cubicBezTo>
                <a:cubicBezTo>
                  <a:pt x="6120" y="3074"/>
                  <a:pt x="6300" y="3116"/>
                  <a:pt x="6444" y="3200"/>
                </a:cubicBezTo>
                <a:cubicBezTo>
                  <a:pt x="6624" y="3284"/>
                  <a:pt x="6768" y="3368"/>
                  <a:pt x="6912" y="3453"/>
                </a:cubicBezTo>
                <a:cubicBezTo>
                  <a:pt x="7704" y="3032"/>
                  <a:pt x="7704" y="3032"/>
                  <a:pt x="7704" y="3032"/>
                </a:cubicBezTo>
                <a:cubicBezTo>
                  <a:pt x="7668" y="2905"/>
                  <a:pt x="7632" y="2821"/>
                  <a:pt x="7596" y="2695"/>
                </a:cubicBezTo>
                <a:cubicBezTo>
                  <a:pt x="7596" y="2611"/>
                  <a:pt x="7560" y="2484"/>
                  <a:pt x="7560" y="2358"/>
                </a:cubicBezTo>
                <a:cubicBezTo>
                  <a:pt x="7560" y="2021"/>
                  <a:pt x="7668" y="1726"/>
                  <a:pt x="7848" y="1432"/>
                </a:cubicBezTo>
                <a:cubicBezTo>
                  <a:pt x="7992" y="1137"/>
                  <a:pt x="8244" y="926"/>
                  <a:pt x="8532" y="716"/>
                </a:cubicBezTo>
                <a:cubicBezTo>
                  <a:pt x="8784" y="505"/>
                  <a:pt x="9144" y="337"/>
                  <a:pt x="9540" y="211"/>
                </a:cubicBezTo>
                <a:cubicBezTo>
                  <a:pt x="9900" y="84"/>
                  <a:pt x="10332" y="0"/>
                  <a:pt x="10764" y="0"/>
                </a:cubicBezTo>
                <a:cubicBezTo>
                  <a:pt x="11196" y="0"/>
                  <a:pt x="11628" y="84"/>
                  <a:pt x="12024" y="211"/>
                </a:cubicBezTo>
                <a:cubicBezTo>
                  <a:pt x="12384" y="337"/>
                  <a:pt x="12744" y="505"/>
                  <a:pt x="13068" y="716"/>
                </a:cubicBezTo>
                <a:cubicBezTo>
                  <a:pt x="13356" y="926"/>
                  <a:pt x="13572" y="1137"/>
                  <a:pt x="13752" y="1432"/>
                </a:cubicBezTo>
                <a:cubicBezTo>
                  <a:pt x="13896" y="1726"/>
                  <a:pt x="14004" y="2021"/>
                  <a:pt x="14004" y="2358"/>
                </a:cubicBezTo>
                <a:cubicBezTo>
                  <a:pt x="14004" y="2484"/>
                  <a:pt x="13968" y="2611"/>
                  <a:pt x="13968" y="2695"/>
                </a:cubicBezTo>
                <a:cubicBezTo>
                  <a:pt x="13932" y="2821"/>
                  <a:pt x="13896" y="2905"/>
                  <a:pt x="13860" y="3032"/>
                </a:cubicBezTo>
                <a:cubicBezTo>
                  <a:pt x="14904" y="3537"/>
                  <a:pt x="14904" y="3537"/>
                  <a:pt x="14904" y="3537"/>
                </a:cubicBezTo>
                <a:cubicBezTo>
                  <a:pt x="15048" y="3411"/>
                  <a:pt x="15192" y="3326"/>
                  <a:pt x="15372" y="3242"/>
                </a:cubicBezTo>
                <a:cubicBezTo>
                  <a:pt x="15552" y="3158"/>
                  <a:pt x="15732" y="3116"/>
                  <a:pt x="15912" y="3032"/>
                </a:cubicBezTo>
                <a:cubicBezTo>
                  <a:pt x="16092" y="2947"/>
                  <a:pt x="16308" y="2905"/>
                  <a:pt x="16524" y="2905"/>
                </a:cubicBezTo>
                <a:cubicBezTo>
                  <a:pt x="16740" y="2863"/>
                  <a:pt x="16956" y="2863"/>
                  <a:pt x="17172" y="2863"/>
                </a:cubicBezTo>
                <a:cubicBezTo>
                  <a:pt x="17640" y="2863"/>
                  <a:pt x="18036" y="2905"/>
                  <a:pt x="18432" y="3032"/>
                </a:cubicBezTo>
                <a:cubicBezTo>
                  <a:pt x="18828" y="3158"/>
                  <a:pt x="19152" y="3284"/>
                  <a:pt x="19440" y="3537"/>
                </a:cubicBezTo>
                <a:cubicBezTo>
                  <a:pt x="19728" y="3747"/>
                  <a:pt x="19944" y="4000"/>
                  <a:pt x="20124" y="4253"/>
                </a:cubicBezTo>
                <a:cubicBezTo>
                  <a:pt x="20304" y="4547"/>
                  <a:pt x="20376" y="4842"/>
                  <a:pt x="20376" y="5179"/>
                </a:cubicBezTo>
                <a:cubicBezTo>
                  <a:pt x="20376" y="5347"/>
                  <a:pt x="20340" y="5516"/>
                  <a:pt x="20304" y="5684"/>
                </a:cubicBezTo>
                <a:cubicBezTo>
                  <a:pt x="20268" y="5853"/>
                  <a:pt x="20196" y="6021"/>
                  <a:pt x="20088" y="6147"/>
                </a:cubicBezTo>
                <a:close/>
                <a:moveTo>
                  <a:pt x="792" y="7958"/>
                </a:moveTo>
                <a:cubicBezTo>
                  <a:pt x="792" y="15579"/>
                  <a:pt x="792" y="15579"/>
                  <a:pt x="792" y="15579"/>
                </a:cubicBezTo>
                <a:cubicBezTo>
                  <a:pt x="10404" y="20421"/>
                  <a:pt x="10404" y="20421"/>
                  <a:pt x="10404" y="20421"/>
                </a:cubicBezTo>
                <a:cubicBezTo>
                  <a:pt x="10404" y="12716"/>
                  <a:pt x="10404" y="12716"/>
                  <a:pt x="10404" y="12716"/>
                </a:cubicBezTo>
                <a:lnTo>
                  <a:pt x="792" y="7958"/>
                </a:lnTo>
                <a:close/>
                <a:moveTo>
                  <a:pt x="10764" y="11958"/>
                </a:moveTo>
                <a:cubicBezTo>
                  <a:pt x="20196" y="7284"/>
                  <a:pt x="20196" y="7284"/>
                  <a:pt x="20196" y="7284"/>
                </a:cubicBezTo>
                <a:cubicBezTo>
                  <a:pt x="19440" y="6989"/>
                  <a:pt x="19440" y="6989"/>
                  <a:pt x="19440" y="6989"/>
                </a:cubicBezTo>
                <a:cubicBezTo>
                  <a:pt x="19296" y="7074"/>
                  <a:pt x="19116" y="7158"/>
                  <a:pt x="18936" y="7242"/>
                </a:cubicBezTo>
                <a:cubicBezTo>
                  <a:pt x="18756" y="7326"/>
                  <a:pt x="18576" y="7368"/>
                  <a:pt x="18396" y="7411"/>
                </a:cubicBezTo>
                <a:cubicBezTo>
                  <a:pt x="18216" y="7495"/>
                  <a:pt x="18036" y="7537"/>
                  <a:pt x="17820" y="7579"/>
                </a:cubicBezTo>
                <a:cubicBezTo>
                  <a:pt x="17604" y="7621"/>
                  <a:pt x="17388" y="7621"/>
                  <a:pt x="17172" y="7621"/>
                </a:cubicBezTo>
                <a:cubicBezTo>
                  <a:pt x="16740" y="7621"/>
                  <a:pt x="16344" y="7579"/>
                  <a:pt x="15948" y="7453"/>
                </a:cubicBezTo>
                <a:cubicBezTo>
                  <a:pt x="15552" y="7326"/>
                  <a:pt x="15228" y="7158"/>
                  <a:pt x="14940" y="6905"/>
                </a:cubicBezTo>
                <a:cubicBezTo>
                  <a:pt x="14616" y="6695"/>
                  <a:pt x="14400" y="6442"/>
                  <a:pt x="14220" y="6189"/>
                </a:cubicBezTo>
                <a:cubicBezTo>
                  <a:pt x="14076" y="5895"/>
                  <a:pt x="14004" y="5600"/>
                  <a:pt x="14004" y="5263"/>
                </a:cubicBezTo>
                <a:cubicBezTo>
                  <a:pt x="14004" y="5095"/>
                  <a:pt x="14040" y="4926"/>
                  <a:pt x="14076" y="4800"/>
                </a:cubicBezTo>
                <a:cubicBezTo>
                  <a:pt x="14112" y="4632"/>
                  <a:pt x="14184" y="4505"/>
                  <a:pt x="14292" y="4337"/>
                </a:cubicBezTo>
                <a:cubicBezTo>
                  <a:pt x="13356" y="3832"/>
                  <a:pt x="13356" y="3832"/>
                  <a:pt x="13356" y="3832"/>
                </a:cubicBezTo>
                <a:cubicBezTo>
                  <a:pt x="13176" y="4000"/>
                  <a:pt x="13032" y="4126"/>
                  <a:pt x="12816" y="4253"/>
                </a:cubicBezTo>
                <a:cubicBezTo>
                  <a:pt x="12636" y="4337"/>
                  <a:pt x="12420" y="4463"/>
                  <a:pt x="12204" y="4547"/>
                </a:cubicBezTo>
                <a:cubicBezTo>
                  <a:pt x="11988" y="4632"/>
                  <a:pt x="11772" y="4674"/>
                  <a:pt x="11556" y="4716"/>
                </a:cubicBezTo>
                <a:cubicBezTo>
                  <a:pt x="11304" y="4758"/>
                  <a:pt x="11052" y="4800"/>
                  <a:pt x="10764" y="4800"/>
                </a:cubicBezTo>
                <a:cubicBezTo>
                  <a:pt x="10512" y="4800"/>
                  <a:pt x="10260" y="4758"/>
                  <a:pt x="10044" y="4716"/>
                </a:cubicBezTo>
                <a:cubicBezTo>
                  <a:pt x="9792" y="4674"/>
                  <a:pt x="9576" y="4632"/>
                  <a:pt x="9360" y="4547"/>
                </a:cubicBezTo>
                <a:cubicBezTo>
                  <a:pt x="9144" y="4463"/>
                  <a:pt x="8928" y="4337"/>
                  <a:pt x="8748" y="4253"/>
                </a:cubicBezTo>
                <a:cubicBezTo>
                  <a:pt x="8568" y="4126"/>
                  <a:pt x="8388" y="4000"/>
                  <a:pt x="8244" y="3832"/>
                </a:cubicBezTo>
                <a:cubicBezTo>
                  <a:pt x="7632" y="4126"/>
                  <a:pt x="7632" y="4126"/>
                  <a:pt x="7632" y="4126"/>
                </a:cubicBezTo>
                <a:cubicBezTo>
                  <a:pt x="7740" y="4295"/>
                  <a:pt x="7848" y="4505"/>
                  <a:pt x="7920" y="4674"/>
                </a:cubicBezTo>
                <a:cubicBezTo>
                  <a:pt x="7956" y="4842"/>
                  <a:pt x="7992" y="5053"/>
                  <a:pt x="7992" y="5221"/>
                </a:cubicBezTo>
                <a:cubicBezTo>
                  <a:pt x="7992" y="5558"/>
                  <a:pt x="7920" y="5853"/>
                  <a:pt x="7740" y="6147"/>
                </a:cubicBezTo>
                <a:cubicBezTo>
                  <a:pt x="7560" y="6442"/>
                  <a:pt x="7344" y="6695"/>
                  <a:pt x="7056" y="6863"/>
                </a:cubicBezTo>
                <a:cubicBezTo>
                  <a:pt x="6732" y="7074"/>
                  <a:pt x="6408" y="7242"/>
                  <a:pt x="6012" y="7368"/>
                </a:cubicBezTo>
                <a:cubicBezTo>
                  <a:pt x="5616" y="7537"/>
                  <a:pt x="5184" y="7579"/>
                  <a:pt x="4752" y="7579"/>
                </a:cubicBezTo>
                <a:cubicBezTo>
                  <a:pt x="4536" y="7579"/>
                  <a:pt x="4320" y="7579"/>
                  <a:pt x="4068" y="7537"/>
                </a:cubicBezTo>
                <a:cubicBezTo>
                  <a:pt x="3852" y="7495"/>
                  <a:pt x="3636" y="7453"/>
                  <a:pt x="3456" y="7368"/>
                </a:cubicBezTo>
                <a:cubicBezTo>
                  <a:pt x="3240" y="7284"/>
                  <a:pt x="3024" y="7200"/>
                  <a:pt x="2880" y="7074"/>
                </a:cubicBezTo>
                <a:cubicBezTo>
                  <a:pt x="2700" y="6989"/>
                  <a:pt x="2520" y="6863"/>
                  <a:pt x="2376" y="6737"/>
                </a:cubicBezTo>
                <a:cubicBezTo>
                  <a:pt x="1404" y="7242"/>
                  <a:pt x="1404" y="7242"/>
                  <a:pt x="1404" y="7242"/>
                </a:cubicBezTo>
                <a:lnTo>
                  <a:pt x="10764" y="11958"/>
                </a:lnTo>
                <a:close/>
                <a:moveTo>
                  <a:pt x="4752" y="3789"/>
                </a:moveTo>
                <a:cubicBezTo>
                  <a:pt x="4464" y="3789"/>
                  <a:pt x="4140" y="3832"/>
                  <a:pt x="3852" y="3916"/>
                </a:cubicBezTo>
                <a:cubicBezTo>
                  <a:pt x="3564" y="4000"/>
                  <a:pt x="3312" y="4084"/>
                  <a:pt x="3060" y="4253"/>
                </a:cubicBezTo>
                <a:cubicBezTo>
                  <a:pt x="2844" y="4379"/>
                  <a:pt x="2700" y="4547"/>
                  <a:pt x="2556" y="4716"/>
                </a:cubicBezTo>
                <a:cubicBezTo>
                  <a:pt x="2448" y="4884"/>
                  <a:pt x="2376" y="5011"/>
                  <a:pt x="2376" y="5179"/>
                </a:cubicBezTo>
                <a:cubicBezTo>
                  <a:pt x="2376" y="5347"/>
                  <a:pt x="2448" y="5516"/>
                  <a:pt x="2556" y="5684"/>
                </a:cubicBezTo>
                <a:cubicBezTo>
                  <a:pt x="2700" y="5853"/>
                  <a:pt x="2844" y="5979"/>
                  <a:pt x="3060" y="6105"/>
                </a:cubicBezTo>
                <a:cubicBezTo>
                  <a:pt x="3312" y="6232"/>
                  <a:pt x="3564" y="6358"/>
                  <a:pt x="3852" y="6442"/>
                </a:cubicBezTo>
                <a:cubicBezTo>
                  <a:pt x="4140" y="6526"/>
                  <a:pt x="4464" y="6611"/>
                  <a:pt x="4752" y="6611"/>
                </a:cubicBezTo>
                <a:cubicBezTo>
                  <a:pt x="5112" y="6611"/>
                  <a:pt x="5436" y="6526"/>
                  <a:pt x="5724" y="6442"/>
                </a:cubicBezTo>
                <a:cubicBezTo>
                  <a:pt x="6012" y="6358"/>
                  <a:pt x="6264" y="6232"/>
                  <a:pt x="6516" y="6105"/>
                </a:cubicBezTo>
                <a:cubicBezTo>
                  <a:pt x="6732" y="5979"/>
                  <a:pt x="6876" y="5853"/>
                  <a:pt x="7020" y="5684"/>
                </a:cubicBezTo>
                <a:cubicBezTo>
                  <a:pt x="7128" y="5516"/>
                  <a:pt x="7200" y="5347"/>
                  <a:pt x="7200" y="5179"/>
                </a:cubicBezTo>
                <a:cubicBezTo>
                  <a:pt x="7200" y="5011"/>
                  <a:pt x="7128" y="4884"/>
                  <a:pt x="7020" y="4716"/>
                </a:cubicBezTo>
                <a:cubicBezTo>
                  <a:pt x="6876" y="4547"/>
                  <a:pt x="6732" y="4379"/>
                  <a:pt x="6516" y="4253"/>
                </a:cubicBezTo>
                <a:cubicBezTo>
                  <a:pt x="6264" y="4084"/>
                  <a:pt x="6012" y="4000"/>
                  <a:pt x="5724" y="3916"/>
                </a:cubicBezTo>
                <a:cubicBezTo>
                  <a:pt x="5436" y="3832"/>
                  <a:pt x="5112" y="3789"/>
                  <a:pt x="4752" y="3789"/>
                </a:cubicBezTo>
                <a:close/>
                <a:moveTo>
                  <a:pt x="10764" y="5726"/>
                </a:moveTo>
                <a:cubicBezTo>
                  <a:pt x="11196" y="5726"/>
                  <a:pt x="11628" y="5768"/>
                  <a:pt x="12024" y="5895"/>
                </a:cubicBezTo>
                <a:cubicBezTo>
                  <a:pt x="12384" y="5979"/>
                  <a:pt x="12744" y="6147"/>
                  <a:pt x="13068" y="6358"/>
                </a:cubicBezTo>
                <a:cubicBezTo>
                  <a:pt x="13356" y="6611"/>
                  <a:pt x="13572" y="6821"/>
                  <a:pt x="13752" y="7116"/>
                </a:cubicBezTo>
                <a:cubicBezTo>
                  <a:pt x="13896" y="7368"/>
                  <a:pt x="14004" y="7705"/>
                  <a:pt x="14004" y="8000"/>
                </a:cubicBezTo>
                <a:cubicBezTo>
                  <a:pt x="14004" y="8337"/>
                  <a:pt x="13896" y="8674"/>
                  <a:pt x="13752" y="8968"/>
                </a:cubicBezTo>
                <a:cubicBezTo>
                  <a:pt x="13572" y="9263"/>
                  <a:pt x="13356" y="9516"/>
                  <a:pt x="13068" y="9726"/>
                </a:cubicBezTo>
                <a:cubicBezTo>
                  <a:pt x="12744" y="9895"/>
                  <a:pt x="12384" y="10063"/>
                  <a:pt x="12024" y="10189"/>
                </a:cubicBezTo>
                <a:cubicBezTo>
                  <a:pt x="11628" y="10316"/>
                  <a:pt x="11196" y="10358"/>
                  <a:pt x="10764" y="10358"/>
                </a:cubicBezTo>
                <a:cubicBezTo>
                  <a:pt x="10332" y="10358"/>
                  <a:pt x="9900" y="10316"/>
                  <a:pt x="9540" y="10189"/>
                </a:cubicBezTo>
                <a:cubicBezTo>
                  <a:pt x="9144" y="10063"/>
                  <a:pt x="8784" y="9895"/>
                  <a:pt x="8532" y="9726"/>
                </a:cubicBezTo>
                <a:cubicBezTo>
                  <a:pt x="8244" y="9516"/>
                  <a:pt x="7992" y="9263"/>
                  <a:pt x="7848" y="8968"/>
                </a:cubicBezTo>
                <a:cubicBezTo>
                  <a:pt x="7668" y="8674"/>
                  <a:pt x="7560" y="8337"/>
                  <a:pt x="7560" y="8000"/>
                </a:cubicBezTo>
                <a:cubicBezTo>
                  <a:pt x="7560" y="7705"/>
                  <a:pt x="7668" y="7368"/>
                  <a:pt x="7848" y="7116"/>
                </a:cubicBezTo>
                <a:cubicBezTo>
                  <a:pt x="7992" y="6821"/>
                  <a:pt x="8244" y="6611"/>
                  <a:pt x="8532" y="6358"/>
                </a:cubicBezTo>
                <a:cubicBezTo>
                  <a:pt x="8784" y="6147"/>
                  <a:pt x="9144" y="5979"/>
                  <a:pt x="9540" y="5895"/>
                </a:cubicBezTo>
                <a:cubicBezTo>
                  <a:pt x="9900" y="5768"/>
                  <a:pt x="10332" y="5726"/>
                  <a:pt x="10764" y="5726"/>
                </a:cubicBezTo>
                <a:close/>
                <a:moveTo>
                  <a:pt x="10764" y="1011"/>
                </a:moveTo>
                <a:cubicBezTo>
                  <a:pt x="10440" y="1011"/>
                  <a:pt x="10152" y="1053"/>
                  <a:pt x="9864" y="1137"/>
                </a:cubicBezTo>
                <a:cubicBezTo>
                  <a:pt x="9540" y="1221"/>
                  <a:pt x="9288" y="1347"/>
                  <a:pt x="9072" y="1474"/>
                </a:cubicBezTo>
                <a:cubicBezTo>
                  <a:pt x="8856" y="1600"/>
                  <a:pt x="8676" y="1726"/>
                  <a:pt x="8568" y="1895"/>
                </a:cubicBezTo>
                <a:cubicBezTo>
                  <a:pt x="8424" y="2063"/>
                  <a:pt x="8388" y="2232"/>
                  <a:pt x="8388" y="2442"/>
                </a:cubicBezTo>
                <a:cubicBezTo>
                  <a:pt x="8388" y="2568"/>
                  <a:pt x="8424" y="2737"/>
                  <a:pt x="8568" y="2905"/>
                </a:cubicBezTo>
                <a:cubicBezTo>
                  <a:pt x="8676" y="3074"/>
                  <a:pt x="8856" y="3200"/>
                  <a:pt x="9072" y="3368"/>
                </a:cubicBezTo>
                <a:cubicBezTo>
                  <a:pt x="9288" y="3495"/>
                  <a:pt x="9540" y="3621"/>
                  <a:pt x="9864" y="3705"/>
                </a:cubicBezTo>
                <a:cubicBezTo>
                  <a:pt x="10152" y="3747"/>
                  <a:pt x="10440" y="3789"/>
                  <a:pt x="10764" y="3789"/>
                </a:cubicBezTo>
                <a:cubicBezTo>
                  <a:pt x="11124" y="3789"/>
                  <a:pt x="11412" y="3747"/>
                  <a:pt x="11736" y="3705"/>
                </a:cubicBezTo>
                <a:cubicBezTo>
                  <a:pt x="12024" y="3621"/>
                  <a:pt x="12276" y="3495"/>
                  <a:pt x="12492" y="3368"/>
                </a:cubicBezTo>
                <a:cubicBezTo>
                  <a:pt x="12708" y="3200"/>
                  <a:pt x="12888" y="3074"/>
                  <a:pt x="13032" y="2905"/>
                </a:cubicBezTo>
                <a:cubicBezTo>
                  <a:pt x="13140" y="2737"/>
                  <a:pt x="13212" y="2568"/>
                  <a:pt x="13212" y="2442"/>
                </a:cubicBezTo>
                <a:cubicBezTo>
                  <a:pt x="13212" y="2232"/>
                  <a:pt x="13140" y="2063"/>
                  <a:pt x="13032" y="1895"/>
                </a:cubicBezTo>
                <a:cubicBezTo>
                  <a:pt x="12888" y="1726"/>
                  <a:pt x="12708" y="1600"/>
                  <a:pt x="12492" y="1474"/>
                </a:cubicBezTo>
                <a:cubicBezTo>
                  <a:pt x="12276" y="1347"/>
                  <a:pt x="12024" y="1221"/>
                  <a:pt x="11736" y="1137"/>
                </a:cubicBezTo>
                <a:cubicBezTo>
                  <a:pt x="11412" y="1053"/>
                  <a:pt x="11124" y="1011"/>
                  <a:pt x="10764" y="1011"/>
                </a:cubicBezTo>
                <a:close/>
                <a:moveTo>
                  <a:pt x="10764" y="9432"/>
                </a:moveTo>
                <a:cubicBezTo>
                  <a:pt x="11124" y="9432"/>
                  <a:pt x="11412" y="9389"/>
                  <a:pt x="11736" y="9305"/>
                </a:cubicBezTo>
                <a:cubicBezTo>
                  <a:pt x="12024" y="9221"/>
                  <a:pt x="12276" y="9095"/>
                  <a:pt x="12492" y="9011"/>
                </a:cubicBezTo>
                <a:cubicBezTo>
                  <a:pt x="12708" y="8842"/>
                  <a:pt x="12888" y="8716"/>
                  <a:pt x="13032" y="8547"/>
                </a:cubicBezTo>
                <a:cubicBezTo>
                  <a:pt x="13140" y="8379"/>
                  <a:pt x="13212" y="8211"/>
                  <a:pt x="13212" y="8000"/>
                </a:cubicBezTo>
                <a:cubicBezTo>
                  <a:pt x="13212" y="7874"/>
                  <a:pt x="13140" y="7705"/>
                  <a:pt x="13032" y="7537"/>
                </a:cubicBezTo>
                <a:cubicBezTo>
                  <a:pt x="12888" y="7368"/>
                  <a:pt x="12708" y="7242"/>
                  <a:pt x="12492" y="7074"/>
                </a:cubicBezTo>
                <a:cubicBezTo>
                  <a:pt x="12276" y="6947"/>
                  <a:pt x="12024" y="6821"/>
                  <a:pt x="11736" y="6737"/>
                </a:cubicBezTo>
                <a:cubicBezTo>
                  <a:pt x="11412" y="6695"/>
                  <a:pt x="11124" y="6653"/>
                  <a:pt x="10764" y="6653"/>
                </a:cubicBezTo>
                <a:cubicBezTo>
                  <a:pt x="10440" y="6653"/>
                  <a:pt x="10152" y="6695"/>
                  <a:pt x="9864" y="6737"/>
                </a:cubicBezTo>
                <a:cubicBezTo>
                  <a:pt x="9540" y="6821"/>
                  <a:pt x="9288" y="6947"/>
                  <a:pt x="9072" y="7074"/>
                </a:cubicBezTo>
                <a:cubicBezTo>
                  <a:pt x="8856" y="7242"/>
                  <a:pt x="8676" y="7368"/>
                  <a:pt x="8568" y="7537"/>
                </a:cubicBezTo>
                <a:cubicBezTo>
                  <a:pt x="8424" y="7705"/>
                  <a:pt x="8388" y="7874"/>
                  <a:pt x="8388" y="8000"/>
                </a:cubicBezTo>
                <a:cubicBezTo>
                  <a:pt x="8388" y="8211"/>
                  <a:pt x="8424" y="8379"/>
                  <a:pt x="8568" y="8547"/>
                </a:cubicBezTo>
                <a:cubicBezTo>
                  <a:pt x="8676" y="8716"/>
                  <a:pt x="8856" y="8842"/>
                  <a:pt x="9072" y="9011"/>
                </a:cubicBezTo>
                <a:cubicBezTo>
                  <a:pt x="9288" y="9095"/>
                  <a:pt x="9540" y="9221"/>
                  <a:pt x="9864" y="9305"/>
                </a:cubicBezTo>
                <a:cubicBezTo>
                  <a:pt x="10152" y="9389"/>
                  <a:pt x="10440" y="9432"/>
                  <a:pt x="10764" y="9432"/>
                </a:cubicBezTo>
                <a:close/>
                <a:moveTo>
                  <a:pt x="11196" y="20421"/>
                </a:moveTo>
                <a:cubicBezTo>
                  <a:pt x="20808" y="15579"/>
                  <a:pt x="20808" y="15579"/>
                  <a:pt x="20808" y="15579"/>
                </a:cubicBezTo>
                <a:cubicBezTo>
                  <a:pt x="20808" y="7958"/>
                  <a:pt x="20808" y="7958"/>
                  <a:pt x="20808" y="7958"/>
                </a:cubicBezTo>
                <a:cubicBezTo>
                  <a:pt x="11196" y="12716"/>
                  <a:pt x="11196" y="12716"/>
                  <a:pt x="11196" y="12716"/>
                </a:cubicBezTo>
                <a:lnTo>
                  <a:pt x="11196" y="20421"/>
                </a:lnTo>
                <a:close/>
                <a:moveTo>
                  <a:pt x="19584" y="5179"/>
                </a:moveTo>
                <a:cubicBezTo>
                  <a:pt x="19584" y="5011"/>
                  <a:pt x="19512" y="4884"/>
                  <a:pt x="19404" y="4716"/>
                </a:cubicBezTo>
                <a:cubicBezTo>
                  <a:pt x="19260" y="4547"/>
                  <a:pt x="19080" y="4379"/>
                  <a:pt x="18864" y="4253"/>
                </a:cubicBezTo>
                <a:cubicBezTo>
                  <a:pt x="18684" y="4084"/>
                  <a:pt x="18432" y="4000"/>
                  <a:pt x="18144" y="3916"/>
                </a:cubicBezTo>
                <a:cubicBezTo>
                  <a:pt x="17856" y="3832"/>
                  <a:pt x="17532" y="3789"/>
                  <a:pt x="17172" y="3789"/>
                </a:cubicBezTo>
                <a:cubicBezTo>
                  <a:pt x="16848" y="3789"/>
                  <a:pt x="16524" y="3832"/>
                  <a:pt x="16236" y="3916"/>
                </a:cubicBezTo>
                <a:cubicBezTo>
                  <a:pt x="15912" y="4000"/>
                  <a:pt x="15660" y="4084"/>
                  <a:pt x="15444" y="4253"/>
                </a:cubicBezTo>
                <a:cubicBezTo>
                  <a:pt x="15264" y="4379"/>
                  <a:pt x="15120" y="4547"/>
                  <a:pt x="14976" y="4716"/>
                </a:cubicBezTo>
                <a:cubicBezTo>
                  <a:pt x="14868" y="4884"/>
                  <a:pt x="14796" y="5011"/>
                  <a:pt x="14796" y="5179"/>
                </a:cubicBezTo>
                <a:cubicBezTo>
                  <a:pt x="14796" y="5347"/>
                  <a:pt x="14868" y="5516"/>
                  <a:pt x="14976" y="5684"/>
                </a:cubicBezTo>
                <a:cubicBezTo>
                  <a:pt x="15120" y="5853"/>
                  <a:pt x="15264" y="5979"/>
                  <a:pt x="15444" y="6105"/>
                </a:cubicBezTo>
                <a:cubicBezTo>
                  <a:pt x="15660" y="6232"/>
                  <a:pt x="15912" y="6358"/>
                  <a:pt x="16236" y="6442"/>
                </a:cubicBezTo>
                <a:cubicBezTo>
                  <a:pt x="16524" y="6526"/>
                  <a:pt x="16848" y="6611"/>
                  <a:pt x="17172" y="6611"/>
                </a:cubicBezTo>
                <a:cubicBezTo>
                  <a:pt x="17532" y="6611"/>
                  <a:pt x="17856" y="6526"/>
                  <a:pt x="18144" y="6442"/>
                </a:cubicBezTo>
                <a:cubicBezTo>
                  <a:pt x="18432" y="6358"/>
                  <a:pt x="18684" y="6232"/>
                  <a:pt x="18864" y="6105"/>
                </a:cubicBezTo>
                <a:cubicBezTo>
                  <a:pt x="19080" y="5979"/>
                  <a:pt x="19260" y="5853"/>
                  <a:pt x="19404" y="5684"/>
                </a:cubicBezTo>
                <a:cubicBezTo>
                  <a:pt x="19512" y="5516"/>
                  <a:pt x="19584" y="5347"/>
                  <a:pt x="19584" y="5179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0" name="Shape 4920"/>
          <p:cNvSpPr/>
          <p:nvPr/>
        </p:nvSpPr>
        <p:spPr>
          <a:xfrm>
            <a:off x="9082729" y="4363835"/>
            <a:ext cx="256934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4" y="10820"/>
                </a:moveTo>
                <a:cubicBezTo>
                  <a:pt x="844" y="12158"/>
                  <a:pt x="1113" y="13454"/>
                  <a:pt x="1611" y="14670"/>
                </a:cubicBezTo>
                <a:cubicBezTo>
                  <a:pt x="2110" y="15845"/>
                  <a:pt x="2762" y="16899"/>
                  <a:pt x="3606" y="17831"/>
                </a:cubicBezTo>
                <a:cubicBezTo>
                  <a:pt x="4450" y="18682"/>
                  <a:pt x="5448" y="19412"/>
                  <a:pt x="6599" y="19938"/>
                </a:cubicBezTo>
                <a:cubicBezTo>
                  <a:pt x="7712" y="20465"/>
                  <a:pt x="8939" y="20708"/>
                  <a:pt x="10244" y="20708"/>
                </a:cubicBezTo>
                <a:cubicBezTo>
                  <a:pt x="10244" y="21600"/>
                  <a:pt x="10244" y="21600"/>
                  <a:pt x="10244" y="21600"/>
                </a:cubicBezTo>
                <a:cubicBezTo>
                  <a:pt x="8824" y="21600"/>
                  <a:pt x="7481" y="21357"/>
                  <a:pt x="6254" y="20789"/>
                </a:cubicBezTo>
                <a:cubicBezTo>
                  <a:pt x="5026" y="20222"/>
                  <a:pt x="3913" y="19452"/>
                  <a:pt x="2993" y="18439"/>
                </a:cubicBezTo>
                <a:cubicBezTo>
                  <a:pt x="2072" y="17466"/>
                  <a:pt x="1343" y="16332"/>
                  <a:pt x="806" y="15035"/>
                </a:cubicBezTo>
                <a:cubicBezTo>
                  <a:pt x="269" y="13738"/>
                  <a:pt x="0" y="12320"/>
                  <a:pt x="0" y="10820"/>
                </a:cubicBezTo>
                <a:cubicBezTo>
                  <a:pt x="0" y="10131"/>
                  <a:pt x="77" y="9483"/>
                  <a:pt x="192" y="8875"/>
                </a:cubicBezTo>
                <a:cubicBezTo>
                  <a:pt x="307" y="8267"/>
                  <a:pt x="460" y="7659"/>
                  <a:pt x="652" y="7051"/>
                </a:cubicBezTo>
                <a:cubicBezTo>
                  <a:pt x="844" y="6484"/>
                  <a:pt x="1074" y="5957"/>
                  <a:pt x="1381" y="5430"/>
                </a:cubicBezTo>
                <a:cubicBezTo>
                  <a:pt x="1650" y="4904"/>
                  <a:pt x="1995" y="4377"/>
                  <a:pt x="2340" y="3890"/>
                </a:cubicBezTo>
                <a:cubicBezTo>
                  <a:pt x="384" y="1743"/>
                  <a:pt x="384" y="1743"/>
                  <a:pt x="384" y="1743"/>
                </a:cubicBezTo>
                <a:cubicBezTo>
                  <a:pt x="6484" y="729"/>
                  <a:pt x="6484" y="729"/>
                  <a:pt x="6484" y="729"/>
                </a:cubicBezTo>
                <a:cubicBezTo>
                  <a:pt x="5601" y="7335"/>
                  <a:pt x="5601" y="7335"/>
                  <a:pt x="5601" y="7335"/>
                </a:cubicBezTo>
                <a:cubicBezTo>
                  <a:pt x="2993" y="4539"/>
                  <a:pt x="2993" y="4539"/>
                  <a:pt x="2993" y="4539"/>
                </a:cubicBezTo>
                <a:cubicBezTo>
                  <a:pt x="2686" y="4985"/>
                  <a:pt x="2379" y="5430"/>
                  <a:pt x="2110" y="5917"/>
                </a:cubicBezTo>
                <a:cubicBezTo>
                  <a:pt x="1842" y="6403"/>
                  <a:pt x="1611" y="6889"/>
                  <a:pt x="1420" y="7416"/>
                </a:cubicBezTo>
                <a:cubicBezTo>
                  <a:pt x="1228" y="7943"/>
                  <a:pt x="1113" y="8510"/>
                  <a:pt x="998" y="9078"/>
                </a:cubicBezTo>
                <a:cubicBezTo>
                  <a:pt x="921" y="9605"/>
                  <a:pt x="844" y="10212"/>
                  <a:pt x="844" y="10820"/>
                </a:cubicBezTo>
                <a:close/>
                <a:moveTo>
                  <a:pt x="5448" y="1824"/>
                </a:moveTo>
                <a:cubicBezTo>
                  <a:pt x="2148" y="2350"/>
                  <a:pt x="2148" y="2350"/>
                  <a:pt x="2148" y="2350"/>
                </a:cubicBezTo>
                <a:cubicBezTo>
                  <a:pt x="4949" y="5430"/>
                  <a:pt x="4949" y="5430"/>
                  <a:pt x="4949" y="5430"/>
                </a:cubicBezTo>
                <a:lnTo>
                  <a:pt x="5448" y="1824"/>
                </a:lnTo>
                <a:close/>
                <a:moveTo>
                  <a:pt x="16382" y="13009"/>
                </a:moveTo>
                <a:cubicBezTo>
                  <a:pt x="18531" y="15400"/>
                  <a:pt x="18531" y="15400"/>
                  <a:pt x="18531" y="15400"/>
                </a:cubicBezTo>
                <a:cubicBezTo>
                  <a:pt x="18684" y="15035"/>
                  <a:pt x="18838" y="14670"/>
                  <a:pt x="18991" y="14305"/>
                </a:cubicBezTo>
                <a:cubicBezTo>
                  <a:pt x="19106" y="13941"/>
                  <a:pt x="19221" y="13576"/>
                  <a:pt x="19336" y="13171"/>
                </a:cubicBezTo>
                <a:cubicBezTo>
                  <a:pt x="19452" y="12806"/>
                  <a:pt x="19528" y="12441"/>
                  <a:pt x="19567" y="12036"/>
                </a:cubicBezTo>
                <a:cubicBezTo>
                  <a:pt x="19605" y="11631"/>
                  <a:pt x="19643" y="11226"/>
                  <a:pt x="19643" y="10820"/>
                </a:cubicBezTo>
                <a:cubicBezTo>
                  <a:pt x="19643" y="9442"/>
                  <a:pt x="19375" y="8146"/>
                  <a:pt x="18876" y="6930"/>
                </a:cubicBezTo>
                <a:cubicBezTo>
                  <a:pt x="18377" y="5755"/>
                  <a:pt x="17687" y="4701"/>
                  <a:pt x="16843" y="3769"/>
                </a:cubicBezTo>
                <a:cubicBezTo>
                  <a:pt x="15999" y="2918"/>
                  <a:pt x="15039" y="2188"/>
                  <a:pt x="13888" y="1662"/>
                </a:cubicBezTo>
                <a:cubicBezTo>
                  <a:pt x="12776" y="1135"/>
                  <a:pt x="11548" y="892"/>
                  <a:pt x="10244" y="892"/>
                </a:cubicBezTo>
                <a:cubicBezTo>
                  <a:pt x="10244" y="0"/>
                  <a:pt x="10244" y="0"/>
                  <a:pt x="10244" y="0"/>
                </a:cubicBezTo>
                <a:cubicBezTo>
                  <a:pt x="11625" y="0"/>
                  <a:pt x="12968" y="284"/>
                  <a:pt x="14234" y="811"/>
                </a:cubicBezTo>
                <a:cubicBezTo>
                  <a:pt x="15461" y="1378"/>
                  <a:pt x="16536" y="2148"/>
                  <a:pt x="17495" y="3161"/>
                </a:cubicBezTo>
                <a:cubicBezTo>
                  <a:pt x="18416" y="4134"/>
                  <a:pt x="19145" y="5268"/>
                  <a:pt x="19682" y="6565"/>
                </a:cubicBezTo>
                <a:cubicBezTo>
                  <a:pt x="20219" y="7902"/>
                  <a:pt x="20487" y="9280"/>
                  <a:pt x="20487" y="10820"/>
                </a:cubicBezTo>
                <a:cubicBezTo>
                  <a:pt x="20487" y="11307"/>
                  <a:pt x="20449" y="11752"/>
                  <a:pt x="20372" y="12239"/>
                </a:cubicBezTo>
                <a:cubicBezTo>
                  <a:pt x="20334" y="12684"/>
                  <a:pt x="20219" y="13130"/>
                  <a:pt x="20142" y="13535"/>
                </a:cubicBezTo>
                <a:cubicBezTo>
                  <a:pt x="20027" y="14022"/>
                  <a:pt x="19912" y="14427"/>
                  <a:pt x="19720" y="14873"/>
                </a:cubicBezTo>
                <a:cubicBezTo>
                  <a:pt x="19567" y="15278"/>
                  <a:pt x="19375" y="15683"/>
                  <a:pt x="19183" y="16089"/>
                </a:cubicBezTo>
                <a:cubicBezTo>
                  <a:pt x="21600" y="18601"/>
                  <a:pt x="21600" y="18601"/>
                  <a:pt x="21600" y="18601"/>
                </a:cubicBezTo>
                <a:cubicBezTo>
                  <a:pt x="15500" y="19614"/>
                  <a:pt x="15500" y="19614"/>
                  <a:pt x="15500" y="19614"/>
                </a:cubicBezTo>
                <a:lnTo>
                  <a:pt x="16382" y="13009"/>
                </a:lnTo>
                <a:close/>
                <a:moveTo>
                  <a:pt x="16421" y="18561"/>
                </a:moveTo>
                <a:cubicBezTo>
                  <a:pt x="19797" y="18034"/>
                  <a:pt x="19797" y="18034"/>
                  <a:pt x="19797" y="18034"/>
                </a:cubicBezTo>
                <a:cubicBezTo>
                  <a:pt x="16996" y="14954"/>
                  <a:pt x="16996" y="14954"/>
                  <a:pt x="16996" y="14954"/>
                </a:cubicBezTo>
                <a:lnTo>
                  <a:pt x="16421" y="1856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1" name="Shape 4921"/>
          <p:cNvSpPr/>
          <p:nvPr/>
        </p:nvSpPr>
        <p:spPr>
          <a:xfrm>
            <a:off x="9733732" y="4333361"/>
            <a:ext cx="201962" cy="30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12792"/>
                </a:moveTo>
                <a:cubicBezTo>
                  <a:pt x="21600" y="17293"/>
                  <a:pt x="21600" y="17293"/>
                  <a:pt x="21600" y="17293"/>
                </a:cubicBezTo>
                <a:cubicBezTo>
                  <a:pt x="0" y="17293"/>
                  <a:pt x="0" y="17293"/>
                  <a:pt x="0" y="17293"/>
                </a:cubicBezTo>
                <a:cubicBezTo>
                  <a:pt x="5400" y="12824"/>
                  <a:pt x="5400" y="12824"/>
                  <a:pt x="5400" y="12824"/>
                </a:cubicBezTo>
                <a:cubicBezTo>
                  <a:pt x="5400" y="12176"/>
                  <a:pt x="5400" y="11529"/>
                  <a:pt x="5400" y="10849"/>
                </a:cubicBezTo>
                <a:cubicBezTo>
                  <a:pt x="5400" y="10169"/>
                  <a:pt x="5400" y="9521"/>
                  <a:pt x="5400" y="8938"/>
                </a:cubicBezTo>
                <a:cubicBezTo>
                  <a:pt x="5400" y="8355"/>
                  <a:pt x="5400" y="7804"/>
                  <a:pt x="5400" y="7319"/>
                </a:cubicBezTo>
                <a:cubicBezTo>
                  <a:pt x="5400" y="6833"/>
                  <a:pt x="5400" y="6444"/>
                  <a:pt x="5400" y="6218"/>
                </a:cubicBezTo>
                <a:cubicBezTo>
                  <a:pt x="5400" y="5700"/>
                  <a:pt x="5497" y="5149"/>
                  <a:pt x="5789" y="4566"/>
                </a:cubicBezTo>
                <a:cubicBezTo>
                  <a:pt x="6032" y="3983"/>
                  <a:pt x="6373" y="3400"/>
                  <a:pt x="6859" y="2882"/>
                </a:cubicBezTo>
                <a:cubicBezTo>
                  <a:pt x="7297" y="2299"/>
                  <a:pt x="7881" y="1781"/>
                  <a:pt x="8562" y="1263"/>
                </a:cubicBezTo>
                <a:cubicBezTo>
                  <a:pt x="9243" y="777"/>
                  <a:pt x="9973" y="356"/>
                  <a:pt x="10849" y="0"/>
                </a:cubicBezTo>
                <a:cubicBezTo>
                  <a:pt x="11676" y="356"/>
                  <a:pt x="12454" y="777"/>
                  <a:pt x="13135" y="1263"/>
                </a:cubicBezTo>
                <a:cubicBezTo>
                  <a:pt x="13768" y="1781"/>
                  <a:pt x="14351" y="2299"/>
                  <a:pt x="14741" y="2882"/>
                </a:cubicBezTo>
                <a:cubicBezTo>
                  <a:pt x="15227" y="3400"/>
                  <a:pt x="15568" y="3951"/>
                  <a:pt x="15859" y="4534"/>
                </a:cubicBezTo>
                <a:cubicBezTo>
                  <a:pt x="16103" y="5117"/>
                  <a:pt x="16200" y="5667"/>
                  <a:pt x="16200" y="6153"/>
                </a:cubicBezTo>
                <a:cubicBezTo>
                  <a:pt x="16200" y="6444"/>
                  <a:pt x="16200" y="6833"/>
                  <a:pt x="16200" y="7286"/>
                </a:cubicBezTo>
                <a:cubicBezTo>
                  <a:pt x="16200" y="7772"/>
                  <a:pt x="16200" y="8323"/>
                  <a:pt x="16200" y="8906"/>
                </a:cubicBezTo>
                <a:cubicBezTo>
                  <a:pt x="16200" y="9488"/>
                  <a:pt x="16200" y="10136"/>
                  <a:pt x="16200" y="10816"/>
                </a:cubicBezTo>
                <a:cubicBezTo>
                  <a:pt x="16200" y="11464"/>
                  <a:pt x="16200" y="12144"/>
                  <a:pt x="16200" y="12792"/>
                </a:cubicBezTo>
                <a:close/>
                <a:moveTo>
                  <a:pt x="5400" y="16581"/>
                </a:moveTo>
                <a:cubicBezTo>
                  <a:pt x="5400" y="13925"/>
                  <a:pt x="5400" y="13925"/>
                  <a:pt x="5400" y="13925"/>
                </a:cubicBezTo>
                <a:cubicBezTo>
                  <a:pt x="2286" y="16581"/>
                  <a:pt x="2286" y="16581"/>
                  <a:pt x="2286" y="16581"/>
                </a:cubicBezTo>
                <a:lnTo>
                  <a:pt x="5400" y="16581"/>
                </a:lnTo>
                <a:close/>
                <a:moveTo>
                  <a:pt x="15130" y="16581"/>
                </a:moveTo>
                <a:cubicBezTo>
                  <a:pt x="15130" y="6218"/>
                  <a:pt x="15130" y="6218"/>
                  <a:pt x="15130" y="6218"/>
                </a:cubicBezTo>
                <a:cubicBezTo>
                  <a:pt x="15130" y="5797"/>
                  <a:pt x="15032" y="5343"/>
                  <a:pt x="14838" y="4858"/>
                </a:cubicBezTo>
                <a:cubicBezTo>
                  <a:pt x="14643" y="4372"/>
                  <a:pt x="14400" y="3886"/>
                  <a:pt x="14011" y="3433"/>
                </a:cubicBezTo>
                <a:cubicBezTo>
                  <a:pt x="13670" y="2947"/>
                  <a:pt x="13232" y="2494"/>
                  <a:pt x="12649" y="2040"/>
                </a:cubicBezTo>
                <a:cubicBezTo>
                  <a:pt x="12114" y="1619"/>
                  <a:pt x="11530" y="1231"/>
                  <a:pt x="10849" y="842"/>
                </a:cubicBezTo>
                <a:cubicBezTo>
                  <a:pt x="10119" y="1231"/>
                  <a:pt x="9486" y="1619"/>
                  <a:pt x="8951" y="2040"/>
                </a:cubicBezTo>
                <a:cubicBezTo>
                  <a:pt x="8416" y="2494"/>
                  <a:pt x="7978" y="2947"/>
                  <a:pt x="7589" y="3433"/>
                </a:cubicBezTo>
                <a:cubicBezTo>
                  <a:pt x="7200" y="3886"/>
                  <a:pt x="6957" y="4372"/>
                  <a:pt x="6762" y="4858"/>
                </a:cubicBezTo>
                <a:cubicBezTo>
                  <a:pt x="6568" y="5343"/>
                  <a:pt x="6470" y="5797"/>
                  <a:pt x="6470" y="6218"/>
                </a:cubicBezTo>
                <a:cubicBezTo>
                  <a:pt x="6470" y="16581"/>
                  <a:pt x="6470" y="16581"/>
                  <a:pt x="6470" y="16581"/>
                </a:cubicBezTo>
                <a:lnTo>
                  <a:pt x="15130" y="16581"/>
                </a:lnTo>
                <a:close/>
                <a:moveTo>
                  <a:pt x="7541" y="18005"/>
                </a:moveTo>
                <a:cubicBezTo>
                  <a:pt x="7541" y="20175"/>
                  <a:pt x="7541" y="20175"/>
                  <a:pt x="7541" y="20175"/>
                </a:cubicBezTo>
                <a:cubicBezTo>
                  <a:pt x="8659" y="20175"/>
                  <a:pt x="8659" y="20175"/>
                  <a:pt x="8659" y="20175"/>
                </a:cubicBezTo>
                <a:cubicBezTo>
                  <a:pt x="8659" y="18005"/>
                  <a:pt x="8659" y="18005"/>
                  <a:pt x="8659" y="18005"/>
                </a:cubicBezTo>
                <a:lnTo>
                  <a:pt x="7541" y="18005"/>
                </a:lnTo>
                <a:close/>
                <a:moveTo>
                  <a:pt x="10849" y="5019"/>
                </a:moveTo>
                <a:cubicBezTo>
                  <a:pt x="11189" y="5019"/>
                  <a:pt x="11578" y="5084"/>
                  <a:pt x="11870" y="5181"/>
                </a:cubicBezTo>
                <a:cubicBezTo>
                  <a:pt x="12211" y="5279"/>
                  <a:pt x="12503" y="5408"/>
                  <a:pt x="12746" y="5570"/>
                </a:cubicBezTo>
                <a:cubicBezTo>
                  <a:pt x="12989" y="5732"/>
                  <a:pt x="13184" y="5926"/>
                  <a:pt x="13281" y="6153"/>
                </a:cubicBezTo>
                <a:cubicBezTo>
                  <a:pt x="13427" y="6347"/>
                  <a:pt x="13476" y="6574"/>
                  <a:pt x="13476" y="6833"/>
                </a:cubicBezTo>
                <a:cubicBezTo>
                  <a:pt x="13476" y="7092"/>
                  <a:pt x="13427" y="7319"/>
                  <a:pt x="13281" y="7545"/>
                </a:cubicBezTo>
                <a:cubicBezTo>
                  <a:pt x="13184" y="7772"/>
                  <a:pt x="12989" y="7966"/>
                  <a:pt x="12746" y="8096"/>
                </a:cubicBezTo>
                <a:cubicBezTo>
                  <a:pt x="12503" y="8258"/>
                  <a:pt x="12211" y="8420"/>
                  <a:pt x="11870" y="8517"/>
                </a:cubicBezTo>
                <a:cubicBezTo>
                  <a:pt x="11578" y="8614"/>
                  <a:pt x="11189" y="8646"/>
                  <a:pt x="10849" y="8646"/>
                </a:cubicBezTo>
                <a:cubicBezTo>
                  <a:pt x="10459" y="8646"/>
                  <a:pt x="10070" y="8614"/>
                  <a:pt x="9778" y="8517"/>
                </a:cubicBezTo>
                <a:cubicBezTo>
                  <a:pt x="9438" y="8420"/>
                  <a:pt x="9146" y="8258"/>
                  <a:pt x="8854" y="8096"/>
                </a:cubicBezTo>
                <a:cubicBezTo>
                  <a:pt x="8659" y="7966"/>
                  <a:pt x="8465" y="7772"/>
                  <a:pt x="8319" y="7545"/>
                </a:cubicBezTo>
                <a:cubicBezTo>
                  <a:pt x="8173" y="7319"/>
                  <a:pt x="8124" y="7092"/>
                  <a:pt x="8124" y="6833"/>
                </a:cubicBezTo>
                <a:cubicBezTo>
                  <a:pt x="8124" y="6574"/>
                  <a:pt x="8173" y="6347"/>
                  <a:pt x="8319" y="6153"/>
                </a:cubicBezTo>
                <a:cubicBezTo>
                  <a:pt x="8465" y="5926"/>
                  <a:pt x="8659" y="5732"/>
                  <a:pt x="8854" y="5570"/>
                </a:cubicBezTo>
                <a:cubicBezTo>
                  <a:pt x="9146" y="5408"/>
                  <a:pt x="9438" y="5279"/>
                  <a:pt x="9778" y="5181"/>
                </a:cubicBezTo>
                <a:cubicBezTo>
                  <a:pt x="10070" y="5084"/>
                  <a:pt x="10459" y="5019"/>
                  <a:pt x="10849" y="5019"/>
                </a:cubicBezTo>
                <a:close/>
                <a:moveTo>
                  <a:pt x="10849" y="7934"/>
                </a:moveTo>
                <a:cubicBezTo>
                  <a:pt x="11043" y="7934"/>
                  <a:pt x="11238" y="7902"/>
                  <a:pt x="11432" y="7837"/>
                </a:cubicBezTo>
                <a:cubicBezTo>
                  <a:pt x="11627" y="7804"/>
                  <a:pt x="11822" y="7707"/>
                  <a:pt x="11968" y="7610"/>
                </a:cubicBezTo>
                <a:cubicBezTo>
                  <a:pt x="12114" y="7513"/>
                  <a:pt x="12211" y="7416"/>
                  <a:pt x="12308" y="7286"/>
                </a:cubicBezTo>
                <a:cubicBezTo>
                  <a:pt x="12357" y="7157"/>
                  <a:pt x="12405" y="6995"/>
                  <a:pt x="12405" y="6833"/>
                </a:cubicBezTo>
                <a:cubicBezTo>
                  <a:pt x="12405" y="6703"/>
                  <a:pt x="12357" y="6542"/>
                  <a:pt x="12308" y="6412"/>
                </a:cubicBezTo>
                <a:cubicBezTo>
                  <a:pt x="12211" y="6282"/>
                  <a:pt x="12114" y="6153"/>
                  <a:pt x="11968" y="6088"/>
                </a:cubicBezTo>
                <a:cubicBezTo>
                  <a:pt x="11822" y="5959"/>
                  <a:pt x="11627" y="5894"/>
                  <a:pt x="11432" y="5861"/>
                </a:cubicBezTo>
                <a:cubicBezTo>
                  <a:pt x="11238" y="5797"/>
                  <a:pt x="11043" y="5797"/>
                  <a:pt x="10849" y="5797"/>
                </a:cubicBezTo>
                <a:cubicBezTo>
                  <a:pt x="10557" y="5797"/>
                  <a:pt x="10362" y="5797"/>
                  <a:pt x="10168" y="5861"/>
                </a:cubicBezTo>
                <a:cubicBezTo>
                  <a:pt x="9973" y="5894"/>
                  <a:pt x="9778" y="5959"/>
                  <a:pt x="9632" y="6088"/>
                </a:cubicBezTo>
                <a:cubicBezTo>
                  <a:pt x="9486" y="6153"/>
                  <a:pt x="9389" y="6282"/>
                  <a:pt x="9292" y="6412"/>
                </a:cubicBezTo>
                <a:cubicBezTo>
                  <a:pt x="9243" y="6542"/>
                  <a:pt x="9195" y="6703"/>
                  <a:pt x="9195" y="6833"/>
                </a:cubicBezTo>
                <a:cubicBezTo>
                  <a:pt x="9195" y="6995"/>
                  <a:pt x="9243" y="7157"/>
                  <a:pt x="9292" y="7286"/>
                </a:cubicBezTo>
                <a:cubicBezTo>
                  <a:pt x="9389" y="7416"/>
                  <a:pt x="9486" y="7513"/>
                  <a:pt x="9632" y="7610"/>
                </a:cubicBezTo>
                <a:cubicBezTo>
                  <a:pt x="9778" y="7707"/>
                  <a:pt x="9973" y="7804"/>
                  <a:pt x="10168" y="7837"/>
                </a:cubicBezTo>
                <a:cubicBezTo>
                  <a:pt x="10362" y="7902"/>
                  <a:pt x="10557" y="7934"/>
                  <a:pt x="10849" y="7934"/>
                </a:cubicBezTo>
                <a:close/>
                <a:moveTo>
                  <a:pt x="10265" y="18005"/>
                </a:moveTo>
                <a:cubicBezTo>
                  <a:pt x="10265" y="21600"/>
                  <a:pt x="10265" y="21600"/>
                  <a:pt x="10265" y="21600"/>
                </a:cubicBezTo>
                <a:cubicBezTo>
                  <a:pt x="11335" y="21600"/>
                  <a:pt x="11335" y="21600"/>
                  <a:pt x="11335" y="21600"/>
                </a:cubicBezTo>
                <a:cubicBezTo>
                  <a:pt x="11335" y="18005"/>
                  <a:pt x="11335" y="18005"/>
                  <a:pt x="11335" y="18005"/>
                </a:cubicBezTo>
                <a:lnTo>
                  <a:pt x="10265" y="18005"/>
                </a:lnTo>
                <a:close/>
                <a:moveTo>
                  <a:pt x="12989" y="18005"/>
                </a:moveTo>
                <a:cubicBezTo>
                  <a:pt x="12989" y="20175"/>
                  <a:pt x="12989" y="20175"/>
                  <a:pt x="12989" y="20175"/>
                </a:cubicBezTo>
                <a:cubicBezTo>
                  <a:pt x="14059" y="20175"/>
                  <a:pt x="14059" y="20175"/>
                  <a:pt x="14059" y="20175"/>
                </a:cubicBezTo>
                <a:cubicBezTo>
                  <a:pt x="14059" y="18005"/>
                  <a:pt x="14059" y="18005"/>
                  <a:pt x="14059" y="18005"/>
                </a:cubicBezTo>
                <a:lnTo>
                  <a:pt x="12989" y="18005"/>
                </a:lnTo>
                <a:close/>
                <a:moveTo>
                  <a:pt x="16200" y="13925"/>
                </a:moveTo>
                <a:cubicBezTo>
                  <a:pt x="16200" y="14216"/>
                  <a:pt x="16200" y="14476"/>
                  <a:pt x="16200" y="14735"/>
                </a:cubicBezTo>
                <a:cubicBezTo>
                  <a:pt x="16200" y="14961"/>
                  <a:pt x="16200" y="15220"/>
                  <a:pt x="16200" y="15447"/>
                </a:cubicBezTo>
                <a:cubicBezTo>
                  <a:pt x="16200" y="15641"/>
                  <a:pt x="16200" y="15836"/>
                  <a:pt x="16200" y="16030"/>
                </a:cubicBezTo>
                <a:cubicBezTo>
                  <a:pt x="16200" y="16224"/>
                  <a:pt x="16200" y="16419"/>
                  <a:pt x="16200" y="16581"/>
                </a:cubicBezTo>
                <a:cubicBezTo>
                  <a:pt x="19314" y="16581"/>
                  <a:pt x="19314" y="16581"/>
                  <a:pt x="19314" y="16581"/>
                </a:cubicBezTo>
                <a:lnTo>
                  <a:pt x="16200" y="1392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2" name="Shape 4922"/>
          <p:cNvSpPr/>
          <p:nvPr/>
        </p:nvSpPr>
        <p:spPr>
          <a:xfrm>
            <a:off x="10316618" y="4344117"/>
            <a:ext cx="283224" cy="283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99" y="12487"/>
                </a:moveTo>
                <a:cubicBezTo>
                  <a:pt x="18465" y="12730"/>
                  <a:pt x="18395" y="12974"/>
                  <a:pt x="18325" y="13183"/>
                </a:cubicBezTo>
                <a:cubicBezTo>
                  <a:pt x="18255" y="13391"/>
                  <a:pt x="18186" y="13600"/>
                  <a:pt x="18116" y="13809"/>
                </a:cubicBezTo>
                <a:cubicBezTo>
                  <a:pt x="18012" y="13983"/>
                  <a:pt x="17907" y="14191"/>
                  <a:pt x="17803" y="14365"/>
                </a:cubicBezTo>
                <a:cubicBezTo>
                  <a:pt x="17698" y="14574"/>
                  <a:pt x="17594" y="14783"/>
                  <a:pt x="17454" y="14991"/>
                </a:cubicBezTo>
                <a:cubicBezTo>
                  <a:pt x="19231" y="17426"/>
                  <a:pt x="19231" y="17426"/>
                  <a:pt x="19231" y="17426"/>
                </a:cubicBezTo>
                <a:cubicBezTo>
                  <a:pt x="17454" y="19200"/>
                  <a:pt x="17454" y="19200"/>
                  <a:pt x="17454" y="19200"/>
                </a:cubicBezTo>
                <a:cubicBezTo>
                  <a:pt x="15120" y="17496"/>
                  <a:pt x="15120" y="17496"/>
                  <a:pt x="15120" y="17496"/>
                </a:cubicBezTo>
                <a:cubicBezTo>
                  <a:pt x="14911" y="17600"/>
                  <a:pt x="14702" y="17704"/>
                  <a:pt x="14528" y="17809"/>
                </a:cubicBezTo>
                <a:cubicBezTo>
                  <a:pt x="14354" y="17913"/>
                  <a:pt x="14145" y="18017"/>
                  <a:pt x="13935" y="18122"/>
                </a:cubicBezTo>
                <a:cubicBezTo>
                  <a:pt x="13726" y="18191"/>
                  <a:pt x="13517" y="18226"/>
                  <a:pt x="13308" y="18330"/>
                </a:cubicBezTo>
                <a:cubicBezTo>
                  <a:pt x="13099" y="18400"/>
                  <a:pt x="12855" y="18470"/>
                  <a:pt x="12646" y="18539"/>
                </a:cubicBezTo>
                <a:cubicBezTo>
                  <a:pt x="12263" y="21600"/>
                  <a:pt x="12263" y="21600"/>
                  <a:pt x="12263" y="21600"/>
                </a:cubicBezTo>
                <a:cubicBezTo>
                  <a:pt x="9337" y="21600"/>
                  <a:pt x="9337" y="21600"/>
                  <a:pt x="9337" y="21600"/>
                </a:cubicBezTo>
                <a:cubicBezTo>
                  <a:pt x="8988" y="18539"/>
                  <a:pt x="8988" y="18539"/>
                  <a:pt x="8988" y="18539"/>
                </a:cubicBezTo>
                <a:cubicBezTo>
                  <a:pt x="8745" y="18470"/>
                  <a:pt x="8501" y="18400"/>
                  <a:pt x="8292" y="18330"/>
                </a:cubicBezTo>
                <a:cubicBezTo>
                  <a:pt x="8083" y="18226"/>
                  <a:pt x="7874" y="18157"/>
                  <a:pt x="7665" y="18052"/>
                </a:cubicBezTo>
                <a:cubicBezTo>
                  <a:pt x="7455" y="17983"/>
                  <a:pt x="7246" y="17878"/>
                  <a:pt x="7072" y="17774"/>
                </a:cubicBezTo>
                <a:cubicBezTo>
                  <a:pt x="6863" y="17670"/>
                  <a:pt x="6654" y="17565"/>
                  <a:pt x="6480" y="17426"/>
                </a:cubicBezTo>
                <a:cubicBezTo>
                  <a:pt x="4181" y="19200"/>
                  <a:pt x="4181" y="19200"/>
                  <a:pt x="4181" y="19200"/>
                </a:cubicBezTo>
                <a:cubicBezTo>
                  <a:pt x="2404" y="17426"/>
                  <a:pt x="2404" y="17426"/>
                  <a:pt x="2404" y="17426"/>
                </a:cubicBezTo>
                <a:cubicBezTo>
                  <a:pt x="4146" y="15096"/>
                  <a:pt x="4146" y="15096"/>
                  <a:pt x="4146" y="15096"/>
                </a:cubicBezTo>
                <a:cubicBezTo>
                  <a:pt x="4006" y="14887"/>
                  <a:pt x="3902" y="14713"/>
                  <a:pt x="3797" y="14504"/>
                </a:cubicBezTo>
                <a:cubicBezTo>
                  <a:pt x="3693" y="14330"/>
                  <a:pt x="3588" y="14122"/>
                  <a:pt x="3484" y="13913"/>
                </a:cubicBezTo>
                <a:cubicBezTo>
                  <a:pt x="3414" y="13704"/>
                  <a:pt x="3345" y="13461"/>
                  <a:pt x="3275" y="13252"/>
                </a:cubicBezTo>
                <a:cubicBezTo>
                  <a:pt x="3205" y="13009"/>
                  <a:pt x="3135" y="12800"/>
                  <a:pt x="3101" y="12591"/>
                </a:cubicBezTo>
                <a:cubicBezTo>
                  <a:pt x="0" y="12243"/>
                  <a:pt x="0" y="12243"/>
                  <a:pt x="0" y="12243"/>
                </a:cubicBezTo>
                <a:cubicBezTo>
                  <a:pt x="0" y="9322"/>
                  <a:pt x="0" y="9322"/>
                  <a:pt x="0" y="9322"/>
                </a:cubicBezTo>
                <a:cubicBezTo>
                  <a:pt x="3101" y="9009"/>
                  <a:pt x="3101" y="9009"/>
                  <a:pt x="3101" y="9009"/>
                </a:cubicBezTo>
                <a:cubicBezTo>
                  <a:pt x="3135" y="8765"/>
                  <a:pt x="3205" y="8557"/>
                  <a:pt x="3275" y="8348"/>
                </a:cubicBezTo>
                <a:cubicBezTo>
                  <a:pt x="3345" y="8104"/>
                  <a:pt x="3414" y="7896"/>
                  <a:pt x="3484" y="7687"/>
                </a:cubicBezTo>
                <a:cubicBezTo>
                  <a:pt x="3588" y="7513"/>
                  <a:pt x="3693" y="7339"/>
                  <a:pt x="3763" y="7130"/>
                </a:cubicBezTo>
                <a:cubicBezTo>
                  <a:pt x="3867" y="6922"/>
                  <a:pt x="3972" y="6748"/>
                  <a:pt x="4076" y="6574"/>
                </a:cubicBezTo>
                <a:cubicBezTo>
                  <a:pt x="2404" y="4174"/>
                  <a:pt x="2404" y="4174"/>
                  <a:pt x="2404" y="4174"/>
                </a:cubicBezTo>
                <a:cubicBezTo>
                  <a:pt x="4181" y="2400"/>
                  <a:pt x="4181" y="2400"/>
                  <a:pt x="4181" y="2400"/>
                </a:cubicBezTo>
                <a:cubicBezTo>
                  <a:pt x="6585" y="4070"/>
                  <a:pt x="6585" y="4070"/>
                  <a:pt x="6585" y="4070"/>
                </a:cubicBezTo>
                <a:cubicBezTo>
                  <a:pt x="6759" y="3965"/>
                  <a:pt x="6933" y="3861"/>
                  <a:pt x="7142" y="3757"/>
                </a:cubicBezTo>
                <a:cubicBezTo>
                  <a:pt x="7351" y="3652"/>
                  <a:pt x="7525" y="3583"/>
                  <a:pt x="7699" y="3478"/>
                </a:cubicBezTo>
                <a:cubicBezTo>
                  <a:pt x="7908" y="3409"/>
                  <a:pt x="8152" y="3304"/>
                  <a:pt x="8361" y="3270"/>
                </a:cubicBezTo>
                <a:cubicBezTo>
                  <a:pt x="8570" y="3200"/>
                  <a:pt x="8779" y="3130"/>
                  <a:pt x="9023" y="3061"/>
                </a:cubicBezTo>
                <a:cubicBezTo>
                  <a:pt x="9337" y="0"/>
                  <a:pt x="9337" y="0"/>
                  <a:pt x="9337" y="0"/>
                </a:cubicBezTo>
                <a:cubicBezTo>
                  <a:pt x="12263" y="0"/>
                  <a:pt x="12263" y="0"/>
                  <a:pt x="12263" y="0"/>
                </a:cubicBezTo>
                <a:cubicBezTo>
                  <a:pt x="12612" y="3061"/>
                  <a:pt x="12612" y="3061"/>
                  <a:pt x="12612" y="3061"/>
                </a:cubicBezTo>
                <a:cubicBezTo>
                  <a:pt x="12821" y="3130"/>
                  <a:pt x="13030" y="3200"/>
                  <a:pt x="13274" y="3270"/>
                </a:cubicBezTo>
                <a:cubicBezTo>
                  <a:pt x="13483" y="3304"/>
                  <a:pt x="13692" y="3409"/>
                  <a:pt x="13901" y="3478"/>
                </a:cubicBezTo>
                <a:cubicBezTo>
                  <a:pt x="14110" y="3583"/>
                  <a:pt x="14284" y="3687"/>
                  <a:pt x="14493" y="3791"/>
                </a:cubicBezTo>
                <a:cubicBezTo>
                  <a:pt x="14702" y="3896"/>
                  <a:pt x="14911" y="4000"/>
                  <a:pt x="15120" y="4104"/>
                </a:cubicBezTo>
                <a:cubicBezTo>
                  <a:pt x="17419" y="2400"/>
                  <a:pt x="17419" y="2400"/>
                  <a:pt x="17419" y="2400"/>
                </a:cubicBezTo>
                <a:cubicBezTo>
                  <a:pt x="19196" y="4174"/>
                  <a:pt x="19196" y="4174"/>
                  <a:pt x="19196" y="4174"/>
                </a:cubicBezTo>
                <a:cubicBezTo>
                  <a:pt x="17454" y="6470"/>
                  <a:pt x="17454" y="6470"/>
                  <a:pt x="17454" y="6470"/>
                </a:cubicBezTo>
                <a:cubicBezTo>
                  <a:pt x="17559" y="6643"/>
                  <a:pt x="17663" y="6852"/>
                  <a:pt x="17768" y="7026"/>
                </a:cubicBezTo>
                <a:cubicBezTo>
                  <a:pt x="17872" y="7235"/>
                  <a:pt x="17977" y="7443"/>
                  <a:pt x="18046" y="7652"/>
                </a:cubicBezTo>
                <a:cubicBezTo>
                  <a:pt x="18151" y="7861"/>
                  <a:pt x="18221" y="8070"/>
                  <a:pt x="18290" y="8313"/>
                </a:cubicBezTo>
                <a:cubicBezTo>
                  <a:pt x="18395" y="8522"/>
                  <a:pt x="18465" y="8765"/>
                  <a:pt x="18499" y="9009"/>
                </a:cubicBezTo>
                <a:cubicBezTo>
                  <a:pt x="21600" y="9287"/>
                  <a:pt x="21600" y="9287"/>
                  <a:pt x="21600" y="9287"/>
                </a:cubicBezTo>
                <a:cubicBezTo>
                  <a:pt x="21600" y="12174"/>
                  <a:pt x="21600" y="12174"/>
                  <a:pt x="21600" y="12174"/>
                </a:cubicBezTo>
                <a:lnTo>
                  <a:pt x="18499" y="12487"/>
                </a:lnTo>
                <a:close/>
                <a:moveTo>
                  <a:pt x="697" y="11513"/>
                </a:moveTo>
                <a:cubicBezTo>
                  <a:pt x="2996" y="11722"/>
                  <a:pt x="2996" y="11722"/>
                  <a:pt x="2996" y="11722"/>
                </a:cubicBezTo>
                <a:cubicBezTo>
                  <a:pt x="2996" y="11583"/>
                  <a:pt x="2996" y="11409"/>
                  <a:pt x="2961" y="11270"/>
                </a:cubicBezTo>
                <a:cubicBezTo>
                  <a:pt x="2961" y="11096"/>
                  <a:pt x="2961" y="10922"/>
                  <a:pt x="2961" y="10748"/>
                </a:cubicBezTo>
                <a:cubicBezTo>
                  <a:pt x="2961" y="10539"/>
                  <a:pt x="2961" y="10365"/>
                  <a:pt x="2961" y="10226"/>
                </a:cubicBezTo>
                <a:cubicBezTo>
                  <a:pt x="2996" y="10052"/>
                  <a:pt x="2996" y="9878"/>
                  <a:pt x="2996" y="9704"/>
                </a:cubicBezTo>
                <a:cubicBezTo>
                  <a:pt x="697" y="9948"/>
                  <a:pt x="697" y="9948"/>
                  <a:pt x="697" y="9948"/>
                </a:cubicBezTo>
                <a:lnTo>
                  <a:pt x="697" y="11513"/>
                </a:lnTo>
                <a:close/>
                <a:moveTo>
                  <a:pt x="3310" y="4209"/>
                </a:moveTo>
                <a:cubicBezTo>
                  <a:pt x="4599" y="5948"/>
                  <a:pt x="4599" y="5948"/>
                  <a:pt x="4599" y="5948"/>
                </a:cubicBezTo>
                <a:cubicBezTo>
                  <a:pt x="4668" y="5809"/>
                  <a:pt x="4773" y="5704"/>
                  <a:pt x="4912" y="5565"/>
                </a:cubicBezTo>
                <a:cubicBezTo>
                  <a:pt x="5017" y="5461"/>
                  <a:pt x="5156" y="5322"/>
                  <a:pt x="5261" y="5217"/>
                </a:cubicBezTo>
                <a:cubicBezTo>
                  <a:pt x="5400" y="5078"/>
                  <a:pt x="5505" y="4974"/>
                  <a:pt x="5609" y="4870"/>
                </a:cubicBezTo>
                <a:cubicBezTo>
                  <a:pt x="5714" y="4765"/>
                  <a:pt x="5853" y="4661"/>
                  <a:pt x="5992" y="4522"/>
                </a:cubicBezTo>
                <a:cubicBezTo>
                  <a:pt x="4215" y="3304"/>
                  <a:pt x="4215" y="3304"/>
                  <a:pt x="4215" y="3304"/>
                </a:cubicBezTo>
                <a:lnTo>
                  <a:pt x="3310" y="4209"/>
                </a:lnTo>
                <a:close/>
                <a:moveTo>
                  <a:pt x="4215" y="18122"/>
                </a:moveTo>
                <a:cubicBezTo>
                  <a:pt x="5888" y="16835"/>
                  <a:pt x="5888" y="16835"/>
                  <a:pt x="5888" y="16835"/>
                </a:cubicBezTo>
                <a:cubicBezTo>
                  <a:pt x="5783" y="16765"/>
                  <a:pt x="5679" y="16661"/>
                  <a:pt x="5574" y="16557"/>
                </a:cubicBezTo>
                <a:cubicBezTo>
                  <a:pt x="5470" y="16452"/>
                  <a:pt x="5365" y="16348"/>
                  <a:pt x="5261" y="16243"/>
                </a:cubicBezTo>
                <a:cubicBezTo>
                  <a:pt x="5156" y="16139"/>
                  <a:pt x="5017" y="16035"/>
                  <a:pt x="4912" y="15930"/>
                </a:cubicBezTo>
                <a:cubicBezTo>
                  <a:pt x="4808" y="15826"/>
                  <a:pt x="4703" y="15687"/>
                  <a:pt x="4634" y="15583"/>
                </a:cubicBezTo>
                <a:cubicBezTo>
                  <a:pt x="3345" y="17287"/>
                  <a:pt x="3345" y="17287"/>
                  <a:pt x="3345" y="17287"/>
                </a:cubicBezTo>
                <a:lnTo>
                  <a:pt x="4215" y="18122"/>
                </a:lnTo>
                <a:close/>
                <a:moveTo>
                  <a:pt x="10765" y="17704"/>
                </a:moveTo>
                <a:cubicBezTo>
                  <a:pt x="11253" y="17704"/>
                  <a:pt x="11706" y="17670"/>
                  <a:pt x="12159" y="17565"/>
                </a:cubicBezTo>
                <a:cubicBezTo>
                  <a:pt x="12612" y="17496"/>
                  <a:pt x="13030" y="17357"/>
                  <a:pt x="13413" y="17217"/>
                </a:cubicBezTo>
                <a:cubicBezTo>
                  <a:pt x="13866" y="17043"/>
                  <a:pt x="14249" y="16800"/>
                  <a:pt x="14632" y="16557"/>
                </a:cubicBezTo>
                <a:cubicBezTo>
                  <a:pt x="15015" y="16313"/>
                  <a:pt x="15364" y="16000"/>
                  <a:pt x="15712" y="15652"/>
                </a:cubicBezTo>
                <a:cubicBezTo>
                  <a:pt x="16026" y="15339"/>
                  <a:pt x="16339" y="14991"/>
                  <a:pt x="16583" y="14609"/>
                </a:cubicBezTo>
                <a:cubicBezTo>
                  <a:pt x="16827" y="14226"/>
                  <a:pt x="17071" y="13843"/>
                  <a:pt x="17245" y="13391"/>
                </a:cubicBezTo>
                <a:cubicBezTo>
                  <a:pt x="17385" y="12974"/>
                  <a:pt x="17524" y="12557"/>
                  <a:pt x="17594" y="12104"/>
                </a:cubicBezTo>
                <a:cubicBezTo>
                  <a:pt x="17698" y="11652"/>
                  <a:pt x="17733" y="11200"/>
                  <a:pt x="17733" y="10748"/>
                </a:cubicBezTo>
                <a:cubicBezTo>
                  <a:pt x="17733" y="9774"/>
                  <a:pt x="17559" y="8870"/>
                  <a:pt x="17210" y="8000"/>
                </a:cubicBezTo>
                <a:cubicBezTo>
                  <a:pt x="16827" y="7165"/>
                  <a:pt x="16339" y="6435"/>
                  <a:pt x="15712" y="5809"/>
                </a:cubicBezTo>
                <a:cubicBezTo>
                  <a:pt x="15050" y="5148"/>
                  <a:pt x="14319" y="4661"/>
                  <a:pt x="13483" y="4313"/>
                </a:cubicBezTo>
                <a:cubicBezTo>
                  <a:pt x="12612" y="3930"/>
                  <a:pt x="11706" y="3757"/>
                  <a:pt x="10765" y="3757"/>
                </a:cubicBezTo>
                <a:cubicBezTo>
                  <a:pt x="10312" y="3757"/>
                  <a:pt x="9859" y="3791"/>
                  <a:pt x="9406" y="3896"/>
                </a:cubicBezTo>
                <a:cubicBezTo>
                  <a:pt x="8954" y="4000"/>
                  <a:pt x="8501" y="4104"/>
                  <a:pt x="8083" y="4243"/>
                </a:cubicBezTo>
                <a:cubicBezTo>
                  <a:pt x="7665" y="4452"/>
                  <a:pt x="7246" y="4661"/>
                  <a:pt x="6863" y="4904"/>
                </a:cubicBezTo>
                <a:cubicBezTo>
                  <a:pt x="6480" y="5183"/>
                  <a:pt x="6132" y="5461"/>
                  <a:pt x="5818" y="5809"/>
                </a:cubicBezTo>
                <a:cubicBezTo>
                  <a:pt x="5470" y="6122"/>
                  <a:pt x="5191" y="6470"/>
                  <a:pt x="4912" y="6852"/>
                </a:cubicBezTo>
                <a:cubicBezTo>
                  <a:pt x="4668" y="7235"/>
                  <a:pt x="4459" y="7652"/>
                  <a:pt x="4250" y="8070"/>
                </a:cubicBezTo>
                <a:cubicBezTo>
                  <a:pt x="4076" y="8487"/>
                  <a:pt x="3937" y="8904"/>
                  <a:pt x="3867" y="9357"/>
                </a:cubicBezTo>
                <a:cubicBezTo>
                  <a:pt x="3763" y="9843"/>
                  <a:pt x="3728" y="10296"/>
                  <a:pt x="3728" y="10748"/>
                </a:cubicBezTo>
                <a:cubicBezTo>
                  <a:pt x="3728" y="11687"/>
                  <a:pt x="3902" y="12591"/>
                  <a:pt x="4285" y="13461"/>
                </a:cubicBezTo>
                <a:cubicBezTo>
                  <a:pt x="4668" y="14296"/>
                  <a:pt x="5191" y="15026"/>
                  <a:pt x="5818" y="15652"/>
                </a:cubicBezTo>
                <a:cubicBezTo>
                  <a:pt x="6445" y="16313"/>
                  <a:pt x="7177" y="16800"/>
                  <a:pt x="8048" y="17148"/>
                </a:cubicBezTo>
                <a:cubicBezTo>
                  <a:pt x="8884" y="17530"/>
                  <a:pt x="9790" y="17704"/>
                  <a:pt x="10765" y="17704"/>
                </a:cubicBezTo>
                <a:close/>
                <a:moveTo>
                  <a:pt x="11532" y="20800"/>
                </a:moveTo>
                <a:cubicBezTo>
                  <a:pt x="11810" y="18470"/>
                  <a:pt x="11810" y="18470"/>
                  <a:pt x="11810" y="18470"/>
                </a:cubicBezTo>
                <a:cubicBezTo>
                  <a:pt x="11601" y="18470"/>
                  <a:pt x="11427" y="18470"/>
                  <a:pt x="11288" y="18504"/>
                </a:cubicBezTo>
                <a:cubicBezTo>
                  <a:pt x="11114" y="18504"/>
                  <a:pt x="10939" y="18539"/>
                  <a:pt x="10765" y="18539"/>
                </a:cubicBezTo>
                <a:cubicBezTo>
                  <a:pt x="10556" y="18539"/>
                  <a:pt x="10382" y="18504"/>
                  <a:pt x="10243" y="18504"/>
                </a:cubicBezTo>
                <a:cubicBezTo>
                  <a:pt x="10068" y="18470"/>
                  <a:pt x="9894" y="18470"/>
                  <a:pt x="9720" y="18470"/>
                </a:cubicBezTo>
                <a:cubicBezTo>
                  <a:pt x="9999" y="20800"/>
                  <a:pt x="9999" y="20800"/>
                  <a:pt x="9999" y="20800"/>
                </a:cubicBezTo>
                <a:lnTo>
                  <a:pt x="11532" y="20800"/>
                </a:lnTo>
                <a:close/>
                <a:moveTo>
                  <a:pt x="9999" y="661"/>
                </a:moveTo>
                <a:cubicBezTo>
                  <a:pt x="9790" y="2991"/>
                  <a:pt x="9790" y="2991"/>
                  <a:pt x="9790" y="2991"/>
                </a:cubicBezTo>
                <a:cubicBezTo>
                  <a:pt x="9964" y="2991"/>
                  <a:pt x="10103" y="2991"/>
                  <a:pt x="10277" y="2957"/>
                </a:cubicBezTo>
                <a:cubicBezTo>
                  <a:pt x="10452" y="2957"/>
                  <a:pt x="10626" y="2957"/>
                  <a:pt x="10800" y="2957"/>
                </a:cubicBezTo>
                <a:cubicBezTo>
                  <a:pt x="10939" y="2957"/>
                  <a:pt x="11114" y="2957"/>
                  <a:pt x="11288" y="2957"/>
                </a:cubicBezTo>
                <a:cubicBezTo>
                  <a:pt x="11427" y="2991"/>
                  <a:pt x="11601" y="2991"/>
                  <a:pt x="11810" y="2991"/>
                </a:cubicBezTo>
                <a:cubicBezTo>
                  <a:pt x="11532" y="661"/>
                  <a:pt x="11532" y="661"/>
                  <a:pt x="11532" y="661"/>
                </a:cubicBezTo>
                <a:lnTo>
                  <a:pt x="9999" y="661"/>
                </a:lnTo>
                <a:close/>
                <a:moveTo>
                  <a:pt x="17280" y="3304"/>
                </a:moveTo>
                <a:cubicBezTo>
                  <a:pt x="15573" y="4557"/>
                  <a:pt x="15573" y="4557"/>
                  <a:pt x="15573" y="4557"/>
                </a:cubicBezTo>
                <a:cubicBezTo>
                  <a:pt x="15677" y="4696"/>
                  <a:pt x="15817" y="4800"/>
                  <a:pt x="15921" y="4904"/>
                </a:cubicBezTo>
                <a:cubicBezTo>
                  <a:pt x="16061" y="4974"/>
                  <a:pt x="16165" y="5078"/>
                  <a:pt x="16235" y="5217"/>
                </a:cubicBezTo>
                <a:cubicBezTo>
                  <a:pt x="16374" y="5287"/>
                  <a:pt x="16479" y="5391"/>
                  <a:pt x="16583" y="5530"/>
                </a:cubicBezTo>
                <a:cubicBezTo>
                  <a:pt x="16688" y="5635"/>
                  <a:pt x="16792" y="5774"/>
                  <a:pt x="16862" y="5878"/>
                </a:cubicBezTo>
                <a:cubicBezTo>
                  <a:pt x="18151" y="4174"/>
                  <a:pt x="18151" y="4174"/>
                  <a:pt x="18151" y="4174"/>
                </a:cubicBezTo>
                <a:lnTo>
                  <a:pt x="17280" y="3304"/>
                </a:lnTo>
                <a:close/>
                <a:moveTo>
                  <a:pt x="18186" y="17252"/>
                </a:moveTo>
                <a:cubicBezTo>
                  <a:pt x="16932" y="15443"/>
                  <a:pt x="16932" y="15443"/>
                  <a:pt x="16932" y="15443"/>
                </a:cubicBezTo>
                <a:cubicBezTo>
                  <a:pt x="16827" y="15583"/>
                  <a:pt x="16723" y="15722"/>
                  <a:pt x="16618" y="15826"/>
                </a:cubicBezTo>
                <a:cubicBezTo>
                  <a:pt x="16514" y="15930"/>
                  <a:pt x="16409" y="16035"/>
                  <a:pt x="16305" y="16174"/>
                </a:cubicBezTo>
                <a:cubicBezTo>
                  <a:pt x="16165" y="16278"/>
                  <a:pt x="16061" y="16417"/>
                  <a:pt x="15921" y="16522"/>
                </a:cubicBezTo>
                <a:cubicBezTo>
                  <a:pt x="15817" y="16661"/>
                  <a:pt x="15677" y="16765"/>
                  <a:pt x="15573" y="16835"/>
                </a:cubicBezTo>
                <a:cubicBezTo>
                  <a:pt x="17315" y="18122"/>
                  <a:pt x="17315" y="18122"/>
                  <a:pt x="17315" y="18122"/>
                </a:cubicBezTo>
                <a:lnTo>
                  <a:pt x="18186" y="17252"/>
                </a:lnTo>
                <a:close/>
                <a:moveTo>
                  <a:pt x="20834" y="9948"/>
                </a:moveTo>
                <a:cubicBezTo>
                  <a:pt x="18499" y="9704"/>
                  <a:pt x="18499" y="9704"/>
                  <a:pt x="18499" y="9704"/>
                </a:cubicBezTo>
                <a:cubicBezTo>
                  <a:pt x="18499" y="9878"/>
                  <a:pt x="18534" y="10052"/>
                  <a:pt x="18534" y="10191"/>
                </a:cubicBezTo>
                <a:cubicBezTo>
                  <a:pt x="18534" y="10330"/>
                  <a:pt x="18569" y="10504"/>
                  <a:pt x="18569" y="10678"/>
                </a:cubicBezTo>
                <a:cubicBezTo>
                  <a:pt x="18569" y="10852"/>
                  <a:pt x="18534" y="11026"/>
                  <a:pt x="18534" y="11200"/>
                </a:cubicBezTo>
                <a:cubicBezTo>
                  <a:pt x="18534" y="11374"/>
                  <a:pt x="18499" y="11548"/>
                  <a:pt x="18499" y="11687"/>
                </a:cubicBezTo>
                <a:cubicBezTo>
                  <a:pt x="20834" y="11443"/>
                  <a:pt x="20834" y="11443"/>
                  <a:pt x="20834" y="11443"/>
                </a:cubicBezTo>
                <a:lnTo>
                  <a:pt x="20834" y="9948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3" name="Shape 4923"/>
          <p:cNvSpPr/>
          <p:nvPr/>
        </p:nvSpPr>
        <p:spPr>
          <a:xfrm>
            <a:off x="1632193" y="4895809"/>
            <a:ext cx="193596" cy="253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1518"/>
                  <a:pt x="21600" y="1518"/>
                  <a:pt x="21600" y="1518"/>
                </a:cubicBezTo>
                <a:cubicBezTo>
                  <a:pt x="21600" y="8406"/>
                  <a:pt x="21600" y="12298"/>
                  <a:pt x="21600" y="13194"/>
                </a:cubicBezTo>
                <a:cubicBezTo>
                  <a:pt x="21600" y="13894"/>
                  <a:pt x="21395" y="14634"/>
                  <a:pt x="20986" y="15412"/>
                </a:cubicBezTo>
                <a:cubicBezTo>
                  <a:pt x="20576" y="16190"/>
                  <a:pt x="19962" y="16969"/>
                  <a:pt x="19041" y="17708"/>
                </a:cubicBezTo>
                <a:cubicBezTo>
                  <a:pt x="18171" y="18486"/>
                  <a:pt x="17045" y="19187"/>
                  <a:pt x="15714" y="19888"/>
                </a:cubicBezTo>
                <a:cubicBezTo>
                  <a:pt x="14332" y="20549"/>
                  <a:pt x="12694" y="21133"/>
                  <a:pt x="10800" y="21600"/>
                </a:cubicBezTo>
                <a:cubicBezTo>
                  <a:pt x="8957" y="21133"/>
                  <a:pt x="7319" y="20549"/>
                  <a:pt x="5937" y="19888"/>
                </a:cubicBezTo>
                <a:cubicBezTo>
                  <a:pt x="4555" y="19187"/>
                  <a:pt x="3429" y="18486"/>
                  <a:pt x="2610" y="17708"/>
                </a:cubicBezTo>
                <a:cubicBezTo>
                  <a:pt x="1689" y="16969"/>
                  <a:pt x="1075" y="16190"/>
                  <a:pt x="614" y="15412"/>
                </a:cubicBezTo>
                <a:cubicBezTo>
                  <a:pt x="205" y="14634"/>
                  <a:pt x="0" y="13894"/>
                  <a:pt x="0" y="13194"/>
                </a:cubicBezTo>
                <a:cubicBezTo>
                  <a:pt x="0" y="12298"/>
                  <a:pt x="0" y="8406"/>
                  <a:pt x="0" y="1518"/>
                </a:cubicBezTo>
                <a:lnTo>
                  <a:pt x="10800" y="0"/>
                </a:lnTo>
                <a:close/>
                <a:moveTo>
                  <a:pt x="20474" y="13194"/>
                </a:moveTo>
                <a:cubicBezTo>
                  <a:pt x="20474" y="2218"/>
                  <a:pt x="20474" y="2218"/>
                  <a:pt x="20474" y="2218"/>
                </a:cubicBezTo>
                <a:cubicBezTo>
                  <a:pt x="10800" y="856"/>
                  <a:pt x="10800" y="856"/>
                  <a:pt x="10800" y="856"/>
                </a:cubicBezTo>
                <a:cubicBezTo>
                  <a:pt x="1126" y="2296"/>
                  <a:pt x="1126" y="2296"/>
                  <a:pt x="1126" y="2296"/>
                </a:cubicBezTo>
                <a:cubicBezTo>
                  <a:pt x="1126" y="13194"/>
                  <a:pt x="1126" y="13194"/>
                  <a:pt x="1126" y="13194"/>
                </a:cubicBezTo>
                <a:cubicBezTo>
                  <a:pt x="1126" y="13777"/>
                  <a:pt x="1331" y="14439"/>
                  <a:pt x="1689" y="15101"/>
                </a:cubicBezTo>
                <a:cubicBezTo>
                  <a:pt x="2099" y="15801"/>
                  <a:pt x="2662" y="16463"/>
                  <a:pt x="3481" y="17124"/>
                </a:cubicBezTo>
                <a:cubicBezTo>
                  <a:pt x="4248" y="17825"/>
                  <a:pt x="5272" y="18448"/>
                  <a:pt x="6500" y="19070"/>
                </a:cubicBezTo>
                <a:cubicBezTo>
                  <a:pt x="7729" y="19732"/>
                  <a:pt x="9162" y="20238"/>
                  <a:pt x="10800" y="20666"/>
                </a:cubicBezTo>
                <a:cubicBezTo>
                  <a:pt x="12489" y="20238"/>
                  <a:pt x="13922" y="19732"/>
                  <a:pt x="15151" y="19070"/>
                </a:cubicBezTo>
                <a:cubicBezTo>
                  <a:pt x="16328" y="18448"/>
                  <a:pt x="17352" y="17825"/>
                  <a:pt x="18119" y="17124"/>
                </a:cubicBezTo>
                <a:cubicBezTo>
                  <a:pt x="18938" y="16463"/>
                  <a:pt x="19501" y="15801"/>
                  <a:pt x="19911" y="15101"/>
                </a:cubicBezTo>
                <a:cubicBezTo>
                  <a:pt x="20269" y="14439"/>
                  <a:pt x="20474" y="13777"/>
                  <a:pt x="20474" y="13194"/>
                </a:cubicBezTo>
                <a:close/>
                <a:moveTo>
                  <a:pt x="10954" y="9185"/>
                </a:moveTo>
                <a:cubicBezTo>
                  <a:pt x="14332" y="6538"/>
                  <a:pt x="14332" y="6538"/>
                  <a:pt x="14332" y="6538"/>
                </a:cubicBezTo>
                <a:cubicBezTo>
                  <a:pt x="15151" y="7161"/>
                  <a:pt x="15151" y="7161"/>
                  <a:pt x="15151" y="7161"/>
                </a:cubicBezTo>
                <a:cubicBezTo>
                  <a:pt x="11721" y="9808"/>
                  <a:pt x="11721" y="9808"/>
                  <a:pt x="11721" y="9808"/>
                </a:cubicBezTo>
                <a:cubicBezTo>
                  <a:pt x="15151" y="12376"/>
                  <a:pt x="15151" y="12376"/>
                  <a:pt x="15151" y="12376"/>
                </a:cubicBezTo>
                <a:cubicBezTo>
                  <a:pt x="14332" y="12999"/>
                  <a:pt x="14332" y="12999"/>
                  <a:pt x="14332" y="12999"/>
                </a:cubicBezTo>
                <a:cubicBezTo>
                  <a:pt x="10954" y="10352"/>
                  <a:pt x="10954" y="10352"/>
                  <a:pt x="10954" y="10352"/>
                </a:cubicBezTo>
                <a:cubicBezTo>
                  <a:pt x="7524" y="12999"/>
                  <a:pt x="7524" y="12999"/>
                  <a:pt x="7524" y="12999"/>
                </a:cubicBezTo>
                <a:cubicBezTo>
                  <a:pt x="6756" y="12376"/>
                  <a:pt x="6756" y="12376"/>
                  <a:pt x="6756" y="12376"/>
                </a:cubicBezTo>
                <a:cubicBezTo>
                  <a:pt x="10135" y="9808"/>
                  <a:pt x="10135" y="9808"/>
                  <a:pt x="10135" y="9808"/>
                </a:cubicBezTo>
                <a:cubicBezTo>
                  <a:pt x="6756" y="7161"/>
                  <a:pt x="6756" y="7161"/>
                  <a:pt x="6756" y="7161"/>
                </a:cubicBezTo>
                <a:cubicBezTo>
                  <a:pt x="7524" y="6538"/>
                  <a:pt x="7524" y="6538"/>
                  <a:pt x="7524" y="6538"/>
                </a:cubicBezTo>
                <a:lnTo>
                  <a:pt x="10954" y="9185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4" name="Shape 4924"/>
          <p:cNvSpPr/>
          <p:nvPr/>
        </p:nvSpPr>
        <p:spPr>
          <a:xfrm>
            <a:off x="2228640" y="4900590"/>
            <a:ext cx="243788" cy="243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4"/>
                  <a:pt x="14966" y="811"/>
                </a:cubicBezTo>
                <a:cubicBezTo>
                  <a:pt x="16301" y="1378"/>
                  <a:pt x="17434" y="2148"/>
                  <a:pt x="18404" y="3161"/>
                </a:cubicBezTo>
                <a:cubicBezTo>
                  <a:pt x="19416" y="4134"/>
                  <a:pt x="20184" y="5268"/>
                  <a:pt x="20751" y="6565"/>
                </a:cubicBezTo>
                <a:cubicBezTo>
                  <a:pt x="21317" y="7902"/>
                  <a:pt x="21600" y="9280"/>
                  <a:pt x="21600" y="10820"/>
                </a:cubicBezTo>
                <a:cubicBezTo>
                  <a:pt x="21600" y="12320"/>
                  <a:pt x="21317" y="13738"/>
                  <a:pt x="20751" y="15035"/>
                </a:cubicBezTo>
                <a:cubicBezTo>
                  <a:pt x="20184" y="16332"/>
                  <a:pt x="19416" y="17466"/>
                  <a:pt x="18404" y="18439"/>
                </a:cubicBezTo>
                <a:cubicBezTo>
                  <a:pt x="17434" y="19452"/>
                  <a:pt x="16301" y="20222"/>
                  <a:pt x="14966" y="20789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263" y="21600"/>
                  <a:pt x="7888" y="21357"/>
                  <a:pt x="6593" y="20789"/>
                </a:cubicBezTo>
                <a:cubicBezTo>
                  <a:pt x="5258" y="20222"/>
                  <a:pt x="4126" y="19452"/>
                  <a:pt x="3155" y="18439"/>
                </a:cubicBezTo>
                <a:cubicBezTo>
                  <a:pt x="2184" y="17466"/>
                  <a:pt x="1375" y="16332"/>
                  <a:pt x="849" y="15035"/>
                </a:cubicBezTo>
                <a:cubicBezTo>
                  <a:pt x="283" y="13738"/>
                  <a:pt x="0" y="12320"/>
                  <a:pt x="0" y="10820"/>
                </a:cubicBezTo>
                <a:cubicBezTo>
                  <a:pt x="0" y="9280"/>
                  <a:pt x="283" y="7902"/>
                  <a:pt x="849" y="6565"/>
                </a:cubicBezTo>
                <a:cubicBezTo>
                  <a:pt x="1375" y="5268"/>
                  <a:pt x="2184" y="4134"/>
                  <a:pt x="3155" y="3161"/>
                </a:cubicBezTo>
                <a:cubicBezTo>
                  <a:pt x="4126" y="2148"/>
                  <a:pt x="5258" y="1378"/>
                  <a:pt x="6593" y="811"/>
                </a:cubicBezTo>
                <a:cubicBezTo>
                  <a:pt x="7888" y="284"/>
                  <a:pt x="9263" y="0"/>
                  <a:pt x="10800" y="0"/>
                </a:cubicBezTo>
                <a:close/>
                <a:moveTo>
                  <a:pt x="10800" y="20708"/>
                </a:moveTo>
                <a:cubicBezTo>
                  <a:pt x="12175" y="20708"/>
                  <a:pt x="13429" y="20465"/>
                  <a:pt x="14643" y="19938"/>
                </a:cubicBezTo>
                <a:cubicBezTo>
                  <a:pt x="15816" y="19412"/>
                  <a:pt x="16867" y="18682"/>
                  <a:pt x="17757" y="17831"/>
                </a:cubicBezTo>
                <a:cubicBezTo>
                  <a:pt x="18647" y="16899"/>
                  <a:pt x="19375" y="15845"/>
                  <a:pt x="19901" y="14670"/>
                </a:cubicBezTo>
                <a:cubicBezTo>
                  <a:pt x="20427" y="13454"/>
                  <a:pt x="20670" y="12158"/>
                  <a:pt x="20670" y="10820"/>
                </a:cubicBezTo>
                <a:cubicBezTo>
                  <a:pt x="20670" y="9442"/>
                  <a:pt x="20427" y="8146"/>
                  <a:pt x="19901" y="6930"/>
                </a:cubicBezTo>
                <a:cubicBezTo>
                  <a:pt x="19375" y="5755"/>
                  <a:pt x="18647" y="4701"/>
                  <a:pt x="17757" y="3769"/>
                </a:cubicBezTo>
                <a:cubicBezTo>
                  <a:pt x="16867" y="2918"/>
                  <a:pt x="15816" y="2188"/>
                  <a:pt x="14643" y="1662"/>
                </a:cubicBezTo>
                <a:cubicBezTo>
                  <a:pt x="13429" y="1135"/>
                  <a:pt x="12175" y="892"/>
                  <a:pt x="10800" y="892"/>
                </a:cubicBezTo>
                <a:cubicBezTo>
                  <a:pt x="9425" y="892"/>
                  <a:pt x="8130" y="1135"/>
                  <a:pt x="6957" y="1662"/>
                </a:cubicBezTo>
                <a:cubicBezTo>
                  <a:pt x="5744" y="2188"/>
                  <a:pt x="4692" y="2918"/>
                  <a:pt x="3762" y="3769"/>
                </a:cubicBezTo>
                <a:cubicBezTo>
                  <a:pt x="2912" y="4701"/>
                  <a:pt x="2184" y="5755"/>
                  <a:pt x="1658" y="6930"/>
                </a:cubicBezTo>
                <a:cubicBezTo>
                  <a:pt x="1133" y="8146"/>
                  <a:pt x="890" y="9442"/>
                  <a:pt x="890" y="10820"/>
                </a:cubicBezTo>
                <a:cubicBezTo>
                  <a:pt x="890" y="12158"/>
                  <a:pt x="1133" y="13454"/>
                  <a:pt x="1658" y="14670"/>
                </a:cubicBezTo>
                <a:cubicBezTo>
                  <a:pt x="2184" y="15845"/>
                  <a:pt x="2912" y="16899"/>
                  <a:pt x="3762" y="17831"/>
                </a:cubicBezTo>
                <a:cubicBezTo>
                  <a:pt x="4692" y="18682"/>
                  <a:pt x="5744" y="19412"/>
                  <a:pt x="6957" y="19938"/>
                </a:cubicBezTo>
                <a:cubicBezTo>
                  <a:pt x="8130" y="20465"/>
                  <a:pt x="9425" y="20708"/>
                  <a:pt x="10800" y="20708"/>
                </a:cubicBezTo>
                <a:close/>
                <a:moveTo>
                  <a:pt x="16382" y="13373"/>
                </a:moveTo>
                <a:cubicBezTo>
                  <a:pt x="16503" y="13414"/>
                  <a:pt x="16584" y="13495"/>
                  <a:pt x="16625" y="13617"/>
                </a:cubicBezTo>
                <a:cubicBezTo>
                  <a:pt x="16665" y="13738"/>
                  <a:pt x="16665" y="13860"/>
                  <a:pt x="16584" y="13981"/>
                </a:cubicBezTo>
                <a:cubicBezTo>
                  <a:pt x="16301" y="14508"/>
                  <a:pt x="15937" y="14994"/>
                  <a:pt x="15573" y="15440"/>
                </a:cubicBezTo>
                <a:cubicBezTo>
                  <a:pt x="15169" y="15886"/>
                  <a:pt x="14683" y="16291"/>
                  <a:pt x="14198" y="16615"/>
                </a:cubicBezTo>
                <a:cubicBezTo>
                  <a:pt x="13672" y="16899"/>
                  <a:pt x="13146" y="17102"/>
                  <a:pt x="12539" y="17304"/>
                </a:cubicBezTo>
                <a:cubicBezTo>
                  <a:pt x="11973" y="17466"/>
                  <a:pt x="11366" y="17547"/>
                  <a:pt x="10800" y="17547"/>
                </a:cubicBezTo>
                <a:cubicBezTo>
                  <a:pt x="10153" y="17547"/>
                  <a:pt x="9546" y="17466"/>
                  <a:pt x="8980" y="17304"/>
                </a:cubicBezTo>
                <a:cubicBezTo>
                  <a:pt x="8373" y="17102"/>
                  <a:pt x="7847" y="16899"/>
                  <a:pt x="7321" y="16615"/>
                </a:cubicBezTo>
                <a:cubicBezTo>
                  <a:pt x="6836" y="16291"/>
                  <a:pt x="6351" y="15886"/>
                  <a:pt x="5987" y="15440"/>
                </a:cubicBezTo>
                <a:cubicBezTo>
                  <a:pt x="5582" y="14994"/>
                  <a:pt x="5218" y="14508"/>
                  <a:pt x="4935" y="13981"/>
                </a:cubicBezTo>
                <a:cubicBezTo>
                  <a:pt x="4894" y="13860"/>
                  <a:pt x="4894" y="13738"/>
                  <a:pt x="4935" y="13617"/>
                </a:cubicBezTo>
                <a:cubicBezTo>
                  <a:pt x="4975" y="13495"/>
                  <a:pt x="5056" y="13414"/>
                  <a:pt x="5137" y="13373"/>
                </a:cubicBezTo>
                <a:cubicBezTo>
                  <a:pt x="5258" y="13333"/>
                  <a:pt x="5380" y="13292"/>
                  <a:pt x="5501" y="13333"/>
                </a:cubicBezTo>
                <a:cubicBezTo>
                  <a:pt x="5622" y="13373"/>
                  <a:pt x="5703" y="13454"/>
                  <a:pt x="5744" y="13535"/>
                </a:cubicBezTo>
                <a:cubicBezTo>
                  <a:pt x="5987" y="14022"/>
                  <a:pt x="6270" y="14468"/>
                  <a:pt x="6634" y="14873"/>
                </a:cubicBezTo>
                <a:cubicBezTo>
                  <a:pt x="6957" y="15238"/>
                  <a:pt x="7362" y="15562"/>
                  <a:pt x="7847" y="15805"/>
                </a:cubicBezTo>
                <a:cubicBezTo>
                  <a:pt x="8252" y="16089"/>
                  <a:pt x="8697" y="16291"/>
                  <a:pt x="9222" y="16453"/>
                </a:cubicBezTo>
                <a:cubicBezTo>
                  <a:pt x="9708" y="16575"/>
                  <a:pt x="10234" y="16656"/>
                  <a:pt x="10800" y="16656"/>
                </a:cubicBezTo>
                <a:cubicBezTo>
                  <a:pt x="11326" y="16656"/>
                  <a:pt x="11811" y="16575"/>
                  <a:pt x="12297" y="16453"/>
                </a:cubicBezTo>
                <a:cubicBezTo>
                  <a:pt x="12822" y="16291"/>
                  <a:pt x="13267" y="16089"/>
                  <a:pt x="13753" y="15805"/>
                </a:cubicBezTo>
                <a:cubicBezTo>
                  <a:pt x="14157" y="15562"/>
                  <a:pt x="14562" y="15238"/>
                  <a:pt x="14885" y="14873"/>
                </a:cubicBezTo>
                <a:cubicBezTo>
                  <a:pt x="15249" y="14468"/>
                  <a:pt x="15533" y="14022"/>
                  <a:pt x="15775" y="13535"/>
                </a:cubicBezTo>
                <a:cubicBezTo>
                  <a:pt x="15856" y="13454"/>
                  <a:pt x="15937" y="13373"/>
                  <a:pt x="16058" y="13333"/>
                </a:cubicBezTo>
                <a:cubicBezTo>
                  <a:pt x="16139" y="13292"/>
                  <a:pt x="16261" y="13333"/>
                  <a:pt x="16382" y="13373"/>
                </a:cubicBezTo>
                <a:close/>
                <a:moveTo>
                  <a:pt x="8535" y="8551"/>
                </a:moveTo>
                <a:cubicBezTo>
                  <a:pt x="8535" y="8348"/>
                  <a:pt x="8494" y="8186"/>
                  <a:pt x="8413" y="8024"/>
                </a:cubicBezTo>
                <a:cubicBezTo>
                  <a:pt x="8333" y="7862"/>
                  <a:pt x="8252" y="7740"/>
                  <a:pt x="8171" y="7578"/>
                </a:cubicBezTo>
                <a:cubicBezTo>
                  <a:pt x="8009" y="7497"/>
                  <a:pt x="7847" y="7376"/>
                  <a:pt x="7685" y="7335"/>
                </a:cubicBezTo>
                <a:cubicBezTo>
                  <a:pt x="7564" y="7254"/>
                  <a:pt x="7362" y="7214"/>
                  <a:pt x="7200" y="7214"/>
                </a:cubicBezTo>
                <a:cubicBezTo>
                  <a:pt x="6998" y="7214"/>
                  <a:pt x="6796" y="7254"/>
                  <a:pt x="6634" y="7335"/>
                </a:cubicBezTo>
                <a:cubicBezTo>
                  <a:pt x="6512" y="7376"/>
                  <a:pt x="6351" y="7497"/>
                  <a:pt x="6189" y="7578"/>
                </a:cubicBezTo>
                <a:cubicBezTo>
                  <a:pt x="6108" y="7740"/>
                  <a:pt x="6027" y="7862"/>
                  <a:pt x="5946" y="8024"/>
                </a:cubicBezTo>
                <a:cubicBezTo>
                  <a:pt x="5865" y="8186"/>
                  <a:pt x="5825" y="8348"/>
                  <a:pt x="5825" y="8551"/>
                </a:cubicBezTo>
                <a:cubicBezTo>
                  <a:pt x="5825" y="8753"/>
                  <a:pt x="5865" y="8916"/>
                  <a:pt x="5946" y="9078"/>
                </a:cubicBezTo>
                <a:cubicBezTo>
                  <a:pt x="6027" y="9240"/>
                  <a:pt x="6108" y="9361"/>
                  <a:pt x="6189" y="9483"/>
                </a:cubicBezTo>
                <a:cubicBezTo>
                  <a:pt x="6351" y="9605"/>
                  <a:pt x="6512" y="9726"/>
                  <a:pt x="6634" y="9807"/>
                </a:cubicBezTo>
                <a:cubicBezTo>
                  <a:pt x="6796" y="9888"/>
                  <a:pt x="6998" y="9888"/>
                  <a:pt x="7200" y="9888"/>
                </a:cubicBezTo>
                <a:cubicBezTo>
                  <a:pt x="7362" y="9888"/>
                  <a:pt x="7564" y="9888"/>
                  <a:pt x="7685" y="9807"/>
                </a:cubicBezTo>
                <a:cubicBezTo>
                  <a:pt x="7847" y="9726"/>
                  <a:pt x="8009" y="9605"/>
                  <a:pt x="8171" y="9483"/>
                </a:cubicBezTo>
                <a:cubicBezTo>
                  <a:pt x="8252" y="9361"/>
                  <a:pt x="8333" y="9240"/>
                  <a:pt x="8413" y="9078"/>
                </a:cubicBezTo>
                <a:cubicBezTo>
                  <a:pt x="8494" y="8916"/>
                  <a:pt x="8535" y="8753"/>
                  <a:pt x="8535" y="8551"/>
                </a:cubicBezTo>
                <a:close/>
                <a:moveTo>
                  <a:pt x="15735" y="8551"/>
                </a:moveTo>
                <a:cubicBezTo>
                  <a:pt x="15735" y="8348"/>
                  <a:pt x="15694" y="8186"/>
                  <a:pt x="15613" y="8024"/>
                </a:cubicBezTo>
                <a:cubicBezTo>
                  <a:pt x="15573" y="7862"/>
                  <a:pt x="15452" y="7740"/>
                  <a:pt x="15330" y="7578"/>
                </a:cubicBezTo>
                <a:cubicBezTo>
                  <a:pt x="15209" y="7497"/>
                  <a:pt x="15088" y="7376"/>
                  <a:pt x="14885" y="7335"/>
                </a:cubicBezTo>
                <a:cubicBezTo>
                  <a:pt x="14724" y="7254"/>
                  <a:pt x="14562" y="7214"/>
                  <a:pt x="14360" y="7214"/>
                </a:cubicBezTo>
                <a:cubicBezTo>
                  <a:pt x="14198" y="7214"/>
                  <a:pt x="14036" y="7254"/>
                  <a:pt x="13834" y="7335"/>
                </a:cubicBezTo>
                <a:cubicBezTo>
                  <a:pt x="13672" y="7376"/>
                  <a:pt x="13510" y="7497"/>
                  <a:pt x="13429" y="7578"/>
                </a:cubicBezTo>
                <a:cubicBezTo>
                  <a:pt x="13267" y="7740"/>
                  <a:pt x="13187" y="7862"/>
                  <a:pt x="13106" y="8024"/>
                </a:cubicBezTo>
                <a:cubicBezTo>
                  <a:pt x="13025" y="8186"/>
                  <a:pt x="12984" y="8348"/>
                  <a:pt x="12984" y="8551"/>
                </a:cubicBezTo>
                <a:cubicBezTo>
                  <a:pt x="12984" y="8753"/>
                  <a:pt x="13025" y="8916"/>
                  <a:pt x="13106" y="9078"/>
                </a:cubicBezTo>
                <a:cubicBezTo>
                  <a:pt x="13187" y="9240"/>
                  <a:pt x="13267" y="9361"/>
                  <a:pt x="13429" y="9483"/>
                </a:cubicBezTo>
                <a:cubicBezTo>
                  <a:pt x="13510" y="9605"/>
                  <a:pt x="13672" y="9726"/>
                  <a:pt x="13834" y="9807"/>
                </a:cubicBezTo>
                <a:cubicBezTo>
                  <a:pt x="14036" y="9888"/>
                  <a:pt x="14198" y="9888"/>
                  <a:pt x="14360" y="9888"/>
                </a:cubicBezTo>
                <a:cubicBezTo>
                  <a:pt x="14562" y="9888"/>
                  <a:pt x="14724" y="9888"/>
                  <a:pt x="14885" y="9807"/>
                </a:cubicBezTo>
                <a:cubicBezTo>
                  <a:pt x="15088" y="9726"/>
                  <a:pt x="15209" y="9605"/>
                  <a:pt x="15330" y="9483"/>
                </a:cubicBezTo>
                <a:cubicBezTo>
                  <a:pt x="15452" y="9361"/>
                  <a:pt x="15573" y="9240"/>
                  <a:pt x="15613" y="9078"/>
                </a:cubicBezTo>
                <a:cubicBezTo>
                  <a:pt x="15694" y="8916"/>
                  <a:pt x="15735" y="8753"/>
                  <a:pt x="15735" y="8551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5" name="Shape 4925"/>
          <p:cNvSpPr/>
          <p:nvPr/>
        </p:nvSpPr>
        <p:spPr>
          <a:xfrm>
            <a:off x="2903959" y="4870116"/>
            <a:ext cx="136235" cy="30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07"/>
                </a:moveTo>
                <a:cubicBezTo>
                  <a:pt x="21600" y="6801"/>
                  <a:pt x="21600" y="6801"/>
                  <a:pt x="21600" y="6801"/>
                </a:cubicBezTo>
                <a:cubicBezTo>
                  <a:pt x="20155" y="6801"/>
                  <a:pt x="20155" y="6801"/>
                  <a:pt x="20155" y="6801"/>
                </a:cubicBezTo>
                <a:cubicBezTo>
                  <a:pt x="20155" y="8517"/>
                  <a:pt x="20155" y="8517"/>
                  <a:pt x="20155" y="8517"/>
                </a:cubicBezTo>
                <a:cubicBezTo>
                  <a:pt x="20155" y="8744"/>
                  <a:pt x="20083" y="9003"/>
                  <a:pt x="20011" y="9229"/>
                </a:cubicBezTo>
                <a:cubicBezTo>
                  <a:pt x="19866" y="9488"/>
                  <a:pt x="19505" y="9780"/>
                  <a:pt x="18783" y="10071"/>
                </a:cubicBezTo>
                <a:cubicBezTo>
                  <a:pt x="12136" y="13083"/>
                  <a:pt x="12136" y="13083"/>
                  <a:pt x="12136" y="13083"/>
                </a:cubicBezTo>
                <a:cubicBezTo>
                  <a:pt x="12136" y="18070"/>
                  <a:pt x="12136" y="18070"/>
                  <a:pt x="12136" y="18070"/>
                </a:cubicBezTo>
                <a:cubicBezTo>
                  <a:pt x="12570" y="18070"/>
                  <a:pt x="13003" y="18167"/>
                  <a:pt x="13365" y="18264"/>
                </a:cubicBezTo>
                <a:cubicBezTo>
                  <a:pt x="13798" y="18362"/>
                  <a:pt x="14159" y="18491"/>
                  <a:pt x="14376" y="18653"/>
                </a:cubicBezTo>
                <a:cubicBezTo>
                  <a:pt x="14665" y="18815"/>
                  <a:pt x="14954" y="19009"/>
                  <a:pt x="15098" y="19204"/>
                </a:cubicBezTo>
                <a:cubicBezTo>
                  <a:pt x="15243" y="19398"/>
                  <a:pt x="15315" y="19592"/>
                  <a:pt x="15315" y="19787"/>
                </a:cubicBezTo>
                <a:cubicBezTo>
                  <a:pt x="15315" y="20046"/>
                  <a:pt x="15243" y="20272"/>
                  <a:pt x="15026" y="20499"/>
                </a:cubicBezTo>
                <a:cubicBezTo>
                  <a:pt x="14809" y="20726"/>
                  <a:pt x="14520" y="20920"/>
                  <a:pt x="14231" y="21082"/>
                </a:cubicBezTo>
                <a:cubicBezTo>
                  <a:pt x="13798" y="21244"/>
                  <a:pt x="13365" y="21341"/>
                  <a:pt x="12859" y="21438"/>
                </a:cubicBezTo>
                <a:cubicBezTo>
                  <a:pt x="12353" y="21535"/>
                  <a:pt x="11847" y="21600"/>
                  <a:pt x="11270" y="21600"/>
                </a:cubicBezTo>
                <a:cubicBezTo>
                  <a:pt x="10692" y="21600"/>
                  <a:pt x="10186" y="21535"/>
                  <a:pt x="9753" y="21438"/>
                </a:cubicBezTo>
                <a:cubicBezTo>
                  <a:pt x="9247" y="21341"/>
                  <a:pt x="8813" y="21244"/>
                  <a:pt x="8452" y="21082"/>
                </a:cubicBezTo>
                <a:cubicBezTo>
                  <a:pt x="8091" y="20920"/>
                  <a:pt x="7802" y="20726"/>
                  <a:pt x="7585" y="20499"/>
                </a:cubicBezTo>
                <a:cubicBezTo>
                  <a:pt x="7441" y="20272"/>
                  <a:pt x="7296" y="20046"/>
                  <a:pt x="7296" y="19787"/>
                </a:cubicBezTo>
                <a:cubicBezTo>
                  <a:pt x="7296" y="19592"/>
                  <a:pt x="7441" y="19398"/>
                  <a:pt x="7585" y="19204"/>
                </a:cubicBezTo>
                <a:cubicBezTo>
                  <a:pt x="7730" y="19009"/>
                  <a:pt x="7946" y="18815"/>
                  <a:pt x="8163" y="18653"/>
                </a:cubicBezTo>
                <a:cubicBezTo>
                  <a:pt x="8524" y="18491"/>
                  <a:pt x="8813" y="18362"/>
                  <a:pt x="9247" y="18264"/>
                </a:cubicBezTo>
                <a:cubicBezTo>
                  <a:pt x="9608" y="18167"/>
                  <a:pt x="10041" y="18070"/>
                  <a:pt x="10547" y="18070"/>
                </a:cubicBezTo>
                <a:cubicBezTo>
                  <a:pt x="10547" y="16030"/>
                  <a:pt x="10547" y="16030"/>
                  <a:pt x="10547" y="16030"/>
                </a:cubicBezTo>
                <a:cubicBezTo>
                  <a:pt x="4262" y="13213"/>
                  <a:pt x="4262" y="13213"/>
                  <a:pt x="4262" y="13213"/>
                </a:cubicBezTo>
                <a:cubicBezTo>
                  <a:pt x="4045" y="13115"/>
                  <a:pt x="3829" y="13018"/>
                  <a:pt x="3612" y="12921"/>
                </a:cubicBezTo>
                <a:cubicBezTo>
                  <a:pt x="3395" y="12792"/>
                  <a:pt x="3179" y="12694"/>
                  <a:pt x="3034" y="12565"/>
                </a:cubicBezTo>
                <a:cubicBezTo>
                  <a:pt x="2817" y="12468"/>
                  <a:pt x="2673" y="12338"/>
                  <a:pt x="2601" y="12209"/>
                </a:cubicBezTo>
                <a:cubicBezTo>
                  <a:pt x="2456" y="12047"/>
                  <a:pt x="2456" y="11885"/>
                  <a:pt x="2456" y="11723"/>
                </a:cubicBezTo>
                <a:cubicBezTo>
                  <a:pt x="2456" y="10039"/>
                  <a:pt x="2456" y="10039"/>
                  <a:pt x="2456" y="10039"/>
                </a:cubicBezTo>
                <a:cubicBezTo>
                  <a:pt x="2095" y="9974"/>
                  <a:pt x="1734" y="9909"/>
                  <a:pt x="1445" y="9845"/>
                </a:cubicBezTo>
                <a:cubicBezTo>
                  <a:pt x="1156" y="9748"/>
                  <a:pt x="939" y="9650"/>
                  <a:pt x="650" y="9521"/>
                </a:cubicBezTo>
                <a:cubicBezTo>
                  <a:pt x="433" y="9424"/>
                  <a:pt x="289" y="9294"/>
                  <a:pt x="217" y="9132"/>
                </a:cubicBezTo>
                <a:cubicBezTo>
                  <a:pt x="72" y="8970"/>
                  <a:pt x="0" y="8808"/>
                  <a:pt x="0" y="8646"/>
                </a:cubicBezTo>
                <a:cubicBezTo>
                  <a:pt x="0" y="8452"/>
                  <a:pt x="72" y="8258"/>
                  <a:pt x="217" y="8096"/>
                </a:cubicBezTo>
                <a:cubicBezTo>
                  <a:pt x="361" y="7902"/>
                  <a:pt x="650" y="7740"/>
                  <a:pt x="939" y="7643"/>
                </a:cubicBezTo>
                <a:cubicBezTo>
                  <a:pt x="1228" y="7513"/>
                  <a:pt x="1589" y="7384"/>
                  <a:pt x="1951" y="7319"/>
                </a:cubicBezTo>
                <a:cubicBezTo>
                  <a:pt x="2312" y="7254"/>
                  <a:pt x="2745" y="7222"/>
                  <a:pt x="3179" y="7222"/>
                </a:cubicBezTo>
                <a:cubicBezTo>
                  <a:pt x="3612" y="7222"/>
                  <a:pt x="4045" y="7254"/>
                  <a:pt x="4479" y="7319"/>
                </a:cubicBezTo>
                <a:cubicBezTo>
                  <a:pt x="4840" y="7384"/>
                  <a:pt x="5201" y="7513"/>
                  <a:pt x="5418" y="7643"/>
                </a:cubicBezTo>
                <a:cubicBezTo>
                  <a:pt x="5779" y="7740"/>
                  <a:pt x="5996" y="7902"/>
                  <a:pt x="6140" y="8096"/>
                </a:cubicBezTo>
                <a:cubicBezTo>
                  <a:pt x="6285" y="8258"/>
                  <a:pt x="6357" y="8452"/>
                  <a:pt x="6357" y="8646"/>
                </a:cubicBezTo>
                <a:cubicBezTo>
                  <a:pt x="6357" y="8808"/>
                  <a:pt x="6357" y="8970"/>
                  <a:pt x="6213" y="9132"/>
                </a:cubicBezTo>
                <a:cubicBezTo>
                  <a:pt x="6068" y="9294"/>
                  <a:pt x="5924" y="9424"/>
                  <a:pt x="5707" y="9521"/>
                </a:cubicBezTo>
                <a:cubicBezTo>
                  <a:pt x="5490" y="9683"/>
                  <a:pt x="5201" y="9780"/>
                  <a:pt x="4912" y="9877"/>
                </a:cubicBezTo>
                <a:cubicBezTo>
                  <a:pt x="4623" y="9974"/>
                  <a:pt x="4334" y="10007"/>
                  <a:pt x="4045" y="10039"/>
                </a:cubicBezTo>
                <a:cubicBezTo>
                  <a:pt x="4045" y="11723"/>
                  <a:pt x="4045" y="11723"/>
                  <a:pt x="4045" y="11723"/>
                </a:cubicBezTo>
                <a:cubicBezTo>
                  <a:pt x="4045" y="11885"/>
                  <a:pt x="4118" y="12014"/>
                  <a:pt x="4334" y="12176"/>
                </a:cubicBezTo>
                <a:cubicBezTo>
                  <a:pt x="4623" y="12338"/>
                  <a:pt x="4912" y="12500"/>
                  <a:pt x="5346" y="12694"/>
                </a:cubicBezTo>
                <a:cubicBezTo>
                  <a:pt x="10403" y="14961"/>
                  <a:pt x="10403" y="14961"/>
                  <a:pt x="10403" y="14961"/>
                </a:cubicBezTo>
                <a:cubicBezTo>
                  <a:pt x="10403" y="1975"/>
                  <a:pt x="10403" y="1975"/>
                  <a:pt x="10403" y="1975"/>
                </a:cubicBezTo>
                <a:cubicBezTo>
                  <a:pt x="9319" y="2817"/>
                  <a:pt x="9319" y="2817"/>
                  <a:pt x="9319" y="2817"/>
                </a:cubicBezTo>
                <a:cubicBezTo>
                  <a:pt x="7874" y="2461"/>
                  <a:pt x="7874" y="2461"/>
                  <a:pt x="7874" y="2461"/>
                </a:cubicBezTo>
                <a:cubicBezTo>
                  <a:pt x="11197" y="0"/>
                  <a:pt x="11197" y="0"/>
                  <a:pt x="11197" y="0"/>
                </a:cubicBezTo>
                <a:cubicBezTo>
                  <a:pt x="14448" y="2461"/>
                  <a:pt x="14448" y="2461"/>
                  <a:pt x="14448" y="2461"/>
                </a:cubicBezTo>
                <a:cubicBezTo>
                  <a:pt x="13148" y="2817"/>
                  <a:pt x="13148" y="2817"/>
                  <a:pt x="13148" y="2817"/>
                </a:cubicBezTo>
                <a:cubicBezTo>
                  <a:pt x="12064" y="1975"/>
                  <a:pt x="12064" y="1975"/>
                  <a:pt x="12064" y="1975"/>
                </a:cubicBezTo>
                <a:cubicBezTo>
                  <a:pt x="12064" y="12014"/>
                  <a:pt x="12064" y="12014"/>
                  <a:pt x="12064" y="12014"/>
                </a:cubicBezTo>
                <a:cubicBezTo>
                  <a:pt x="17555" y="9586"/>
                  <a:pt x="17555" y="9586"/>
                  <a:pt x="17555" y="9586"/>
                </a:cubicBezTo>
                <a:cubicBezTo>
                  <a:pt x="17988" y="9391"/>
                  <a:pt x="18277" y="9197"/>
                  <a:pt x="18349" y="9067"/>
                </a:cubicBezTo>
                <a:cubicBezTo>
                  <a:pt x="18421" y="8906"/>
                  <a:pt x="18421" y="8711"/>
                  <a:pt x="18421" y="8517"/>
                </a:cubicBezTo>
                <a:cubicBezTo>
                  <a:pt x="18421" y="6801"/>
                  <a:pt x="18421" y="6801"/>
                  <a:pt x="18421" y="6801"/>
                </a:cubicBezTo>
                <a:cubicBezTo>
                  <a:pt x="16110" y="6801"/>
                  <a:pt x="16110" y="6801"/>
                  <a:pt x="16110" y="6801"/>
                </a:cubicBezTo>
                <a:cubicBezTo>
                  <a:pt x="16110" y="4307"/>
                  <a:pt x="16110" y="4307"/>
                  <a:pt x="16110" y="4307"/>
                </a:cubicBezTo>
                <a:lnTo>
                  <a:pt x="21600" y="4307"/>
                </a:lnTo>
                <a:close/>
                <a:moveTo>
                  <a:pt x="1589" y="8646"/>
                </a:moveTo>
                <a:cubicBezTo>
                  <a:pt x="1589" y="8841"/>
                  <a:pt x="1734" y="9003"/>
                  <a:pt x="2095" y="9165"/>
                </a:cubicBezTo>
                <a:cubicBezTo>
                  <a:pt x="2384" y="9294"/>
                  <a:pt x="2745" y="9359"/>
                  <a:pt x="3179" y="9359"/>
                </a:cubicBezTo>
                <a:cubicBezTo>
                  <a:pt x="3612" y="9359"/>
                  <a:pt x="3973" y="9294"/>
                  <a:pt x="4334" y="9165"/>
                </a:cubicBezTo>
                <a:cubicBezTo>
                  <a:pt x="4623" y="9003"/>
                  <a:pt x="4768" y="8841"/>
                  <a:pt x="4768" y="8646"/>
                </a:cubicBezTo>
                <a:cubicBezTo>
                  <a:pt x="4768" y="8452"/>
                  <a:pt x="4623" y="8290"/>
                  <a:pt x="4334" y="8161"/>
                </a:cubicBezTo>
                <a:cubicBezTo>
                  <a:pt x="3973" y="7999"/>
                  <a:pt x="3612" y="7934"/>
                  <a:pt x="3179" y="7934"/>
                </a:cubicBezTo>
                <a:cubicBezTo>
                  <a:pt x="2745" y="7934"/>
                  <a:pt x="2384" y="7999"/>
                  <a:pt x="2095" y="8161"/>
                </a:cubicBezTo>
                <a:cubicBezTo>
                  <a:pt x="1734" y="8290"/>
                  <a:pt x="1589" y="8452"/>
                  <a:pt x="1589" y="8646"/>
                </a:cubicBezTo>
                <a:close/>
                <a:moveTo>
                  <a:pt x="13654" y="19787"/>
                </a:moveTo>
                <a:cubicBezTo>
                  <a:pt x="13654" y="19657"/>
                  <a:pt x="13581" y="19495"/>
                  <a:pt x="13437" y="19398"/>
                </a:cubicBezTo>
                <a:cubicBezTo>
                  <a:pt x="13292" y="19268"/>
                  <a:pt x="13148" y="19139"/>
                  <a:pt x="13003" y="19009"/>
                </a:cubicBezTo>
                <a:cubicBezTo>
                  <a:pt x="12714" y="18945"/>
                  <a:pt x="12425" y="18880"/>
                  <a:pt x="12209" y="18815"/>
                </a:cubicBezTo>
                <a:cubicBezTo>
                  <a:pt x="11920" y="18750"/>
                  <a:pt x="11559" y="18718"/>
                  <a:pt x="11197" y="18718"/>
                </a:cubicBezTo>
                <a:cubicBezTo>
                  <a:pt x="10908" y="18718"/>
                  <a:pt x="10547" y="18750"/>
                  <a:pt x="10330" y="18815"/>
                </a:cubicBezTo>
                <a:cubicBezTo>
                  <a:pt x="10041" y="18880"/>
                  <a:pt x="9753" y="18945"/>
                  <a:pt x="9464" y="19009"/>
                </a:cubicBezTo>
                <a:cubicBezTo>
                  <a:pt x="9319" y="19139"/>
                  <a:pt x="9175" y="19268"/>
                  <a:pt x="9030" y="19398"/>
                </a:cubicBezTo>
                <a:cubicBezTo>
                  <a:pt x="8886" y="19495"/>
                  <a:pt x="8813" y="19657"/>
                  <a:pt x="8813" y="19787"/>
                </a:cubicBezTo>
                <a:cubicBezTo>
                  <a:pt x="8813" y="19948"/>
                  <a:pt x="8886" y="20110"/>
                  <a:pt x="9030" y="20240"/>
                </a:cubicBezTo>
                <a:cubicBezTo>
                  <a:pt x="9175" y="20337"/>
                  <a:pt x="9319" y="20467"/>
                  <a:pt x="9464" y="20596"/>
                </a:cubicBezTo>
                <a:cubicBezTo>
                  <a:pt x="9753" y="20661"/>
                  <a:pt x="10041" y="20726"/>
                  <a:pt x="10330" y="20790"/>
                </a:cubicBezTo>
                <a:cubicBezTo>
                  <a:pt x="10547" y="20855"/>
                  <a:pt x="10908" y="20888"/>
                  <a:pt x="11197" y="20888"/>
                </a:cubicBezTo>
                <a:cubicBezTo>
                  <a:pt x="11559" y="20888"/>
                  <a:pt x="11920" y="20855"/>
                  <a:pt x="12209" y="20790"/>
                </a:cubicBezTo>
                <a:cubicBezTo>
                  <a:pt x="12425" y="20726"/>
                  <a:pt x="12714" y="20661"/>
                  <a:pt x="13003" y="20596"/>
                </a:cubicBezTo>
                <a:cubicBezTo>
                  <a:pt x="13148" y="20467"/>
                  <a:pt x="13292" y="20337"/>
                  <a:pt x="13437" y="20240"/>
                </a:cubicBezTo>
                <a:cubicBezTo>
                  <a:pt x="13581" y="20110"/>
                  <a:pt x="13654" y="19948"/>
                  <a:pt x="13654" y="19787"/>
                </a:cubicBezTo>
                <a:close/>
                <a:moveTo>
                  <a:pt x="17699" y="5019"/>
                </a:moveTo>
                <a:cubicBezTo>
                  <a:pt x="17699" y="6088"/>
                  <a:pt x="17699" y="6088"/>
                  <a:pt x="17699" y="6088"/>
                </a:cubicBezTo>
                <a:cubicBezTo>
                  <a:pt x="19938" y="6088"/>
                  <a:pt x="19938" y="6088"/>
                  <a:pt x="19938" y="6088"/>
                </a:cubicBezTo>
                <a:cubicBezTo>
                  <a:pt x="19938" y="5019"/>
                  <a:pt x="19938" y="5019"/>
                  <a:pt x="19938" y="5019"/>
                </a:cubicBezTo>
                <a:lnTo>
                  <a:pt x="17699" y="5019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6" name="Shape 4926"/>
          <p:cNvSpPr/>
          <p:nvPr/>
        </p:nvSpPr>
        <p:spPr>
          <a:xfrm>
            <a:off x="3453799" y="4882664"/>
            <a:ext cx="279639" cy="279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88" y="6353"/>
                </a:moveTo>
                <a:cubicBezTo>
                  <a:pt x="21600" y="8329"/>
                  <a:pt x="21600" y="8329"/>
                  <a:pt x="21600" y="8329"/>
                </a:cubicBezTo>
                <a:cubicBezTo>
                  <a:pt x="19688" y="10200"/>
                  <a:pt x="19688" y="10200"/>
                  <a:pt x="19688" y="10200"/>
                </a:cubicBezTo>
                <a:cubicBezTo>
                  <a:pt x="17705" y="8329"/>
                  <a:pt x="17705" y="8329"/>
                  <a:pt x="17705" y="8329"/>
                </a:cubicBezTo>
                <a:cubicBezTo>
                  <a:pt x="18413" y="7624"/>
                  <a:pt x="18413" y="7624"/>
                  <a:pt x="18413" y="7624"/>
                </a:cubicBezTo>
                <a:cubicBezTo>
                  <a:pt x="18059" y="7341"/>
                  <a:pt x="17705" y="7059"/>
                  <a:pt x="17315" y="6847"/>
                </a:cubicBezTo>
                <a:cubicBezTo>
                  <a:pt x="16890" y="6600"/>
                  <a:pt x="16501" y="6424"/>
                  <a:pt x="16111" y="6247"/>
                </a:cubicBezTo>
                <a:cubicBezTo>
                  <a:pt x="15687" y="6106"/>
                  <a:pt x="15226" y="6000"/>
                  <a:pt x="14801" y="5929"/>
                </a:cubicBezTo>
                <a:cubicBezTo>
                  <a:pt x="14341" y="5824"/>
                  <a:pt x="13881" y="5788"/>
                  <a:pt x="13420" y="5788"/>
                </a:cubicBezTo>
                <a:cubicBezTo>
                  <a:pt x="13031" y="5788"/>
                  <a:pt x="12641" y="5824"/>
                  <a:pt x="12252" y="5894"/>
                </a:cubicBezTo>
                <a:cubicBezTo>
                  <a:pt x="11862" y="5965"/>
                  <a:pt x="11508" y="6035"/>
                  <a:pt x="11119" y="6106"/>
                </a:cubicBezTo>
                <a:cubicBezTo>
                  <a:pt x="10765" y="6247"/>
                  <a:pt x="10410" y="6388"/>
                  <a:pt x="10056" y="6565"/>
                </a:cubicBezTo>
                <a:cubicBezTo>
                  <a:pt x="9738" y="6741"/>
                  <a:pt x="9384" y="6918"/>
                  <a:pt x="9065" y="7165"/>
                </a:cubicBezTo>
                <a:cubicBezTo>
                  <a:pt x="9419" y="7482"/>
                  <a:pt x="9419" y="7482"/>
                  <a:pt x="9419" y="7482"/>
                </a:cubicBezTo>
                <a:cubicBezTo>
                  <a:pt x="7436" y="9388"/>
                  <a:pt x="7436" y="9388"/>
                  <a:pt x="7436" y="9388"/>
                </a:cubicBezTo>
                <a:cubicBezTo>
                  <a:pt x="7117" y="9106"/>
                  <a:pt x="7117" y="9106"/>
                  <a:pt x="7117" y="9106"/>
                </a:cubicBezTo>
                <a:cubicBezTo>
                  <a:pt x="6657" y="9812"/>
                  <a:pt x="6303" y="10588"/>
                  <a:pt x="6090" y="11400"/>
                </a:cubicBezTo>
                <a:cubicBezTo>
                  <a:pt x="5843" y="12212"/>
                  <a:pt x="5736" y="12988"/>
                  <a:pt x="5772" y="13800"/>
                </a:cubicBezTo>
                <a:cubicBezTo>
                  <a:pt x="5843" y="14612"/>
                  <a:pt x="6020" y="15424"/>
                  <a:pt x="6303" y="16235"/>
                </a:cubicBezTo>
                <a:cubicBezTo>
                  <a:pt x="6586" y="17012"/>
                  <a:pt x="7047" y="17753"/>
                  <a:pt x="7613" y="18424"/>
                </a:cubicBezTo>
                <a:cubicBezTo>
                  <a:pt x="8250" y="17753"/>
                  <a:pt x="8250" y="17753"/>
                  <a:pt x="8250" y="17753"/>
                </a:cubicBezTo>
                <a:cubicBezTo>
                  <a:pt x="10198" y="19694"/>
                  <a:pt x="10198" y="19694"/>
                  <a:pt x="10198" y="19694"/>
                </a:cubicBezTo>
                <a:cubicBezTo>
                  <a:pt x="8250" y="21600"/>
                  <a:pt x="8250" y="21600"/>
                  <a:pt x="8250" y="21600"/>
                </a:cubicBezTo>
                <a:cubicBezTo>
                  <a:pt x="6338" y="19694"/>
                  <a:pt x="6338" y="19694"/>
                  <a:pt x="6338" y="19694"/>
                </a:cubicBezTo>
                <a:cubicBezTo>
                  <a:pt x="7011" y="18953"/>
                  <a:pt x="7011" y="18953"/>
                  <a:pt x="7011" y="18953"/>
                </a:cubicBezTo>
                <a:cubicBezTo>
                  <a:pt x="6445" y="18282"/>
                  <a:pt x="5984" y="17541"/>
                  <a:pt x="5630" y="16765"/>
                </a:cubicBezTo>
                <a:cubicBezTo>
                  <a:pt x="5311" y="15988"/>
                  <a:pt x="5099" y="15176"/>
                  <a:pt x="4993" y="14365"/>
                </a:cubicBezTo>
                <a:cubicBezTo>
                  <a:pt x="4887" y="13518"/>
                  <a:pt x="4922" y="12706"/>
                  <a:pt x="5099" y="11859"/>
                </a:cubicBezTo>
                <a:cubicBezTo>
                  <a:pt x="5241" y="11047"/>
                  <a:pt x="5524" y="10235"/>
                  <a:pt x="5913" y="9459"/>
                </a:cubicBezTo>
                <a:cubicBezTo>
                  <a:pt x="2904" y="12459"/>
                  <a:pt x="2904" y="12459"/>
                  <a:pt x="2904" y="12459"/>
                </a:cubicBezTo>
                <a:cubicBezTo>
                  <a:pt x="3010" y="12600"/>
                  <a:pt x="3081" y="12776"/>
                  <a:pt x="3116" y="12953"/>
                </a:cubicBezTo>
                <a:cubicBezTo>
                  <a:pt x="3116" y="13129"/>
                  <a:pt x="3151" y="13306"/>
                  <a:pt x="3151" y="13482"/>
                </a:cubicBezTo>
                <a:cubicBezTo>
                  <a:pt x="3116" y="13624"/>
                  <a:pt x="3045" y="13800"/>
                  <a:pt x="2974" y="13941"/>
                </a:cubicBezTo>
                <a:cubicBezTo>
                  <a:pt x="2904" y="14118"/>
                  <a:pt x="2797" y="14259"/>
                  <a:pt x="2691" y="14400"/>
                </a:cubicBezTo>
                <a:cubicBezTo>
                  <a:pt x="2514" y="14541"/>
                  <a:pt x="2372" y="14647"/>
                  <a:pt x="2195" y="14753"/>
                </a:cubicBezTo>
                <a:cubicBezTo>
                  <a:pt x="1983" y="14824"/>
                  <a:pt x="1806" y="14859"/>
                  <a:pt x="1593" y="14859"/>
                </a:cubicBezTo>
                <a:cubicBezTo>
                  <a:pt x="1381" y="14859"/>
                  <a:pt x="1204" y="14824"/>
                  <a:pt x="991" y="14753"/>
                </a:cubicBezTo>
                <a:cubicBezTo>
                  <a:pt x="814" y="14647"/>
                  <a:pt x="637" y="14576"/>
                  <a:pt x="460" y="14435"/>
                </a:cubicBezTo>
                <a:cubicBezTo>
                  <a:pt x="319" y="14294"/>
                  <a:pt x="212" y="14118"/>
                  <a:pt x="142" y="13906"/>
                </a:cubicBezTo>
                <a:cubicBezTo>
                  <a:pt x="35" y="13729"/>
                  <a:pt x="0" y="13518"/>
                  <a:pt x="0" y="13306"/>
                </a:cubicBezTo>
                <a:cubicBezTo>
                  <a:pt x="0" y="13094"/>
                  <a:pt x="35" y="12918"/>
                  <a:pt x="142" y="12706"/>
                </a:cubicBezTo>
                <a:cubicBezTo>
                  <a:pt x="212" y="12529"/>
                  <a:pt x="319" y="12353"/>
                  <a:pt x="460" y="12176"/>
                </a:cubicBezTo>
                <a:cubicBezTo>
                  <a:pt x="637" y="12035"/>
                  <a:pt x="814" y="11929"/>
                  <a:pt x="991" y="11859"/>
                </a:cubicBezTo>
                <a:cubicBezTo>
                  <a:pt x="1204" y="11753"/>
                  <a:pt x="1381" y="11718"/>
                  <a:pt x="1593" y="11718"/>
                </a:cubicBezTo>
                <a:cubicBezTo>
                  <a:pt x="1735" y="11718"/>
                  <a:pt x="1877" y="11753"/>
                  <a:pt x="1983" y="11788"/>
                </a:cubicBezTo>
                <a:cubicBezTo>
                  <a:pt x="2125" y="11788"/>
                  <a:pt x="2231" y="11859"/>
                  <a:pt x="2372" y="11965"/>
                </a:cubicBezTo>
                <a:cubicBezTo>
                  <a:pt x="6232" y="8082"/>
                  <a:pt x="6232" y="8082"/>
                  <a:pt x="6232" y="8082"/>
                </a:cubicBezTo>
                <a:cubicBezTo>
                  <a:pt x="5489" y="7412"/>
                  <a:pt x="5489" y="7412"/>
                  <a:pt x="5489" y="7412"/>
                </a:cubicBezTo>
                <a:cubicBezTo>
                  <a:pt x="7436" y="5471"/>
                  <a:pt x="7436" y="5471"/>
                  <a:pt x="7436" y="5471"/>
                </a:cubicBezTo>
                <a:cubicBezTo>
                  <a:pt x="8180" y="6176"/>
                  <a:pt x="8180" y="6176"/>
                  <a:pt x="8180" y="6176"/>
                </a:cubicBezTo>
                <a:cubicBezTo>
                  <a:pt x="11969" y="2435"/>
                  <a:pt x="11969" y="2435"/>
                  <a:pt x="11969" y="2435"/>
                </a:cubicBezTo>
                <a:cubicBezTo>
                  <a:pt x="11862" y="2294"/>
                  <a:pt x="11791" y="2118"/>
                  <a:pt x="11756" y="1976"/>
                </a:cubicBezTo>
                <a:cubicBezTo>
                  <a:pt x="11685" y="1800"/>
                  <a:pt x="11685" y="1624"/>
                  <a:pt x="11721" y="1447"/>
                </a:cubicBezTo>
                <a:cubicBezTo>
                  <a:pt x="11756" y="1271"/>
                  <a:pt x="11791" y="1129"/>
                  <a:pt x="11898" y="953"/>
                </a:cubicBezTo>
                <a:cubicBezTo>
                  <a:pt x="11969" y="776"/>
                  <a:pt x="12075" y="635"/>
                  <a:pt x="12181" y="529"/>
                </a:cubicBezTo>
                <a:cubicBezTo>
                  <a:pt x="12323" y="353"/>
                  <a:pt x="12500" y="247"/>
                  <a:pt x="12677" y="141"/>
                </a:cubicBezTo>
                <a:cubicBezTo>
                  <a:pt x="12889" y="71"/>
                  <a:pt x="13066" y="0"/>
                  <a:pt x="13279" y="0"/>
                </a:cubicBezTo>
                <a:cubicBezTo>
                  <a:pt x="13491" y="0"/>
                  <a:pt x="13668" y="71"/>
                  <a:pt x="13845" y="141"/>
                </a:cubicBezTo>
                <a:cubicBezTo>
                  <a:pt x="14022" y="247"/>
                  <a:pt x="14199" y="353"/>
                  <a:pt x="14341" y="529"/>
                </a:cubicBezTo>
                <a:cubicBezTo>
                  <a:pt x="14518" y="671"/>
                  <a:pt x="14660" y="847"/>
                  <a:pt x="14730" y="1024"/>
                </a:cubicBezTo>
                <a:cubicBezTo>
                  <a:pt x="14837" y="1200"/>
                  <a:pt x="14872" y="1412"/>
                  <a:pt x="14872" y="1624"/>
                </a:cubicBezTo>
                <a:cubicBezTo>
                  <a:pt x="14872" y="1835"/>
                  <a:pt x="14837" y="2047"/>
                  <a:pt x="14730" y="2224"/>
                </a:cubicBezTo>
                <a:cubicBezTo>
                  <a:pt x="14660" y="2400"/>
                  <a:pt x="14518" y="2576"/>
                  <a:pt x="14341" y="2718"/>
                </a:cubicBezTo>
                <a:cubicBezTo>
                  <a:pt x="14199" y="2859"/>
                  <a:pt x="14022" y="3000"/>
                  <a:pt x="13845" y="3071"/>
                </a:cubicBezTo>
                <a:cubicBezTo>
                  <a:pt x="13668" y="3176"/>
                  <a:pt x="13491" y="3212"/>
                  <a:pt x="13279" y="3212"/>
                </a:cubicBezTo>
                <a:cubicBezTo>
                  <a:pt x="13137" y="3212"/>
                  <a:pt x="12995" y="3212"/>
                  <a:pt x="12854" y="3141"/>
                </a:cubicBezTo>
                <a:cubicBezTo>
                  <a:pt x="12712" y="3106"/>
                  <a:pt x="12606" y="3035"/>
                  <a:pt x="12500" y="2965"/>
                </a:cubicBezTo>
                <a:cubicBezTo>
                  <a:pt x="9525" y="5929"/>
                  <a:pt x="9525" y="5929"/>
                  <a:pt x="9525" y="5929"/>
                </a:cubicBezTo>
                <a:cubicBezTo>
                  <a:pt x="9773" y="5788"/>
                  <a:pt x="10092" y="5647"/>
                  <a:pt x="10410" y="5541"/>
                </a:cubicBezTo>
                <a:cubicBezTo>
                  <a:pt x="10729" y="5400"/>
                  <a:pt x="11048" y="5294"/>
                  <a:pt x="11402" y="5259"/>
                </a:cubicBezTo>
                <a:cubicBezTo>
                  <a:pt x="11721" y="5153"/>
                  <a:pt x="12075" y="5082"/>
                  <a:pt x="12429" y="5047"/>
                </a:cubicBezTo>
                <a:cubicBezTo>
                  <a:pt x="12748" y="5012"/>
                  <a:pt x="13102" y="4976"/>
                  <a:pt x="13420" y="4976"/>
                </a:cubicBezTo>
                <a:cubicBezTo>
                  <a:pt x="13951" y="4976"/>
                  <a:pt x="14447" y="5012"/>
                  <a:pt x="14943" y="5118"/>
                </a:cubicBezTo>
                <a:cubicBezTo>
                  <a:pt x="15439" y="5188"/>
                  <a:pt x="15934" y="5329"/>
                  <a:pt x="16395" y="5541"/>
                </a:cubicBezTo>
                <a:cubicBezTo>
                  <a:pt x="16855" y="5682"/>
                  <a:pt x="17315" y="5894"/>
                  <a:pt x="17776" y="6141"/>
                </a:cubicBezTo>
                <a:cubicBezTo>
                  <a:pt x="18201" y="6388"/>
                  <a:pt x="18590" y="6706"/>
                  <a:pt x="18944" y="7024"/>
                </a:cubicBezTo>
                <a:lnTo>
                  <a:pt x="19688" y="6353"/>
                </a:lnTo>
                <a:close/>
                <a:moveTo>
                  <a:pt x="2125" y="13835"/>
                </a:moveTo>
                <a:cubicBezTo>
                  <a:pt x="2302" y="13694"/>
                  <a:pt x="2372" y="13518"/>
                  <a:pt x="2372" y="13306"/>
                </a:cubicBezTo>
                <a:cubicBezTo>
                  <a:pt x="2372" y="13059"/>
                  <a:pt x="2302" y="12882"/>
                  <a:pt x="2125" y="12741"/>
                </a:cubicBezTo>
                <a:cubicBezTo>
                  <a:pt x="2054" y="12635"/>
                  <a:pt x="1983" y="12600"/>
                  <a:pt x="1877" y="12565"/>
                </a:cubicBezTo>
                <a:cubicBezTo>
                  <a:pt x="1770" y="12529"/>
                  <a:pt x="1664" y="12494"/>
                  <a:pt x="1593" y="12494"/>
                </a:cubicBezTo>
                <a:cubicBezTo>
                  <a:pt x="1487" y="12494"/>
                  <a:pt x="1381" y="12529"/>
                  <a:pt x="1310" y="12565"/>
                </a:cubicBezTo>
                <a:cubicBezTo>
                  <a:pt x="1204" y="12600"/>
                  <a:pt x="1133" y="12635"/>
                  <a:pt x="1027" y="12741"/>
                </a:cubicBezTo>
                <a:cubicBezTo>
                  <a:pt x="956" y="12847"/>
                  <a:pt x="921" y="12918"/>
                  <a:pt x="850" y="13024"/>
                </a:cubicBezTo>
                <a:cubicBezTo>
                  <a:pt x="814" y="13094"/>
                  <a:pt x="779" y="13200"/>
                  <a:pt x="779" y="13306"/>
                </a:cubicBezTo>
                <a:cubicBezTo>
                  <a:pt x="779" y="13412"/>
                  <a:pt x="814" y="13518"/>
                  <a:pt x="850" y="13624"/>
                </a:cubicBezTo>
                <a:cubicBezTo>
                  <a:pt x="921" y="13694"/>
                  <a:pt x="956" y="13765"/>
                  <a:pt x="1027" y="13835"/>
                </a:cubicBezTo>
                <a:cubicBezTo>
                  <a:pt x="1133" y="13906"/>
                  <a:pt x="1204" y="13941"/>
                  <a:pt x="1310" y="14012"/>
                </a:cubicBezTo>
                <a:cubicBezTo>
                  <a:pt x="1381" y="14047"/>
                  <a:pt x="1487" y="14082"/>
                  <a:pt x="1593" y="14082"/>
                </a:cubicBezTo>
                <a:cubicBezTo>
                  <a:pt x="1664" y="14082"/>
                  <a:pt x="1770" y="14047"/>
                  <a:pt x="1877" y="14012"/>
                </a:cubicBezTo>
                <a:cubicBezTo>
                  <a:pt x="1983" y="13941"/>
                  <a:pt x="2054" y="13906"/>
                  <a:pt x="2125" y="13835"/>
                </a:cubicBezTo>
                <a:close/>
                <a:moveTo>
                  <a:pt x="7401" y="8329"/>
                </a:moveTo>
                <a:cubicBezTo>
                  <a:pt x="8215" y="7482"/>
                  <a:pt x="8215" y="7482"/>
                  <a:pt x="8215" y="7482"/>
                </a:cubicBezTo>
                <a:cubicBezTo>
                  <a:pt x="7401" y="6671"/>
                  <a:pt x="7401" y="6671"/>
                  <a:pt x="7401" y="6671"/>
                </a:cubicBezTo>
                <a:cubicBezTo>
                  <a:pt x="6622" y="7482"/>
                  <a:pt x="6622" y="7482"/>
                  <a:pt x="6622" y="7482"/>
                </a:cubicBezTo>
                <a:lnTo>
                  <a:pt x="7401" y="8329"/>
                </a:lnTo>
                <a:close/>
                <a:moveTo>
                  <a:pt x="9100" y="19694"/>
                </a:moveTo>
                <a:cubicBezTo>
                  <a:pt x="8250" y="18847"/>
                  <a:pt x="8250" y="18847"/>
                  <a:pt x="8250" y="18847"/>
                </a:cubicBezTo>
                <a:cubicBezTo>
                  <a:pt x="7436" y="19694"/>
                  <a:pt x="7436" y="19694"/>
                  <a:pt x="7436" y="19694"/>
                </a:cubicBezTo>
                <a:cubicBezTo>
                  <a:pt x="8250" y="20506"/>
                  <a:pt x="8250" y="20506"/>
                  <a:pt x="8250" y="20506"/>
                </a:cubicBezTo>
                <a:lnTo>
                  <a:pt x="9100" y="19694"/>
                </a:lnTo>
                <a:close/>
                <a:moveTo>
                  <a:pt x="12748" y="1129"/>
                </a:moveTo>
                <a:cubicBezTo>
                  <a:pt x="12570" y="1271"/>
                  <a:pt x="12500" y="1447"/>
                  <a:pt x="12500" y="1659"/>
                </a:cubicBezTo>
                <a:cubicBezTo>
                  <a:pt x="12500" y="1871"/>
                  <a:pt x="12570" y="2047"/>
                  <a:pt x="12748" y="2153"/>
                </a:cubicBezTo>
                <a:cubicBezTo>
                  <a:pt x="12783" y="2259"/>
                  <a:pt x="12889" y="2329"/>
                  <a:pt x="12960" y="2365"/>
                </a:cubicBezTo>
                <a:cubicBezTo>
                  <a:pt x="13066" y="2435"/>
                  <a:pt x="13172" y="2435"/>
                  <a:pt x="13279" y="2435"/>
                </a:cubicBezTo>
                <a:cubicBezTo>
                  <a:pt x="13385" y="2435"/>
                  <a:pt x="13491" y="2435"/>
                  <a:pt x="13562" y="2365"/>
                </a:cubicBezTo>
                <a:cubicBezTo>
                  <a:pt x="13668" y="2329"/>
                  <a:pt x="13739" y="2259"/>
                  <a:pt x="13845" y="2153"/>
                </a:cubicBezTo>
                <a:cubicBezTo>
                  <a:pt x="13987" y="2012"/>
                  <a:pt x="14058" y="1835"/>
                  <a:pt x="14058" y="1624"/>
                </a:cubicBezTo>
                <a:cubicBezTo>
                  <a:pt x="14058" y="1447"/>
                  <a:pt x="13987" y="1271"/>
                  <a:pt x="13845" y="1129"/>
                </a:cubicBezTo>
                <a:cubicBezTo>
                  <a:pt x="13739" y="1024"/>
                  <a:pt x="13668" y="953"/>
                  <a:pt x="13562" y="918"/>
                </a:cubicBezTo>
                <a:cubicBezTo>
                  <a:pt x="13491" y="847"/>
                  <a:pt x="13385" y="847"/>
                  <a:pt x="13279" y="847"/>
                </a:cubicBezTo>
                <a:cubicBezTo>
                  <a:pt x="13172" y="847"/>
                  <a:pt x="13066" y="847"/>
                  <a:pt x="12960" y="918"/>
                </a:cubicBezTo>
                <a:cubicBezTo>
                  <a:pt x="12889" y="953"/>
                  <a:pt x="12783" y="1024"/>
                  <a:pt x="12748" y="1129"/>
                </a:cubicBezTo>
                <a:close/>
                <a:moveTo>
                  <a:pt x="19688" y="9106"/>
                </a:moveTo>
                <a:cubicBezTo>
                  <a:pt x="20538" y="8329"/>
                  <a:pt x="20538" y="8329"/>
                  <a:pt x="20538" y="8329"/>
                </a:cubicBezTo>
                <a:cubicBezTo>
                  <a:pt x="19688" y="7482"/>
                  <a:pt x="19688" y="7482"/>
                  <a:pt x="19688" y="7482"/>
                </a:cubicBezTo>
                <a:cubicBezTo>
                  <a:pt x="18873" y="8329"/>
                  <a:pt x="18873" y="8329"/>
                  <a:pt x="18873" y="8329"/>
                </a:cubicBezTo>
                <a:lnTo>
                  <a:pt x="19688" y="9106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7" name="Shape 4927"/>
          <p:cNvSpPr/>
          <p:nvPr/>
        </p:nvSpPr>
        <p:spPr>
          <a:xfrm>
            <a:off x="4078329" y="4885653"/>
            <a:ext cx="273664" cy="27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40" y="0"/>
                </a:moveTo>
                <a:cubicBezTo>
                  <a:pt x="21600" y="9664"/>
                  <a:pt x="21600" y="9664"/>
                  <a:pt x="21600" y="9664"/>
                </a:cubicBezTo>
                <a:cubicBezTo>
                  <a:pt x="19646" y="11611"/>
                  <a:pt x="19646" y="11611"/>
                  <a:pt x="19646" y="11611"/>
                </a:cubicBezTo>
                <a:cubicBezTo>
                  <a:pt x="19646" y="11683"/>
                  <a:pt x="19646" y="11683"/>
                  <a:pt x="19646" y="11683"/>
                </a:cubicBezTo>
                <a:cubicBezTo>
                  <a:pt x="19610" y="11683"/>
                  <a:pt x="19610" y="11683"/>
                  <a:pt x="19610" y="11683"/>
                </a:cubicBezTo>
                <a:cubicBezTo>
                  <a:pt x="17367" y="13955"/>
                  <a:pt x="17367" y="13955"/>
                  <a:pt x="17367" y="13955"/>
                </a:cubicBezTo>
                <a:cubicBezTo>
                  <a:pt x="16679" y="14568"/>
                  <a:pt x="15956" y="15037"/>
                  <a:pt x="15160" y="15398"/>
                </a:cubicBezTo>
                <a:cubicBezTo>
                  <a:pt x="14364" y="15722"/>
                  <a:pt x="13532" y="15903"/>
                  <a:pt x="12699" y="15903"/>
                </a:cubicBezTo>
                <a:cubicBezTo>
                  <a:pt x="11867" y="15939"/>
                  <a:pt x="11035" y="15830"/>
                  <a:pt x="10203" y="15506"/>
                </a:cubicBezTo>
                <a:cubicBezTo>
                  <a:pt x="9371" y="15217"/>
                  <a:pt x="8647" y="14785"/>
                  <a:pt x="7996" y="14244"/>
                </a:cubicBezTo>
                <a:cubicBezTo>
                  <a:pt x="4523" y="17597"/>
                  <a:pt x="4523" y="17597"/>
                  <a:pt x="4523" y="17597"/>
                </a:cubicBezTo>
                <a:cubicBezTo>
                  <a:pt x="7996" y="21023"/>
                  <a:pt x="7996" y="21023"/>
                  <a:pt x="7996" y="21023"/>
                </a:cubicBezTo>
                <a:cubicBezTo>
                  <a:pt x="7417" y="21600"/>
                  <a:pt x="7417" y="21600"/>
                  <a:pt x="7417" y="21600"/>
                </a:cubicBezTo>
                <a:cubicBezTo>
                  <a:pt x="0" y="14244"/>
                  <a:pt x="0" y="14244"/>
                  <a:pt x="0" y="14244"/>
                </a:cubicBezTo>
                <a:cubicBezTo>
                  <a:pt x="615" y="13559"/>
                  <a:pt x="615" y="13559"/>
                  <a:pt x="615" y="13559"/>
                </a:cubicBezTo>
                <a:cubicBezTo>
                  <a:pt x="4016" y="16948"/>
                  <a:pt x="4016" y="16948"/>
                  <a:pt x="4016" y="16948"/>
                </a:cubicBezTo>
                <a:cubicBezTo>
                  <a:pt x="7453" y="13559"/>
                  <a:pt x="7453" y="13559"/>
                  <a:pt x="7453" y="13559"/>
                </a:cubicBezTo>
                <a:cubicBezTo>
                  <a:pt x="6874" y="12873"/>
                  <a:pt x="6440" y="12116"/>
                  <a:pt x="6151" y="11323"/>
                </a:cubicBezTo>
                <a:cubicBezTo>
                  <a:pt x="5861" y="10493"/>
                  <a:pt x="5717" y="9700"/>
                  <a:pt x="5717" y="8871"/>
                </a:cubicBezTo>
                <a:cubicBezTo>
                  <a:pt x="5753" y="8041"/>
                  <a:pt x="5934" y="7212"/>
                  <a:pt x="6259" y="6419"/>
                </a:cubicBezTo>
                <a:cubicBezTo>
                  <a:pt x="6585" y="5625"/>
                  <a:pt x="7091" y="4868"/>
                  <a:pt x="7743" y="4219"/>
                </a:cubicBezTo>
                <a:lnTo>
                  <a:pt x="11940" y="0"/>
                </a:lnTo>
                <a:close/>
                <a:moveTo>
                  <a:pt x="19284" y="10854"/>
                </a:moveTo>
                <a:cubicBezTo>
                  <a:pt x="20478" y="9664"/>
                  <a:pt x="20478" y="9664"/>
                  <a:pt x="20478" y="9664"/>
                </a:cubicBezTo>
                <a:cubicBezTo>
                  <a:pt x="11940" y="1190"/>
                  <a:pt x="11940" y="1190"/>
                  <a:pt x="11940" y="1190"/>
                </a:cubicBezTo>
                <a:cubicBezTo>
                  <a:pt x="8249" y="4832"/>
                  <a:pt x="8249" y="4832"/>
                  <a:pt x="8249" y="4832"/>
                </a:cubicBezTo>
                <a:cubicBezTo>
                  <a:pt x="7851" y="5229"/>
                  <a:pt x="7526" y="5697"/>
                  <a:pt x="7236" y="6166"/>
                </a:cubicBezTo>
                <a:cubicBezTo>
                  <a:pt x="6983" y="6671"/>
                  <a:pt x="6802" y="7176"/>
                  <a:pt x="6657" y="7717"/>
                </a:cubicBezTo>
                <a:cubicBezTo>
                  <a:pt x="6549" y="8222"/>
                  <a:pt x="6476" y="8727"/>
                  <a:pt x="6513" y="9267"/>
                </a:cubicBezTo>
                <a:cubicBezTo>
                  <a:pt x="6513" y="9808"/>
                  <a:pt x="6585" y="10349"/>
                  <a:pt x="6766" y="10854"/>
                </a:cubicBezTo>
                <a:lnTo>
                  <a:pt x="19284" y="10854"/>
                </a:lnTo>
                <a:close/>
                <a:moveTo>
                  <a:pt x="16788" y="13378"/>
                </a:moveTo>
                <a:cubicBezTo>
                  <a:pt x="18488" y="11683"/>
                  <a:pt x="18488" y="11683"/>
                  <a:pt x="18488" y="11683"/>
                </a:cubicBezTo>
                <a:cubicBezTo>
                  <a:pt x="7055" y="11683"/>
                  <a:pt x="7055" y="11683"/>
                  <a:pt x="7055" y="11683"/>
                </a:cubicBezTo>
                <a:cubicBezTo>
                  <a:pt x="7128" y="11864"/>
                  <a:pt x="7200" y="12008"/>
                  <a:pt x="7309" y="12152"/>
                </a:cubicBezTo>
                <a:cubicBezTo>
                  <a:pt x="7381" y="12296"/>
                  <a:pt x="7489" y="12405"/>
                  <a:pt x="7598" y="12549"/>
                </a:cubicBezTo>
                <a:cubicBezTo>
                  <a:pt x="7707" y="12693"/>
                  <a:pt x="7815" y="12837"/>
                  <a:pt x="7924" y="12946"/>
                </a:cubicBezTo>
                <a:cubicBezTo>
                  <a:pt x="8032" y="13090"/>
                  <a:pt x="8141" y="13234"/>
                  <a:pt x="8249" y="13378"/>
                </a:cubicBezTo>
                <a:cubicBezTo>
                  <a:pt x="8828" y="13955"/>
                  <a:pt x="9479" y="14388"/>
                  <a:pt x="10239" y="14676"/>
                </a:cubicBezTo>
                <a:cubicBezTo>
                  <a:pt x="10999" y="14965"/>
                  <a:pt x="11759" y="15109"/>
                  <a:pt x="12519" y="15109"/>
                </a:cubicBezTo>
                <a:cubicBezTo>
                  <a:pt x="13278" y="15109"/>
                  <a:pt x="14038" y="14965"/>
                  <a:pt x="14798" y="14676"/>
                </a:cubicBezTo>
                <a:cubicBezTo>
                  <a:pt x="15522" y="14388"/>
                  <a:pt x="16209" y="13955"/>
                  <a:pt x="16788" y="13378"/>
                </a:cubicBez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8" name="Shape 4928"/>
          <p:cNvSpPr/>
          <p:nvPr/>
        </p:nvSpPr>
        <p:spPr>
          <a:xfrm>
            <a:off x="4716053" y="4914845"/>
            <a:ext cx="241301" cy="215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71" y="2492"/>
                </a:moveTo>
                <a:lnTo>
                  <a:pt x="21600" y="2492"/>
                </a:lnTo>
                <a:lnTo>
                  <a:pt x="21600" y="21600"/>
                </a:lnTo>
                <a:lnTo>
                  <a:pt x="0" y="21600"/>
                </a:lnTo>
                <a:lnTo>
                  <a:pt x="0" y="2492"/>
                </a:lnTo>
                <a:lnTo>
                  <a:pt x="7624" y="2492"/>
                </a:lnTo>
                <a:lnTo>
                  <a:pt x="7624" y="0"/>
                </a:lnTo>
                <a:lnTo>
                  <a:pt x="13871" y="0"/>
                </a:lnTo>
                <a:lnTo>
                  <a:pt x="13871" y="2492"/>
                </a:lnTo>
                <a:close/>
                <a:moveTo>
                  <a:pt x="7624" y="3442"/>
                </a:moveTo>
                <a:lnTo>
                  <a:pt x="847" y="3442"/>
                </a:lnTo>
                <a:lnTo>
                  <a:pt x="847" y="11631"/>
                </a:lnTo>
                <a:lnTo>
                  <a:pt x="7624" y="11631"/>
                </a:lnTo>
                <a:lnTo>
                  <a:pt x="7624" y="9495"/>
                </a:lnTo>
                <a:lnTo>
                  <a:pt x="13871" y="9495"/>
                </a:lnTo>
                <a:lnTo>
                  <a:pt x="13871" y="11631"/>
                </a:lnTo>
                <a:lnTo>
                  <a:pt x="20647" y="11631"/>
                </a:lnTo>
                <a:lnTo>
                  <a:pt x="20647" y="3442"/>
                </a:lnTo>
                <a:lnTo>
                  <a:pt x="7624" y="3442"/>
                </a:lnTo>
                <a:close/>
                <a:moveTo>
                  <a:pt x="847" y="20651"/>
                </a:moveTo>
                <a:lnTo>
                  <a:pt x="20647" y="20651"/>
                </a:lnTo>
                <a:lnTo>
                  <a:pt x="20647" y="12580"/>
                </a:lnTo>
                <a:lnTo>
                  <a:pt x="13871" y="12580"/>
                </a:lnTo>
                <a:lnTo>
                  <a:pt x="13871" y="14598"/>
                </a:lnTo>
                <a:lnTo>
                  <a:pt x="7624" y="14598"/>
                </a:lnTo>
                <a:lnTo>
                  <a:pt x="7624" y="12580"/>
                </a:lnTo>
                <a:lnTo>
                  <a:pt x="847" y="12580"/>
                </a:lnTo>
                <a:lnTo>
                  <a:pt x="847" y="20651"/>
                </a:lnTo>
                <a:close/>
                <a:moveTo>
                  <a:pt x="8471" y="949"/>
                </a:moveTo>
                <a:lnTo>
                  <a:pt x="8471" y="2492"/>
                </a:lnTo>
                <a:lnTo>
                  <a:pt x="13024" y="2492"/>
                </a:lnTo>
                <a:lnTo>
                  <a:pt x="13024" y="949"/>
                </a:lnTo>
                <a:lnTo>
                  <a:pt x="8471" y="949"/>
                </a:lnTo>
                <a:close/>
                <a:moveTo>
                  <a:pt x="13024" y="10563"/>
                </a:moveTo>
                <a:lnTo>
                  <a:pt x="8471" y="10563"/>
                </a:lnTo>
                <a:lnTo>
                  <a:pt x="8471" y="13530"/>
                </a:lnTo>
                <a:lnTo>
                  <a:pt x="13024" y="13530"/>
                </a:lnTo>
                <a:lnTo>
                  <a:pt x="13024" y="10563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4929" name="Shape 4929"/>
          <p:cNvSpPr/>
          <p:nvPr/>
        </p:nvSpPr>
        <p:spPr>
          <a:xfrm>
            <a:off x="5337596" y="4919576"/>
            <a:ext cx="241301" cy="205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2653"/>
                </a:moveTo>
                <a:cubicBezTo>
                  <a:pt x="20022" y="2653"/>
                  <a:pt x="20265" y="2700"/>
                  <a:pt x="20467" y="2795"/>
                </a:cubicBezTo>
                <a:cubicBezTo>
                  <a:pt x="20670" y="2889"/>
                  <a:pt x="20872" y="3032"/>
                  <a:pt x="21074" y="3268"/>
                </a:cubicBezTo>
                <a:cubicBezTo>
                  <a:pt x="21196" y="3411"/>
                  <a:pt x="21317" y="3647"/>
                  <a:pt x="21438" y="3884"/>
                </a:cubicBezTo>
                <a:cubicBezTo>
                  <a:pt x="21519" y="4168"/>
                  <a:pt x="21600" y="4453"/>
                  <a:pt x="21600" y="4737"/>
                </a:cubicBezTo>
                <a:cubicBezTo>
                  <a:pt x="21600" y="19468"/>
                  <a:pt x="21600" y="19468"/>
                  <a:pt x="21600" y="19468"/>
                </a:cubicBezTo>
                <a:cubicBezTo>
                  <a:pt x="21600" y="19753"/>
                  <a:pt x="21519" y="20037"/>
                  <a:pt x="21438" y="20274"/>
                </a:cubicBezTo>
                <a:cubicBezTo>
                  <a:pt x="21317" y="20511"/>
                  <a:pt x="21196" y="20747"/>
                  <a:pt x="21074" y="20937"/>
                </a:cubicBezTo>
                <a:cubicBezTo>
                  <a:pt x="20872" y="21174"/>
                  <a:pt x="20670" y="21316"/>
                  <a:pt x="20467" y="21411"/>
                </a:cubicBezTo>
                <a:cubicBezTo>
                  <a:pt x="20265" y="21505"/>
                  <a:pt x="20022" y="21600"/>
                  <a:pt x="19780" y="21600"/>
                </a:cubicBezTo>
                <a:cubicBezTo>
                  <a:pt x="1780" y="21600"/>
                  <a:pt x="1780" y="21600"/>
                  <a:pt x="1780" y="21600"/>
                </a:cubicBezTo>
                <a:cubicBezTo>
                  <a:pt x="1537" y="21600"/>
                  <a:pt x="1294" y="21505"/>
                  <a:pt x="1092" y="21411"/>
                </a:cubicBezTo>
                <a:cubicBezTo>
                  <a:pt x="890" y="21316"/>
                  <a:pt x="688" y="21174"/>
                  <a:pt x="526" y="20937"/>
                </a:cubicBezTo>
                <a:cubicBezTo>
                  <a:pt x="364" y="20747"/>
                  <a:pt x="243" y="20511"/>
                  <a:pt x="162" y="20274"/>
                </a:cubicBezTo>
                <a:cubicBezTo>
                  <a:pt x="40" y="20037"/>
                  <a:pt x="0" y="19753"/>
                  <a:pt x="0" y="19468"/>
                </a:cubicBezTo>
                <a:cubicBezTo>
                  <a:pt x="0" y="2084"/>
                  <a:pt x="0" y="2084"/>
                  <a:pt x="0" y="2084"/>
                </a:cubicBezTo>
                <a:cubicBezTo>
                  <a:pt x="0" y="1800"/>
                  <a:pt x="40" y="1516"/>
                  <a:pt x="162" y="1279"/>
                </a:cubicBezTo>
                <a:cubicBezTo>
                  <a:pt x="243" y="1042"/>
                  <a:pt x="364" y="805"/>
                  <a:pt x="526" y="616"/>
                </a:cubicBezTo>
                <a:cubicBezTo>
                  <a:pt x="688" y="379"/>
                  <a:pt x="890" y="237"/>
                  <a:pt x="1092" y="142"/>
                </a:cubicBezTo>
                <a:cubicBezTo>
                  <a:pt x="1294" y="47"/>
                  <a:pt x="1537" y="0"/>
                  <a:pt x="1780" y="0"/>
                </a:cubicBezTo>
                <a:cubicBezTo>
                  <a:pt x="6310" y="0"/>
                  <a:pt x="6310" y="0"/>
                  <a:pt x="6310" y="0"/>
                </a:cubicBezTo>
                <a:cubicBezTo>
                  <a:pt x="6553" y="0"/>
                  <a:pt x="6796" y="47"/>
                  <a:pt x="6998" y="142"/>
                </a:cubicBezTo>
                <a:cubicBezTo>
                  <a:pt x="7200" y="237"/>
                  <a:pt x="7402" y="379"/>
                  <a:pt x="7564" y="616"/>
                </a:cubicBezTo>
                <a:cubicBezTo>
                  <a:pt x="7726" y="805"/>
                  <a:pt x="7847" y="1042"/>
                  <a:pt x="7928" y="1279"/>
                </a:cubicBezTo>
                <a:cubicBezTo>
                  <a:pt x="8049" y="1516"/>
                  <a:pt x="8090" y="1800"/>
                  <a:pt x="8090" y="2084"/>
                </a:cubicBezTo>
                <a:cubicBezTo>
                  <a:pt x="8090" y="2653"/>
                  <a:pt x="8090" y="2653"/>
                  <a:pt x="8090" y="2653"/>
                </a:cubicBezTo>
                <a:lnTo>
                  <a:pt x="19780" y="2653"/>
                </a:lnTo>
                <a:close/>
                <a:moveTo>
                  <a:pt x="890" y="2084"/>
                </a:moveTo>
                <a:cubicBezTo>
                  <a:pt x="890" y="5779"/>
                  <a:pt x="890" y="5779"/>
                  <a:pt x="890" y="5779"/>
                </a:cubicBezTo>
                <a:cubicBezTo>
                  <a:pt x="20670" y="5779"/>
                  <a:pt x="20670" y="5779"/>
                  <a:pt x="20670" y="5779"/>
                </a:cubicBezTo>
                <a:cubicBezTo>
                  <a:pt x="20670" y="4737"/>
                  <a:pt x="20670" y="4737"/>
                  <a:pt x="20670" y="4737"/>
                </a:cubicBezTo>
                <a:cubicBezTo>
                  <a:pt x="20670" y="4453"/>
                  <a:pt x="20589" y="4216"/>
                  <a:pt x="20427" y="3979"/>
                </a:cubicBezTo>
                <a:cubicBezTo>
                  <a:pt x="20265" y="3789"/>
                  <a:pt x="20022" y="3695"/>
                  <a:pt x="19780" y="3695"/>
                </a:cubicBezTo>
                <a:cubicBezTo>
                  <a:pt x="7200" y="3695"/>
                  <a:pt x="7200" y="3695"/>
                  <a:pt x="7200" y="3695"/>
                </a:cubicBezTo>
                <a:cubicBezTo>
                  <a:pt x="7200" y="2084"/>
                  <a:pt x="7200" y="2084"/>
                  <a:pt x="7200" y="2084"/>
                </a:cubicBezTo>
                <a:cubicBezTo>
                  <a:pt x="7200" y="1800"/>
                  <a:pt x="7119" y="1563"/>
                  <a:pt x="6957" y="1326"/>
                </a:cubicBezTo>
                <a:cubicBezTo>
                  <a:pt x="6755" y="1137"/>
                  <a:pt x="6553" y="1042"/>
                  <a:pt x="6310" y="1042"/>
                </a:cubicBezTo>
                <a:cubicBezTo>
                  <a:pt x="1780" y="1042"/>
                  <a:pt x="1780" y="1042"/>
                  <a:pt x="1780" y="1042"/>
                </a:cubicBezTo>
                <a:cubicBezTo>
                  <a:pt x="1537" y="1042"/>
                  <a:pt x="1335" y="1137"/>
                  <a:pt x="1133" y="1326"/>
                </a:cubicBezTo>
                <a:cubicBezTo>
                  <a:pt x="971" y="1563"/>
                  <a:pt x="890" y="1800"/>
                  <a:pt x="890" y="2084"/>
                </a:cubicBezTo>
                <a:close/>
                <a:moveTo>
                  <a:pt x="19780" y="20511"/>
                </a:moveTo>
                <a:cubicBezTo>
                  <a:pt x="20022" y="20511"/>
                  <a:pt x="20265" y="20416"/>
                  <a:pt x="20427" y="20226"/>
                </a:cubicBezTo>
                <a:cubicBezTo>
                  <a:pt x="20589" y="20037"/>
                  <a:pt x="20670" y="19753"/>
                  <a:pt x="20670" y="19468"/>
                </a:cubicBezTo>
                <a:cubicBezTo>
                  <a:pt x="20670" y="6821"/>
                  <a:pt x="20670" y="6821"/>
                  <a:pt x="20670" y="6821"/>
                </a:cubicBezTo>
                <a:cubicBezTo>
                  <a:pt x="890" y="6821"/>
                  <a:pt x="890" y="6821"/>
                  <a:pt x="890" y="6821"/>
                </a:cubicBezTo>
                <a:cubicBezTo>
                  <a:pt x="890" y="19468"/>
                  <a:pt x="890" y="19468"/>
                  <a:pt x="890" y="19468"/>
                </a:cubicBezTo>
                <a:cubicBezTo>
                  <a:pt x="890" y="19753"/>
                  <a:pt x="971" y="20037"/>
                  <a:pt x="1133" y="20226"/>
                </a:cubicBezTo>
                <a:cubicBezTo>
                  <a:pt x="1335" y="20416"/>
                  <a:pt x="1537" y="20511"/>
                  <a:pt x="1780" y="20511"/>
                </a:cubicBezTo>
                <a:lnTo>
                  <a:pt x="19780" y="20511"/>
                </a:lnTo>
                <a:close/>
              </a:path>
            </a:pathLst>
          </a:custGeom>
          <a:solidFill>
            <a:schemeClr val="accent6">
              <a:hueOff val="-2214564"/>
              <a:satOff val="-18455"/>
              <a:lumOff val="-82930"/>
            </a:scheme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chemeClr val="accent6">
                    <a:hueOff val="-2214564"/>
                    <a:satOff val="-18455"/>
                    <a:lumOff val="-8293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495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2_Default Theme">
  <a:themeElements>
    <a:clrScheme name="Alveo Mai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9E9B7C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14</Words>
  <Application>Microsoft Office PowerPoint</Application>
  <PresentationFormat>宽屏</PresentationFormat>
  <Paragraphs>10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Bebas Neue</vt:lpstr>
      <vt:lpstr>等线</vt:lpstr>
      <vt:lpstr>Gill Sans</vt:lpstr>
      <vt:lpstr>ＭＳ Ｐゴシック</vt:lpstr>
      <vt:lpstr>Arial</vt:lpstr>
      <vt:lpstr>Calibri</vt:lpstr>
      <vt:lpstr>Karla</vt:lpstr>
      <vt:lpstr>Lato</vt:lpstr>
      <vt:lpstr>Lato Light</vt:lpstr>
      <vt:lpstr>Montserrat</vt:lpstr>
      <vt:lpstr>Montserrat Light</vt:lpstr>
      <vt:lpstr>Poppins Light</vt:lpstr>
      <vt:lpstr>2_Default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ADMINIBM</dc:creator>
  <cp:lastModifiedBy>ADMINIBM</cp:lastModifiedBy>
  <cp:revision>8</cp:revision>
  <dcterms:created xsi:type="dcterms:W3CDTF">2017-11-06T02:42:11Z</dcterms:created>
  <dcterms:modified xsi:type="dcterms:W3CDTF">2018-02-28T08:51:00Z</dcterms:modified>
</cp:coreProperties>
</file>