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65" r:id="rId4"/>
    <p:sldId id="258" r:id="rId5"/>
    <p:sldId id="260" r:id="rId6"/>
    <p:sldId id="259" r:id="rId7"/>
    <p:sldId id="266" r:id="rId8"/>
    <p:sldId id="261" r:id="rId9"/>
    <p:sldId id="262" r:id="rId10"/>
    <p:sldId id="264" r:id="rId11"/>
    <p:sldId id="267" r:id="rId12"/>
    <p:sldId id="268" r:id="rId13"/>
    <p:sldId id="269" r:id="rId14"/>
    <p:sldId id="270" r:id="rId15"/>
    <p:sldId id="271" r:id="rId16"/>
    <p:sldId id="272" r:id="rId17"/>
    <p:sldId id="274" r:id="rId18"/>
    <p:sldId id="275" r:id="rId19"/>
    <p:sldId id="277" r:id="rId20"/>
    <p:sldId id="279" r:id="rId21"/>
    <p:sldId id="280" r:id="rId22"/>
    <p:sldId id="28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61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36155-3D49-419B-9664-47AA7CEDDD6F}" type="datetimeFigureOut">
              <a:rPr lang="zh-CN" altLang="en-US" smtClean="0"/>
              <a:t>2019/8/21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5C185-BF79-43F8-8DD7-CFE5179E6BB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A2D367-EAD7-4668-AA6D-1F765F4B98F6}"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9082C0-689D-4209-9E18-3BDD1B250EBF}"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082C0-689D-4209-9E18-3BDD1B250EBF}" type="datetimeFigureOut">
              <a:rPr lang="zh-CN" altLang="en-US" smtClean="0"/>
              <a:t>2019/8/21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437CD7-621E-4005-BDE3-43F4FBA8C5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54" y="0"/>
            <a:ext cx="12254754" cy="6892038"/>
          </a:xfrm>
          <a:prstGeom prst="rect">
            <a:avLst/>
          </a:prstGeom>
        </p:spPr>
      </p:pic>
      <p:sp>
        <p:nvSpPr>
          <p:cNvPr id="5" name="矩形 4"/>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12" name="文本框 11"/>
          <p:cNvSpPr txBox="1"/>
          <p:nvPr/>
        </p:nvSpPr>
        <p:spPr>
          <a:xfrm>
            <a:off x="4559392" y="2148928"/>
            <a:ext cx="3134191" cy="1862048"/>
          </a:xfrm>
          <a:prstGeom prst="rect">
            <a:avLst/>
          </a:prstGeom>
          <a:noFill/>
        </p:spPr>
        <p:txBody>
          <a:bodyPr wrap="none" rtlCol="0">
            <a:spAutoFit/>
          </a:bodyPr>
          <a:lstStyle/>
          <a:p>
            <a:r>
              <a:rPr lang="zh-CN" altLang="en-US" sz="11500" b="1" dirty="0">
                <a:solidFill>
                  <a:schemeClr val="lt1"/>
                </a:solidFill>
                <a:latin typeface="Adobe Gothic Std B" panose="020B0800000000000000" pitchFamily="34" charset="-128"/>
                <a:ea typeface="Adobe Gothic Std B" panose="020B0800000000000000" pitchFamily="34" charset="-128"/>
              </a:rPr>
              <a:t>空灵</a:t>
            </a:r>
            <a:endParaRPr lang="zh-CN" altLang="en-US" sz="11500" b="1" dirty="0">
              <a:solidFill>
                <a:schemeClr val="lt1"/>
              </a:solidFill>
              <a:latin typeface="Adobe Gothic Std B" panose="020B0800000000000000" pitchFamily="34" charset="-128"/>
            </a:endParaRPr>
          </a:p>
        </p:txBody>
      </p:sp>
      <p:sp>
        <p:nvSpPr>
          <p:cNvPr id="13" name="文本框 12"/>
          <p:cNvSpPr txBox="1"/>
          <p:nvPr/>
        </p:nvSpPr>
        <p:spPr>
          <a:xfrm>
            <a:off x="4233952" y="3691265"/>
            <a:ext cx="3640740" cy="830997"/>
          </a:xfrm>
          <a:prstGeom prst="rect">
            <a:avLst/>
          </a:prstGeom>
          <a:noFill/>
        </p:spPr>
        <p:txBody>
          <a:bodyPr wrap="none" rtlCol="0">
            <a:spAutoFit/>
          </a:bodyPr>
          <a:lstStyle/>
          <a:p>
            <a:r>
              <a:rPr lang="en-US" altLang="zh-CN" sz="4800" b="1" dirty="0">
                <a:solidFill>
                  <a:schemeClr val="lt1"/>
                </a:solidFill>
                <a:latin typeface="Adobe Gothic Std B" panose="020B0800000000000000" pitchFamily="34" charset="-128"/>
              </a:rPr>
              <a:t>Power Point</a:t>
            </a:r>
            <a:endParaRPr lang="zh-CN" altLang="en-US" sz="4800" b="1" dirty="0">
              <a:solidFill>
                <a:schemeClr val="lt1"/>
              </a:solidFill>
              <a:latin typeface="Adobe Gothic Std B" panose="020B0800000000000000" pitchFamily="34" charset="-128"/>
            </a:endParaRPr>
          </a:p>
        </p:txBody>
      </p:sp>
      <p:sp>
        <p:nvSpPr>
          <p:cNvPr id="19" name="燕尾形 18"/>
          <p:cNvSpPr/>
          <p:nvPr/>
        </p:nvSpPr>
        <p:spPr>
          <a:xfrm rot="5400000">
            <a:off x="5983940" y="5407751"/>
            <a:ext cx="224117" cy="340659"/>
          </a:xfrm>
          <a:prstGeom prst="chevron">
            <a:avLst>
              <a:gd name="adj" fmla="val 706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9"/>
          <p:cNvSpPr txBox="1"/>
          <p:nvPr/>
        </p:nvSpPr>
        <p:spPr>
          <a:xfrm>
            <a:off x="5504203" y="4739702"/>
            <a:ext cx="1244571" cy="369332"/>
          </a:xfrm>
          <a:prstGeom prst="rect">
            <a:avLst/>
          </a:prstGeom>
          <a:noFill/>
          <a:ln>
            <a:solidFill>
              <a:schemeClr val="bg1"/>
            </a:solidFill>
          </a:ln>
        </p:spPr>
        <p:style>
          <a:lnRef idx="2">
            <a:schemeClr val="accent6"/>
          </a:lnRef>
          <a:fillRef idx="1">
            <a:schemeClr val="lt1"/>
          </a:fillRef>
          <a:effectRef idx="0">
            <a:schemeClr val="accent6"/>
          </a:effectRef>
          <a:fontRef idx="minor">
            <a:schemeClr val="dk1"/>
          </a:fontRef>
        </p:style>
        <p:txBody>
          <a:bodyPr wrap="none" rtlCol="0">
            <a:spAutoFit/>
          </a:bodyPr>
          <a:lstStyle/>
          <a:p>
            <a:r>
              <a:rPr lang="en-US" altLang="zh-CN"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WELCOME </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1" name="矩形 20"/>
          <p:cNvSpPr/>
          <p:nvPr/>
        </p:nvSpPr>
        <p:spPr>
          <a:xfrm>
            <a:off x="5329148" y="1931294"/>
            <a:ext cx="1604683" cy="148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225463" y="6423025"/>
            <a:ext cx="487362" cy="487363"/>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783739" y="645638"/>
            <a:ext cx="7956944" cy="6212362"/>
            <a:chOff x="7556798" y="2258478"/>
            <a:chExt cx="14703609" cy="11479802"/>
          </a:xfrm>
        </p:grpSpPr>
        <p:sp>
          <p:nvSpPr>
            <p:cNvPr id="3" name="그림 개체 틀 8"/>
            <p:cNvSpPr txBox="1"/>
            <p:nvPr/>
          </p:nvSpPr>
          <p:spPr>
            <a:xfrm>
              <a:off x="12728786" y="5334660"/>
              <a:ext cx="2599367" cy="2600010"/>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4" name="그림 개체 틀 8"/>
            <p:cNvSpPr txBox="1"/>
            <p:nvPr/>
          </p:nvSpPr>
          <p:spPr>
            <a:xfrm>
              <a:off x="14659053" y="9480182"/>
              <a:ext cx="2067395" cy="2067905"/>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5" name="그림 개체 틀 8"/>
            <p:cNvSpPr txBox="1"/>
            <p:nvPr/>
          </p:nvSpPr>
          <p:spPr>
            <a:xfrm>
              <a:off x="14747734" y="5825135"/>
              <a:ext cx="1608655" cy="1609052"/>
            </a:xfrm>
            <a:prstGeom prst="ellipse">
              <a:avLst/>
            </a:prstGeom>
            <a:solidFill>
              <a:schemeClr val="accent2">
                <a:lumMod val="50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6" name="그림 개체 틀 8"/>
            <p:cNvSpPr txBox="1"/>
            <p:nvPr/>
          </p:nvSpPr>
          <p:spPr>
            <a:xfrm>
              <a:off x="11661513" y="6273319"/>
              <a:ext cx="1050237" cy="1050497"/>
            </a:xfrm>
            <a:prstGeom prst="ellipse">
              <a:avLst/>
            </a:prstGeom>
            <a:solidFill>
              <a:schemeClr val="accent2">
                <a:lumMod val="50000"/>
                <a:alpha val="67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7" name="그림 개체 틀 8"/>
            <p:cNvSpPr txBox="1"/>
            <p:nvPr/>
          </p:nvSpPr>
          <p:spPr>
            <a:xfrm>
              <a:off x="12086765" y="7720707"/>
              <a:ext cx="3175040" cy="3175823"/>
            </a:xfrm>
            <a:prstGeom prst="ellipse">
              <a:avLst/>
            </a:prstGeom>
            <a:solidFill>
              <a:schemeClr val="accent2">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8" name="그림 개체 틀 8"/>
            <p:cNvSpPr txBox="1"/>
            <p:nvPr/>
          </p:nvSpPr>
          <p:spPr>
            <a:xfrm>
              <a:off x="15552062" y="6713875"/>
              <a:ext cx="2067395" cy="2067905"/>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9" name="그림 개체 틀 8"/>
            <p:cNvSpPr txBox="1"/>
            <p:nvPr/>
          </p:nvSpPr>
          <p:spPr>
            <a:xfrm>
              <a:off x="10388629" y="6686083"/>
              <a:ext cx="2067395" cy="2067905"/>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0" name="그림 개체 틀 8"/>
            <p:cNvSpPr txBox="1"/>
            <p:nvPr/>
          </p:nvSpPr>
          <p:spPr>
            <a:xfrm>
              <a:off x="17182855" y="6736680"/>
              <a:ext cx="1444612" cy="1444968"/>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1" name="그림 개체 틀 8"/>
            <p:cNvSpPr txBox="1"/>
            <p:nvPr/>
          </p:nvSpPr>
          <p:spPr>
            <a:xfrm>
              <a:off x="11648393" y="8444324"/>
              <a:ext cx="722302" cy="722483"/>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2" name="그림 개체 틀 8"/>
            <p:cNvSpPr txBox="1"/>
            <p:nvPr/>
          </p:nvSpPr>
          <p:spPr>
            <a:xfrm>
              <a:off x="14522024" y="4602625"/>
              <a:ext cx="1444612" cy="1444968"/>
            </a:xfrm>
            <a:prstGeom prst="ellipse">
              <a:avLst/>
            </a:prstGeom>
            <a:solidFill>
              <a:schemeClr val="accent2">
                <a:lumMod val="40000"/>
                <a:lumOff val="60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3" name="그림 개체 틀 8"/>
            <p:cNvSpPr txBox="1"/>
            <p:nvPr/>
          </p:nvSpPr>
          <p:spPr>
            <a:xfrm>
              <a:off x="9869984" y="4291157"/>
              <a:ext cx="2067395" cy="2067905"/>
            </a:xfrm>
            <a:prstGeom prst="ellipse">
              <a:avLst/>
            </a:prstGeom>
            <a:solidFill>
              <a:schemeClr val="accent2">
                <a:alpha val="80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14" name="Group 88"/>
            <p:cNvGrpSpPr/>
            <p:nvPr/>
          </p:nvGrpSpPr>
          <p:grpSpPr>
            <a:xfrm>
              <a:off x="11398895" y="6101538"/>
              <a:ext cx="7019410" cy="7636742"/>
              <a:chOff x="15161153" y="7240275"/>
              <a:chExt cx="4903500" cy="5334745"/>
            </a:xfrm>
            <a:solidFill>
              <a:schemeClr val="accent6"/>
            </a:solidFill>
          </p:grpSpPr>
          <p:sp>
            <p:nvSpPr>
              <p:cNvPr id="38" name="도넛 9"/>
              <p:cNvSpPr/>
              <p:nvPr/>
            </p:nvSpPr>
            <p:spPr>
              <a:xfrm rot="5400000" flipH="1" flipV="1">
                <a:off x="18553410" y="780731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39" name="직사각형 217"/>
              <p:cNvSpPr/>
              <p:nvPr/>
            </p:nvSpPr>
            <p:spPr>
              <a:xfrm rot="16200000" flipH="1" flipV="1">
                <a:off x="17926769" y="8815353"/>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0" name="도넛 9"/>
              <p:cNvSpPr/>
              <p:nvPr/>
            </p:nvSpPr>
            <p:spPr>
              <a:xfrm rot="5400000">
                <a:off x="18364073" y="963418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41" name="직사각형 220"/>
              <p:cNvSpPr/>
              <p:nvPr/>
            </p:nvSpPr>
            <p:spPr>
              <a:xfrm rot="10800000" flipH="1" flipV="1">
                <a:off x="17994135" y="9826250"/>
                <a:ext cx="369997"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2" name="도넛 9"/>
              <p:cNvSpPr/>
              <p:nvPr/>
            </p:nvSpPr>
            <p:spPr>
              <a:xfrm rot="16200000" flipV="1">
                <a:off x="16282571" y="772724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3" name="직사각형 223"/>
              <p:cNvSpPr/>
              <p:nvPr/>
            </p:nvSpPr>
            <p:spPr>
              <a:xfrm rot="5400000" flipV="1">
                <a:off x="16012008" y="8574184"/>
                <a:ext cx="1117502"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4" name="도넛 9"/>
              <p:cNvSpPr/>
              <p:nvPr/>
            </p:nvSpPr>
            <p:spPr>
              <a:xfrm rot="16200000" flipH="1">
                <a:off x="15899574" y="753526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5" name="직사각형 226"/>
              <p:cNvSpPr/>
              <p:nvPr/>
            </p:nvSpPr>
            <p:spPr>
              <a:xfrm rot="5400000" flipV="1">
                <a:off x="15848193" y="7291702"/>
                <a:ext cx="294946"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6" name="도넛 9"/>
              <p:cNvSpPr/>
              <p:nvPr/>
            </p:nvSpPr>
            <p:spPr>
              <a:xfrm rot="16200000" flipH="1">
                <a:off x="16471910" y="9229032"/>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7" name="직사각형 228"/>
              <p:cNvSpPr/>
              <p:nvPr/>
            </p:nvSpPr>
            <p:spPr>
              <a:xfrm rot="10800000" flipV="1">
                <a:off x="16856141" y="9421124"/>
                <a:ext cx="144069"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8" name="직사각형 202"/>
              <p:cNvSpPr/>
              <p:nvPr/>
            </p:nvSpPr>
            <p:spPr>
              <a:xfrm flipV="1">
                <a:off x="15161153" y="8179223"/>
                <a:ext cx="647635" cy="19214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9" name="도넛 9"/>
              <p:cNvSpPr/>
              <p:nvPr/>
            </p:nvSpPr>
            <p:spPr>
              <a:xfrm rot="16200000" flipV="1">
                <a:off x="15808742" y="817927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50" name="한쪽 모서리가 둥근 사각형 194"/>
              <p:cNvSpPr/>
              <p:nvPr/>
            </p:nvSpPr>
            <p:spPr>
              <a:xfrm>
                <a:off x="17000219" y="9421115"/>
                <a:ext cx="993901" cy="3153905"/>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1" name="직사각형 217"/>
              <p:cNvSpPr/>
              <p:nvPr/>
            </p:nvSpPr>
            <p:spPr>
              <a:xfrm rot="16200000" flipH="1" flipV="1">
                <a:off x="18382831" y="9755899"/>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2" name="도넛 9"/>
              <p:cNvSpPr/>
              <p:nvPr/>
            </p:nvSpPr>
            <p:spPr>
              <a:xfrm rot="5400000">
                <a:off x="18820135" y="10574731"/>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3" name="직사각형 220"/>
              <p:cNvSpPr/>
              <p:nvPr/>
            </p:nvSpPr>
            <p:spPr>
              <a:xfrm rot="10800000" flipH="1" flipV="1">
                <a:off x="17994133" y="10766795"/>
                <a:ext cx="826050"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4" name="도넛 9"/>
              <p:cNvSpPr/>
              <p:nvPr/>
            </p:nvSpPr>
            <p:spPr>
              <a:xfrm rot="16200000" flipH="1">
                <a:off x="16000831" y="1000662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5" name="직사각형 220"/>
              <p:cNvSpPr/>
              <p:nvPr/>
            </p:nvSpPr>
            <p:spPr>
              <a:xfrm rot="10800000" flipV="1">
                <a:off x="16387813" y="10198689"/>
                <a:ext cx="612404"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6" name="직사각형 217"/>
              <p:cNvSpPr/>
              <p:nvPr/>
            </p:nvSpPr>
            <p:spPr>
              <a:xfrm rot="16200000" flipH="1" flipV="1">
                <a:off x="15374193" y="9190204"/>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7" name="도넛 9"/>
              <p:cNvSpPr/>
              <p:nvPr/>
            </p:nvSpPr>
            <p:spPr>
              <a:xfrm rot="5400000" flipH="1" flipV="1">
                <a:off x="19009470" y="8744974"/>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8" name="직사각형 215"/>
              <p:cNvSpPr/>
              <p:nvPr/>
            </p:nvSpPr>
            <p:spPr>
              <a:xfrm flipH="1" flipV="1">
                <a:off x="19393705" y="8744924"/>
                <a:ext cx="670948"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9" name="도넛 9"/>
              <p:cNvSpPr/>
              <p:nvPr/>
            </p:nvSpPr>
            <p:spPr>
              <a:xfrm rot="5400000">
                <a:off x="18929747" y="7611757"/>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grpSp>
        <p:sp>
          <p:nvSpPr>
            <p:cNvPr id="15" name="그림 개체 틀 8"/>
            <p:cNvSpPr txBox="1"/>
            <p:nvPr/>
          </p:nvSpPr>
          <p:spPr>
            <a:xfrm>
              <a:off x="14921344" y="7911198"/>
              <a:ext cx="1065981" cy="1066247"/>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16" name="Group 112"/>
            <p:cNvGrpSpPr/>
            <p:nvPr/>
          </p:nvGrpSpPr>
          <p:grpSpPr>
            <a:xfrm>
              <a:off x="7556798" y="5655447"/>
              <a:ext cx="3842100" cy="3843052"/>
              <a:chOff x="12477205" y="6928652"/>
              <a:chExt cx="2683948" cy="2684614"/>
            </a:xfrm>
          </p:grpSpPr>
          <p:sp>
            <p:nvSpPr>
              <p:cNvPr id="29" name="그림 개체 틀 8"/>
              <p:cNvSpPr txBox="1"/>
              <p:nvPr/>
            </p:nvSpPr>
            <p:spPr>
              <a:xfrm>
                <a:off x="12477205" y="6928652"/>
                <a:ext cx="2683948" cy="2684614"/>
              </a:xfrm>
              <a:prstGeom prst="ellipse">
                <a:avLst/>
              </a:prstGeom>
              <a:solidFill>
                <a:schemeClr val="accent1"/>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31" name="Group 115"/>
              <p:cNvGrpSpPr/>
              <p:nvPr/>
            </p:nvGrpSpPr>
            <p:grpSpPr>
              <a:xfrm>
                <a:off x="13426731" y="7426086"/>
                <a:ext cx="779645" cy="689549"/>
                <a:chOff x="6950300" y="2347916"/>
                <a:chExt cx="483524" cy="427536"/>
              </a:xfrm>
              <a:solidFill>
                <a:schemeClr val="bg1"/>
              </a:solidFill>
            </p:grpSpPr>
            <p:sp>
              <p:nvSpPr>
                <p:cNvPr id="32"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3"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4"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5"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6"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7"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grpSp>
        </p:grpSp>
        <p:grpSp>
          <p:nvGrpSpPr>
            <p:cNvPr id="17" name="Group 122"/>
            <p:cNvGrpSpPr/>
            <p:nvPr/>
          </p:nvGrpSpPr>
          <p:grpSpPr>
            <a:xfrm>
              <a:off x="10679925" y="2258478"/>
              <a:ext cx="3842100" cy="3843052"/>
              <a:chOff x="14658906" y="4555655"/>
              <a:chExt cx="2683948" cy="2684614"/>
            </a:xfrm>
          </p:grpSpPr>
          <p:sp>
            <p:nvSpPr>
              <p:cNvPr id="26" name="그림 개체 틀 8"/>
              <p:cNvSpPr txBox="1"/>
              <p:nvPr/>
            </p:nvSpPr>
            <p:spPr>
              <a:xfrm>
                <a:off x="14658906" y="4555655"/>
                <a:ext cx="2683948" cy="2684614"/>
              </a:xfrm>
              <a:prstGeom prst="ellipse">
                <a:avLst/>
              </a:prstGeom>
              <a:solidFill>
                <a:schemeClr val="accent2"/>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7" name="AutoShape 114"/>
              <p:cNvSpPr/>
              <p:nvPr/>
            </p:nvSpPr>
            <p:spPr bwMode="auto">
              <a:xfrm>
                <a:off x="15731653" y="4971512"/>
                <a:ext cx="636215" cy="7000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8" name="Group 126"/>
            <p:cNvGrpSpPr/>
            <p:nvPr/>
          </p:nvGrpSpPr>
          <p:grpSpPr>
            <a:xfrm>
              <a:off x="15261806" y="2786607"/>
              <a:ext cx="3842100" cy="3843053"/>
              <a:chOff x="17859638" y="4924586"/>
              <a:chExt cx="2683948" cy="2684614"/>
            </a:xfrm>
          </p:grpSpPr>
          <p:sp>
            <p:nvSpPr>
              <p:cNvPr id="23" name="그림 개체 틀 8"/>
              <p:cNvSpPr txBox="1"/>
              <p:nvPr/>
            </p:nvSpPr>
            <p:spPr>
              <a:xfrm>
                <a:off x="17859638" y="4924586"/>
                <a:ext cx="2683948" cy="2684614"/>
              </a:xfrm>
              <a:prstGeom prst="ellipse">
                <a:avLst/>
              </a:prstGeom>
              <a:solidFill>
                <a:schemeClr val="accent3"/>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4" name="AutoShape 125"/>
              <p:cNvSpPr/>
              <p:nvPr/>
            </p:nvSpPr>
            <p:spPr bwMode="auto">
              <a:xfrm>
                <a:off x="18987993" y="5496613"/>
                <a:ext cx="568277" cy="566153"/>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9" name="Group 130"/>
            <p:cNvGrpSpPr/>
            <p:nvPr/>
          </p:nvGrpSpPr>
          <p:grpSpPr>
            <a:xfrm>
              <a:off x="18418307" y="6484659"/>
              <a:ext cx="3842100" cy="3843052"/>
              <a:chOff x="20064653" y="7507908"/>
              <a:chExt cx="2683948" cy="2684614"/>
            </a:xfrm>
          </p:grpSpPr>
          <p:sp>
            <p:nvSpPr>
              <p:cNvPr id="20" name="그림 개체 틀 8"/>
              <p:cNvSpPr txBox="1"/>
              <p:nvPr/>
            </p:nvSpPr>
            <p:spPr>
              <a:xfrm>
                <a:off x="20064653" y="7507908"/>
                <a:ext cx="2683948" cy="2684614"/>
              </a:xfrm>
              <a:prstGeom prst="ellipse">
                <a:avLst/>
              </a:prstGeom>
              <a:solidFill>
                <a:schemeClr val="accent4"/>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1" name="AutoShape 41"/>
              <p:cNvSpPr/>
              <p:nvPr/>
            </p:nvSpPr>
            <p:spPr bwMode="auto">
              <a:xfrm>
                <a:off x="21075368" y="7929933"/>
                <a:ext cx="717127" cy="7144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sp>
        <p:nvSpPr>
          <p:cNvPr id="61" name="矩形 60"/>
          <p:cNvSpPr/>
          <p:nvPr/>
        </p:nvSpPr>
        <p:spPr>
          <a:xfrm>
            <a:off x="3878306" y="353813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62" name="矩形 61"/>
          <p:cNvSpPr/>
          <p:nvPr/>
        </p:nvSpPr>
        <p:spPr>
          <a:xfrm>
            <a:off x="5578579" y="1610817"/>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63" name="矩形 62"/>
          <p:cNvSpPr/>
          <p:nvPr/>
        </p:nvSpPr>
        <p:spPr>
          <a:xfrm>
            <a:off x="8057527" y="1893305"/>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64" name="矩形 63"/>
          <p:cNvSpPr/>
          <p:nvPr/>
        </p:nvSpPr>
        <p:spPr>
          <a:xfrm>
            <a:off x="9810621" y="3843311"/>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grpSp>
        <p:nvGrpSpPr>
          <p:cNvPr id="60" name="组合 59"/>
          <p:cNvGrpSpPr/>
          <p:nvPr/>
        </p:nvGrpSpPr>
        <p:grpSpPr>
          <a:xfrm>
            <a:off x="315316" y="531750"/>
            <a:ext cx="4939369" cy="584775"/>
            <a:chOff x="3625452" y="438763"/>
            <a:chExt cx="4939369" cy="584775"/>
          </a:xfrm>
        </p:grpSpPr>
        <p:sp>
          <p:nvSpPr>
            <p:cNvPr id="65" name="文本框 6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66" name="文本框 6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7" name="矩形 66"/>
          <p:cNvSpPr/>
          <p:nvPr/>
        </p:nvSpPr>
        <p:spPr>
          <a:xfrm>
            <a:off x="611604" y="1745634"/>
            <a:ext cx="3078088" cy="440120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Tree>
  </p:cSld>
  <p:clrMapOvr>
    <a:masterClrMapping/>
  </p:clrMapOvr>
  <p:transition spd="slow" advClick="0" advTm="3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3">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3">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03</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0" y="-2730"/>
            <a:ext cx="12209020" cy="6860730"/>
          </a:xfrm>
          <a:prstGeom prst="rect">
            <a:avLst/>
          </a:prstGeom>
        </p:spPr>
      </p:pic>
      <p:sp>
        <p:nvSpPr>
          <p:cNvPr id="39" name="矩形 38"/>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grpSp>
        <p:nvGrpSpPr>
          <p:cNvPr id="2" name="Group 3"/>
          <p:cNvGrpSpPr/>
          <p:nvPr/>
        </p:nvGrpSpPr>
        <p:grpSpPr>
          <a:xfrm>
            <a:off x="839788" y="1541478"/>
            <a:ext cx="2400300" cy="3200400"/>
            <a:chOff x="839788" y="1541478"/>
            <a:chExt cx="2400300" cy="3200400"/>
          </a:xfrm>
        </p:grpSpPr>
        <p:sp>
          <p:nvSpPr>
            <p:cNvPr id="3" name="Rounded Rectangle 31"/>
            <p:cNvSpPr/>
            <p:nvPr/>
          </p:nvSpPr>
          <p:spPr>
            <a:xfrm>
              <a:off x="839788" y="1541478"/>
              <a:ext cx="2400300" cy="3200400"/>
            </a:xfrm>
            <a:prstGeom prst="roundRect">
              <a:avLst>
                <a:gd name="adj" fmla="val 4167"/>
              </a:avLst>
            </a:prstGeom>
            <a:solidFill>
              <a:schemeClr val="bg1"/>
            </a:solidFill>
            <a:ln>
              <a:noFill/>
            </a:ln>
            <a:effectLst>
              <a:outerShdw blurRad="635000" dist="1270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8"/>
            <p:cNvGrpSpPr/>
            <p:nvPr/>
          </p:nvGrpSpPr>
          <p:grpSpPr>
            <a:xfrm>
              <a:off x="1671413" y="1853967"/>
              <a:ext cx="737050" cy="737050"/>
              <a:chOff x="6197019" y="1440267"/>
              <a:chExt cx="737050" cy="737050"/>
            </a:xfrm>
          </p:grpSpPr>
          <p:sp>
            <p:nvSpPr>
              <p:cNvPr id="10" name="Oval 11"/>
              <p:cNvSpPr/>
              <p:nvPr/>
            </p:nvSpPr>
            <p:spPr>
              <a:xfrm>
                <a:off x="6197019" y="1440267"/>
                <a:ext cx="737050" cy="737050"/>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1" name="Freeform 112"/>
              <p:cNvSpPr>
                <a:spLocks noChangeArrowheads="1"/>
              </p:cNvSpPr>
              <p:nvPr/>
            </p:nvSpPr>
            <p:spPr bwMode="auto">
              <a:xfrm>
                <a:off x="6397779" y="1665698"/>
                <a:ext cx="335530" cy="286188"/>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8" name="Rounded Rectangle 36"/>
            <p:cNvSpPr/>
            <p:nvPr/>
          </p:nvSpPr>
          <p:spPr>
            <a:xfrm>
              <a:off x="1238551" y="4074034"/>
              <a:ext cx="1602773" cy="356315"/>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5"/>
          <p:cNvGrpSpPr/>
          <p:nvPr/>
        </p:nvGrpSpPr>
        <p:grpSpPr>
          <a:xfrm>
            <a:off x="3544359" y="1541478"/>
            <a:ext cx="2400300" cy="3200400"/>
            <a:chOff x="3544359" y="1541478"/>
            <a:chExt cx="2400300" cy="3200400"/>
          </a:xfrm>
        </p:grpSpPr>
        <p:sp>
          <p:nvSpPr>
            <p:cNvPr id="13" name="Rounded Rectangle 4"/>
            <p:cNvSpPr/>
            <p:nvPr/>
          </p:nvSpPr>
          <p:spPr>
            <a:xfrm>
              <a:off x="3544359" y="1541478"/>
              <a:ext cx="2400300" cy="3200400"/>
            </a:xfrm>
            <a:prstGeom prst="roundRect">
              <a:avLst>
                <a:gd name="adj" fmla="val 4167"/>
              </a:avLst>
            </a:prstGeom>
            <a:solidFill>
              <a:schemeClr val="bg1"/>
            </a:solidFill>
            <a:ln w="127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4375984" y="1853967"/>
              <a:ext cx="737050" cy="737050"/>
              <a:chOff x="9309498" y="725193"/>
              <a:chExt cx="737050" cy="737050"/>
            </a:xfrm>
          </p:grpSpPr>
          <p:sp>
            <p:nvSpPr>
              <p:cNvPr id="20" name="Oval 16"/>
              <p:cNvSpPr/>
              <p:nvPr/>
            </p:nvSpPr>
            <p:spPr>
              <a:xfrm>
                <a:off x="9309498" y="725193"/>
                <a:ext cx="737050" cy="737050"/>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1" name="Freeform 138"/>
              <p:cNvSpPr>
                <a:spLocks noChangeArrowheads="1"/>
              </p:cNvSpPr>
              <p:nvPr/>
            </p:nvSpPr>
            <p:spPr bwMode="auto">
              <a:xfrm>
                <a:off x="9511492" y="93088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18" name="Rounded Rectangle 39"/>
            <p:cNvSpPr/>
            <p:nvPr/>
          </p:nvSpPr>
          <p:spPr>
            <a:xfrm>
              <a:off x="3943121" y="4074034"/>
              <a:ext cx="1602773" cy="356315"/>
            </a:xfrm>
            <a:prstGeom prst="roundRect">
              <a:avLst>
                <a:gd name="adj" fmla="val 50000"/>
              </a:avLst>
            </a:prstGeom>
            <a:solidFill>
              <a:schemeClr val="accent2"/>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7"/>
          <p:cNvGrpSpPr/>
          <p:nvPr/>
        </p:nvGrpSpPr>
        <p:grpSpPr>
          <a:xfrm>
            <a:off x="6248930" y="1541478"/>
            <a:ext cx="2400300" cy="3200400"/>
            <a:chOff x="6248930" y="1541478"/>
            <a:chExt cx="2400300" cy="3200400"/>
          </a:xfrm>
        </p:grpSpPr>
        <p:sp>
          <p:nvSpPr>
            <p:cNvPr id="23" name="Rounded Rectangle 32"/>
            <p:cNvSpPr/>
            <p:nvPr/>
          </p:nvSpPr>
          <p:spPr>
            <a:xfrm>
              <a:off x="6248930" y="1541478"/>
              <a:ext cx="2400300" cy="3200400"/>
            </a:xfrm>
            <a:prstGeom prst="roundRect">
              <a:avLst>
                <a:gd name="adj" fmla="val 4167"/>
              </a:avLst>
            </a:prstGeom>
            <a:solidFill>
              <a:schemeClr val="bg1"/>
            </a:solidFill>
            <a:ln>
              <a:noFill/>
            </a:ln>
            <a:effectLst>
              <a:outerShdw blurRad="635000" dist="1270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063249" y="1853967"/>
              <a:ext cx="737050" cy="737050"/>
              <a:chOff x="8909343" y="1931570"/>
              <a:chExt cx="737050" cy="737050"/>
            </a:xfrm>
          </p:grpSpPr>
          <p:sp>
            <p:nvSpPr>
              <p:cNvPr id="30" name="Oval 26"/>
              <p:cNvSpPr/>
              <p:nvPr/>
            </p:nvSpPr>
            <p:spPr>
              <a:xfrm>
                <a:off x="8909343" y="1931570"/>
                <a:ext cx="737050" cy="737050"/>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1" name="Freeform 98"/>
              <p:cNvSpPr>
                <a:spLocks noChangeArrowheads="1"/>
              </p:cNvSpPr>
              <p:nvPr/>
            </p:nvSpPr>
            <p:spPr bwMode="auto">
              <a:xfrm>
                <a:off x="9140942" y="2132330"/>
                <a:ext cx="273853" cy="335530"/>
              </a:xfrm>
              <a:custGeom>
                <a:avLst/>
                <a:gdLst>
                  <a:gd name="T0" fmla="*/ 165736 w 488"/>
                  <a:gd name="T1" fmla="*/ 215541 h 601"/>
                  <a:gd name="T2" fmla="*/ 165736 w 488"/>
                  <a:gd name="T3" fmla="*/ 215541 h 601"/>
                  <a:gd name="T4" fmla="*/ 10110 w 488"/>
                  <a:gd name="T5" fmla="*/ 215541 h 601"/>
                  <a:gd name="T6" fmla="*/ 0 w 488"/>
                  <a:gd name="T7" fmla="*/ 205482 h 601"/>
                  <a:gd name="T8" fmla="*/ 0 w 488"/>
                  <a:gd name="T9" fmla="*/ 116751 h 601"/>
                  <a:gd name="T10" fmla="*/ 10110 w 488"/>
                  <a:gd name="T11" fmla="*/ 106333 h 601"/>
                  <a:gd name="T12" fmla="*/ 25276 w 488"/>
                  <a:gd name="T13" fmla="*/ 106333 h 601"/>
                  <a:gd name="T14" fmla="*/ 25276 w 488"/>
                  <a:gd name="T15" fmla="*/ 60711 h 601"/>
                  <a:gd name="T16" fmla="*/ 86659 w 488"/>
                  <a:gd name="T17" fmla="*/ 0 h 601"/>
                  <a:gd name="T18" fmla="*/ 147682 w 488"/>
                  <a:gd name="T19" fmla="*/ 60711 h 601"/>
                  <a:gd name="T20" fmla="*/ 147682 w 488"/>
                  <a:gd name="T21" fmla="*/ 106333 h 601"/>
                  <a:gd name="T22" fmla="*/ 165736 w 488"/>
                  <a:gd name="T23" fmla="*/ 106333 h 601"/>
                  <a:gd name="T24" fmla="*/ 175846 w 488"/>
                  <a:gd name="T25" fmla="*/ 116751 h 601"/>
                  <a:gd name="T26" fmla="*/ 175846 w 488"/>
                  <a:gd name="T27" fmla="*/ 205482 h 601"/>
                  <a:gd name="T28" fmla="*/ 165736 w 488"/>
                  <a:gd name="T29" fmla="*/ 215541 h 601"/>
                  <a:gd name="T30" fmla="*/ 76549 w 488"/>
                  <a:gd name="T31" fmla="*/ 164889 h 601"/>
                  <a:gd name="T32" fmla="*/ 76549 w 488"/>
                  <a:gd name="T33" fmla="*/ 164889 h 601"/>
                  <a:gd name="T34" fmla="*/ 76549 w 488"/>
                  <a:gd name="T35" fmla="*/ 185365 h 601"/>
                  <a:gd name="T36" fmla="*/ 86659 w 488"/>
                  <a:gd name="T37" fmla="*/ 195424 h 601"/>
                  <a:gd name="T38" fmla="*/ 96769 w 488"/>
                  <a:gd name="T39" fmla="*/ 185365 h 601"/>
                  <a:gd name="T40" fmla="*/ 96769 w 488"/>
                  <a:gd name="T41" fmla="*/ 164889 h 601"/>
                  <a:gd name="T42" fmla="*/ 106880 w 488"/>
                  <a:gd name="T43" fmla="*/ 147286 h 601"/>
                  <a:gd name="T44" fmla="*/ 86659 w 488"/>
                  <a:gd name="T45" fmla="*/ 126810 h 601"/>
                  <a:gd name="T46" fmla="*/ 66078 w 488"/>
                  <a:gd name="T47" fmla="*/ 147286 h 601"/>
                  <a:gd name="T48" fmla="*/ 76549 w 488"/>
                  <a:gd name="T49" fmla="*/ 164889 h 601"/>
                  <a:gd name="T50" fmla="*/ 127461 w 488"/>
                  <a:gd name="T51" fmla="*/ 60711 h 601"/>
                  <a:gd name="T52" fmla="*/ 127461 w 488"/>
                  <a:gd name="T53" fmla="*/ 60711 h 601"/>
                  <a:gd name="T54" fmla="*/ 86659 w 488"/>
                  <a:gd name="T55" fmla="*/ 20117 h 601"/>
                  <a:gd name="T56" fmla="*/ 45857 w 488"/>
                  <a:gd name="T57" fmla="*/ 60711 h 601"/>
                  <a:gd name="T58" fmla="*/ 45857 w 488"/>
                  <a:gd name="T59" fmla="*/ 106333 h 601"/>
                  <a:gd name="T60" fmla="*/ 127461 w 488"/>
                  <a:gd name="T61" fmla="*/ 106333 h 601"/>
                  <a:gd name="T62" fmla="*/ 127461 w 488"/>
                  <a:gd name="T63" fmla="*/ 60711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28" name="Rounded Rectangle 42"/>
            <p:cNvSpPr/>
            <p:nvPr/>
          </p:nvSpPr>
          <p:spPr>
            <a:xfrm>
              <a:off x="6630387" y="4074034"/>
              <a:ext cx="1602773" cy="356315"/>
            </a:xfrm>
            <a:prstGeom prst="roundRect">
              <a:avLst>
                <a:gd name="adj" fmla="val 50000"/>
              </a:avLst>
            </a:prstGeom>
            <a:solidFill>
              <a:schemeClr val="accent3"/>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12"/>
          <p:cNvGrpSpPr/>
          <p:nvPr/>
        </p:nvGrpSpPr>
        <p:grpSpPr>
          <a:xfrm>
            <a:off x="8953500" y="1541478"/>
            <a:ext cx="2400300" cy="3200400"/>
            <a:chOff x="8953500" y="1541478"/>
            <a:chExt cx="2400300" cy="3200400"/>
          </a:xfrm>
        </p:grpSpPr>
        <p:sp>
          <p:nvSpPr>
            <p:cNvPr id="33" name="Rounded Rectangle 6"/>
            <p:cNvSpPr/>
            <p:nvPr/>
          </p:nvSpPr>
          <p:spPr>
            <a:xfrm>
              <a:off x="8953500" y="1541478"/>
              <a:ext cx="2400300" cy="3200400"/>
            </a:xfrm>
            <a:prstGeom prst="roundRect">
              <a:avLst>
                <a:gd name="adj" fmla="val 4167"/>
              </a:avLst>
            </a:prstGeom>
            <a:solidFill>
              <a:schemeClr val="bg1"/>
            </a:solidFill>
            <a:ln w="127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18"/>
            <p:cNvGrpSpPr/>
            <p:nvPr/>
          </p:nvGrpSpPr>
          <p:grpSpPr>
            <a:xfrm>
              <a:off x="9785125" y="1853967"/>
              <a:ext cx="737050" cy="737050"/>
              <a:chOff x="6950917" y="2500287"/>
              <a:chExt cx="737050" cy="737050"/>
            </a:xfrm>
          </p:grpSpPr>
          <p:sp>
            <p:nvSpPr>
              <p:cNvPr id="40" name="Oval 21"/>
              <p:cNvSpPr/>
              <p:nvPr/>
            </p:nvSpPr>
            <p:spPr>
              <a:xfrm>
                <a:off x="6950917" y="2500287"/>
                <a:ext cx="737050" cy="737050"/>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41" name="Freeform 106"/>
              <p:cNvSpPr>
                <a:spLocks noChangeArrowheads="1"/>
              </p:cNvSpPr>
              <p:nvPr/>
            </p:nvSpPr>
            <p:spPr bwMode="auto">
              <a:xfrm>
                <a:off x="7150443" y="2709691"/>
                <a:ext cx="337998" cy="305925"/>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38" name="Rounded Rectangle 45"/>
            <p:cNvSpPr/>
            <p:nvPr/>
          </p:nvSpPr>
          <p:spPr>
            <a:xfrm>
              <a:off x="9350676" y="4074034"/>
              <a:ext cx="1602773" cy="356315"/>
            </a:xfrm>
            <a:prstGeom prst="roundRect">
              <a:avLst>
                <a:gd name="adj" fmla="val 50000"/>
              </a:avLst>
            </a:prstGeom>
            <a:solidFill>
              <a:schemeClr val="accent4"/>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文本框 41"/>
          <p:cNvSpPr txBox="1"/>
          <p:nvPr/>
        </p:nvSpPr>
        <p:spPr>
          <a:xfrm>
            <a:off x="1389211" y="2799793"/>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3" name="矩形 42"/>
          <p:cNvSpPr/>
          <p:nvPr/>
        </p:nvSpPr>
        <p:spPr>
          <a:xfrm>
            <a:off x="1150764" y="3116174"/>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44" name="文本框 43"/>
          <p:cNvSpPr txBox="1"/>
          <p:nvPr/>
        </p:nvSpPr>
        <p:spPr>
          <a:xfrm>
            <a:off x="4015367" y="27485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5" name="矩形 44"/>
          <p:cNvSpPr/>
          <p:nvPr/>
        </p:nvSpPr>
        <p:spPr>
          <a:xfrm>
            <a:off x="3776920" y="30649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46" name="文本框 45"/>
          <p:cNvSpPr txBox="1"/>
          <p:nvPr/>
        </p:nvSpPr>
        <p:spPr>
          <a:xfrm>
            <a:off x="6765883" y="271932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7" name="矩形 46"/>
          <p:cNvSpPr/>
          <p:nvPr/>
        </p:nvSpPr>
        <p:spPr>
          <a:xfrm>
            <a:off x="6527436" y="3035707"/>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48" name="文本框 47"/>
          <p:cNvSpPr txBox="1"/>
          <p:nvPr/>
        </p:nvSpPr>
        <p:spPr>
          <a:xfrm>
            <a:off x="9465191" y="2697381"/>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9" name="矩形 48"/>
          <p:cNvSpPr/>
          <p:nvPr/>
        </p:nvSpPr>
        <p:spPr>
          <a:xfrm>
            <a:off x="9226744" y="3013762"/>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50" name="文本框 49"/>
          <p:cNvSpPr txBox="1"/>
          <p:nvPr/>
        </p:nvSpPr>
        <p:spPr>
          <a:xfrm>
            <a:off x="1367280" y="4113691"/>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p>
        </p:txBody>
      </p:sp>
      <p:sp>
        <p:nvSpPr>
          <p:cNvPr id="51" name="文本框 50"/>
          <p:cNvSpPr txBox="1"/>
          <p:nvPr/>
        </p:nvSpPr>
        <p:spPr>
          <a:xfrm>
            <a:off x="4088535" y="4121006"/>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p>
        </p:txBody>
      </p:sp>
      <p:sp>
        <p:nvSpPr>
          <p:cNvPr id="52" name="文本框 51"/>
          <p:cNvSpPr txBox="1"/>
          <p:nvPr/>
        </p:nvSpPr>
        <p:spPr>
          <a:xfrm>
            <a:off x="6743953" y="4128322"/>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p>
        </p:txBody>
      </p:sp>
      <p:sp>
        <p:nvSpPr>
          <p:cNvPr id="53" name="文本框 52"/>
          <p:cNvSpPr txBox="1"/>
          <p:nvPr/>
        </p:nvSpPr>
        <p:spPr>
          <a:xfrm>
            <a:off x="9479838" y="4128322"/>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p>
        </p:txBody>
      </p:sp>
      <p:sp>
        <p:nvSpPr>
          <p:cNvPr id="54" name="文本框 53"/>
          <p:cNvSpPr txBox="1"/>
          <p:nvPr/>
        </p:nvSpPr>
        <p:spPr>
          <a:xfrm>
            <a:off x="4262151" y="49878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p>
        </p:txBody>
      </p:sp>
      <p:sp>
        <p:nvSpPr>
          <p:cNvPr id="55" name="文本框 54"/>
          <p:cNvSpPr txBox="1"/>
          <p:nvPr/>
        </p:nvSpPr>
        <p:spPr>
          <a:xfrm>
            <a:off x="3671231" y="468002"/>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outVertical)">
                                      <p:cBhvr>
                                        <p:cTn id="15" dur="500"/>
                                        <p:tgtEl>
                                          <p:spTgt spid="22"/>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outVertical)">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50067" y="1206709"/>
            <a:ext cx="12342067" cy="5424341"/>
            <a:chOff x="1388173" y="2478908"/>
            <a:chExt cx="21415089" cy="9411937"/>
          </a:xfrm>
        </p:grpSpPr>
        <p:sp>
          <p:nvSpPr>
            <p:cNvPr id="3" name="Freeform 6"/>
            <p:cNvSpPr/>
            <p:nvPr/>
          </p:nvSpPr>
          <p:spPr bwMode="auto">
            <a:xfrm>
              <a:off x="18855466" y="5306123"/>
              <a:ext cx="3947796" cy="55471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4" name="Freeform 6"/>
            <p:cNvSpPr/>
            <p:nvPr/>
          </p:nvSpPr>
          <p:spPr bwMode="auto">
            <a:xfrm>
              <a:off x="1388173" y="10538521"/>
              <a:ext cx="3947796" cy="3147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5" name="Freeform 3"/>
            <p:cNvSpPr/>
            <p:nvPr/>
          </p:nvSpPr>
          <p:spPr bwMode="auto">
            <a:xfrm>
              <a:off x="3328985" y="10284521"/>
              <a:ext cx="3947796" cy="5687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6" name="Freeform 4"/>
            <p:cNvSpPr/>
            <p:nvPr/>
          </p:nvSpPr>
          <p:spPr bwMode="auto">
            <a:xfrm>
              <a:off x="5269794" y="9996655"/>
              <a:ext cx="3947796" cy="8566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7" name="Freeform 5"/>
            <p:cNvSpPr/>
            <p:nvPr/>
          </p:nvSpPr>
          <p:spPr bwMode="auto">
            <a:xfrm>
              <a:off x="7210606" y="9505587"/>
              <a:ext cx="3947796" cy="1347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8" name="Freeform 6"/>
            <p:cNvSpPr/>
            <p:nvPr/>
          </p:nvSpPr>
          <p:spPr bwMode="auto">
            <a:xfrm>
              <a:off x="9151417" y="8963720"/>
              <a:ext cx="3947796" cy="18895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9" name="Freeform 6"/>
            <p:cNvSpPr/>
            <p:nvPr/>
          </p:nvSpPr>
          <p:spPr bwMode="auto">
            <a:xfrm>
              <a:off x="11092226" y="8399164"/>
              <a:ext cx="3947796" cy="245415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0" name="Freeform 6"/>
            <p:cNvSpPr/>
            <p:nvPr/>
          </p:nvSpPr>
          <p:spPr bwMode="auto">
            <a:xfrm>
              <a:off x="13033038" y="7913858"/>
              <a:ext cx="3947796" cy="29394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1" name="Freeform 6"/>
            <p:cNvSpPr/>
            <p:nvPr/>
          </p:nvSpPr>
          <p:spPr bwMode="auto">
            <a:xfrm>
              <a:off x="14973850" y="7304258"/>
              <a:ext cx="3947796" cy="35490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2" name="Freeform 6"/>
            <p:cNvSpPr/>
            <p:nvPr/>
          </p:nvSpPr>
          <p:spPr bwMode="auto">
            <a:xfrm>
              <a:off x="16914659" y="6677723"/>
              <a:ext cx="3947796" cy="41755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243797" tIns="121899" rIns="243797" bIns="121899" numCol="1" anchor="t" anchorCtr="0" compatLnSpc="1"/>
            <a:lstStyle/>
            <a:p>
              <a:endParaRPr lang="ko-KR" altLang="en-US" sz="900" dirty="0">
                <a:latin typeface="Raleway Light"/>
              </a:endParaRPr>
            </a:p>
          </p:txBody>
        </p:sp>
        <p:grpSp>
          <p:nvGrpSpPr>
            <p:cNvPr id="13" name="Group 11"/>
            <p:cNvGrpSpPr/>
            <p:nvPr/>
          </p:nvGrpSpPr>
          <p:grpSpPr>
            <a:xfrm>
              <a:off x="2377147" y="10943613"/>
              <a:ext cx="1789862" cy="947048"/>
              <a:chOff x="1792889" y="2053793"/>
              <a:chExt cx="895165" cy="473524"/>
            </a:xfrm>
          </p:grpSpPr>
          <p:sp>
            <p:nvSpPr>
              <p:cNvPr id="54" name="TextBox 12"/>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2013</a:t>
                </a:r>
              </a:p>
            </p:txBody>
          </p:sp>
          <p:sp>
            <p:nvSpPr>
              <p:cNvPr id="55" name="TextBox 13"/>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4" name="Group 14"/>
            <p:cNvGrpSpPr/>
            <p:nvPr/>
          </p:nvGrpSpPr>
          <p:grpSpPr>
            <a:xfrm>
              <a:off x="4374776" y="10943613"/>
              <a:ext cx="1789862" cy="947048"/>
              <a:chOff x="1792889" y="2053793"/>
              <a:chExt cx="895165" cy="473524"/>
            </a:xfrm>
          </p:grpSpPr>
          <p:sp>
            <p:nvSpPr>
              <p:cNvPr id="52" name="TextBox 15"/>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2014</a:t>
                </a:r>
              </a:p>
            </p:txBody>
          </p:sp>
          <p:sp>
            <p:nvSpPr>
              <p:cNvPr id="53" name="TextBox 16"/>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5" name="Group 17"/>
            <p:cNvGrpSpPr/>
            <p:nvPr/>
          </p:nvGrpSpPr>
          <p:grpSpPr>
            <a:xfrm>
              <a:off x="6303501" y="10939412"/>
              <a:ext cx="1789862" cy="947048"/>
              <a:chOff x="1792888" y="2053793"/>
              <a:chExt cx="895165" cy="473524"/>
            </a:xfrm>
          </p:grpSpPr>
          <p:sp>
            <p:nvSpPr>
              <p:cNvPr id="50" name="TextBox 18"/>
              <p:cNvSpPr txBox="1"/>
              <p:nvPr/>
            </p:nvSpPr>
            <p:spPr>
              <a:xfrm>
                <a:off x="2063035"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2015</a:t>
                </a:r>
              </a:p>
            </p:txBody>
          </p:sp>
          <p:sp>
            <p:nvSpPr>
              <p:cNvPr id="51" name="TextBox 19"/>
              <p:cNvSpPr txBox="1"/>
              <p:nvPr/>
            </p:nvSpPr>
            <p:spPr>
              <a:xfrm>
                <a:off x="1792888"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6" name="Group 20"/>
            <p:cNvGrpSpPr/>
            <p:nvPr/>
          </p:nvGrpSpPr>
          <p:grpSpPr>
            <a:xfrm>
              <a:off x="8301132" y="10939412"/>
              <a:ext cx="1789862" cy="947048"/>
              <a:chOff x="1792889" y="2053793"/>
              <a:chExt cx="895165" cy="473524"/>
            </a:xfrm>
          </p:grpSpPr>
          <p:sp>
            <p:nvSpPr>
              <p:cNvPr id="48" name="TextBox 21"/>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2016</a:t>
                </a:r>
              </a:p>
            </p:txBody>
          </p:sp>
          <p:sp>
            <p:nvSpPr>
              <p:cNvPr id="49" name="TextBox 22"/>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7" name="Group 23"/>
            <p:cNvGrpSpPr/>
            <p:nvPr/>
          </p:nvGrpSpPr>
          <p:grpSpPr>
            <a:xfrm>
              <a:off x="10232958" y="10943797"/>
              <a:ext cx="1789862" cy="947048"/>
              <a:chOff x="1792889" y="2053793"/>
              <a:chExt cx="895165" cy="473524"/>
            </a:xfrm>
          </p:grpSpPr>
          <p:sp>
            <p:nvSpPr>
              <p:cNvPr id="46" name="TextBox 24"/>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2017</a:t>
                </a:r>
              </a:p>
            </p:txBody>
          </p:sp>
          <p:sp>
            <p:nvSpPr>
              <p:cNvPr id="47" name="TextBox 25"/>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8" name="Group 26"/>
            <p:cNvGrpSpPr/>
            <p:nvPr/>
          </p:nvGrpSpPr>
          <p:grpSpPr>
            <a:xfrm>
              <a:off x="12230587" y="10943797"/>
              <a:ext cx="1789862" cy="947048"/>
              <a:chOff x="1792889" y="2053793"/>
              <a:chExt cx="895165" cy="473524"/>
            </a:xfrm>
          </p:grpSpPr>
          <p:sp>
            <p:nvSpPr>
              <p:cNvPr id="44" name="TextBox 27"/>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2018</a:t>
                </a:r>
              </a:p>
            </p:txBody>
          </p:sp>
          <p:sp>
            <p:nvSpPr>
              <p:cNvPr id="45" name="TextBox 28"/>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19" name="Group 29"/>
            <p:cNvGrpSpPr/>
            <p:nvPr/>
          </p:nvGrpSpPr>
          <p:grpSpPr>
            <a:xfrm>
              <a:off x="14159314" y="10939596"/>
              <a:ext cx="1789862" cy="947048"/>
              <a:chOff x="1792889" y="2053793"/>
              <a:chExt cx="895165" cy="473524"/>
            </a:xfrm>
          </p:grpSpPr>
          <p:sp>
            <p:nvSpPr>
              <p:cNvPr id="42" name="TextBox 30"/>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2019</a:t>
                </a:r>
              </a:p>
            </p:txBody>
          </p:sp>
          <p:sp>
            <p:nvSpPr>
              <p:cNvPr id="43" name="TextBox 31"/>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20" name="Group 32"/>
            <p:cNvGrpSpPr/>
            <p:nvPr/>
          </p:nvGrpSpPr>
          <p:grpSpPr>
            <a:xfrm>
              <a:off x="16156943" y="10939596"/>
              <a:ext cx="1789862" cy="947048"/>
              <a:chOff x="1792889" y="2053793"/>
              <a:chExt cx="895165" cy="473524"/>
            </a:xfrm>
          </p:grpSpPr>
          <p:sp>
            <p:nvSpPr>
              <p:cNvPr id="40" name="TextBox 33"/>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2020</a:t>
                </a:r>
              </a:p>
            </p:txBody>
          </p:sp>
          <p:sp>
            <p:nvSpPr>
              <p:cNvPr id="41" name="TextBox 34"/>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21" name="Group 35"/>
            <p:cNvGrpSpPr/>
            <p:nvPr/>
          </p:nvGrpSpPr>
          <p:grpSpPr>
            <a:xfrm>
              <a:off x="18025109" y="10939596"/>
              <a:ext cx="1789862" cy="947048"/>
              <a:chOff x="1792889" y="2053793"/>
              <a:chExt cx="895165" cy="473524"/>
            </a:xfrm>
          </p:grpSpPr>
          <p:sp>
            <p:nvSpPr>
              <p:cNvPr id="38" name="TextBox 36"/>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2021</a:t>
                </a:r>
              </a:p>
            </p:txBody>
          </p:sp>
          <p:sp>
            <p:nvSpPr>
              <p:cNvPr id="39" name="TextBox 37"/>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22" name="Group 38"/>
            <p:cNvGrpSpPr/>
            <p:nvPr/>
          </p:nvGrpSpPr>
          <p:grpSpPr>
            <a:xfrm>
              <a:off x="20022738" y="10939596"/>
              <a:ext cx="1789862" cy="947048"/>
              <a:chOff x="1792889" y="2053793"/>
              <a:chExt cx="895165" cy="473524"/>
            </a:xfrm>
          </p:grpSpPr>
          <p:sp>
            <p:nvSpPr>
              <p:cNvPr id="36" name="TextBox 39"/>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2022</a:t>
                </a:r>
              </a:p>
            </p:txBody>
          </p:sp>
          <p:sp>
            <p:nvSpPr>
              <p:cNvPr id="37" name="TextBox 40"/>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p>
            </p:txBody>
          </p:sp>
        </p:grpSp>
        <p:grpSp>
          <p:nvGrpSpPr>
            <p:cNvPr id="23" name="Group 4"/>
            <p:cNvGrpSpPr>
              <a:grpSpLocks noChangeAspect="1"/>
            </p:cNvGrpSpPr>
            <p:nvPr/>
          </p:nvGrpSpPr>
          <p:grpSpPr bwMode="auto">
            <a:xfrm rot="10800000">
              <a:off x="2730902" y="5139514"/>
              <a:ext cx="1212330" cy="1463040"/>
              <a:chOff x="347" y="3344"/>
              <a:chExt cx="586" cy="707"/>
            </a:xfrm>
            <a:solidFill>
              <a:schemeClr val="accent1"/>
            </a:solidFill>
          </p:grpSpPr>
          <p:sp>
            <p:nvSpPr>
              <p:cNvPr id="34"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200" dirty="0">
                    <a:solidFill>
                      <a:schemeClr val="bg1"/>
                    </a:solidFill>
                    <a:latin typeface="Lato Black"/>
                    <a:cs typeface="Lato Black"/>
                  </a:rPr>
                  <a:t>30K</a:t>
                </a:r>
              </a:p>
            </p:txBody>
          </p:sp>
          <p:sp>
            <p:nvSpPr>
              <p:cNvPr id="35"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900" dirty="0">
                  <a:latin typeface="Raleway Light"/>
                </a:endParaRPr>
              </a:p>
            </p:txBody>
          </p:sp>
        </p:grpSp>
        <p:cxnSp>
          <p:nvCxnSpPr>
            <p:cNvPr id="24" name="Straight Connector 44"/>
            <p:cNvCxnSpPr/>
            <p:nvPr/>
          </p:nvCxnSpPr>
          <p:spPr>
            <a:xfrm>
              <a:off x="3347810" y="6886076"/>
              <a:ext cx="0" cy="3438736"/>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25" name="Group 4"/>
            <p:cNvGrpSpPr>
              <a:grpSpLocks noChangeAspect="1"/>
            </p:cNvGrpSpPr>
            <p:nvPr/>
          </p:nvGrpSpPr>
          <p:grpSpPr bwMode="auto">
            <a:xfrm rot="10800000">
              <a:off x="20245547" y="2478908"/>
              <a:ext cx="1212330" cy="1463040"/>
              <a:chOff x="347" y="3344"/>
              <a:chExt cx="586" cy="707"/>
            </a:xfrm>
            <a:solidFill>
              <a:schemeClr val="accent1"/>
            </a:solidFill>
          </p:grpSpPr>
          <p:sp>
            <p:nvSpPr>
              <p:cNvPr id="3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200" dirty="0">
                    <a:solidFill>
                      <a:schemeClr val="bg1"/>
                    </a:solidFill>
                    <a:latin typeface="Lato Black"/>
                    <a:cs typeface="Lato Black"/>
                  </a:rPr>
                  <a:t>90K</a:t>
                </a:r>
              </a:p>
            </p:txBody>
          </p:sp>
          <p:sp>
            <p:nvSpPr>
              <p:cNvPr id="33"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900" dirty="0">
                  <a:latin typeface="Raleway Light"/>
                </a:endParaRPr>
              </a:p>
            </p:txBody>
          </p:sp>
        </p:grpSp>
        <p:cxnSp>
          <p:nvCxnSpPr>
            <p:cNvPr id="26" name="Straight Connector 48"/>
            <p:cNvCxnSpPr/>
            <p:nvPr/>
          </p:nvCxnSpPr>
          <p:spPr>
            <a:xfrm>
              <a:off x="20862455" y="4225470"/>
              <a:ext cx="0" cy="91404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Box 56"/>
            <p:cNvSpPr txBox="1"/>
            <p:nvPr/>
          </p:nvSpPr>
          <p:spPr>
            <a:xfrm>
              <a:off x="4661204" y="4676544"/>
              <a:ext cx="3284592" cy="1623053"/>
            </a:xfrm>
            <a:prstGeom prst="rect">
              <a:avLst/>
            </a:prstGeom>
            <a:noFill/>
          </p:spPr>
          <p:txBody>
            <a:bodyPr wrap="square" rtlCol="0">
              <a:spAutoFit/>
            </a:bodyPr>
            <a:lstStyle/>
            <a:p>
              <a:r>
                <a:rPr lang="id-ID" sz="5400" b="1" dirty="0">
                  <a:solidFill>
                    <a:schemeClr val="accent2"/>
                  </a:solidFill>
                  <a:latin typeface="Raleway Light"/>
                  <a:cs typeface="Raleway Light"/>
                </a:rPr>
                <a:t>86%</a:t>
              </a:r>
            </a:p>
          </p:txBody>
        </p:sp>
      </p:grpSp>
      <p:sp>
        <p:nvSpPr>
          <p:cNvPr id="56" name="矩形 55"/>
          <p:cNvSpPr/>
          <p:nvPr/>
        </p:nvSpPr>
        <p:spPr>
          <a:xfrm>
            <a:off x="3017544" y="2369457"/>
            <a:ext cx="2864564" cy="738664"/>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a:t>
            </a:r>
          </a:p>
        </p:txBody>
      </p:sp>
      <p:sp>
        <p:nvSpPr>
          <p:cNvPr id="57" name="矩形 56"/>
          <p:cNvSpPr/>
          <p:nvPr/>
        </p:nvSpPr>
        <p:spPr>
          <a:xfrm>
            <a:off x="1827740" y="3429000"/>
            <a:ext cx="3929858" cy="738664"/>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p>
        </p:txBody>
      </p:sp>
      <p:sp>
        <p:nvSpPr>
          <p:cNvPr id="58" name="文本框 57"/>
          <p:cNvSpPr txBox="1"/>
          <p:nvPr/>
        </p:nvSpPr>
        <p:spPr>
          <a:xfrm>
            <a:off x="3006343" y="309711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grpSp>
        <p:nvGrpSpPr>
          <p:cNvPr id="59" name="组合 58"/>
          <p:cNvGrpSpPr/>
          <p:nvPr/>
        </p:nvGrpSpPr>
        <p:grpSpPr>
          <a:xfrm>
            <a:off x="3625452" y="438763"/>
            <a:ext cx="4939369" cy="584775"/>
            <a:chOff x="3625452" y="438763"/>
            <a:chExt cx="4939369" cy="584775"/>
          </a:xfrm>
        </p:grpSpPr>
        <p:sp>
          <p:nvSpPr>
            <p:cNvPr id="60" name="文本框 59"/>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61" name="文本框 60"/>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36"/>
          <p:cNvGrpSpPr/>
          <p:nvPr>
            <p:custDataLst>
              <p:tags r:id="rId1"/>
            </p:custDataLst>
          </p:nvPr>
        </p:nvGrpSpPr>
        <p:grpSpPr bwMode="gray">
          <a:xfrm>
            <a:off x="5942079" y="1717220"/>
            <a:ext cx="5873646" cy="3539285"/>
            <a:chOff x="1832768" y="1268759"/>
            <a:chExt cx="6240462" cy="3571875"/>
          </a:xfrm>
          <a:solidFill>
            <a:schemeClr val="bg1">
              <a:lumMod val="50000"/>
            </a:schemeClr>
          </a:solidFill>
        </p:grpSpPr>
        <p:sp>
          <p:nvSpPr>
            <p:cNvPr id="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 name="Group 69"/>
            <p:cNvGrpSpPr>
              <a:grpSpLocks noChangeAspect="1"/>
            </p:cNvGrpSpPr>
            <p:nvPr/>
          </p:nvGrpSpPr>
          <p:grpSpPr bwMode="gray">
            <a:xfrm>
              <a:off x="6801642" y="3364259"/>
              <a:ext cx="161925" cy="231775"/>
              <a:chOff x="3802" y="2280"/>
              <a:chExt cx="102" cy="146"/>
            </a:xfrm>
            <a:grpFill/>
          </p:grpSpPr>
          <p:sp>
            <p:nvSpPr>
              <p:cNvPr id="34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6" name="Group 97"/>
            <p:cNvGrpSpPr>
              <a:grpSpLocks noChangeAspect="1"/>
            </p:cNvGrpSpPr>
            <p:nvPr/>
          </p:nvGrpSpPr>
          <p:grpSpPr bwMode="gray">
            <a:xfrm>
              <a:off x="5818980" y="3002309"/>
              <a:ext cx="636588" cy="587375"/>
              <a:chOff x="3183" y="2052"/>
              <a:chExt cx="401" cy="370"/>
            </a:xfrm>
            <a:grpFill/>
          </p:grpSpPr>
          <p:sp>
            <p:nvSpPr>
              <p:cNvPr id="34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8" name="Group 106"/>
            <p:cNvGrpSpPr>
              <a:grpSpLocks noChangeAspect="1"/>
            </p:cNvGrpSpPr>
            <p:nvPr/>
          </p:nvGrpSpPr>
          <p:grpSpPr bwMode="gray">
            <a:xfrm>
              <a:off x="7017542" y="2807047"/>
              <a:ext cx="282575" cy="320675"/>
              <a:chOff x="3938" y="1929"/>
              <a:chExt cx="178" cy="202"/>
            </a:xfrm>
            <a:grpFill/>
          </p:grpSpPr>
          <p:sp>
            <p:nvSpPr>
              <p:cNvPr id="33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4" name="Group 116"/>
            <p:cNvGrpSpPr>
              <a:grpSpLocks noChangeAspect="1"/>
            </p:cNvGrpSpPr>
            <p:nvPr/>
          </p:nvGrpSpPr>
          <p:grpSpPr bwMode="gray">
            <a:xfrm>
              <a:off x="5099842" y="1268760"/>
              <a:ext cx="2973388" cy="1638300"/>
              <a:chOff x="2730" y="960"/>
              <a:chExt cx="1873" cy="1032"/>
            </a:xfrm>
            <a:grpFill/>
          </p:grpSpPr>
          <p:grpSp>
            <p:nvGrpSpPr>
              <p:cNvPr id="319" name="Group 117"/>
              <p:cNvGrpSpPr>
                <a:grpSpLocks noChangeAspect="1"/>
              </p:cNvGrpSpPr>
              <p:nvPr/>
            </p:nvGrpSpPr>
            <p:grpSpPr bwMode="gray">
              <a:xfrm>
                <a:off x="3044" y="960"/>
                <a:ext cx="1473" cy="481"/>
                <a:chOff x="3044" y="960"/>
                <a:chExt cx="1473" cy="481"/>
              </a:xfrm>
              <a:grpFill/>
            </p:grpSpPr>
            <p:sp>
              <p:nvSpPr>
                <p:cNvPr id="32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45" name="Group 135"/>
            <p:cNvGrpSpPr>
              <a:grpSpLocks noChangeAspect="1"/>
            </p:cNvGrpSpPr>
            <p:nvPr/>
          </p:nvGrpSpPr>
          <p:grpSpPr bwMode="gray">
            <a:xfrm>
              <a:off x="5214142" y="2886422"/>
              <a:ext cx="647700" cy="585788"/>
              <a:chOff x="2802" y="1979"/>
              <a:chExt cx="408" cy="369"/>
            </a:xfrm>
            <a:grpFill/>
          </p:grpSpPr>
          <p:sp>
            <p:nvSpPr>
              <p:cNvPr id="29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1" name="Group 137"/>
              <p:cNvGrpSpPr>
                <a:grpSpLocks noChangeAspect="1"/>
              </p:cNvGrpSpPr>
              <p:nvPr/>
            </p:nvGrpSpPr>
            <p:grpSpPr bwMode="gray">
              <a:xfrm>
                <a:off x="2889" y="2101"/>
                <a:ext cx="17" cy="51"/>
                <a:chOff x="2889" y="2101"/>
                <a:chExt cx="17" cy="51"/>
              </a:xfrm>
              <a:grpFill/>
            </p:grpSpPr>
            <p:sp>
              <p:nvSpPr>
                <p:cNvPr id="31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3" name="Group 142"/>
              <p:cNvGrpSpPr>
                <a:grpSpLocks noChangeAspect="1"/>
              </p:cNvGrpSpPr>
              <p:nvPr/>
            </p:nvGrpSpPr>
            <p:grpSpPr bwMode="gray">
              <a:xfrm>
                <a:off x="2896" y="2116"/>
                <a:ext cx="231" cy="189"/>
                <a:chOff x="2896" y="2116"/>
                <a:chExt cx="231" cy="189"/>
              </a:xfrm>
              <a:grpFill/>
            </p:grpSpPr>
            <p:sp>
              <p:nvSpPr>
                <p:cNvPr id="31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94" name="Group 145"/>
              <p:cNvGrpSpPr>
                <a:grpSpLocks noChangeAspect="1"/>
              </p:cNvGrpSpPr>
              <p:nvPr/>
            </p:nvGrpSpPr>
            <p:grpSpPr bwMode="gray">
              <a:xfrm>
                <a:off x="2984" y="2276"/>
                <a:ext cx="114" cy="72"/>
                <a:chOff x="2984" y="2276"/>
                <a:chExt cx="114" cy="72"/>
              </a:xfrm>
              <a:grpFill/>
            </p:grpSpPr>
            <p:sp>
              <p:nvSpPr>
                <p:cNvPr id="31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6" name="Group 149"/>
              <p:cNvGrpSpPr>
                <a:grpSpLocks noChangeAspect="1"/>
              </p:cNvGrpSpPr>
              <p:nvPr/>
            </p:nvGrpSpPr>
            <p:grpSpPr bwMode="gray">
              <a:xfrm>
                <a:off x="3086" y="2189"/>
                <a:ext cx="85" cy="114"/>
                <a:chOff x="3086" y="2189"/>
                <a:chExt cx="85" cy="114"/>
              </a:xfrm>
              <a:grpFill/>
            </p:grpSpPr>
            <p:sp>
              <p:nvSpPr>
                <p:cNvPr id="31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8" name="Group 153"/>
              <p:cNvGrpSpPr>
                <a:grpSpLocks noChangeAspect="1"/>
              </p:cNvGrpSpPr>
              <p:nvPr/>
            </p:nvGrpSpPr>
            <p:grpSpPr bwMode="gray">
              <a:xfrm>
                <a:off x="3000" y="2012"/>
                <a:ext cx="210" cy="192"/>
                <a:chOff x="3000" y="2012"/>
                <a:chExt cx="210" cy="192"/>
              </a:xfrm>
              <a:grpFill/>
            </p:grpSpPr>
            <p:sp>
              <p:nvSpPr>
                <p:cNvPr id="30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2" name="Group 159"/>
              <p:cNvGrpSpPr>
                <a:grpSpLocks noChangeAspect="1"/>
              </p:cNvGrpSpPr>
              <p:nvPr/>
            </p:nvGrpSpPr>
            <p:grpSpPr bwMode="gray">
              <a:xfrm>
                <a:off x="2802" y="1979"/>
                <a:ext cx="205" cy="88"/>
                <a:chOff x="2802" y="1979"/>
                <a:chExt cx="205" cy="88"/>
              </a:xfrm>
              <a:grpFill/>
            </p:grpSpPr>
            <p:sp>
              <p:nvSpPr>
                <p:cNvPr id="30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1" name="Group 170"/>
            <p:cNvGrpSpPr>
              <a:grpSpLocks noChangeAspect="1"/>
            </p:cNvGrpSpPr>
            <p:nvPr/>
          </p:nvGrpSpPr>
          <p:grpSpPr bwMode="gray">
            <a:xfrm>
              <a:off x="5539580" y="2891184"/>
              <a:ext cx="96838" cy="77788"/>
              <a:chOff x="3007" y="1982"/>
              <a:chExt cx="61" cy="49"/>
            </a:xfrm>
            <a:grpFill/>
          </p:grpSpPr>
          <p:sp>
            <p:nvSpPr>
              <p:cNvPr id="28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3" name="Group 222"/>
            <p:cNvGrpSpPr>
              <a:grpSpLocks noChangeAspect="1"/>
            </p:cNvGrpSpPr>
            <p:nvPr/>
          </p:nvGrpSpPr>
          <p:grpSpPr bwMode="gray">
            <a:xfrm>
              <a:off x="4945856" y="1268759"/>
              <a:ext cx="287338" cy="296863"/>
              <a:chOff x="3202" y="1036"/>
              <a:chExt cx="181" cy="187"/>
            </a:xfrm>
            <a:grpFill/>
          </p:grpSpPr>
          <p:sp>
            <p:nvSpPr>
              <p:cNvPr id="28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1" name="Group 236"/>
            <p:cNvGrpSpPr>
              <a:grpSpLocks noChangeAspect="1"/>
            </p:cNvGrpSpPr>
            <p:nvPr/>
          </p:nvGrpSpPr>
          <p:grpSpPr bwMode="gray">
            <a:xfrm>
              <a:off x="3344068" y="3475384"/>
              <a:ext cx="808038" cy="1365250"/>
              <a:chOff x="1624" y="2350"/>
              <a:chExt cx="509" cy="860"/>
            </a:xfrm>
            <a:grpFill/>
          </p:grpSpPr>
          <p:sp>
            <p:nvSpPr>
              <p:cNvPr id="25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0" name="Group 270"/>
            <p:cNvGrpSpPr>
              <a:grpSpLocks noChangeAspect="1"/>
            </p:cNvGrpSpPr>
            <p:nvPr/>
          </p:nvGrpSpPr>
          <p:grpSpPr bwMode="gray">
            <a:xfrm>
              <a:off x="1832768" y="1897409"/>
              <a:ext cx="1765300" cy="1346200"/>
              <a:chOff x="672" y="1356"/>
              <a:chExt cx="1112" cy="848"/>
            </a:xfrm>
            <a:grpFill/>
          </p:grpSpPr>
          <p:grpSp>
            <p:nvGrpSpPr>
              <p:cNvPr id="245" name="Group 271"/>
              <p:cNvGrpSpPr>
                <a:grpSpLocks noChangeAspect="1"/>
              </p:cNvGrpSpPr>
              <p:nvPr/>
            </p:nvGrpSpPr>
            <p:grpSpPr bwMode="gray">
              <a:xfrm>
                <a:off x="672" y="1356"/>
                <a:ext cx="418" cy="413"/>
                <a:chOff x="672" y="1356"/>
                <a:chExt cx="418" cy="413"/>
              </a:xfrm>
              <a:grpFill/>
            </p:grpSpPr>
            <p:sp>
              <p:nvSpPr>
                <p:cNvPr id="25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46" name="Group 277"/>
              <p:cNvGrpSpPr>
                <a:grpSpLocks noChangeAspect="1"/>
              </p:cNvGrpSpPr>
              <p:nvPr/>
            </p:nvGrpSpPr>
            <p:grpSpPr bwMode="gray">
              <a:xfrm>
                <a:off x="1149" y="1865"/>
                <a:ext cx="635" cy="339"/>
                <a:chOff x="1149" y="1865"/>
                <a:chExt cx="635" cy="339"/>
              </a:xfrm>
              <a:grpFill/>
            </p:grpSpPr>
            <p:sp>
              <p:nvSpPr>
                <p:cNvPr id="24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71" name="Group 283"/>
            <p:cNvGrpSpPr>
              <a:grpSpLocks noChangeAspect="1"/>
            </p:cNvGrpSpPr>
            <p:nvPr/>
          </p:nvGrpSpPr>
          <p:grpSpPr bwMode="gray">
            <a:xfrm>
              <a:off x="2304256" y="1268759"/>
              <a:ext cx="1538288" cy="1622425"/>
              <a:chOff x="969" y="960"/>
              <a:chExt cx="969" cy="1022"/>
            </a:xfrm>
            <a:grpFill/>
          </p:grpSpPr>
          <p:sp>
            <p:nvSpPr>
              <p:cNvPr id="21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6" name="Group 337"/>
            <p:cNvGrpSpPr>
              <a:grpSpLocks noChangeAspect="1"/>
            </p:cNvGrpSpPr>
            <p:nvPr/>
          </p:nvGrpSpPr>
          <p:grpSpPr bwMode="gray">
            <a:xfrm>
              <a:off x="3455193" y="3327747"/>
              <a:ext cx="28575" cy="44450"/>
              <a:chOff x="1694" y="2257"/>
              <a:chExt cx="18" cy="28"/>
            </a:xfrm>
            <a:grpFill/>
          </p:grpSpPr>
          <p:sp>
            <p:nvSpPr>
              <p:cNvPr id="21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9" name="Group 362"/>
            <p:cNvGrpSpPr/>
            <p:nvPr/>
          </p:nvGrpSpPr>
          <p:grpSpPr bwMode="gray">
            <a:xfrm>
              <a:off x="4580731" y="1911697"/>
              <a:ext cx="879476" cy="1109663"/>
              <a:chOff x="4580731" y="1911697"/>
              <a:chExt cx="879476" cy="1109663"/>
            </a:xfrm>
            <a:grpFill/>
          </p:grpSpPr>
          <p:sp>
            <p:nvSpPr>
              <p:cNvPr id="16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8" name="Group 178"/>
              <p:cNvGrpSpPr>
                <a:grpSpLocks noChangeAspect="1"/>
              </p:cNvGrpSpPr>
              <p:nvPr/>
            </p:nvGrpSpPr>
            <p:grpSpPr bwMode="gray">
              <a:xfrm>
                <a:off x="4876006" y="2765772"/>
                <a:ext cx="204788" cy="242888"/>
                <a:chOff x="2589" y="1903"/>
                <a:chExt cx="129" cy="153"/>
              </a:xfrm>
              <a:grpFill/>
            </p:grpSpPr>
            <p:sp>
              <p:nvSpPr>
                <p:cNvPr id="21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6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6" name="Group 189"/>
              <p:cNvGrpSpPr>
                <a:grpSpLocks noChangeAspect="1"/>
              </p:cNvGrpSpPr>
              <p:nvPr/>
            </p:nvGrpSpPr>
            <p:grpSpPr bwMode="gray">
              <a:xfrm>
                <a:off x="4679156" y="2659410"/>
                <a:ext cx="247650" cy="244475"/>
                <a:chOff x="2465" y="1836"/>
                <a:chExt cx="156" cy="154"/>
              </a:xfrm>
              <a:grpFill/>
            </p:grpSpPr>
            <p:sp>
              <p:nvSpPr>
                <p:cNvPr id="20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77" name="Group 192"/>
              <p:cNvGrpSpPr>
                <a:grpSpLocks noChangeAspect="1"/>
              </p:cNvGrpSpPr>
              <p:nvPr/>
            </p:nvGrpSpPr>
            <p:grpSpPr bwMode="gray">
              <a:xfrm>
                <a:off x="4620419" y="2430810"/>
                <a:ext cx="171450" cy="258763"/>
                <a:chOff x="2428" y="1692"/>
                <a:chExt cx="108" cy="163"/>
              </a:xfrm>
              <a:grpFill/>
            </p:grpSpPr>
            <p:sp>
              <p:nvSpPr>
                <p:cNvPr id="20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2" name="Group 199"/>
              <p:cNvGrpSpPr>
                <a:grpSpLocks noChangeAspect="1"/>
              </p:cNvGrpSpPr>
              <p:nvPr/>
            </p:nvGrpSpPr>
            <p:grpSpPr bwMode="gray">
              <a:xfrm>
                <a:off x="5033169" y="2808635"/>
                <a:ext cx="68263" cy="68263"/>
                <a:chOff x="2688" y="1930"/>
                <a:chExt cx="43" cy="43"/>
              </a:xfrm>
              <a:grpFill/>
            </p:grpSpPr>
            <p:sp>
              <p:nvSpPr>
                <p:cNvPr id="20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2" name="Group 359"/>
              <p:cNvGrpSpPr/>
              <p:nvPr/>
            </p:nvGrpSpPr>
            <p:grpSpPr bwMode="gray">
              <a:xfrm>
                <a:off x="5080794" y="2788583"/>
                <a:ext cx="75600" cy="108000"/>
                <a:chOff x="4160739" y="2986112"/>
                <a:chExt cx="187325" cy="233362"/>
              </a:xfrm>
              <a:grpFill/>
            </p:grpSpPr>
            <p:sp>
              <p:nvSpPr>
                <p:cNvPr id="20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0" name="Group 368"/>
            <p:cNvGrpSpPr/>
            <p:nvPr/>
          </p:nvGrpSpPr>
          <p:grpSpPr bwMode="gray">
            <a:xfrm>
              <a:off x="4455318" y="2994372"/>
              <a:ext cx="1196974" cy="1339850"/>
              <a:chOff x="4455318" y="2994372"/>
              <a:chExt cx="1196974" cy="1339850"/>
            </a:xfrm>
            <a:grpFill/>
          </p:grpSpPr>
          <p:sp>
            <p:nvSpPr>
              <p:cNvPr id="111" name="Freeform 165"/>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166"/>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3" name="Group 367"/>
              <p:cNvGrpSpPr/>
              <p:nvPr/>
            </p:nvGrpSpPr>
            <p:grpSpPr bwMode="gray">
              <a:xfrm>
                <a:off x="4455318" y="2994372"/>
                <a:ext cx="1196974" cy="1339850"/>
                <a:chOff x="4455318" y="2994372"/>
                <a:chExt cx="1196974" cy="1339850"/>
              </a:xfrm>
              <a:grpFill/>
            </p:grpSpPr>
            <p:sp>
              <p:nvSpPr>
                <p:cNvPr id="114" name="Freeform 168"/>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169"/>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170"/>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171"/>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172"/>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173"/>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174"/>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175"/>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176"/>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177"/>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178"/>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179"/>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180"/>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181"/>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183"/>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184"/>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185"/>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186"/>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3" name="Group 25"/>
                <p:cNvGrpSpPr>
                  <a:grpSpLocks noChangeAspect="1"/>
                </p:cNvGrpSpPr>
                <p:nvPr/>
              </p:nvGrpSpPr>
              <p:grpSpPr bwMode="gray">
                <a:xfrm>
                  <a:off x="4961730" y="3769072"/>
                  <a:ext cx="219075" cy="239713"/>
                  <a:chOff x="2643" y="2535"/>
                  <a:chExt cx="138" cy="151"/>
                </a:xfrm>
                <a:grpFill/>
              </p:grpSpPr>
              <p:sp>
                <p:nvSpPr>
                  <p:cNvPr id="16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3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0" name="Group 364"/>
                <p:cNvGrpSpPr>
                  <a:grpSpLocks noChangeAspect="1"/>
                </p:cNvGrpSpPr>
                <p:nvPr/>
              </p:nvGrpSpPr>
              <p:grpSpPr bwMode="gray">
                <a:xfrm>
                  <a:off x="5141117" y="3280172"/>
                  <a:ext cx="289379" cy="349200"/>
                  <a:chOff x="3548063" y="12700"/>
                  <a:chExt cx="5667375" cy="6838950"/>
                </a:xfrm>
                <a:grpFill/>
              </p:grpSpPr>
              <p:sp>
                <p:nvSpPr>
                  <p:cNvPr id="161"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62"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60" name="Freeform 538"/>
          <p:cNvSpPr>
            <a:spLocks noChangeArrowheads="1"/>
          </p:cNvSpPr>
          <p:nvPr/>
        </p:nvSpPr>
        <p:spPr bwMode="auto">
          <a:xfrm>
            <a:off x="964319" y="3144692"/>
            <a:ext cx="563922" cy="498755"/>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solidFill>
            <a:schemeClr val="accent1"/>
          </a:solidFill>
          <a:ln>
            <a:noFill/>
          </a:ln>
          <a:effectLst/>
        </p:spPr>
        <p:txBody>
          <a:bodyPr wrap="none" anchor="ctr"/>
          <a:lstStyle/>
          <a:p>
            <a:pPr>
              <a:defRPr/>
            </a:pPr>
            <a:endParaRPr lang="en-US" dirty="0">
              <a:latin typeface="Raleway Light"/>
              <a:ea typeface="宋体" panose="02010600030101010101" pitchFamily="2" charset="-122"/>
            </a:endParaRPr>
          </a:p>
        </p:txBody>
      </p:sp>
      <p:sp>
        <p:nvSpPr>
          <p:cNvPr id="365" name="AutoShape 114"/>
          <p:cNvSpPr/>
          <p:nvPr/>
        </p:nvSpPr>
        <p:spPr bwMode="auto">
          <a:xfrm>
            <a:off x="3421209" y="3075910"/>
            <a:ext cx="636038" cy="650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0" name="AutoShape 125"/>
          <p:cNvSpPr/>
          <p:nvPr/>
        </p:nvSpPr>
        <p:spPr bwMode="auto">
          <a:xfrm>
            <a:off x="961367" y="4617089"/>
            <a:ext cx="569825" cy="567694"/>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5" name="AutoShape 41"/>
          <p:cNvSpPr/>
          <p:nvPr/>
        </p:nvSpPr>
        <p:spPr bwMode="auto">
          <a:xfrm>
            <a:off x="3469815" y="4617089"/>
            <a:ext cx="518702" cy="5167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4"/>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8" name="文本框 377"/>
          <p:cNvSpPr txBox="1"/>
          <p:nvPr/>
        </p:nvSpPr>
        <p:spPr>
          <a:xfrm>
            <a:off x="1556725" y="3082569"/>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379" name="矩形 378"/>
          <p:cNvSpPr/>
          <p:nvPr/>
        </p:nvSpPr>
        <p:spPr>
          <a:xfrm>
            <a:off x="1556725" y="3314632"/>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p>
        </p:txBody>
      </p:sp>
      <p:sp>
        <p:nvSpPr>
          <p:cNvPr id="380" name="文本框 379"/>
          <p:cNvSpPr txBox="1"/>
          <p:nvPr/>
        </p:nvSpPr>
        <p:spPr>
          <a:xfrm>
            <a:off x="4157518" y="3075074"/>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381" name="矩形 380"/>
          <p:cNvSpPr/>
          <p:nvPr/>
        </p:nvSpPr>
        <p:spPr>
          <a:xfrm>
            <a:off x="4157518" y="3307137"/>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p>
        </p:txBody>
      </p:sp>
      <p:sp>
        <p:nvSpPr>
          <p:cNvPr id="382" name="文本框 381"/>
          <p:cNvSpPr txBox="1"/>
          <p:nvPr/>
        </p:nvSpPr>
        <p:spPr>
          <a:xfrm>
            <a:off x="4142528" y="4566595"/>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383" name="矩形 382"/>
          <p:cNvSpPr/>
          <p:nvPr/>
        </p:nvSpPr>
        <p:spPr>
          <a:xfrm>
            <a:off x="4142528" y="4798658"/>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p>
        </p:txBody>
      </p:sp>
      <p:sp>
        <p:nvSpPr>
          <p:cNvPr id="384" name="文本框 383"/>
          <p:cNvSpPr txBox="1"/>
          <p:nvPr/>
        </p:nvSpPr>
        <p:spPr>
          <a:xfrm>
            <a:off x="1635104" y="461551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385" name="矩形 384"/>
          <p:cNvSpPr/>
          <p:nvPr/>
        </p:nvSpPr>
        <p:spPr>
          <a:xfrm>
            <a:off x="1635104" y="4847579"/>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p>
        </p:txBody>
      </p:sp>
      <p:sp>
        <p:nvSpPr>
          <p:cNvPr id="386" name="矩形 385"/>
          <p:cNvSpPr/>
          <p:nvPr/>
        </p:nvSpPr>
        <p:spPr>
          <a:xfrm>
            <a:off x="884682" y="1802877"/>
            <a:ext cx="4733160"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a:t>
            </a:r>
          </a:p>
        </p:txBody>
      </p:sp>
      <p:grpSp>
        <p:nvGrpSpPr>
          <p:cNvPr id="371" name="组合 370"/>
          <p:cNvGrpSpPr/>
          <p:nvPr/>
        </p:nvGrpSpPr>
        <p:grpSpPr>
          <a:xfrm>
            <a:off x="3625452" y="438763"/>
            <a:ext cx="4939369" cy="584775"/>
            <a:chOff x="3625452" y="438763"/>
            <a:chExt cx="4939369" cy="584775"/>
          </a:xfrm>
        </p:grpSpPr>
        <p:sp>
          <p:nvSpPr>
            <p:cNvPr id="372" name="文本框 371"/>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373" name="文本框 372"/>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3">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3">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04</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tx1">
                <a:alpha val="69000"/>
              </a:schemeClr>
            </a:gs>
            <a:gs pos="100000">
              <a:schemeClr val="accent2">
                <a:lumMod val="50000"/>
                <a:alpha val="78000"/>
              </a:schemeClr>
            </a:gs>
          </a:gsLst>
          <a:lin ang="16200000" scaled="1"/>
        </a:gradFill>
        <a:effectLst/>
      </p:bgPr>
    </p:bg>
    <p:spTree>
      <p:nvGrpSpPr>
        <p:cNvPr id="1" name=""/>
        <p:cNvGrpSpPr/>
        <p:nvPr/>
      </p:nvGrpSpPr>
      <p:grpSpPr>
        <a:xfrm>
          <a:off x="0" y="0"/>
          <a:ext cx="0" cy="0"/>
          <a:chOff x="0" y="0"/>
          <a:chExt cx="0" cy="0"/>
        </a:xfrm>
      </p:grpSpPr>
      <p:grpSp>
        <p:nvGrpSpPr>
          <p:cNvPr id="12" name="组合 11"/>
          <p:cNvGrpSpPr/>
          <p:nvPr/>
        </p:nvGrpSpPr>
        <p:grpSpPr>
          <a:xfrm>
            <a:off x="6333097" y="1792941"/>
            <a:ext cx="1317812" cy="1317812"/>
            <a:chOff x="1819835" y="2375647"/>
            <a:chExt cx="1317812" cy="1317812"/>
          </a:xfrm>
        </p:grpSpPr>
        <p:sp>
          <p:nvSpPr>
            <p:cNvPr id="10" name="椭圆 9"/>
            <p:cNvSpPr/>
            <p:nvPr/>
          </p:nvSpPr>
          <p:spPr>
            <a:xfrm>
              <a:off x="1819835" y="2375647"/>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61522" y="2707342"/>
              <a:ext cx="617537" cy="651530"/>
              <a:chOff x="5478463" y="4930776"/>
              <a:chExt cx="176213" cy="176213"/>
            </a:xfrm>
            <a:solidFill>
              <a:schemeClr val="bg1"/>
            </a:solidFill>
          </p:grpSpPr>
          <p:sp>
            <p:nvSpPr>
              <p:cNvPr id="5" name="Rectangle 342"/>
              <p:cNvSpPr>
                <a:spLocks noChangeArrowheads="1"/>
              </p:cNvSpPr>
              <p:nvPr/>
            </p:nvSpPr>
            <p:spPr bwMode="auto">
              <a:xfrm>
                <a:off x="5478463" y="4930776"/>
                <a:ext cx="17463"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Rectangle 343"/>
              <p:cNvSpPr>
                <a:spLocks noChangeArrowheads="1"/>
              </p:cNvSpPr>
              <p:nvPr/>
            </p:nvSpPr>
            <p:spPr bwMode="auto">
              <a:xfrm>
                <a:off x="5505451" y="4930776"/>
                <a:ext cx="12700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 name="Rectangle 344"/>
              <p:cNvSpPr>
                <a:spLocks noChangeArrowheads="1"/>
              </p:cNvSpPr>
              <p:nvPr/>
            </p:nvSpPr>
            <p:spPr bwMode="auto">
              <a:xfrm>
                <a:off x="5641976" y="4953001"/>
                <a:ext cx="127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345"/>
              <p:cNvSpPr>
                <a:spLocks noChangeArrowheads="1"/>
              </p:cNvSpPr>
              <p:nvPr/>
            </p:nvSpPr>
            <p:spPr bwMode="auto">
              <a:xfrm>
                <a:off x="5641976" y="5002213"/>
                <a:ext cx="127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346"/>
              <p:cNvSpPr>
                <a:spLocks noChangeArrowheads="1"/>
              </p:cNvSpPr>
              <p:nvPr/>
            </p:nvSpPr>
            <p:spPr bwMode="auto">
              <a:xfrm>
                <a:off x="5641976" y="5049838"/>
                <a:ext cx="12700"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
        <p:nvSpPr>
          <p:cNvPr id="14" name="椭圆 13"/>
          <p:cNvSpPr/>
          <p:nvPr/>
        </p:nvSpPr>
        <p:spPr>
          <a:xfrm>
            <a:off x="649473" y="1775012"/>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053097" y="2335663"/>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p>
        </p:txBody>
      </p:sp>
      <p:grpSp>
        <p:nvGrpSpPr>
          <p:cNvPr id="22" name="组合 21"/>
          <p:cNvGrpSpPr/>
          <p:nvPr/>
        </p:nvGrpSpPr>
        <p:grpSpPr>
          <a:xfrm>
            <a:off x="892176" y="2012669"/>
            <a:ext cx="784224" cy="784228"/>
            <a:chOff x="7597776" y="5283201"/>
            <a:chExt cx="176212" cy="176213"/>
          </a:xfrm>
          <a:solidFill>
            <a:schemeClr val="bg1"/>
          </a:solidFill>
        </p:grpSpPr>
        <p:sp>
          <p:nvSpPr>
            <p:cNvPr id="23" name="Freeform 412"/>
            <p:cNvSpPr>
              <a:spLocks noEditPoints="1"/>
            </p:cNvSpPr>
            <p:nvPr/>
          </p:nvSpPr>
          <p:spPr bwMode="auto">
            <a:xfrm>
              <a:off x="7707313" y="5283201"/>
              <a:ext cx="66675" cy="66675"/>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13"/>
            <p:cNvSpPr>
              <a:spLocks noEditPoints="1"/>
            </p:cNvSpPr>
            <p:nvPr/>
          </p:nvSpPr>
          <p:spPr bwMode="auto">
            <a:xfrm>
              <a:off x="7597776" y="5327651"/>
              <a:ext cx="131763" cy="13176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椭圆 27"/>
          <p:cNvSpPr/>
          <p:nvPr/>
        </p:nvSpPr>
        <p:spPr>
          <a:xfrm>
            <a:off x="613614" y="4016189"/>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62573" y="4401671"/>
            <a:ext cx="813826" cy="519953"/>
            <a:chOff x="3005138" y="2838451"/>
            <a:chExt cx="177800" cy="122238"/>
          </a:xfrm>
          <a:solidFill>
            <a:schemeClr val="bg1"/>
          </a:solidFill>
        </p:grpSpPr>
        <p:sp>
          <p:nvSpPr>
            <p:cNvPr id="26" name="Freeform 258"/>
            <p:cNvSpPr/>
            <p:nvPr/>
          </p:nvSpPr>
          <p:spPr bwMode="auto">
            <a:xfrm>
              <a:off x="3005138" y="2870201"/>
              <a:ext cx="177800" cy="90488"/>
            </a:xfrm>
            <a:custGeom>
              <a:avLst/>
              <a:gdLst>
                <a:gd name="T0" fmla="*/ 18 w 289"/>
                <a:gd name="T1" fmla="*/ 139 h 147"/>
                <a:gd name="T2" fmla="*/ 25 w 289"/>
                <a:gd name="T3" fmla="*/ 147 h 147"/>
                <a:gd name="T4" fmla="*/ 264 w 289"/>
                <a:gd name="T5" fmla="*/ 147 h 147"/>
                <a:gd name="T6" fmla="*/ 271 w 289"/>
                <a:gd name="T7" fmla="*/ 139 h 147"/>
                <a:gd name="T8" fmla="*/ 289 w 289"/>
                <a:gd name="T9" fmla="*/ 0 h 147"/>
                <a:gd name="T10" fmla="*/ 0 w 289"/>
                <a:gd name="T11" fmla="*/ 0 h 147"/>
                <a:gd name="T12" fmla="*/ 18 w 289"/>
                <a:gd name="T13" fmla="*/ 139 h 147"/>
              </a:gdLst>
              <a:ahLst/>
              <a:cxnLst>
                <a:cxn ang="0">
                  <a:pos x="T0" y="T1"/>
                </a:cxn>
                <a:cxn ang="0">
                  <a:pos x="T2" y="T3"/>
                </a:cxn>
                <a:cxn ang="0">
                  <a:pos x="T4" y="T5"/>
                </a:cxn>
                <a:cxn ang="0">
                  <a:pos x="T6" y="T7"/>
                </a:cxn>
                <a:cxn ang="0">
                  <a:pos x="T8" y="T9"/>
                </a:cxn>
                <a:cxn ang="0">
                  <a:pos x="T10" y="T11"/>
                </a:cxn>
                <a:cxn ang="0">
                  <a:pos x="T12" y="T13"/>
                </a:cxn>
              </a:cxnLst>
              <a:rect l="0" t="0" r="r" b="b"/>
              <a:pathLst>
                <a:path w="289" h="147">
                  <a:moveTo>
                    <a:pt x="18" y="139"/>
                  </a:moveTo>
                  <a:cubicBezTo>
                    <a:pt x="18" y="143"/>
                    <a:pt x="21" y="147"/>
                    <a:pt x="25" y="147"/>
                  </a:cubicBezTo>
                  <a:cubicBezTo>
                    <a:pt x="264" y="147"/>
                    <a:pt x="264" y="147"/>
                    <a:pt x="264" y="147"/>
                  </a:cubicBezTo>
                  <a:cubicBezTo>
                    <a:pt x="268" y="147"/>
                    <a:pt x="271" y="143"/>
                    <a:pt x="271" y="139"/>
                  </a:cubicBezTo>
                  <a:cubicBezTo>
                    <a:pt x="289" y="0"/>
                    <a:pt x="289" y="0"/>
                    <a:pt x="289" y="0"/>
                  </a:cubicBezTo>
                  <a:cubicBezTo>
                    <a:pt x="0" y="0"/>
                    <a:pt x="0" y="0"/>
                    <a:pt x="0" y="0"/>
                  </a:cubicBezTo>
                  <a:lnTo>
                    <a:pt x="18"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9"/>
            <p:cNvSpPr/>
            <p:nvPr/>
          </p:nvSpPr>
          <p:spPr bwMode="auto">
            <a:xfrm>
              <a:off x="3016251" y="2838451"/>
              <a:ext cx="155575" cy="20638"/>
            </a:xfrm>
            <a:custGeom>
              <a:avLst/>
              <a:gdLst>
                <a:gd name="T0" fmla="*/ 253 w 253"/>
                <a:gd name="T1" fmla="*/ 32 h 35"/>
                <a:gd name="T2" fmla="*/ 246 w 253"/>
                <a:gd name="T3" fmla="*/ 25 h 35"/>
                <a:gd name="T4" fmla="*/ 106 w 253"/>
                <a:gd name="T5" fmla="*/ 25 h 35"/>
                <a:gd name="T6" fmla="*/ 98 w 253"/>
                <a:gd name="T7" fmla="*/ 7 h 35"/>
                <a:gd name="T8" fmla="*/ 87 w 253"/>
                <a:gd name="T9" fmla="*/ 0 h 35"/>
                <a:gd name="T10" fmla="*/ 39 w 253"/>
                <a:gd name="T11" fmla="*/ 0 h 35"/>
                <a:gd name="T12" fmla="*/ 28 w 253"/>
                <a:gd name="T13" fmla="*/ 7 h 35"/>
                <a:gd name="T14" fmla="*/ 19 w 253"/>
                <a:gd name="T15" fmla="*/ 25 h 35"/>
                <a:gd name="T16" fmla="*/ 7 w 253"/>
                <a:gd name="T17" fmla="*/ 25 h 35"/>
                <a:gd name="T18" fmla="*/ 0 w 253"/>
                <a:gd name="T19" fmla="*/ 32 h 35"/>
                <a:gd name="T20" fmla="*/ 0 w 253"/>
                <a:gd name="T21" fmla="*/ 35 h 35"/>
                <a:gd name="T22" fmla="*/ 253 w 253"/>
                <a:gd name="T23" fmla="*/ 35 h 35"/>
                <a:gd name="T24" fmla="*/ 253 w 25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5">
                  <a:moveTo>
                    <a:pt x="253" y="32"/>
                  </a:moveTo>
                  <a:cubicBezTo>
                    <a:pt x="253" y="28"/>
                    <a:pt x="250" y="25"/>
                    <a:pt x="246" y="25"/>
                  </a:cubicBezTo>
                  <a:cubicBezTo>
                    <a:pt x="106" y="25"/>
                    <a:pt x="106" y="25"/>
                    <a:pt x="106" y="25"/>
                  </a:cubicBezTo>
                  <a:cubicBezTo>
                    <a:pt x="98" y="7"/>
                    <a:pt x="98" y="7"/>
                    <a:pt x="98" y="7"/>
                  </a:cubicBezTo>
                  <a:cubicBezTo>
                    <a:pt x="96" y="3"/>
                    <a:pt x="91" y="0"/>
                    <a:pt x="87" y="0"/>
                  </a:cubicBezTo>
                  <a:cubicBezTo>
                    <a:pt x="39" y="0"/>
                    <a:pt x="39" y="0"/>
                    <a:pt x="39" y="0"/>
                  </a:cubicBezTo>
                  <a:cubicBezTo>
                    <a:pt x="34" y="0"/>
                    <a:pt x="29" y="3"/>
                    <a:pt x="28" y="7"/>
                  </a:cubicBezTo>
                  <a:cubicBezTo>
                    <a:pt x="19" y="25"/>
                    <a:pt x="19" y="25"/>
                    <a:pt x="19" y="25"/>
                  </a:cubicBezTo>
                  <a:cubicBezTo>
                    <a:pt x="7" y="25"/>
                    <a:pt x="7" y="25"/>
                    <a:pt x="7" y="25"/>
                  </a:cubicBezTo>
                  <a:cubicBezTo>
                    <a:pt x="3" y="25"/>
                    <a:pt x="0" y="28"/>
                    <a:pt x="0" y="32"/>
                  </a:cubicBezTo>
                  <a:cubicBezTo>
                    <a:pt x="0" y="35"/>
                    <a:pt x="0" y="35"/>
                    <a:pt x="0" y="35"/>
                  </a:cubicBezTo>
                  <a:cubicBezTo>
                    <a:pt x="253" y="35"/>
                    <a:pt x="253" y="35"/>
                    <a:pt x="253" y="35"/>
                  </a:cubicBezTo>
                  <a:lnTo>
                    <a:pt x="253"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文本框 28"/>
          <p:cNvSpPr txBox="1"/>
          <p:nvPr/>
        </p:nvSpPr>
        <p:spPr>
          <a:xfrm>
            <a:off x="2017238" y="4621663"/>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p>
        </p:txBody>
      </p:sp>
      <p:sp>
        <p:nvSpPr>
          <p:cNvPr id="30" name="矩形 29"/>
          <p:cNvSpPr/>
          <p:nvPr/>
        </p:nvSpPr>
        <p:spPr>
          <a:xfrm>
            <a:off x="2040926" y="1824496"/>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31" name="矩形 30"/>
          <p:cNvSpPr/>
          <p:nvPr/>
        </p:nvSpPr>
        <p:spPr>
          <a:xfrm>
            <a:off x="2076786" y="4083602"/>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33" name="椭圆 32"/>
          <p:cNvSpPr/>
          <p:nvPr/>
        </p:nvSpPr>
        <p:spPr>
          <a:xfrm>
            <a:off x="6333097" y="4016189"/>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60030" y="4381294"/>
            <a:ext cx="655170" cy="519413"/>
            <a:chOff x="6184901" y="6007101"/>
            <a:chExt cx="176213" cy="139700"/>
          </a:xfrm>
          <a:solidFill>
            <a:schemeClr val="bg1"/>
          </a:solidFill>
        </p:grpSpPr>
        <p:sp>
          <p:nvSpPr>
            <p:cNvPr id="40" name="Freeform 378"/>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9"/>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Rectangle 380"/>
            <p:cNvSpPr>
              <a:spLocks noChangeArrowheads="1"/>
            </p:cNvSpPr>
            <p:nvPr/>
          </p:nvSpPr>
          <p:spPr bwMode="auto">
            <a:xfrm>
              <a:off x="6261101" y="6069013"/>
              <a:ext cx="2222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7831321" y="2304108"/>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p>
        </p:txBody>
      </p:sp>
      <p:sp>
        <p:nvSpPr>
          <p:cNvPr id="35" name="文本框 34"/>
          <p:cNvSpPr txBox="1"/>
          <p:nvPr/>
        </p:nvSpPr>
        <p:spPr>
          <a:xfrm>
            <a:off x="7795462" y="4590108"/>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p>
        </p:txBody>
      </p:sp>
      <p:sp>
        <p:nvSpPr>
          <p:cNvPr id="36" name="矩形 35"/>
          <p:cNvSpPr/>
          <p:nvPr/>
        </p:nvSpPr>
        <p:spPr>
          <a:xfrm>
            <a:off x="7819150" y="1792941"/>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43" name="矩形 42"/>
          <p:cNvSpPr/>
          <p:nvPr/>
        </p:nvSpPr>
        <p:spPr>
          <a:xfrm>
            <a:off x="7855010" y="4052047"/>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2" name="矩形 1"/>
          <p:cNvSpPr/>
          <p:nvPr/>
        </p:nvSpPr>
        <p:spPr>
          <a:xfrm>
            <a:off x="0" y="0"/>
            <a:ext cx="12192000" cy="1418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5764128"/>
            <a:ext cx="12192000" cy="1085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3625452" y="438763"/>
            <a:ext cx="4939369" cy="584775"/>
            <a:chOff x="3625452" y="438763"/>
            <a:chExt cx="4939369" cy="584775"/>
          </a:xfrm>
        </p:grpSpPr>
        <p:sp>
          <p:nvSpPr>
            <p:cNvPr id="46" name="文本框 4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47" name="文本框 4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b="7979"/>
          <a:stretch>
            <a:fillRect/>
          </a:stretch>
        </p:blipFill>
        <p:spPr>
          <a:xfrm>
            <a:off x="0" y="0"/>
            <a:ext cx="12192000" cy="6617584"/>
          </a:xfrm>
          <a:prstGeom prst="rect">
            <a:avLst/>
          </a:prstGeom>
        </p:spPr>
      </p:pic>
      <p:sp>
        <p:nvSpPr>
          <p:cNvPr id="14" name="矩形 13"/>
          <p:cNvSpPr/>
          <p:nvPr/>
        </p:nvSpPr>
        <p:spPr>
          <a:xfrm>
            <a:off x="59109" y="-137227"/>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6" name="矩形 5"/>
          <p:cNvSpPr/>
          <p:nvPr/>
        </p:nvSpPr>
        <p:spPr>
          <a:xfrm>
            <a:off x="775328" y="1557080"/>
            <a:ext cx="2928579" cy="584775"/>
          </a:xfrm>
          <a:prstGeom prst="rect">
            <a:avLst/>
          </a:prstGeom>
        </p:spPr>
        <p:txBody>
          <a:bodyPr vert="horz" wrap="square">
            <a:spAutoFit/>
          </a:bodyPr>
          <a:lstStyle/>
          <a:p>
            <a:r>
              <a:rPr lang="en-US" altLang="zh-CN" sz="3200" b="1" dirty="0">
                <a:solidFill>
                  <a:schemeClr val="bg1"/>
                </a:solidFill>
              </a:rPr>
              <a:t>TEXT HERE</a:t>
            </a:r>
            <a:endParaRPr lang="zh-CN" altLang="en-US" sz="3200" b="1" dirty="0">
              <a:solidFill>
                <a:schemeClr val="bg1"/>
              </a:solidFill>
            </a:endParaRPr>
          </a:p>
        </p:txBody>
      </p:sp>
      <p:sp>
        <p:nvSpPr>
          <p:cNvPr id="7" name="矩形 6"/>
          <p:cNvSpPr/>
          <p:nvPr/>
        </p:nvSpPr>
        <p:spPr>
          <a:xfrm>
            <a:off x="708139" y="2141855"/>
            <a:ext cx="5624074" cy="461665"/>
          </a:xfrm>
          <a:prstGeom prst="rect">
            <a:avLst/>
          </a:prstGeom>
        </p:spPr>
        <p:txBody>
          <a:bodyPr vert="horz" wrap="square">
            <a:spAutoFit/>
          </a:bodyPr>
          <a:lstStyle/>
          <a:p>
            <a:r>
              <a:rPr lang="en-US" altLang="zh-CN" sz="2400" dirty="0">
                <a:solidFill>
                  <a:schemeClr val="accent1"/>
                </a:solidFill>
                <a:latin typeface="微软雅黑" panose="020B0503020204020204" pitchFamily="34" charset="-122"/>
                <a:ea typeface="微软雅黑" panose="020B0503020204020204" pitchFamily="34" charset="-122"/>
              </a:rPr>
              <a:t>ADD YOUR TEXT HERE</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5328" y="2634297"/>
            <a:ext cx="10825001" cy="584775"/>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 Copy or write your text and paste it here Copy or write your text and paste it here Copy or write your text and paste it here </a:t>
            </a:r>
          </a:p>
        </p:txBody>
      </p:sp>
      <p:grpSp>
        <p:nvGrpSpPr>
          <p:cNvPr id="15" name="组合 14"/>
          <p:cNvGrpSpPr/>
          <p:nvPr/>
        </p:nvGrpSpPr>
        <p:grpSpPr>
          <a:xfrm>
            <a:off x="3625452" y="438763"/>
            <a:ext cx="4939369" cy="584775"/>
            <a:chOff x="3625452" y="438763"/>
            <a:chExt cx="4939369" cy="584775"/>
          </a:xfrm>
        </p:grpSpPr>
        <p:sp>
          <p:nvSpPr>
            <p:cNvPr id="16" name="文本框 1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p>
          </p:txBody>
        </p:sp>
        <p:sp>
          <p:nvSpPr>
            <p:cNvPr id="17" name="文本框 1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8" name="Group 42"/>
          <p:cNvGrpSpPr/>
          <p:nvPr/>
        </p:nvGrpSpPr>
        <p:grpSpPr>
          <a:xfrm>
            <a:off x="838200" y="3884725"/>
            <a:ext cx="838200" cy="838200"/>
            <a:chOff x="1706995" y="1958179"/>
            <a:chExt cx="838200" cy="838200"/>
          </a:xfrm>
        </p:grpSpPr>
        <p:sp>
          <p:nvSpPr>
            <p:cNvPr id="29" name="Oval 43"/>
            <p:cNvSpPr/>
            <p:nvPr/>
          </p:nvSpPr>
          <p:spPr>
            <a:xfrm>
              <a:off x="1706995" y="1958179"/>
              <a:ext cx="838200" cy="838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Freeform 112"/>
            <p:cNvSpPr>
              <a:spLocks noChangeArrowheads="1"/>
            </p:cNvSpPr>
            <p:nvPr/>
          </p:nvSpPr>
          <p:spPr bwMode="auto">
            <a:xfrm>
              <a:off x="1926159" y="2206745"/>
              <a:ext cx="399873" cy="341069"/>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bg1"/>
            </a:solidFill>
            <a:ln>
              <a:noFill/>
            </a:ln>
            <a:effectLst/>
          </p:spPr>
          <p:txBody>
            <a:bodyPr wrap="none" anchor="ctr"/>
            <a:lstStyle/>
            <a:p>
              <a:endParaRPr lang="en-US">
                <a:solidFill>
                  <a:schemeClr val="bg1"/>
                </a:solidFill>
              </a:endParaRPr>
            </a:p>
          </p:txBody>
        </p:sp>
      </p:grpSp>
      <p:grpSp>
        <p:nvGrpSpPr>
          <p:cNvPr id="31" name="Group 45"/>
          <p:cNvGrpSpPr/>
          <p:nvPr/>
        </p:nvGrpSpPr>
        <p:grpSpPr>
          <a:xfrm>
            <a:off x="4838700" y="3884725"/>
            <a:ext cx="838200" cy="838200"/>
            <a:chOff x="1706995" y="4135230"/>
            <a:chExt cx="838200" cy="838200"/>
          </a:xfrm>
        </p:grpSpPr>
        <p:sp>
          <p:nvSpPr>
            <p:cNvPr id="32" name="Oval 46"/>
            <p:cNvSpPr/>
            <p:nvPr/>
          </p:nvSpPr>
          <p:spPr>
            <a:xfrm>
              <a:off x="1706995" y="4135230"/>
              <a:ext cx="838200" cy="838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Freeform 106"/>
            <p:cNvSpPr>
              <a:spLocks noChangeArrowheads="1"/>
            </p:cNvSpPr>
            <p:nvPr/>
          </p:nvSpPr>
          <p:spPr bwMode="auto">
            <a:xfrm>
              <a:off x="1923217" y="4372034"/>
              <a:ext cx="402814" cy="364591"/>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bg1"/>
            </a:solidFill>
            <a:ln>
              <a:noFill/>
            </a:ln>
            <a:effectLst/>
          </p:spPr>
          <p:txBody>
            <a:bodyPr wrap="none" anchor="ctr"/>
            <a:lstStyle/>
            <a:p>
              <a:endParaRPr lang="en-US">
                <a:solidFill>
                  <a:schemeClr val="bg1"/>
                </a:solidFill>
              </a:endParaRPr>
            </a:p>
          </p:txBody>
        </p:sp>
      </p:grpSp>
      <p:grpSp>
        <p:nvGrpSpPr>
          <p:cNvPr id="34" name="Group 48"/>
          <p:cNvGrpSpPr/>
          <p:nvPr/>
        </p:nvGrpSpPr>
        <p:grpSpPr>
          <a:xfrm>
            <a:off x="8542505" y="3884725"/>
            <a:ext cx="838200" cy="838200"/>
            <a:chOff x="6659995" y="4135230"/>
            <a:chExt cx="838200" cy="838200"/>
          </a:xfrm>
        </p:grpSpPr>
        <p:sp>
          <p:nvSpPr>
            <p:cNvPr id="35" name="Oval 49"/>
            <p:cNvSpPr/>
            <p:nvPr/>
          </p:nvSpPr>
          <p:spPr>
            <a:xfrm>
              <a:off x="6659995" y="4135230"/>
              <a:ext cx="838200" cy="838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Freeform 50"/>
            <p:cNvSpPr>
              <a:spLocks noChangeArrowheads="1"/>
            </p:cNvSpPr>
            <p:nvPr/>
          </p:nvSpPr>
          <p:spPr bwMode="auto">
            <a:xfrm>
              <a:off x="6876218" y="4352922"/>
              <a:ext cx="405754" cy="402814"/>
            </a:xfrm>
            <a:custGeom>
              <a:avLst/>
              <a:gdLst>
                <a:gd name="T0" fmla="*/ 218707 w 609"/>
                <a:gd name="T1" fmla="*/ 109828 h 602"/>
                <a:gd name="T2" fmla="*/ 218707 w 609"/>
                <a:gd name="T3" fmla="*/ 109828 h 602"/>
                <a:gd name="T4" fmla="*/ 218707 w 609"/>
                <a:gd name="T5" fmla="*/ 207011 h 602"/>
                <a:gd name="T6" fmla="*/ 208276 w 609"/>
                <a:gd name="T7" fmla="*/ 217127 h 602"/>
                <a:gd name="T8" fmla="*/ 109354 w 609"/>
                <a:gd name="T9" fmla="*/ 217127 h 602"/>
                <a:gd name="T10" fmla="*/ 109354 w 609"/>
                <a:gd name="T11" fmla="*/ 217127 h 602"/>
                <a:gd name="T12" fmla="*/ 0 w 609"/>
                <a:gd name="T13" fmla="*/ 109828 h 602"/>
                <a:gd name="T14" fmla="*/ 109354 w 609"/>
                <a:gd name="T15" fmla="*/ 0 h 602"/>
                <a:gd name="T16" fmla="*/ 218707 w 609"/>
                <a:gd name="T17" fmla="*/ 109828 h 602"/>
                <a:gd name="T18" fmla="*/ 109354 w 609"/>
                <a:gd name="T19" fmla="*/ 20593 h 602"/>
                <a:gd name="T20" fmla="*/ 109354 w 609"/>
                <a:gd name="T21" fmla="*/ 20593 h 602"/>
                <a:gd name="T22" fmla="*/ 20144 w 609"/>
                <a:gd name="T23" fmla="*/ 109828 h 602"/>
                <a:gd name="T24" fmla="*/ 109354 w 609"/>
                <a:gd name="T25" fmla="*/ 196534 h 602"/>
                <a:gd name="T26" fmla="*/ 109354 w 609"/>
                <a:gd name="T27" fmla="*/ 196534 h 602"/>
                <a:gd name="T28" fmla="*/ 109354 w 609"/>
                <a:gd name="T29" fmla="*/ 196534 h 602"/>
                <a:gd name="T30" fmla="*/ 198203 w 609"/>
                <a:gd name="T31" fmla="*/ 109828 h 602"/>
                <a:gd name="T32" fmla="*/ 198203 w 609"/>
                <a:gd name="T33" fmla="*/ 109828 h 602"/>
                <a:gd name="T34" fmla="*/ 198203 w 609"/>
                <a:gd name="T35" fmla="*/ 109828 h 602"/>
                <a:gd name="T36" fmla="*/ 109354 w 609"/>
                <a:gd name="T37" fmla="*/ 20593 h 602"/>
                <a:gd name="T38" fmla="*/ 152520 w 609"/>
                <a:gd name="T39" fmla="*/ 120305 h 602"/>
                <a:gd name="T40" fmla="*/ 152520 w 609"/>
                <a:gd name="T41" fmla="*/ 120305 h 602"/>
                <a:gd name="T42" fmla="*/ 119426 w 609"/>
                <a:gd name="T43" fmla="*/ 120305 h 602"/>
                <a:gd name="T44" fmla="*/ 119426 w 609"/>
                <a:gd name="T45" fmla="*/ 153181 h 602"/>
                <a:gd name="T46" fmla="*/ 109354 w 609"/>
                <a:gd name="T47" fmla="*/ 163658 h 602"/>
                <a:gd name="T48" fmla="*/ 99282 w 609"/>
                <a:gd name="T49" fmla="*/ 153181 h 602"/>
                <a:gd name="T50" fmla="*/ 99282 w 609"/>
                <a:gd name="T51" fmla="*/ 120305 h 602"/>
                <a:gd name="T52" fmla="*/ 66188 w 609"/>
                <a:gd name="T53" fmla="*/ 120305 h 602"/>
                <a:gd name="T54" fmla="*/ 55756 w 609"/>
                <a:gd name="T55" fmla="*/ 109828 h 602"/>
                <a:gd name="T56" fmla="*/ 66188 w 609"/>
                <a:gd name="T57" fmla="*/ 99712 h 602"/>
                <a:gd name="T58" fmla="*/ 99282 w 609"/>
                <a:gd name="T59" fmla="*/ 99712 h 602"/>
                <a:gd name="T60" fmla="*/ 99282 w 609"/>
                <a:gd name="T61" fmla="*/ 63946 h 602"/>
                <a:gd name="T62" fmla="*/ 109354 w 609"/>
                <a:gd name="T63" fmla="*/ 53830 h 602"/>
                <a:gd name="T64" fmla="*/ 119426 w 609"/>
                <a:gd name="T65" fmla="*/ 63946 h 602"/>
                <a:gd name="T66" fmla="*/ 119426 w 609"/>
                <a:gd name="T67" fmla="*/ 99712 h 602"/>
                <a:gd name="T68" fmla="*/ 152520 w 609"/>
                <a:gd name="T69" fmla="*/ 99712 h 602"/>
                <a:gd name="T70" fmla="*/ 162592 w 609"/>
                <a:gd name="T71" fmla="*/ 109828 h 602"/>
                <a:gd name="T72" fmla="*/ 152520 w 609"/>
                <a:gd name="T73" fmla="*/ 120305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608" y="304"/>
                  </a:moveTo>
                  <a:lnTo>
                    <a:pt x="608" y="304"/>
                  </a:lnTo>
                  <a:cubicBezTo>
                    <a:pt x="608" y="573"/>
                    <a:pt x="608" y="573"/>
                    <a:pt x="608" y="573"/>
                  </a:cubicBezTo>
                  <a:cubicBezTo>
                    <a:pt x="608" y="594"/>
                    <a:pt x="594" y="601"/>
                    <a:pt x="579" y="601"/>
                  </a:cubicBezTo>
                  <a:cubicBezTo>
                    <a:pt x="304" y="601"/>
                    <a:pt x="304" y="601"/>
                    <a:pt x="304" y="601"/>
                  </a:cubicBezTo>
                  <a:cubicBezTo>
                    <a:pt x="134" y="601"/>
                    <a:pt x="0" y="467"/>
                    <a:pt x="0" y="304"/>
                  </a:cubicBezTo>
                  <a:cubicBezTo>
                    <a:pt x="0" y="135"/>
                    <a:pt x="134" y="0"/>
                    <a:pt x="304" y="0"/>
                  </a:cubicBezTo>
                  <a:cubicBezTo>
                    <a:pt x="473" y="0"/>
                    <a:pt x="608" y="135"/>
                    <a:pt x="608" y="304"/>
                  </a:cubicBezTo>
                  <a:close/>
                  <a:moveTo>
                    <a:pt x="304" y="57"/>
                  </a:moveTo>
                  <a:lnTo>
                    <a:pt x="304" y="57"/>
                  </a:lnTo>
                  <a:cubicBezTo>
                    <a:pt x="169" y="57"/>
                    <a:pt x="56" y="170"/>
                    <a:pt x="56" y="304"/>
                  </a:cubicBezTo>
                  <a:cubicBezTo>
                    <a:pt x="56" y="439"/>
                    <a:pt x="169" y="544"/>
                    <a:pt x="304" y="544"/>
                  </a:cubicBezTo>
                  <a:cubicBezTo>
                    <a:pt x="438" y="544"/>
                    <a:pt x="551" y="439"/>
                    <a:pt x="551" y="304"/>
                  </a:cubicBezTo>
                  <a:cubicBezTo>
                    <a:pt x="551" y="170"/>
                    <a:pt x="438" y="57"/>
                    <a:pt x="304" y="57"/>
                  </a:cubicBezTo>
                  <a:close/>
                  <a:moveTo>
                    <a:pt x="424" y="333"/>
                  </a:moveTo>
                  <a:lnTo>
                    <a:pt x="424" y="333"/>
                  </a:lnTo>
                  <a:cubicBezTo>
                    <a:pt x="332" y="333"/>
                    <a:pt x="332" y="333"/>
                    <a:pt x="332" y="333"/>
                  </a:cubicBezTo>
                  <a:cubicBezTo>
                    <a:pt x="332" y="424"/>
                    <a:pt x="332" y="424"/>
                    <a:pt x="332" y="424"/>
                  </a:cubicBezTo>
                  <a:cubicBezTo>
                    <a:pt x="332" y="439"/>
                    <a:pt x="318" y="453"/>
                    <a:pt x="304" y="453"/>
                  </a:cubicBezTo>
                  <a:cubicBezTo>
                    <a:pt x="290" y="453"/>
                    <a:pt x="276" y="439"/>
                    <a:pt x="276" y="424"/>
                  </a:cubicBezTo>
                  <a:cubicBezTo>
                    <a:pt x="276" y="333"/>
                    <a:pt x="276" y="333"/>
                    <a:pt x="276" y="333"/>
                  </a:cubicBezTo>
                  <a:cubicBezTo>
                    <a:pt x="184" y="333"/>
                    <a:pt x="184" y="333"/>
                    <a:pt x="184" y="333"/>
                  </a:cubicBezTo>
                  <a:cubicBezTo>
                    <a:pt x="162" y="333"/>
                    <a:pt x="155" y="318"/>
                    <a:pt x="155" y="304"/>
                  </a:cubicBezTo>
                  <a:cubicBezTo>
                    <a:pt x="155" y="283"/>
                    <a:pt x="162" y="276"/>
                    <a:pt x="184" y="276"/>
                  </a:cubicBezTo>
                  <a:cubicBezTo>
                    <a:pt x="276" y="276"/>
                    <a:pt x="276" y="276"/>
                    <a:pt x="276" y="276"/>
                  </a:cubicBezTo>
                  <a:cubicBezTo>
                    <a:pt x="276" y="177"/>
                    <a:pt x="276" y="177"/>
                    <a:pt x="276" y="177"/>
                  </a:cubicBezTo>
                  <a:cubicBezTo>
                    <a:pt x="276" y="163"/>
                    <a:pt x="290" y="149"/>
                    <a:pt x="304" y="149"/>
                  </a:cubicBezTo>
                  <a:cubicBezTo>
                    <a:pt x="318" y="149"/>
                    <a:pt x="332" y="163"/>
                    <a:pt x="332" y="177"/>
                  </a:cubicBezTo>
                  <a:cubicBezTo>
                    <a:pt x="332" y="276"/>
                    <a:pt x="332" y="276"/>
                    <a:pt x="332" y="276"/>
                  </a:cubicBezTo>
                  <a:cubicBezTo>
                    <a:pt x="424" y="276"/>
                    <a:pt x="424" y="276"/>
                    <a:pt x="424" y="276"/>
                  </a:cubicBezTo>
                  <a:cubicBezTo>
                    <a:pt x="445" y="276"/>
                    <a:pt x="452" y="283"/>
                    <a:pt x="452" y="304"/>
                  </a:cubicBezTo>
                  <a:cubicBezTo>
                    <a:pt x="452" y="318"/>
                    <a:pt x="445" y="333"/>
                    <a:pt x="424" y="333"/>
                  </a:cubicBezTo>
                  <a:close/>
                </a:path>
              </a:pathLst>
            </a:custGeom>
            <a:solidFill>
              <a:schemeClr val="bg1"/>
            </a:solidFill>
            <a:ln>
              <a:noFill/>
            </a:ln>
            <a:effectLst/>
          </p:spPr>
          <p:txBody>
            <a:bodyPr wrap="none" anchor="ctr"/>
            <a:lstStyle/>
            <a:p>
              <a:endParaRPr lang="en-US">
                <a:solidFill>
                  <a:schemeClr val="bg1"/>
                </a:solidFill>
              </a:endParaRPr>
            </a:p>
          </p:txBody>
        </p:sp>
      </p:grpSp>
      <p:sp>
        <p:nvSpPr>
          <p:cNvPr id="37" name="文本框 36"/>
          <p:cNvSpPr txBox="1"/>
          <p:nvPr/>
        </p:nvSpPr>
        <p:spPr>
          <a:xfrm>
            <a:off x="745474" y="483883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38" name="矩形 37"/>
          <p:cNvSpPr/>
          <p:nvPr/>
        </p:nvSpPr>
        <p:spPr>
          <a:xfrm>
            <a:off x="745474" y="5070895"/>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p>
        </p:txBody>
      </p:sp>
      <p:sp>
        <p:nvSpPr>
          <p:cNvPr id="39" name="文本框 38"/>
          <p:cNvSpPr txBox="1"/>
          <p:nvPr/>
        </p:nvSpPr>
        <p:spPr>
          <a:xfrm>
            <a:off x="4754204" y="483883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40" name="矩形 39"/>
          <p:cNvSpPr/>
          <p:nvPr/>
        </p:nvSpPr>
        <p:spPr>
          <a:xfrm>
            <a:off x="4754204" y="5070895"/>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p>
        </p:txBody>
      </p:sp>
      <p:sp>
        <p:nvSpPr>
          <p:cNvPr id="41" name="文本框 40"/>
          <p:cNvSpPr txBox="1"/>
          <p:nvPr/>
        </p:nvSpPr>
        <p:spPr>
          <a:xfrm>
            <a:off x="8543477" y="484301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42" name="矩形 41"/>
          <p:cNvSpPr/>
          <p:nvPr/>
        </p:nvSpPr>
        <p:spPr>
          <a:xfrm>
            <a:off x="8543477" y="5075079"/>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p>
        </p:txBody>
      </p:sp>
    </p:spTree>
  </p:cSld>
  <p:clrMapOvr>
    <a:masterClrMapping/>
  </p:clrMapOvr>
  <p:transition spd="slow" advClick="0"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3529"/>
          <a:stretch>
            <a:fillRect/>
          </a:stretch>
        </p:blipFill>
        <p:spPr>
          <a:xfrm>
            <a:off x="403452" y="923365"/>
            <a:ext cx="4055113" cy="5934635"/>
          </a:xfrm>
          <a:prstGeom prst="rect">
            <a:avLst/>
          </a:prstGeom>
        </p:spPr>
      </p:pic>
      <p:grpSp>
        <p:nvGrpSpPr>
          <p:cNvPr id="4" name="组合 3"/>
          <p:cNvGrpSpPr/>
          <p:nvPr/>
        </p:nvGrpSpPr>
        <p:grpSpPr>
          <a:xfrm>
            <a:off x="7252631" y="169821"/>
            <a:ext cx="4939369" cy="584775"/>
            <a:chOff x="3625452" y="438763"/>
            <a:chExt cx="4939369" cy="584775"/>
          </a:xfrm>
        </p:grpSpPr>
        <p:sp>
          <p:nvSpPr>
            <p:cNvPr id="5" name="文本框 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6" name="文本框 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3985953" y="1592441"/>
            <a:ext cx="5166875" cy="646331"/>
          </a:xfrm>
          <a:prstGeom prst="rect">
            <a:avLst/>
          </a:prstGeom>
        </p:spPr>
        <p:txBody>
          <a:bodyPr vert="horz" wrap="square">
            <a:spAutoFit/>
          </a:bodyPr>
          <a:lstStyle/>
          <a:p>
            <a:r>
              <a:rPr lang="en-US" altLang="zh-CN" sz="3600" b="1" dirty="0">
                <a:solidFill>
                  <a:schemeClr val="bg1">
                    <a:lumMod val="50000"/>
                  </a:schemeClr>
                </a:solidFill>
              </a:rPr>
              <a:t>ADD YOUR TEXT HERE</a:t>
            </a:r>
            <a:endParaRPr lang="zh-CN" altLang="en-US" sz="3600" b="1" dirty="0">
              <a:solidFill>
                <a:schemeClr val="bg1">
                  <a:lumMod val="50000"/>
                </a:schemeClr>
              </a:solidFill>
            </a:endParaRPr>
          </a:p>
        </p:txBody>
      </p:sp>
      <p:sp>
        <p:nvSpPr>
          <p:cNvPr id="8" name="文本框 7"/>
          <p:cNvSpPr txBox="1"/>
          <p:nvPr/>
        </p:nvSpPr>
        <p:spPr>
          <a:xfrm>
            <a:off x="4039879" y="2115152"/>
            <a:ext cx="7364038" cy="830997"/>
          </a:xfrm>
          <a:prstGeom prst="rect">
            <a:avLst/>
          </a:prstGeom>
          <a:noFill/>
        </p:spPr>
        <p:txBody>
          <a:bodyPr wrap="square" rtlCol="0">
            <a:spAutoFit/>
          </a:bodyPr>
          <a:lstStyle/>
          <a:p>
            <a:r>
              <a:rPr lang="en-US" altLang="zh-CN" sz="2000" b="1" dirty="0">
                <a:solidFill>
                  <a:schemeClr val="bg1">
                    <a:lumMod val="50000"/>
                  </a:schemeClr>
                </a:solidFill>
              </a:rPr>
              <a:t>Copy or write your text and paste it here </a:t>
            </a:r>
            <a:r>
              <a:rPr lang="en-US" altLang="zh-CN" sz="1400" dirty="0">
                <a:solidFill>
                  <a:schemeClr val="bg1">
                    <a:lumMod val="50000"/>
                  </a:schemeClr>
                </a:solidFill>
              </a:rPr>
              <a:t>Copy or write your text and paste it here Copy or write your text and paste it here Copy or write your text and paste it here Copy or write your text and paste it here Copy or write your text and paste it here </a:t>
            </a:r>
            <a:endParaRPr lang="en-US" altLang="zh-CN" sz="1600" dirty="0">
              <a:solidFill>
                <a:schemeClr val="bg1">
                  <a:lumMod val="50000"/>
                </a:schemeClr>
              </a:solidFill>
            </a:endParaRPr>
          </a:p>
        </p:txBody>
      </p:sp>
      <p:grpSp>
        <p:nvGrpSpPr>
          <p:cNvPr id="35" name="组合 34"/>
          <p:cNvGrpSpPr/>
          <p:nvPr/>
        </p:nvGrpSpPr>
        <p:grpSpPr>
          <a:xfrm>
            <a:off x="4177553" y="3210230"/>
            <a:ext cx="7109011" cy="839750"/>
            <a:chOff x="5596480" y="5079446"/>
            <a:chExt cx="4690520" cy="839750"/>
          </a:xfrm>
        </p:grpSpPr>
        <p:grpSp>
          <p:nvGrpSpPr>
            <p:cNvPr id="26" name="Group 3"/>
            <p:cNvGrpSpPr/>
            <p:nvPr/>
          </p:nvGrpSpPr>
          <p:grpSpPr>
            <a:xfrm>
              <a:off x="5596481" y="5079446"/>
              <a:ext cx="4690519" cy="175058"/>
              <a:chOff x="5596481" y="5079446"/>
              <a:chExt cx="4690519" cy="175058"/>
            </a:xfrm>
          </p:grpSpPr>
          <p:sp>
            <p:nvSpPr>
              <p:cNvPr id="27" name="Rectangle 34"/>
              <p:cNvSpPr/>
              <p:nvPr/>
            </p:nvSpPr>
            <p:spPr>
              <a:xfrm>
                <a:off x="5596481" y="5079446"/>
                <a:ext cx="4690519" cy="17505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Rectangle 24"/>
              <p:cNvSpPr/>
              <p:nvPr/>
            </p:nvSpPr>
            <p:spPr>
              <a:xfrm>
                <a:off x="5596481" y="5079446"/>
                <a:ext cx="2363486" cy="175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29" name="Group 11"/>
            <p:cNvGrpSpPr/>
            <p:nvPr/>
          </p:nvGrpSpPr>
          <p:grpSpPr>
            <a:xfrm>
              <a:off x="5596480" y="5733365"/>
              <a:ext cx="4690520" cy="185831"/>
              <a:chOff x="5596480" y="5733365"/>
              <a:chExt cx="4690520" cy="185831"/>
            </a:xfrm>
          </p:grpSpPr>
          <p:sp>
            <p:nvSpPr>
              <p:cNvPr id="30" name="Rectangle 35"/>
              <p:cNvSpPr/>
              <p:nvPr/>
            </p:nvSpPr>
            <p:spPr>
              <a:xfrm>
                <a:off x="5596480" y="5733365"/>
                <a:ext cx="4690520" cy="18499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Rectangle 27"/>
              <p:cNvSpPr/>
              <p:nvPr/>
            </p:nvSpPr>
            <p:spPr>
              <a:xfrm>
                <a:off x="5596480" y="5736316"/>
                <a:ext cx="418037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32" name="Group 4"/>
            <p:cNvGrpSpPr/>
            <p:nvPr/>
          </p:nvGrpSpPr>
          <p:grpSpPr>
            <a:xfrm>
              <a:off x="5596480" y="5407881"/>
              <a:ext cx="4690520" cy="172108"/>
              <a:chOff x="5596480" y="5407881"/>
              <a:chExt cx="4690520" cy="172108"/>
            </a:xfrm>
          </p:grpSpPr>
          <p:sp>
            <p:nvSpPr>
              <p:cNvPr id="33" name="Rectangle 32"/>
              <p:cNvSpPr/>
              <p:nvPr/>
            </p:nvSpPr>
            <p:spPr>
              <a:xfrm>
                <a:off x="5596480" y="5407881"/>
                <a:ext cx="4690520" cy="17210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Rectangle 30"/>
              <p:cNvSpPr/>
              <p:nvPr/>
            </p:nvSpPr>
            <p:spPr>
              <a:xfrm>
                <a:off x="5596482" y="5407881"/>
                <a:ext cx="1407372" cy="1721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grpSp>
        <p:nvGrpSpPr>
          <p:cNvPr id="36" name="Group 80"/>
          <p:cNvGrpSpPr/>
          <p:nvPr/>
        </p:nvGrpSpPr>
        <p:grpSpPr>
          <a:xfrm>
            <a:off x="6489369" y="4389297"/>
            <a:ext cx="372433" cy="540168"/>
            <a:chOff x="-990600" y="3375025"/>
            <a:chExt cx="571500" cy="828675"/>
          </a:xfrm>
          <a:solidFill>
            <a:schemeClr val="accent1"/>
          </a:solidFill>
        </p:grpSpPr>
        <p:sp>
          <p:nvSpPr>
            <p:cNvPr id="37"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38"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39"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grpSp>
        <p:nvGrpSpPr>
          <p:cNvPr id="40" name="Group 88"/>
          <p:cNvGrpSpPr/>
          <p:nvPr/>
        </p:nvGrpSpPr>
        <p:grpSpPr>
          <a:xfrm>
            <a:off x="4611539" y="4467555"/>
            <a:ext cx="317632" cy="461662"/>
            <a:chOff x="-1587" y="-1587"/>
            <a:chExt cx="4211637" cy="6119812"/>
          </a:xfrm>
          <a:solidFill>
            <a:schemeClr val="accent4"/>
          </a:solidFill>
        </p:grpSpPr>
        <p:sp>
          <p:nvSpPr>
            <p:cNvPr id="4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42"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grpSp>
        <p:nvGrpSpPr>
          <p:cNvPr id="43" name="Group 91"/>
          <p:cNvGrpSpPr/>
          <p:nvPr/>
        </p:nvGrpSpPr>
        <p:grpSpPr>
          <a:xfrm>
            <a:off x="8217332" y="4508032"/>
            <a:ext cx="432427" cy="432368"/>
            <a:chOff x="0" y="1588"/>
            <a:chExt cx="4016375" cy="4014787"/>
          </a:xfrm>
          <a:solidFill>
            <a:schemeClr val="accent2"/>
          </a:solidFill>
        </p:grpSpPr>
        <p:sp>
          <p:nvSpPr>
            <p:cNvPr id="44"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45"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sp>
        <p:nvSpPr>
          <p:cNvPr id="46" name="文本框 45"/>
          <p:cNvSpPr txBox="1"/>
          <p:nvPr/>
        </p:nvSpPr>
        <p:spPr>
          <a:xfrm>
            <a:off x="4141909"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7" name="矩形 46"/>
          <p:cNvSpPr/>
          <p:nvPr/>
        </p:nvSpPr>
        <p:spPr>
          <a:xfrm>
            <a:off x="3903462"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48" name="文本框 47"/>
          <p:cNvSpPr txBox="1"/>
          <p:nvPr/>
        </p:nvSpPr>
        <p:spPr>
          <a:xfrm>
            <a:off x="6022700"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49" name="矩形 48"/>
          <p:cNvSpPr/>
          <p:nvPr/>
        </p:nvSpPr>
        <p:spPr>
          <a:xfrm>
            <a:off x="5784253"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
        <p:nvSpPr>
          <p:cNvPr id="50" name="文本框 49"/>
          <p:cNvSpPr txBox="1"/>
          <p:nvPr/>
        </p:nvSpPr>
        <p:spPr>
          <a:xfrm>
            <a:off x="7827945"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51" name="矩形 50"/>
          <p:cNvSpPr/>
          <p:nvPr/>
        </p:nvSpPr>
        <p:spPr>
          <a:xfrm>
            <a:off x="7589498"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p>
        </p:txBody>
      </p:sp>
    </p:spTree>
  </p:cSld>
  <p:clrMapOvr>
    <a:masterClrMapping/>
  </p:clrMapOvr>
  <p:transition spd="slow" advClick="0"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4" y="0"/>
            <a:ext cx="12254754" cy="6892038"/>
          </a:xfrm>
          <a:prstGeom prst="rect">
            <a:avLst/>
          </a:prstGeom>
        </p:spPr>
      </p:pic>
      <p:sp>
        <p:nvSpPr>
          <p:cNvPr id="5" name="矩形 4"/>
          <p:cNvSpPr/>
          <p:nvPr/>
        </p:nvSpPr>
        <p:spPr>
          <a:xfrm>
            <a:off x="-237567" y="-358590"/>
            <a:ext cx="14374908" cy="7906871"/>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12" name="文本框 11"/>
          <p:cNvSpPr txBox="1"/>
          <p:nvPr/>
        </p:nvSpPr>
        <p:spPr>
          <a:xfrm>
            <a:off x="4136166" y="2226579"/>
            <a:ext cx="3919663" cy="1446550"/>
          </a:xfrm>
          <a:prstGeom prst="rect">
            <a:avLst/>
          </a:prstGeom>
          <a:noFill/>
        </p:spPr>
        <p:txBody>
          <a:bodyPr wrap="none" rtlCol="0">
            <a:spAutoFit/>
          </a:bodyPr>
          <a:lstStyle/>
          <a:p>
            <a:r>
              <a:rPr lang="en-US" altLang="zh-CN" sz="8800" b="1" dirty="0">
                <a:solidFill>
                  <a:schemeClr val="lt1"/>
                </a:solidFill>
                <a:latin typeface="Adobe Gothic Std B" panose="020B0800000000000000" pitchFamily="34" charset="-128"/>
                <a:ea typeface="Adobe Gothic Std B" panose="020B0800000000000000" pitchFamily="34" charset="-128"/>
              </a:rPr>
              <a:t>Thanks</a:t>
            </a:r>
            <a:endParaRPr lang="zh-CN" altLang="en-US" sz="8800" b="1" dirty="0">
              <a:solidFill>
                <a:schemeClr val="lt1"/>
              </a:solidFill>
              <a:latin typeface="Adobe Gothic Std B" panose="020B0800000000000000" pitchFamily="34" charset="-128"/>
            </a:endParaRPr>
          </a:p>
        </p:txBody>
      </p:sp>
      <p:sp>
        <p:nvSpPr>
          <p:cNvPr id="13" name="文本框 12"/>
          <p:cNvSpPr txBox="1"/>
          <p:nvPr/>
        </p:nvSpPr>
        <p:spPr>
          <a:xfrm>
            <a:off x="4311117" y="3475264"/>
            <a:ext cx="3640740" cy="830997"/>
          </a:xfrm>
          <a:prstGeom prst="rect">
            <a:avLst/>
          </a:prstGeom>
          <a:noFill/>
        </p:spPr>
        <p:txBody>
          <a:bodyPr wrap="none" rtlCol="0">
            <a:spAutoFit/>
          </a:bodyPr>
          <a:lstStyle/>
          <a:p>
            <a:r>
              <a:rPr lang="en-US" altLang="zh-CN" sz="4800" b="1" dirty="0">
                <a:solidFill>
                  <a:schemeClr val="lt1"/>
                </a:solidFill>
                <a:latin typeface="Adobe Gothic Std B" panose="020B0800000000000000" pitchFamily="34" charset="-128"/>
              </a:rPr>
              <a:t>Power Point</a:t>
            </a:r>
            <a:endParaRPr lang="zh-CN" altLang="en-US" sz="4800" b="1" dirty="0">
              <a:solidFill>
                <a:schemeClr val="lt1"/>
              </a:solidFill>
              <a:latin typeface="Adobe Gothic Std B" panose="020B0800000000000000" pitchFamily="34" charset="-128"/>
            </a:endParaRPr>
          </a:p>
        </p:txBody>
      </p:sp>
      <p:sp>
        <p:nvSpPr>
          <p:cNvPr id="20" name="文本框 19"/>
          <p:cNvSpPr txBox="1"/>
          <p:nvPr/>
        </p:nvSpPr>
        <p:spPr>
          <a:xfrm>
            <a:off x="4996010" y="4728585"/>
            <a:ext cx="2199980" cy="369332"/>
          </a:xfrm>
          <a:prstGeom prst="rect">
            <a:avLst/>
          </a:prstGeom>
          <a:noFill/>
          <a:ln>
            <a:solidFill>
              <a:schemeClr val="bg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altLang="zh-CN" b="1" spc="50" dirty="0">
                <a:ln w="0"/>
                <a:solidFill>
                  <a:schemeClr val="bg2"/>
                </a:solidFill>
                <a:effectLst>
                  <a:innerShdw blurRad="63500" dist="50800" dir="13500000">
                    <a:srgbClr val="000000">
                      <a:alpha val="50000"/>
                    </a:srgbClr>
                  </a:innerShdw>
                </a:effectLst>
              </a:rPr>
              <a:t>End </a:t>
            </a:r>
            <a:endParaRPr lang="zh-CN" altLang="en-US" b="1" spc="50" dirty="0">
              <a:ln w="0"/>
              <a:solidFill>
                <a:schemeClr val="bg2"/>
              </a:solidFill>
              <a:effectLst>
                <a:innerShdw blurRad="63500" dist="50800" dir="13500000">
                  <a:srgbClr val="000000">
                    <a:alpha val="50000"/>
                  </a:srgbClr>
                </a:innerShdw>
              </a:effectLst>
            </a:endParaRPr>
          </a:p>
        </p:txBody>
      </p:sp>
      <p:sp>
        <p:nvSpPr>
          <p:cNvPr id="21" name="矩形 20"/>
          <p:cNvSpPr/>
          <p:nvPr/>
        </p:nvSpPr>
        <p:spPr>
          <a:xfrm>
            <a:off x="5329148" y="1931294"/>
            <a:ext cx="1604683" cy="148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3">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3">
                  <a:alphaModFix amt="31000"/>
                </a:blip>
                <a:srcRect/>
                <a:stretch>
                  <a:fillRect/>
                </a:stretch>
              </a:blipFill>
              <a:latin typeface="Adobe Gothic Std B" panose="020B0800000000000000" pitchFamily="34" charset="-128"/>
            </a:endParaRPr>
          </a:p>
        </p:txBody>
      </p:sp>
      <p:sp>
        <p:nvSpPr>
          <p:cNvPr id="7" name="文本框 6"/>
          <p:cNvSpPr txBox="1"/>
          <p:nvPr/>
        </p:nvSpPr>
        <p:spPr>
          <a:xfrm>
            <a:off x="6710569" y="5006325"/>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8" name="文本框 7"/>
          <p:cNvSpPr txBox="1"/>
          <p:nvPr/>
        </p:nvSpPr>
        <p:spPr>
          <a:xfrm>
            <a:off x="1286151" y="5006325"/>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9" name="文本框 8"/>
          <p:cNvSpPr txBox="1"/>
          <p:nvPr/>
        </p:nvSpPr>
        <p:spPr>
          <a:xfrm>
            <a:off x="1286150" y="5786254"/>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10" name="文本框 9"/>
          <p:cNvSpPr txBox="1"/>
          <p:nvPr/>
        </p:nvSpPr>
        <p:spPr>
          <a:xfrm>
            <a:off x="6710568" y="5786254"/>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11" name="文本框 10"/>
          <p:cNvSpPr txBox="1"/>
          <p:nvPr/>
        </p:nvSpPr>
        <p:spPr>
          <a:xfrm>
            <a:off x="695231" y="4975547"/>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096000" y="5006325"/>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95230" y="5769658"/>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096000" y="5769658"/>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Tree>
  </p:cSld>
  <p:clrMapOvr>
    <a:masterClrMapping/>
  </p:clrMapOvr>
  <p:transition spd="slow" advClick="0" advTm="3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7"/>
          <p:cNvSpPr>
            <a:spLocks noChangeArrowheads="1"/>
          </p:cNvSpPr>
          <p:nvPr/>
        </p:nvSpPr>
        <p:spPr bwMode="auto">
          <a:xfrm>
            <a:off x="10550115" y="5661757"/>
            <a:ext cx="320728" cy="286188"/>
          </a:xfrm>
          <a:custGeom>
            <a:avLst/>
            <a:gdLst>
              <a:gd name="T0" fmla="*/ 182999 w 574"/>
              <a:gd name="T1" fmla="*/ 109768 h 510"/>
              <a:gd name="T2" fmla="*/ 182999 w 574"/>
              <a:gd name="T3" fmla="*/ 109768 h 510"/>
              <a:gd name="T4" fmla="*/ 114329 w 574"/>
              <a:gd name="T5" fmla="*/ 178734 h 510"/>
              <a:gd name="T6" fmla="*/ 101746 w 574"/>
              <a:gd name="T7" fmla="*/ 178734 h 510"/>
              <a:gd name="T8" fmla="*/ 101746 w 574"/>
              <a:gd name="T9" fmla="*/ 163207 h 510"/>
              <a:gd name="T10" fmla="*/ 167899 w 574"/>
              <a:gd name="T11" fmla="*/ 96769 h 510"/>
              <a:gd name="T12" fmla="*/ 167899 w 574"/>
              <a:gd name="T13" fmla="*/ 96769 h 510"/>
              <a:gd name="T14" fmla="*/ 167899 w 574"/>
              <a:gd name="T15" fmla="*/ 38274 h 510"/>
              <a:gd name="T16" fmla="*/ 111813 w 574"/>
              <a:gd name="T17" fmla="*/ 38274 h 510"/>
              <a:gd name="T18" fmla="*/ 30560 w 574"/>
              <a:gd name="T19" fmla="*/ 117350 h 510"/>
              <a:gd name="T20" fmla="*/ 30560 w 574"/>
              <a:gd name="T21" fmla="*/ 150570 h 510"/>
              <a:gd name="T22" fmla="*/ 66153 w 574"/>
              <a:gd name="T23" fmla="*/ 150570 h 510"/>
              <a:gd name="T24" fmla="*/ 139856 w 574"/>
              <a:gd name="T25" fmla="*/ 76549 h 510"/>
              <a:gd name="T26" fmla="*/ 139856 w 574"/>
              <a:gd name="T27" fmla="*/ 66438 h 510"/>
              <a:gd name="T28" fmla="*/ 129789 w 574"/>
              <a:gd name="T29" fmla="*/ 66438 h 510"/>
              <a:gd name="T30" fmla="*/ 68669 w 574"/>
              <a:gd name="T31" fmla="*/ 129988 h 510"/>
              <a:gd name="T32" fmla="*/ 53569 w 574"/>
              <a:gd name="T33" fmla="*/ 129988 h 510"/>
              <a:gd name="T34" fmla="*/ 53569 w 574"/>
              <a:gd name="T35" fmla="*/ 114823 h 510"/>
              <a:gd name="T36" fmla="*/ 114329 w 574"/>
              <a:gd name="T37" fmla="*/ 53440 h 510"/>
              <a:gd name="T38" fmla="*/ 154956 w 574"/>
              <a:gd name="T39" fmla="*/ 53440 h 510"/>
              <a:gd name="T40" fmla="*/ 154956 w 574"/>
              <a:gd name="T41" fmla="*/ 91714 h 510"/>
              <a:gd name="T42" fmla="*/ 78736 w 574"/>
              <a:gd name="T43" fmla="*/ 165735 h 510"/>
              <a:gd name="T44" fmla="*/ 17976 w 574"/>
              <a:gd name="T45" fmla="*/ 165735 h 510"/>
              <a:gd name="T46" fmla="*/ 17976 w 574"/>
              <a:gd name="T47" fmla="*/ 104713 h 510"/>
              <a:gd name="T48" fmla="*/ 17976 w 574"/>
              <a:gd name="T49" fmla="*/ 104713 h 510"/>
              <a:gd name="T50" fmla="*/ 96713 w 574"/>
              <a:gd name="T51" fmla="*/ 22748 h 510"/>
              <a:gd name="T52" fmla="*/ 96713 w 574"/>
              <a:gd name="T53" fmla="*/ 22748 h 510"/>
              <a:gd name="T54" fmla="*/ 182999 w 574"/>
              <a:gd name="T55" fmla="*/ 22748 h 510"/>
              <a:gd name="T56" fmla="*/ 182999 w 574"/>
              <a:gd name="T57" fmla="*/ 109768 h 5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4" h="510">
                <a:moveTo>
                  <a:pt x="509" y="304"/>
                </a:moveTo>
                <a:lnTo>
                  <a:pt x="509" y="304"/>
                </a:lnTo>
                <a:cubicBezTo>
                  <a:pt x="318" y="495"/>
                  <a:pt x="318" y="495"/>
                  <a:pt x="318" y="495"/>
                </a:cubicBezTo>
                <a:cubicBezTo>
                  <a:pt x="311" y="502"/>
                  <a:pt x="290" y="502"/>
                  <a:pt x="283" y="495"/>
                </a:cubicBezTo>
                <a:cubicBezTo>
                  <a:pt x="269" y="480"/>
                  <a:pt x="269" y="466"/>
                  <a:pt x="283" y="452"/>
                </a:cubicBezTo>
                <a:cubicBezTo>
                  <a:pt x="467" y="268"/>
                  <a:pt x="467" y="268"/>
                  <a:pt x="467" y="268"/>
                </a:cubicBezTo>
                <a:cubicBezTo>
                  <a:pt x="509" y="226"/>
                  <a:pt x="509" y="148"/>
                  <a:pt x="467" y="106"/>
                </a:cubicBezTo>
                <a:cubicBezTo>
                  <a:pt x="424" y="63"/>
                  <a:pt x="354" y="63"/>
                  <a:pt x="311" y="106"/>
                </a:cubicBezTo>
                <a:cubicBezTo>
                  <a:pt x="85" y="325"/>
                  <a:pt x="85" y="325"/>
                  <a:pt x="85" y="325"/>
                </a:cubicBezTo>
                <a:cubicBezTo>
                  <a:pt x="64" y="353"/>
                  <a:pt x="64" y="396"/>
                  <a:pt x="85" y="417"/>
                </a:cubicBezTo>
                <a:cubicBezTo>
                  <a:pt x="113" y="445"/>
                  <a:pt x="156" y="445"/>
                  <a:pt x="184" y="417"/>
                </a:cubicBezTo>
                <a:cubicBezTo>
                  <a:pt x="389" y="212"/>
                  <a:pt x="389" y="212"/>
                  <a:pt x="389" y="212"/>
                </a:cubicBezTo>
                <a:cubicBezTo>
                  <a:pt x="396" y="205"/>
                  <a:pt x="396" y="198"/>
                  <a:pt x="389" y="184"/>
                </a:cubicBezTo>
                <a:cubicBezTo>
                  <a:pt x="382" y="176"/>
                  <a:pt x="368" y="176"/>
                  <a:pt x="361" y="184"/>
                </a:cubicBezTo>
                <a:cubicBezTo>
                  <a:pt x="191" y="360"/>
                  <a:pt x="191" y="360"/>
                  <a:pt x="191" y="360"/>
                </a:cubicBezTo>
                <a:cubicBezTo>
                  <a:pt x="177" y="374"/>
                  <a:pt x="156" y="374"/>
                  <a:pt x="149" y="360"/>
                </a:cubicBezTo>
                <a:cubicBezTo>
                  <a:pt x="134" y="346"/>
                  <a:pt x="134" y="332"/>
                  <a:pt x="149" y="318"/>
                </a:cubicBezTo>
                <a:cubicBezTo>
                  <a:pt x="318" y="148"/>
                  <a:pt x="318" y="148"/>
                  <a:pt x="318" y="148"/>
                </a:cubicBezTo>
                <a:cubicBezTo>
                  <a:pt x="354" y="120"/>
                  <a:pt x="396" y="120"/>
                  <a:pt x="431" y="148"/>
                </a:cubicBezTo>
                <a:cubicBezTo>
                  <a:pt x="460" y="176"/>
                  <a:pt x="460" y="226"/>
                  <a:pt x="431" y="254"/>
                </a:cubicBezTo>
                <a:cubicBezTo>
                  <a:pt x="219" y="459"/>
                  <a:pt x="219" y="459"/>
                  <a:pt x="219" y="459"/>
                </a:cubicBezTo>
                <a:cubicBezTo>
                  <a:pt x="177" y="509"/>
                  <a:pt x="99" y="509"/>
                  <a:pt x="50" y="459"/>
                </a:cubicBezTo>
                <a:cubicBezTo>
                  <a:pt x="0" y="410"/>
                  <a:pt x="0" y="332"/>
                  <a:pt x="50" y="290"/>
                </a:cubicBezTo>
                <a:cubicBezTo>
                  <a:pt x="269" y="63"/>
                  <a:pt x="269" y="63"/>
                  <a:pt x="269" y="63"/>
                </a:cubicBezTo>
                <a:cubicBezTo>
                  <a:pt x="332" y="0"/>
                  <a:pt x="438" y="0"/>
                  <a:pt x="509" y="63"/>
                </a:cubicBezTo>
                <a:cubicBezTo>
                  <a:pt x="573" y="134"/>
                  <a:pt x="573" y="240"/>
                  <a:pt x="509" y="304"/>
                </a:cubicBezTo>
              </a:path>
            </a:pathLst>
          </a:custGeom>
          <a:solidFill>
            <a:schemeClr val="tx1"/>
          </a:solidFill>
          <a:ln>
            <a:noFill/>
          </a:ln>
          <a:effectLst/>
        </p:spPr>
        <p:txBody>
          <a:bodyPr wrap="none" anchor="ctr"/>
          <a:lstStyle/>
          <a:p>
            <a:endParaRPr lang="en-US"/>
          </a:p>
        </p:txBody>
      </p:sp>
      <p:sp>
        <p:nvSpPr>
          <p:cNvPr id="5" name="Freeform 38"/>
          <p:cNvSpPr>
            <a:spLocks noChangeArrowheads="1"/>
          </p:cNvSpPr>
          <p:nvPr/>
        </p:nvSpPr>
        <p:spPr bwMode="auto">
          <a:xfrm>
            <a:off x="9383080" y="5594761"/>
            <a:ext cx="340465" cy="340465"/>
          </a:xfrm>
          <a:custGeom>
            <a:avLst/>
            <a:gdLst>
              <a:gd name="T0" fmla="*/ 216189 w 609"/>
              <a:gd name="T1" fmla="*/ 15468 h 609"/>
              <a:gd name="T2" fmla="*/ 216189 w 609"/>
              <a:gd name="T3" fmla="*/ 15468 h 609"/>
              <a:gd name="T4" fmla="*/ 216189 w 609"/>
              <a:gd name="T5" fmla="*/ 15468 h 609"/>
              <a:gd name="T6" fmla="*/ 142448 w 609"/>
              <a:gd name="T7" fmla="*/ 211161 h 609"/>
              <a:gd name="T8" fmla="*/ 142448 w 609"/>
              <a:gd name="T9" fmla="*/ 211161 h 609"/>
              <a:gd name="T10" fmla="*/ 132016 w 609"/>
              <a:gd name="T11" fmla="*/ 218715 h 609"/>
              <a:gd name="T12" fmla="*/ 121944 w 609"/>
              <a:gd name="T13" fmla="*/ 211161 h 609"/>
              <a:gd name="T14" fmla="*/ 121944 w 609"/>
              <a:gd name="T15" fmla="*/ 211161 h 609"/>
              <a:gd name="T16" fmla="*/ 101800 w 609"/>
              <a:gd name="T17" fmla="*/ 117272 h 609"/>
              <a:gd name="T18" fmla="*/ 7554 w 609"/>
              <a:gd name="T19" fmla="*/ 96767 h 609"/>
              <a:gd name="T20" fmla="*/ 7554 w 609"/>
              <a:gd name="T21" fmla="*/ 96767 h 609"/>
              <a:gd name="T22" fmla="*/ 0 w 609"/>
              <a:gd name="T23" fmla="*/ 86695 h 609"/>
              <a:gd name="T24" fmla="*/ 7554 w 609"/>
              <a:gd name="T25" fmla="*/ 76263 h 609"/>
              <a:gd name="T26" fmla="*/ 7554 w 609"/>
              <a:gd name="T27" fmla="*/ 76263 h 609"/>
              <a:gd name="T28" fmla="*/ 203239 w 609"/>
              <a:gd name="T29" fmla="*/ 2878 h 609"/>
              <a:gd name="T30" fmla="*/ 203239 w 609"/>
              <a:gd name="T31" fmla="*/ 2878 h 609"/>
              <a:gd name="T32" fmla="*/ 208276 w 609"/>
              <a:gd name="T33" fmla="*/ 0 h 609"/>
              <a:gd name="T34" fmla="*/ 218707 w 609"/>
              <a:gd name="T35" fmla="*/ 10432 h 609"/>
              <a:gd name="T36" fmla="*/ 216189 w 609"/>
              <a:gd name="T37" fmla="*/ 15468 h 609"/>
              <a:gd name="T38" fmla="*/ 45684 w 609"/>
              <a:gd name="T39" fmla="*/ 84177 h 609"/>
              <a:gd name="T40" fmla="*/ 45684 w 609"/>
              <a:gd name="T41" fmla="*/ 84177 h 609"/>
              <a:gd name="T42" fmla="*/ 111872 w 609"/>
              <a:gd name="T43" fmla="*/ 99285 h 609"/>
              <a:gd name="T44" fmla="*/ 111872 w 609"/>
              <a:gd name="T45" fmla="*/ 99285 h 609"/>
              <a:gd name="T46" fmla="*/ 119426 w 609"/>
              <a:gd name="T47" fmla="*/ 106840 h 609"/>
              <a:gd name="T48" fmla="*/ 119426 w 609"/>
              <a:gd name="T49" fmla="*/ 106840 h 609"/>
              <a:gd name="T50" fmla="*/ 134893 w 609"/>
              <a:gd name="T51" fmla="*/ 173030 h 609"/>
              <a:gd name="T52" fmla="*/ 190649 w 609"/>
              <a:gd name="T53" fmla="*/ 28059 h 609"/>
              <a:gd name="T54" fmla="*/ 45684 w 609"/>
              <a:gd name="T55" fmla="*/ 84177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9">
                <a:moveTo>
                  <a:pt x="601" y="43"/>
                </a:moveTo>
                <a:lnTo>
                  <a:pt x="601" y="43"/>
                </a:lnTo>
                <a:cubicBezTo>
                  <a:pt x="396" y="587"/>
                  <a:pt x="396" y="587"/>
                  <a:pt x="396" y="587"/>
                </a:cubicBezTo>
                <a:cubicBezTo>
                  <a:pt x="389" y="601"/>
                  <a:pt x="382" y="608"/>
                  <a:pt x="367" y="608"/>
                </a:cubicBezTo>
                <a:cubicBezTo>
                  <a:pt x="353" y="608"/>
                  <a:pt x="346" y="594"/>
                  <a:pt x="339" y="587"/>
                </a:cubicBezTo>
                <a:cubicBezTo>
                  <a:pt x="283" y="326"/>
                  <a:pt x="283" y="326"/>
                  <a:pt x="283" y="326"/>
                </a:cubicBezTo>
                <a:cubicBezTo>
                  <a:pt x="21" y="269"/>
                  <a:pt x="21" y="269"/>
                  <a:pt x="21" y="269"/>
                </a:cubicBezTo>
                <a:cubicBezTo>
                  <a:pt x="14" y="262"/>
                  <a:pt x="0" y="255"/>
                  <a:pt x="0" y="241"/>
                </a:cubicBezTo>
                <a:cubicBezTo>
                  <a:pt x="0" y="227"/>
                  <a:pt x="7" y="219"/>
                  <a:pt x="21" y="212"/>
                </a:cubicBezTo>
                <a:cubicBezTo>
                  <a:pt x="565" y="8"/>
                  <a:pt x="565" y="8"/>
                  <a:pt x="565" y="8"/>
                </a:cubicBezTo>
                <a:cubicBezTo>
                  <a:pt x="572" y="0"/>
                  <a:pt x="572" y="0"/>
                  <a:pt x="579" y="0"/>
                </a:cubicBezTo>
                <a:cubicBezTo>
                  <a:pt x="594" y="0"/>
                  <a:pt x="608" y="15"/>
                  <a:pt x="608" y="29"/>
                </a:cubicBezTo>
                <a:cubicBezTo>
                  <a:pt x="608" y="36"/>
                  <a:pt x="608" y="36"/>
                  <a:pt x="601" y="43"/>
                </a:cubicBezTo>
                <a:close/>
                <a:moveTo>
                  <a:pt x="127" y="234"/>
                </a:moveTo>
                <a:lnTo>
                  <a:pt x="127" y="234"/>
                </a:lnTo>
                <a:cubicBezTo>
                  <a:pt x="311" y="276"/>
                  <a:pt x="311" y="276"/>
                  <a:pt x="311" y="276"/>
                </a:cubicBezTo>
                <a:cubicBezTo>
                  <a:pt x="318" y="276"/>
                  <a:pt x="332" y="290"/>
                  <a:pt x="332" y="297"/>
                </a:cubicBezTo>
                <a:cubicBezTo>
                  <a:pt x="375" y="481"/>
                  <a:pt x="375" y="481"/>
                  <a:pt x="375" y="481"/>
                </a:cubicBezTo>
                <a:cubicBezTo>
                  <a:pt x="530" y="78"/>
                  <a:pt x="530" y="78"/>
                  <a:pt x="530" y="78"/>
                </a:cubicBezTo>
                <a:lnTo>
                  <a:pt x="127" y="234"/>
                </a:lnTo>
                <a:close/>
              </a:path>
            </a:pathLst>
          </a:custGeom>
          <a:solidFill>
            <a:schemeClr val="tx1"/>
          </a:solidFill>
          <a:ln>
            <a:noFill/>
          </a:ln>
          <a:effectLst/>
        </p:spPr>
        <p:txBody>
          <a:bodyPr wrap="none" anchor="ctr"/>
          <a:lstStyle/>
          <a:p>
            <a:endParaRPr lang="en-US"/>
          </a:p>
        </p:txBody>
      </p:sp>
      <p:sp>
        <p:nvSpPr>
          <p:cNvPr id="6" name="Freeform 39"/>
          <p:cNvSpPr>
            <a:spLocks noChangeArrowheads="1"/>
          </p:cNvSpPr>
          <p:nvPr/>
        </p:nvSpPr>
        <p:spPr bwMode="auto">
          <a:xfrm>
            <a:off x="8236145" y="5589024"/>
            <a:ext cx="337998" cy="340465"/>
          </a:xfrm>
          <a:custGeom>
            <a:avLst/>
            <a:gdLst>
              <a:gd name="T0" fmla="*/ 214590 w 602"/>
              <a:gd name="T1" fmla="*/ 17986 h 609"/>
              <a:gd name="T2" fmla="*/ 214590 w 602"/>
              <a:gd name="T3" fmla="*/ 17986 h 609"/>
              <a:gd name="T4" fmla="*/ 186411 w 602"/>
              <a:gd name="T5" fmla="*/ 46045 h 609"/>
              <a:gd name="T6" fmla="*/ 186411 w 602"/>
              <a:gd name="T7" fmla="*/ 167993 h 609"/>
              <a:gd name="T8" fmla="*/ 206642 w 602"/>
              <a:gd name="T9" fmla="*/ 167993 h 609"/>
              <a:gd name="T10" fmla="*/ 217119 w 602"/>
              <a:gd name="T11" fmla="*/ 178066 h 609"/>
              <a:gd name="T12" fmla="*/ 206642 w 602"/>
              <a:gd name="T13" fmla="*/ 188138 h 609"/>
              <a:gd name="T14" fmla="*/ 186411 w 602"/>
              <a:gd name="T15" fmla="*/ 188138 h 609"/>
              <a:gd name="T16" fmla="*/ 186411 w 602"/>
              <a:gd name="T17" fmla="*/ 208643 h 609"/>
              <a:gd name="T18" fmla="*/ 186411 w 602"/>
              <a:gd name="T19" fmla="*/ 208643 h 609"/>
              <a:gd name="T20" fmla="*/ 175935 w 602"/>
              <a:gd name="T21" fmla="*/ 218715 h 609"/>
              <a:gd name="T22" fmla="*/ 165819 w 602"/>
              <a:gd name="T23" fmla="*/ 208643 h 609"/>
              <a:gd name="T24" fmla="*/ 165819 w 602"/>
              <a:gd name="T25" fmla="*/ 188138 h 609"/>
              <a:gd name="T26" fmla="*/ 45880 w 602"/>
              <a:gd name="T27" fmla="*/ 188138 h 609"/>
              <a:gd name="T28" fmla="*/ 43351 w 602"/>
              <a:gd name="T29" fmla="*/ 188138 h 609"/>
              <a:gd name="T30" fmla="*/ 43351 w 602"/>
              <a:gd name="T31" fmla="*/ 188138 h 609"/>
              <a:gd name="T32" fmla="*/ 43351 w 602"/>
              <a:gd name="T33" fmla="*/ 188138 h 609"/>
              <a:gd name="T34" fmla="*/ 38294 w 602"/>
              <a:gd name="T35" fmla="*/ 188138 h 609"/>
              <a:gd name="T36" fmla="*/ 30707 w 602"/>
              <a:gd name="T37" fmla="*/ 178066 h 609"/>
              <a:gd name="T38" fmla="*/ 30707 w 602"/>
              <a:gd name="T39" fmla="*/ 175548 h 609"/>
              <a:gd name="T40" fmla="*/ 30707 w 602"/>
              <a:gd name="T41" fmla="*/ 173030 h 609"/>
              <a:gd name="T42" fmla="*/ 30707 w 602"/>
              <a:gd name="T43" fmla="*/ 173030 h 609"/>
              <a:gd name="T44" fmla="*/ 30707 w 602"/>
              <a:gd name="T45" fmla="*/ 173030 h 609"/>
              <a:gd name="T46" fmla="*/ 30707 w 602"/>
              <a:gd name="T47" fmla="*/ 51082 h 609"/>
              <a:gd name="T48" fmla="*/ 10115 w 602"/>
              <a:gd name="T49" fmla="*/ 51082 h 609"/>
              <a:gd name="T50" fmla="*/ 0 w 602"/>
              <a:gd name="T51" fmla="*/ 40649 h 609"/>
              <a:gd name="T52" fmla="*/ 10115 w 602"/>
              <a:gd name="T53" fmla="*/ 30577 h 609"/>
              <a:gd name="T54" fmla="*/ 30707 w 602"/>
              <a:gd name="T55" fmla="*/ 30577 h 609"/>
              <a:gd name="T56" fmla="*/ 30707 w 602"/>
              <a:gd name="T57" fmla="*/ 10432 h 609"/>
              <a:gd name="T58" fmla="*/ 40823 w 602"/>
              <a:gd name="T59" fmla="*/ 0 h 609"/>
              <a:gd name="T60" fmla="*/ 50938 w 602"/>
              <a:gd name="T61" fmla="*/ 10432 h 609"/>
              <a:gd name="T62" fmla="*/ 50938 w 602"/>
              <a:gd name="T63" fmla="*/ 30577 h 609"/>
              <a:gd name="T64" fmla="*/ 173406 w 602"/>
              <a:gd name="T65" fmla="*/ 30577 h 609"/>
              <a:gd name="T66" fmla="*/ 201584 w 602"/>
              <a:gd name="T67" fmla="*/ 5396 h 609"/>
              <a:gd name="T68" fmla="*/ 201584 w 602"/>
              <a:gd name="T69" fmla="*/ 5396 h 609"/>
              <a:gd name="T70" fmla="*/ 206642 w 602"/>
              <a:gd name="T71" fmla="*/ 0 h 609"/>
              <a:gd name="T72" fmla="*/ 217119 w 602"/>
              <a:gd name="T73" fmla="*/ 10432 h 609"/>
              <a:gd name="T74" fmla="*/ 214590 w 602"/>
              <a:gd name="T75" fmla="*/ 17986 h 609"/>
              <a:gd name="T76" fmla="*/ 50938 w 602"/>
              <a:gd name="T77" fmla="*/ 51082 h 609"/>
              <a:gd name="T78" fmla="*/ 50938 w 602"/>
              <a:gd name="T79" fmla="*/ 51082 h 609"/>
              <a:gd name="T80" fmla="*/ 50938 w 602"/>
              <a:gd name="T81" fmla="*/ 152525 h 609"/>
              <a:gd name="T82" fmla="*/ 153175 w 602"/>
              <a:gd name="T83" fmla="*/ 51082 h 609"/>
              <a:gd name="T84" fmla="*/ 50938 w 602"/>
              <a:gd name="T85" fmla="*/ 51082 h 609"/>
              <a:gd name="T86" fmla="*/ 165819 w 602"/>
              <a:gd name="T87" fmla="*/ 66190 h 609"/>
              <a:gd name="T88" fmla="*/ 165819 w 602"/>
              <a:gd name="T89" fmla="*/ 66190 h 609"/>
              <a:gd name="T90" fmla="*/ 66472 w 602"/>
              <a:gd name="T91" fmla="*/ 167993 h 609"/>
              <a:gd name="T92" fmla="*/ 165819 w 602"/>
              <a:gd name="T93" fmla="*/ 167993 h 609"/>
              <a:gd name="T94" fmla="*/ 165819 w 602"/>
              <a:gd name="T95" fmla="*/ 66190 h 6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609">
                <a:moveTo>
                  <a:pt x="594" y="50"/>
                </a:moveTo>
                <a:lnTo>
                  <a:pt x="594" y="50"/>
                </a:lnTo>
                <a:cubicBezTo>
                  <a:pt x="516" y="128"/>
                  <a:pt x="516" y="128"/>
                  <a:pt x="516" y="128"/>
                </a:cubicBezTo>
                <a:cubicBezTo>
                  <a:pt x="516" y="467"/>
                  <a:pt x="516" y="467"/>
                  <a:pt x="516" y="467"/>
                </a:cubicBezTo>
                <a:cubicBezTo>
                  <a:pt x="572" y="467"/>
                  <a:pt x="572" y="467"/>
                  <a:pt x="572" y="467"/>
                </a:cubicBezTo>
                <a:cubicBezTo>
                  <a:pt x="594" y="467"/>
                  <a:pt x="601" y="474"/>
                  <a:pt x="601" y="495"/>
                </a:cubicBezTo>
                <a:cubicBezTo>
                  <a:pt x="601" y="509"/>
                  <a:pt x="594" y="523"/>
                  <a:pt x="572" y="523"/>
                </a:cubicBezTo>
                <a:cubicBezTo>
                  <a:pt x="516" y="523"/>
                  <a:pt x="516" y="523"/>
                  <a:pt x="516" y="523"/>
                </a:cubicBezTo>
                <a:cubicBezTo>
                  <a:pt x="516" y="580"/>
                  <a:pt x="516" y="580"/>
                  <a:pt x="516" y="580"/>
                </a:cubicBezTo>
                <a:cubicBezTo>
                  <a:pt x="516" y="594"/>
                  <a:pt x="509" y="608"/>
                  <a:pt x="487" y="608"/>
                </a:cubicBezTo>
                <a:cubicBezTo>
                  <a:pt x="473" y="608"/>
                  <a:pt x="459" y="594"/>
                  <a:pt x="459" y="580"/>
                </a:cubicBezTo>
                <a:cubicBezTo>
                  <a:pt x="459" y="523"/>
                  <a:pt x="459" y="523"/>
                  <a:pt x="459" y="523"/>
                </a:cubicBezTo>
                <a:cubicBezTo>
                  <a:pt x="127" y="523"/>
                  <a:pt x="127" y="523"/>
                  <a:pt x="127" y="523"/>
                </a:cubicBezTo>
                <a:cubicBezTo>
                  <a:pt x="120" y="523"/>
                  <a:pt x="120" y="523"/>
                  <a:pt x="120" y="523"/>
                </a:cubicBezTo>
                <a:cubicBezTo>
                  <a:pt x="106" y="523"/>
                  <a:pt x="106" y="523"/>
                  <a:pt x="106" y="523"/>
                </a:cubicBezTo>
                <a:cubicBezTo>
                  <a:pt x="92" y="523"/>
                  <a:pt x="85" y="509"/>
                  <a:pt x="85" y="495"/>
                </a:cubicBezTo>
                <a:cubicBezTo>
                  <a:pt x="85" y="488"/>
                  <a:pt x="85" y="488"/>
                  <a:pt x="85" y="488"/>
                </a:cubicBezTo>
                <a:cubicBezTo>
                  <a:pt x="85" y="481"/>
                  <a:pt x="85" y="481"/>
                  <a:pt x="85" y="481"/>
                </a:cubicBezTo>
                <a:cubicBezTo>
                  <a:pt x="85" y="142"/>
                  <a:pt x="85" y="142"/>
                  <a:pt x="85" y="142"/>
                </a:cubicBezTo>
                <a:cubicBezTo>
                  <a:pt x="28" y="142"/>
                  <a:pt x="28" y="142"/>
                  <a:pt x="28" y="142"/>
                </a:cubicBezTo>
                <a:cubicBezTo>
                  <a:pt x="14" y="142"/>
                  <a:pt x="0" y="135"/>
                  <a:pt x="0" y="113"/>
                </a:cubicBezTo>
                <a:cubicBezTo>
                  <a:pt x="0" y="99"/>
                  <a:pt x="14" y="85"/>
                  <a:pt x="28" y="85"/>
                </a:cubicBezTo>
                <a:cubicBezTo>
                  <a:pt x="85" y="85"/>
                  <a:pt x="85" y="85"/>
                  <a:pt x="85" y="85"/>
                </a:cubicBezTo>
                <a:cubicBezTo>
                  <a:pt x="85" y="29"/>
                  <a:pt x="85" y="29"/>
                  <a:pt x="85" y="29"/>
                </a:cubicBezTo>
                <a:cubicBezTo>
                  <a:pt x="85" y="15"/>
                  <a:pt x="99" y="0"/>
                  <a:pt x="113" y="0"/>
                </a:cubicBezTo>
                <a:cubicBezTo>
                  <a:pt x="127" y="0"/>
                  <a:pt x="141" y="15"/>
                  <a:pt x="141" y="29"/>
                </a:cubicBezTo>
                <a:cubicBezTo>
                  <a:pt x="141" y="85"/>
                  <a:pt x="141" y="85"/>
                  <a:pt x="141" y="85"/>
                </a:cubicBezTo>
                <a:cubicBezTo>
                  <a:pt x="480" y="85"/>
                  <a:pt x="480" y="85"/>
                  <a:pt x="480" y="85"/>
                </a:cubicBezTo>
                <a:cubicBezTo>
                  <a:pt x="558" y="15"/>
                  <a:pt x="558" y="15"/>
                  <a:pt x="558" y="15"/>
                </a:cubicBezTo>
                <a:cubicBezTo>
                  <a:pt x="558" y="8"/>
                  <a:pt x="565" y="0"/>
                  <a:pt x="572" y="0"/>
                </a:cubicBezTo>
                <a:cubicBezTo>
                  <a:pt x="594" y="0"/>
                  <a:pt x="601" y="15"/>
                  <a:pt x="601" y="29"/>
                </a:cubicBezTo>
                <a:cubicBezTo>
                  <a:pt x="601" y="36"/>
                  <a:pt x="601" y="43"/>
                  <a:pt x="594" y="50"/>
                </a:cubicBezTo>
                <a:close/>
                <a:moveTo>
                  <a:pt x="141" y="142"/>
                </a:moveTo>
                <a:lnTo>
                  <a:pt x="141" y="142"/>
                </a:lnTo>
                <a:cubicBezTo>
                  <a:pt x="141" y="424"/>
                  <a:pt x="141" y="424"/>
                  <a:pt x="141" y="424"/>
                </a:cubicBezTo>
                <a:cubicBezTo>
                  <a:pt x="424" y="142"/>
                  <a:pt x="424" y="142"/>
                  <a:pt x="424" y="142"/>
                </a:cubicBezTo>
                <a:lnTo>
                  <a:pt x="141" y="142"/>
                </a:lnTo>
                <a:close/>
                <a:moveTo>
                  <a:pt x="459" y="184"/>
                </a:moveTo>
                <a:lnTo>
                  <a:pt x="459" y="184"/>
                </a:lnTo>
                <a:cubicBezTo>
                  <a:pt x="184" y="467"/>
                  <a:pt x="184" y="467"/>
                  <a:pt x="184" y="467"/>
                </a:cubicBezTo>
                <a:cubicBezTo>
                  <a:pt x="459" y="467"/>
                  <a:pt x="459" y="467"/>
                  <a:pt x="459" y="467"/>
                </a:cubicBezTo>
                <a:lnTo>
                  <a:pt x="459" y="184"/>
                </a:lnTo>
                <a:close/>
              </a:path>
            </a:pathLst>
          </a:custGeom>
          <a:solidFill>
            <a:schemeClr val="tx1"/>
          </a:solidFill>
          <a:ln>
            <a:noFill/>
          </a:ln>
          <a:effectLst/>
        </p:spPr>
        <p:txBody>
          <a:bodyPr wrap="none" anchor="ctr"/>
          <a:lstStyle/>
          <a:p>
            <a:endParaRPr lang="en-US"/>
          </a:p>
        </p:txBody>
      </p:sp>
      <p:sp>
        <p:nvSpPr>
          <p:cNvPr id="7" name="Freeform 40"/>
          <p:cNvSpPr>
            <a:spLocks noChangeArrowheads="1"/>
          </p:cNvSpPr>
          <p:nvPr/>
        </p:nvSpPr>
        <p:spPr bwMode="auto">
          <a:xfrm>
            <a:off x="7087657" y="5635681"/>
            <a:ext cx="335530" cy="308391"/>
          </a:xfrm>
          <a:custGeom>
            <a:avLst/>
            <a:gdLst>
              <a:gd name="T0" fmla="*/ 205475 w 601"/>
              <a:gd name="T1" fmla="*/ 198078 h 552"/>
              <a:gd name="T2" fmla="*/ 205475 w 601"/>
              <a:gd name="T3" fmla="*/ 198078 h 552"/>
              <a:gd name="T4" fmla="*/ 187873 w 601"/>
              <a:gd name="T5" fmla="*/ 198078 h 552"/>
              <a:gd name="T6" fmla="*/ 187873 w 601"/>
              <a:gd name="T7" fmla="*/ 198078 h 552"/>
              <a:gd name="T8" fmla="*/ 177455 w 601"/>
              <a:gd name="T9" fmla="*/ 198078 h 552"/>
              <a:gd name="T10" fmla="*/ 177455 w 601"/>
              <a:gd name="T11" fmla="*/ 198078 h 552"/>
              <a:gd name="T12" fmla="*/ 35563 w 601"/>
              <a:gd name="T13" fmla="*/ 198078 h 552"/>
              <a:gd name="T14" fmla="*/ 35563 w 601"/>
              <a:gd name="T15" fmla="*/ 198078 h 552"/>
              <a:gd name="T16" fmla="*/ 25145 w 601"/>
              <a:gd name="T17" fmla="*/ 198078 h 552"/>
              <a:gd name="T18" fmla="*/ 25145 w 601"/>
              <a:gd name="T19" fmla="*/ 198078 h 552"/>
              <a:gd name="T20" fmla="*/ 10058 w 601"/>
              <a:gd name="T21" fmla="*/ 198078 h 552"/>
              <a:gd name="T22" fmla="*/ 0 w 601"/>
              <a:gd name="T23" fmla="*/ 188012 h 552"/>
              <a:gd name="T24" fmla="*/ 0 w 601"/>
              <a:gd name="T25" fmla="*/ 167521 h 552"/>
              <a:gd name="T26" fmla="*/ 0 w 601"/>
              <a:gd name="T27" fmla="*/ 126899 h 552"/>
              <a:gd name="T28" fmla="*/ 0 w 601"/>
              <a:gd name="T29" fmla="*/ 60753 h 552"/>
              <a:gd name="T30" fmla="*/ 10058 w 601"/>
              <a:gd name="T31" fmla="*/ 50688 h 552"/>
              <a:gd name="T32" fmla="*/ 22631 w 601"/>
              <a:gd name="T33" fmla="*/ 50688 h 552"/>
              <a:gd name="T34" fmla="*/ 43107 w 601"/>
              <a:gd name="T35" fmla="*/ 50688 h 552"/>
              <a:gd name="T36" fmla="*/ 55679 w 601"/>
              <a:gd name="T37" fmla="*/ 50688 h 552"/>
              <a:gd name="T38" fmla="*/ 106689 w 601"/>
              <a:gd name="T39" fmla="*/ 0 h 552"/>
              <a:gd name="T40" fmla="*/ 157339 w 601"/>
              <a:gd name="T41" fmla="*/ 50688 h 552"/>
              <a:gd name="T42" fmla="*/ 174941 w 601"/>
              <a:gd name="T43" fmla="*/ 50688 h 552"/>
              <a:gd name="T44" fmla="*/ 195416 w 601"/>
              <a:gd name="T45" fmla="*/ 50688 h 552"/>
              <a:gd name="T46" fmla="*/ 205475 w 601"/>
              <a:gd name="T47" fmla="*/ 50688 h 552"/>
              <a:gd name="T48" fmla="*/ 215533 w 601"/>
              <a:gd name="T49" fmla="*/ 60753 h 552"/>
              <a:gd name="T50" fmla="*/ 215533 w 601"/>
              <a:gd name="T51" fmla="*/ 126899 h 552"/>
              <a:gd name="T52" fmla="*/ 215533 w 601"/>
              <a:gd name="T53" fmla="*/ 167521 h 552"/>
              <a:gd name="T54" fmla="*/ 215533 w 601"/>
              <a:gd name="T55" fmla="*/ 188012 h 552"/>
              <a:gd name="T56" fmla="*/ 205475 w 601"/>
              <a:gd name="T57" fmla="*/ 198078 h 552"/>
              <a:gd name="T58" fmla="*/ 106689 w 601"/>
              <a:gd name="T59" fmla="*/ 20131 h 552"/>
              <a:gd name="T60" fmla="*/ 106689 w 601"/>
              <a:gd name="T61" fmla="*/ 20131 h 552"/>
              <a:gd name="T62" fmla="*/ 76155 w 601"/>
              <a:gd name="T63" fmla="*/ 50688 h 552"/>
              <a:gd name="T64" fmla="*/ 136863 w 601"/>
              <a:gd name="T65" fmla="*/ 50688 h 552"/>
              <a:gd name="T66" fmla="*/ 106689 w 601"/>
              <a:gd name="T67" fmla="*/ 20131 h 552"/>
              <a:gd name="T68" fmla="*/ 144766 w 601"/>
              <a:gd name="T69" fmla="*/ 111801 h 552"/>
              <a:gd name="T70" fmla="*/ 144766 w 601"/>
              <a:gd name="T71" fmla="*/ 111801 h 552"/>
              <a:gd name="T72" fmla="*/ 116747 w 601"/>
              <a:gd name="T73" fmla="*/ 111801 h 552"/>
              <a:gd name="T74" fmla="*/ 116747 w 601"/>
              <a:gd name="T75" fmla="*/ 86277 h 552"/>
              <a:gd name="T76" fmla="*/ 106689 w 601"/>
              <a:gd name="T77" fmla="*/ 76211 h 552"/>
              <a:gd name="T78" fmla="*/ 96271 w 601"/>
              <a:gd name="T79" fmla="*/ 86277 h 552"/>
              <a:gd name="T80" fmla="*/ 96271 w 601"/>
              <a:gd name="T81" fmla="*/ 111801 h 552"/>
              <a:gd name="T82" fmla="*/ 71126 w 601"/>
              <a:gd name="T83" fmla="*/ 111801 h 552"/>
              <a:gd name="T84" fmla="*/ 60708 w 601"/>
              <a:gd name="T85" fmla="*/ 121866 h 552"/>
              <a:gd name="T86" fmla="*/ 71126 w 601"/>
              <a:gd name="T87" fmla="*/ 131932 h 552"/>
              <a:gd name="T88" fmla="*/ 96271 w 601"/>
              <a:gd name="T89" fmla="*/ 131932 h 552"/>
              <a:gd name="T90" fmla="*/ 96271 w 601"/>
              <a:gd name="T91" fmla="*/ 159972 h 552"/>
              <a:gd name="T92" fmla="*/ 106689 w 601"/>
              <a:gd name="T93" fmla="*/ 170038 h 552"/>
              <a:gd name="T94" fmla="*/ 116747 w 601"/>
              <a:gd name="T95" fmla="*/ 159972 h 552"/>
              <a:gd name="T96" fmla="*/ 116747 w 601"/>
              <a:gd name="T97" fmla="*/ 131932 h 552"/>
              <a:gd name="T98" fmla="*/ 144766 w 601"/>
              <a:gd name="T99" fmla="*/ 131932 h 552"/>
              <a:gd name="T100" fmla="*/ 154824 w 601"/>
              <a:gd name="T101" fmla="*/ 121866 h 552"/>
              <a:gd name="T102" fmla="*/ 144766 w 601"/>
              <a:gd name="T103" fmla="*/ 111801 h 5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1" h="552">
                <a:moveTo>
                  <a:pt x="572" y="551"/>
                </a:moveTo>
                <a:lnTo>
                  <a:pt x="572" y="551"/>
                </a:lnTo>
                <a:cubicBezTo>
                  <a:pt x="523" y="551"/>
                  <a:pt x="523" y="551"/>
                  <a:pt x="523" y="551"/>
                </a:cubicBezTo>
                <a:cubicBezTo>
                  <a:pt x="494" y="551"/>
                  <a:pt x="494" y="551"/>
                  <a:pt x="494" y="551"/>
                </a:cubicBezTo>
                <a:cubicBezTo>
                  <a:pt x="99" y="551"/>
                  <a:pt x="99" y="551"/>
                  <a:pt x="99" y="551"/>
                </a:cubicBezTo>
                <a:cubicBezTo>
                  <a:pt x="70" y="551"/>
                  <a:pt x="70" y="551"/>
                  <a:pt x="70" y="551"/>
                </a:cubicBezTo>
                <a:cubicBezTo>
                  <a:pt x="28" y="551"/>
                  <a:pt x="28" y="551"/>
                  <a:pt x="28" y="551"/>
                </a:cubicBezTo>
                <a:cubicBezTo>
                  <a:pt x="7" y="551"/>
                  <a:pt x="0" y="537"/>
                  <a:pt x="0" y="523"/>
                </a:cubicBezTo>
                <a:cubicBezTo>
                  <a:pt x="0" y="466"/>
                  <a:pt x="0" y="466"/>
                  <a:pt x="0" y="466"/>
                </a:cubicBezTo>
                <a:cubicBezTo>
                  <a:pt x="0" y="353"/>
                  <a:pt x="0" y="353"/>
                  <a:pt x="0" y="353"/>
                </a:cubicBezTo>
                <a:cubicBezTo>
                  <a:pt x="0" y="169"/>
                  <a:pt x="0" y="169"/>
                  <a:pt x="0" y="169"/>
                </a:cubicBezTo>
                <a:cubicBezTo>
                  <a:pt x="0" y="155"/>
                  <a:pt x="7" y="141"/>
                  <a:pt x="28" y="141"/>
                </a:cubicBezTo>
                <a:cubicBezTo>
                  <a:pt x="63" y="141"/>
                  <a:pt x="63" y="141"/>
                  <a:pt x="63" y="141"/>
                </a:cubicBezTo>
                <a:cubicBezTo>
                  <a:pt x="120" y="141"/>
                  <a:pt x="120" y="141"/>
                  <a:pt x="120" y="141"/>
                </a:cubicBezTo>
                <a:cubicBezTo>
                  <a:pt x="155" y="141"/>
                  <a:pt x="155" y="141"/>
                  <a:pt x="155" y="141"/>
                </a:cubicBezTo>
                <a:cubicBezTo>
                  <a:pt x="155" y="63"/>
                  <a:pt x="219" y="0"/>
                  <a:pt x="297" y="0"/>
                </a:cubicBezTo>
                <a:cubicBezTo>
                  <a:pt x="374" y="0"/>
                  <a:pt x="438" y="63"/>
                  <a:pt x="438" y="141"/>
                </a:cubicBezTo>
                <a:cubicBezTo>
                  <a:pt x="487" y="141"/>
                  <a:pt x="487" y="141"/>
                  <a:pt x="487" y="141"/>
                </a:cubicBezTo>
                <a:cubicBezTo>
                  <a:pt x="544" y="141"/>
                  <a:pt x="544" y="141"/>
                  <a:pt x="544" y="141"/>
                </a:cubicBezTo>
                <a:cubicBezTo>
                  <a:pt x="572" y="141"/>
                  <a:pt x="572" y="141"/>
                  <a:pt x="572" y="141"/>
                </a:cubicBezTo>
                <a:cubicBezTo>
                  <a:pt x="586" y="141"/>
                  <a:pt x="600" y="155"/>
                  <a:pt x="600" y="169"/>
                </a:cubicBezTo>
                <a:cubicBezTo>
                  <a:pt x="600" y="353"/>
                  <a:pt x="600" y="353"/>
                  <a:pt x="600" y="353"/>
                </a:cubicBezTo>
                <a:cubicBezTo>
                  <a:pt x="600" y="466"/>
                  <a:pt x="600" y="466"/>
                  <a:pt x="600" y="466"/>
                </a:cubicBezTo>
                <a:cubicBezTo>
                  <a:pt x="600" y="523"/>
                  <a:pt x="600" y="523"/>
                  <a:pt x="600" y="523"/>
                </a:cubicBezTo>
                <a:cubicBezTo>
                  <a:pt x="600" y="537"/>
                  <a:pt x="586" y="551"/>
                  <a:pt x="572" y="551"/>
                </a:cubicBezTo>
                <a:close/>
                <a:moveTo>
                  <a:pt x="297" y="56"/>
                </a:moveTo>
                <a:lnTo>
                  <a:pt x="297" y="56"/>
                </a:lnTo>
                <a:cubicBezTo>
                  <a:pt x="254" y="56"/>
                  <a:pt x="212" y="99"/>
                  <a:pt x="212" y="141"/>
                </a:cubicBezTo>
                <a:cubicBezTo>
                  <a:pt x="381" y="141"/>
                  <a:pt x="381" y="141"/>
                  <a:pt x="381" y="141"/>
                </a:cubicBezTo>
                <a:cubicBezTo>
                  <a:pt x="381" y="99"/>
                  <a:pt x="346" y="56"/>
                  <a:pt x="297" y="56"/>
                </a:cubicBezTo>
                <a:close/>
                <a:moveTo>
                  <a:pt x="403" y="311"/>
                </a:moveTo>
                <a:lnTo>
                  <a:pt x="403" y="311"/>
                </a:lnTo>
                <a:cubicBezTo>
                  <a:pt x="325" y="311"/>
                  <a:pt x="325" y="311"/>
                  <a:pt x="325" y="311"/>
                </a:cubicBezTo>
                <a:cubicBezTo>
                  <a:pt x="325" y="240"/>
                  <a:pt x="325" y="240"/>
                  <a:pt x="325" y="240"/>
                </a:cubicBezTo>
                <a:cubicBezTo>
                  <a:pt x="325" y="219"/>
                  <a:pt x="318" y="212"/>
                  <a:pt x="297" y="212"/>
                </a:cubicBezTo>
                <a:cubicBezTo>
                  <a:pt x="283" y="212"/>
                  <a:pt x="268" y="219"/>
                  <a:pt x="268" y="240"/>
                </a:cubicBezTo>
                <a:cubicBezTo>
                  <a:pt x="268" y="311"/>
                  <a:pt x="268" y="311"/>
                  <a:pt x="268" y="311"/>
                </a:cubicBezTo>
                <a:cubicBezTo>
                  <a:pt x="198" y="311"/>
                  <a:pt x="198" y="311"/>
                  <a:pt x="198" y="311"/>
                </a:cubicBezTo>
                <a:cubicBezTo>
                  <a:pt x="176" y="311"/>
                  <a:pt x="169" y="325"/>
                  <a:pt x="169" y="339"/>
                </a:cubicBezTo>
                <a:cubicBezTo>
                  <a:pt x="169" y="360"/>
                  <a:pt x="176" y="367"/>
                  <a:pt x="198" y="367"/>
                </a:cubicBezTo>
                <a:cubicBezTo>
                  <a:pt x="268" y="367"/>
                  <a:pt x="268" y="367"/>
                  <a:pt x="268" y="367"/>
                </a:cubicBezTo>
                <a:cubicBezTo>
                  <a:pt x="268" y="445"/>
                  <a:pt x="268" y="445"/>
                  <a:pt x="268" y="445"/>
                </a:cubicBezTo>
                <a:cubicBezTo>
                  <a:pt x="268" y="459"/>
                  <a:pt x="283" y="473"/>
                  <a:pt x="297" y="473"/>
                </a:cubicBezTo>
                <a:cubicBezTo>
                  <a:pt x="318" y="473"/>
                  <a:pt x="325" y="459"/>
                  <a:pt x="325" y="445"/>
                </a:cubicBezTo>
                <a:cubicBezTo>
                  <a:pt x="325" y="367"/>
                  <a:pt x="325" y="367"/>
                  <a:pt x="325" y="367"/>
                </a:cubicBezTo>
                <a:cubicBezTo>
                  <a:pt x="403" y="367"/>
                  <a:pt x="403" y="367"/>
                  <a:pt x="403" y="367"/>
                </a:cubicBezTo>
                <a:cubicBezTo>
                  <a:pt x="417" y="367"/>
                  <a:pt x="431" y="360"/>
                  <a:pt x="431" y="339"/>
                </a:cubicBezTo>
                <a:cubicBezTo>
                  <a:pt x="431" y="325"/>
                  <a:pt x="417" y="311"/>
                  <a:pt x="403" y="311"/>
                </a:cubicBezTo>
                <a:close/>
              </a:path>
            </a:pathLst>
          </a:custGeom>
          <a:solidFill>
            <a:schemeClr val="tx1"/>
          </a:solidFill>
          <a:ln>
            <a:noFill/>
          </a:ln>
          <a:effectLst/>
        </p:spPr>
        <p:txBody>
          <a:bodyPr wrap="none" anchor="ctr"/>
          <a:lstStyle/>
          <a:p>
            <a:endParaRPr lang="en-US"/>
          </a:p>
        </p:txBody>
      </p:sp>
      <p:sp>
        <p:nvSpPr>
          <p:cNvPr id="8" name="Freeform 41"/>
          <p:cNvSpPr>
            <a:spLocks noChangeArrowheads="1"/>
          </p:cNvSpPr>
          <p:nvPr/>
        </p:nvSpPr>
        <p:spPr bwMode="auto">
          <a:xfrm>
            <a:off x="5927446" y="5594761"/>
            <a:ext cx="340465" cy="340465"/>
          </a:xfrm>
          <a:custGeom>
            <a:avLst/>
            <a:gdLst>
              <a:gd name="T0" fmla="*/ 208618 w 608"/>
              <a:gd name="T1" fmla="*/ 218715 h 609"/>
              <a:gd name="T2" fmla="*/ 208618 w 608"/>
              <a:gd name="T3" fmla="*/ 218715 h 609"/>
              <a:gd name="T4" fmla="*/ 10089 w 608"/>
              <a:gd name="T5" fmla="*/ 218715 h 609"/>
              <a:gd name="T6" fmla="*/ 0 w 608"/>
              <a:gd name="T7" fmla="*/ 208643 h 609"/>
              <a:gd name="T8" fmla="*/ 0 w 608"/>
              <a:gd name="T9" fmla="*/ 10432 h 609"/>
              <a:gd name="T10" fmla="*/ 10089 w 608"/>
              <a:gd name="T11" fmla="*/ 0 h 609"/>
              <a:gd name="T12" fmla="*/ 208618 w 608"/>
              <a:gd name="T13" fmla="*/ 0 h 609"/>
              <a:gd name="T14" fmla="*/ 218707 w 608"/>
              <a:gd name="T15" fmla="*/ 10432 h 609"/>
              <a:gd name="T16" fmla="*/ 218707 w 608"/>
              <a:gd name="T17" fmla="*/ 208643 h 609"/>
              <a:gd name="T18" fmla="*/ 208618 w 608"/>
              <a:gd name="T19" fmla="*/ 218715 h 609"/>
              <a:gd name="T20" fmla="*/ 20177 w 608"/>
              <a:gd name="T21" fmla="*/ 20505 h 609"/>
              <a:gd name="T22" fmla="*/ 20177 w 608"/>
              <a:gd name="T23" fmla="*/ 20505 h 609"/>
              <a:gd name="T24" fmla="*/ 20177 w 608"/>
              <a:gd name="T25" fmla="*/ 193534 h 609"/>
              <a:gd name="T26" fmla="*/ 40715 w 608"/>
              <a:gd name="T27" fmla="*/ 170512 h 609"/>
              <a:gd name="T28" fmla="*/ 65936 w 608"/>
              <a:gd name="T29" fmla="*/ 160439 h 609"/>
              <a:gd name="T30" fmla="*/ 88996 w 608"/>
              <a:gd name="T31" fmla="*/ 150007 h 609"/>
              <a:gd name="T32" fmla="*/ 88996 w 608"/>
              <a:gd name="T33" fmla="*/ 132380 h 609"/>
              <a:gd name="T34" fmla="*/ 81430 w 608"/>
              <a:gd name="T35" fmla="*/ 111876 h 609"/>
              <a:gd name="T36" fmla="*/ 73863 w 608"/>
              <a:gd name="T37" fmla="*/ 104321 h 609"/>
              <a:gd name="T38" fmla="*/ 78907 w 608"/>
              <a:gd name="T39" fmla="*/ 89213 h 609"/>
              <a:gd name="T40" fmla="*/ 76385 w 608"/>
              <a:gd name="T41" fmla="*/ 68708 h 609"/>
              <a:gd name="T42" fmla="*/ 109534 w 608"/>
              <a:gd name="T43" fmla="*/ 40649 h 609"/>
              <a:gd name="T44" fmla="*/ 142321 w 608"/>
              <a:gd name="T45" fmla="*/ 68708 h 609"/>
              <a:gd name="T46" fmla="*/ 142321 w 608"/>
              <a:gd name="T47" fmla="*/ 89213 h 609"/>
              <a:gd name="T48" fmla="*/ 145204 w 608"/>
              <a:gd name="T49" fmla="*/ 104321 h 609"/>
              <a:gd name="T50" fmla="*/ 137277 w 608"/>
              <a:gd name="T51" fmla="*/ 111876 h 609"/>
              <a:gd name="T52" fmla="*/ 129711 w 608"/>
              <a:gd name="T53" fmla="*/ 132380 h 609"/>
              <a:gd name="T54" fmla="*/ 129711 w 608"/>
              <a:gd name="T55" fmla="*/ 150007 h 609"/>
              <a:gd name="T56" fmla="*/ 152770 w 608"/>
              <a:gd name="T57" fmla="*/ 160439 h 609"/>
              <a:gd name="T58" fmla="*/ 177992 w 608"/>
              <a:gd name="T59" fmla="*/ 170512 h 609"/>
              <a:gd name="T60" fmla="*/ 198529 w 608"/>
              <a:gd name="T61" fmla="*/ 193534 h 609"/>
              <a:gd name="T62" fmla="*/ 198529 w 608"/>
              <a:gd name="T63" fmla="*/ 20505 h 609"/>
              <a:gd name="T64" fmla="*/ 20177 w 608"/>
              <a:gd name="T65" fmla="*/ 20505 h 6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609">
                <a:moveTo>
                  <a:pt x="579" y="608"/>
                </a:moveTo>
                <a:lnTo>
                  <a:pt x="579" y="608"/>
                </a:lnTo>
                <a:cubicBezTo>
                  <a:pt x="28" y="608"/>
                  <a:pt x="28" y="608"/>
                  <a:pt x="28" y="608"/>
                </a:cubicBezTo>
                <a:cubicBezTo>
                  <a:pt x="14" y="608"/>
                  <a:pt x="0" y="594"/>
                  <a:pt x="0" y="580"/>
                </a:cubicBezTo>
                <a:cubicBezTo>
                  <a:pt x="0" y="29"/>
                  <a:pt x="0" y="29"/>
                  <a:pt x="0" y="29"/>
                </a:cubicBezTo>
                <a:cubicBezTo>
                  <a:pt x="0" y="15"/>
                  <a:pt x="14" y="0"/>
                  <a:pt x="28" y="0"/>
                </a:cubicBezTo>
                <a:cubicBezTo>
                  <a:pt x="579" y="0"/>
                  <a:pt x="579" y="0"/>
                  <a:pt x="579" y="0"/>
                </a:cubicBezTo>
                <a:cubicBezTo>
                  <a:pt x="593" y="0"/>
                  <a:pt x="607" y="15"/>
                  <a:pt x="607" y="29"/>
                </a:cubicBezTo>
                <a:cubicBezTo>
                  <a:pt x="607" y="580"/>
                  <a:pt x="607" y="580"/>
                  <a:pt x="607" y="580"/>
                </a:cubicBezTo>
                <a:cubicBezTo>
                  <a:pt x="607" y="594"/>
                  <a:pt x="593" y="608"/>
                  <a:pt x="579" y="608"/>
                </a:cubicBezTo>
                <a:close/>
                <a:moveTo>
                  <a:pt x="56" y="57"/>
                </a:moveTo>
                <a:lnTo>
                  <a:pt x="56" y="57"/>
                </a:lnTo>
                <a:cubicBezTo>
                  <a:pt x="56" y="538"/>
                  <a:pt x="56" y="538"/>
                  <a:pt x="56" y="538"/>
                </a:cubicBezTo>
                <a:cubicBezTo>
                  <a:pt x="70" y="516"/>
                  <a:pt x="84" y="488"/>
                  <a:pt x="113" y="474"/>
                </a:cubicBezTo>
                <a:cubicBezTo>
                  <a:pt x="155" y="453"/>
                  <a:pt x="134" y="467"/>
                  <a:pt x="183" y="446"/>
                </a:cubicBezTo>
                <a:cubicBezTo>
                  <a:pt x="233" y="424"/>
                  <a:pt x="247" y="417"/>
                  <a:pt x="247" y="417"/>
                </a:cubicBezTo>
                <a:cubicBezTo>
                  <a:pt x="247" y="368"/>
                  <a:pt x="247" y="368"/>
                  <a:pt x="247" y="368"/>
                </a:cubicBezTo>
                <a:cubicBezTo>
                  <a:pt x="247" y="368"/>
                  <a:pt x="233" y="354"/>
                  <a:pt x="226" y="311"/>
                </a:cubicBezTo>
                <a:cubicBezTo>
                  <a:pt x="212" y="319"/>
                  <a:pt x="212" y="297"/>
                  <a:pt x="205" y="290"/>
                </a:cubicBezTo>
                <a:cubicBezTo>
                  <a:pt x="205" y="276"/>
                  <a:pt x="205" y="241"/>
                  <a:pt x="219" y="248"/>
                </a:cubicBezTo>
                <a:cubicBezTo>
                  <a:pt x="212" y="227"/>
                  <a:pt x="212" y="205"/>
                  <a:pt x="212" y="191"/>
                </a:cubicBezTo>
                <a:cubicBezTo>
                  <a:pt x="212" y="156"/>
                  <a:pt x="247" y="121"/>
                  <a:pt x="304" y="113"/>
                </a:cubicBezTo>
                <a:cubicBezTo>
                  <a:pt x="367" y="121"/>
                  <a:pt x="395" y="156"/>
                  <a:pt x="395" y="191"/>
                </a:cubicBezTo>
                <a:cubicBezTo>
                  <a:pt x="395" y="205"/>
                  <a:pt x="395" y="227"/>
                  <a:pt x="395" y="248"/>
                </a:cubicBezTo>
                <a:cubicBezTo>
                  <a:pt x="410" y="241"/>
                  <a:pt x="403" y="276"/>
                  <a:pt x="403" y="290"/>
                </a:cubicBezTo>
                <a:cubicBezTo>
                  <a:pt x="395" y="297"/>
                  <a:pt x="395" y="311"/>
                  <a:pt x="381" y="311"/>
                </a:cubicBezTo>
                <a:cubicBezTo>
                  <a:pt x="374" y="354"/>
                  <a:pt x="360" y="368"/>
                  <a:pt x="360" y="368"/>
                </a:cubicBezTo>
                <a:cubicBezTo>
                  <a:pt x="360" y="417"/>
                  <a:pt x="360" y="417"/>
                  <a:pt x="360" y="417"/>
                </a:cubicBezTo>
                <a:cubicBezTo>
                  <a:pt x="360" y="417"/>
                  <a:pt x="374" y="424"/>
                  <a:pt x="424" y="446"/>
                </a:cubicBezTo>
                <a:cubicBezTo>
                  <a:pt x="473" y="467"/>
                  <a:pt x="452" y="453"/>
                  <a:pt x="494" y="474"/>
                </a:cubicBezTo>
                <a:cubicBezTo>
                  <a:pt x="523" y="488"/>
                  <a:pt x="537" y="516"/>
                  <a:pt x="551" y="538"/>
                </a:cubicBezTo>
                <a:cubicBezTo>
                  <a:pt x="551" y="57"/>
                  <a:pt x="551" y="57"/>
                  <a:pt x="551" y="57"/>
                </a:cubicBezTo>
                <a:lnTo>
                  <a:pt x="56" y="57"/>
                </a:lnTo>
                <a:close/>
              </a:path>
            </a:pathLst>
          </a:custGeom>
          <a:solidFill>
            <a:schemeClr val="tx1"/>
          </a:solidFill>
          <a:ln>
            <a:noFill/>
          </a:ln>
          <a:effectLst/>
        </p:spPr>
        <p:txBody>
          <a:bodyPr wrap="none" anchor="ctr"/>
          <a:lstStyle/>
          <a:p>
            <a:endParaRPr lang="en-US"/>
          </a:p>
        </p:txBody>
      </p:sp>
      <p:sp>
        <p:nvSpPr>
          <p:cNvPr id="9" name="Freeform 42"/>
          <p:cNvSpPr>
            <a:spLocks noChangeArrowheads="1"/>
          </p:cNvSpPr>
          <p:nvPr/>
        </p:nvSpPr>
        <p:spPr bwMode="auto">
          <a:xfrm>
            <a:off x="4774466" y="5597936"/>
            <a:ext cx="335530" cy="340465"/>
          </a:xfrm>
          <a:custGeom>
            <a:avLst/>
            <a:gdLst>
              <a:gd name="T0" fmla="*/ 205475 w 601"/>
              <a:gd name="T1" fmla="*/ 218715 h 609"/>
              <a:gd name="T2" fmla="*/ 154824 w 601"/>
              <a:gd name="T3" fmla="*/ 208643 h 609"/>
              <a:gd name="T4" fmla="*/ 195416 w 601"/>
              <a:gd name="T5" fmla="*/ 198570 h 609"/>
              <a:gd name="T6" fmla="*/ 195416 w 601"/>
              <a:gd name="T7" fmla="*/ 167993 h 609"/>
              <a:gd name="T8" fmla="*/ 215533 w 601"/>
              <a:gd name="T9" fmla="*/ 167993 h 609"/>
              <a:gd name="T10" fmla="*/ 205475 w 601"/>
              <a:gd name="T11" fmla="*/ 218715 h 609"/>
              <a:gd name="T12" fmla="*/ 205475 w 601"/>
              <a:gd name="T13" fmla="*/ 81658 h 609"/>
              <a:gd name="T14" fmla="*/ 215533 w 601"/>
              <a:gd name="T15" fmla="*/ 127344 h 609"/>
              <a:gd name="T16" fmla="*/ 195416 w 601"/>
              <a:gd name="T17" fmla="*/ 127344 h 609"/>
              <a:gd name="T18" fmla="*/ 205475 w 601"/>
              <a:gd name="T19" fmla="*/ 81658 h 609"/>
              <a:gd name="T20" fmla="*/ 205475 w 601"/>
              <a:gd name="T21" fmla="*/ 61154 h 609"/>
              <a:gd name="T22" fmla="*/ 195416 w 601"/>
              <a:gd name="T23" fmla="*/ 51082 h 609"/>
              <a:gd name="T24" fmla="*/ 164883 w 601"/>
              <a:gd name="T25" fmla="*/ 20505 h 609"/>
              <a:gd name="T26" fmla="*/ 154824 w 601"/>
              <a:gd name="T27" fmla="*/ 10432 h 609"/>
              <a:gd name="T28" fmla="*/ 164883 w 601"/>
              <a:gd name="T29" fmla="*/ 0 h 609"/>
              <a:gd name="T30" fmla="*/ 215533 w 601"/>
              <a:gd name="T31" fmla="*/ 10432 h 609"/>
              <a:gd name="T32" fmla="*/ 205475 w 601"/>
              <a:gd name="T33" fmla="*/ 61154 h 609"/>
              <a:gd name="T34" fmla="*/ 124291 w 601"/>
              <a:gd name="T35" fmla="*/ 20505 h 609"/>
              <a:gd name="T36" fmla="*/ 81184 w 601"/>
              <a:gd name="T37" fmla="*/ 10432 h 609"/>
              <a:gd name="T38" fmla="*/ 124291 w 601"/>
              <a:gd name="T39" fmla="*/ 0 h 609"/>
              <a:gd name="T40" fmla="*/ 124291 w 601"/>
              <a:gd name="T41" fmla="*/ 20505 h 609"/>
              <a:gd name="T42" fmla="*/ 111718 w 601"/>
              <a:gd name="T43" fmla="*/ 86695 h 609"/>
              <a:gd name="T44" fmla="*/ 109203 w 601"/>
              <a:gd name="T45" fmla="*/ 78781 h 609"/>
              <a:gd name="T46" fmla="*/ 124291 w 601"/>
              <a:gd name="T47" fmla="*/ 71226 h 609"/>
              <a:gd name="T48" fmla="*/ 159853 w 601"/>
              <a:gd name="T49" fmla="*/ 101803 h 609"/>
              <a:gd name="T50" fmla="*/ 162368 w 601"/>
              <a:gd name="T51" fmla="*/ 109358 h 609"/>
              <a:gd name="T52" fmla="*/ 159853 w 601"/>
              <a:gd name="T53" fmla="*/ 117272 h 609"/>
              <a:gd name="T54" fmla="*/ 124291 w 601"/>
              <a:gd name="T55" fmla="*/ 147489 h 609"/>
              <a:gd name="T56" fmla="*/ 109203 w 601"/>
              <a:gd name="T57" fmla="*/ 139935 h 609"/>
              <a:gd name="T58" fmla="*/ 111718 w 601"/>
              <a:gd name="T59" fmla="*/ 132380 h 609"/>
              <a:gd name="T60" fmla="*/ 63223 w 601"/>
              <a:gd name="T61" fmla="*/ 119790 h 609"/>
              <a:gd name="T62" fmla="*/ 63223 w 601"/>
              <a:gd name="T63" fmla="*/ 99285 h 609"/>
              <a:gd name="T64" fmla="*/ 111718 w 601"/>
              <a:gd name="T65" fmla="*/ 86695 h 609"/>
              <a:gd name="T66" fmla="*/ 50650 w 601"/>
              <a:gd name="T67" fmla="*/ 20505 h 609"/>
              <a:gd name="T68" fmla="*/ 20116 w 601"/>
              <a:gd name="T69" fmla="*/ 20505 h 609"/>
              <a:gd name="T70" fmla="*/ 10058 w 601"/>
              <a:gd name="T71" fmla="*/ 61154 h 609"/>
              <a:gd name="T72" fmla="*/ 0 w 601"/>
              <a:gd name="T73" fmla="*/ 51082 h 609"/>
              <a:gd name="T74" fmla="*/ 10058 w 601"/>
              <a:gd name="T75" fmla="*/ 0 h 609"/>
              <a:gd name="T76" fmla="*/ 50650 w 601"/>
              <a:gd name="T77" fmla="*/ 0 h 609"/>
              <a:gd name="T78" fmla="*/ 50650 w 601"/>
              <a:gd name="T79" fmla="*/ 20505 h 609"/>
              <a:gd name="T80" fmla="*/ 10058 w 601"/>
              <a:gd name="T81" fmla="*/ 137417 h 609"/>
              <a:gd name="T82" fmla="*/ 0 w 601"/>
              <a:gd name="T83" fmla="*/ 91731 h 609"/>
              <a:gd name="T84" fmla="*/ 20116 w 601"/>
              <a:gd name="T85" fmla="*/ 91731 h 609"/>
              <a:gd name="T86" fmla="*/ 10058 w 601"/>
              <a:gd name="T87" fmla="*/ 137417 h 609"/>
              <a:gd name="T88" fmla="*/ 10058 w 601"/>
              <a:gd name="T89" fmla="*/ 157921 h 609"/>
              <a:gd name="T90" fmla="*/ 20116 w 601"/>
              <a:gd name="T91" fmla="*/ 198570 h 609"/>
              <a:gd name="T92" fmla="*/ 60708 w 601"/>
              <a:gd name="T93" fmla="*/ 208643 h 609"/>
              <a:gd name="T94" fmla="*/ 10058 w 601"/>
              <a:gd name="T95" fmla="*/ 218715 h 609"/>
              <a:gd name="T96" fmla="*/ 0 w 601"/>
              <a:gd name="T97" fmla="*/ 167993 h 609"/>
              <a:gd name="T98" fmla="*/ 10058 w 601"/>
              <a:gd name="T99" fmla="*/ 157921 h 609"/>
              <a:gd name="T100" fmla="*/ 91242 w 601"/>
              <a:gd name="T101" fmla="*/ 198570 h 609"/>
              <a:gd name="T102" fmla="*/ 134349 w 601"/>
              <a:gd name="T103" fmla="*/ 208643 h 609"/>
              <a:gd name="T104" fmla="*/ 91242 w 601"/>
              <a:gd name="T105" fmla="*/ 218715 h 609"/>
              <a:gd name="T106" fmla="*/ 91242 w 601"/>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1" h="609">
                <a:moveTo>
                  <a:pt x="572" y="608"/>
                </a:moveTo>
                <a:lnTo>
                  <a:pt x="572" y="608"/>
                </a:lnTo>
                <a:cubicBezTo>
                  <a:pt x="459" y="608"/>
                  <a:pt x="459" y="608"/>
                  <a:pt x="459" y="608"/>
                </a:cubicBezTo>
                <a:cubicBezTo>
                  <a:pt x="445" y="608"/>
                  <a:pt x="431" y="594"/>
                  <a:pt x="431" y="580"/>
                </a:cubicBezTo>
                <a:cubicBezTo>
                  <a:pt x="431" y="559"/>
                  <a:pt x="445" y="552"/>
                  <a:pt x="459" y="552"/>
                </a:cubicBezTo>
                <a:cubicBezTo>
                  <a:pt x="544" y="552"/>
                  <a:pt x="544" y="552"/>
                  <a:pt x="544" y="552"/>
                </a:cubicBezTo>
                <a:cubicBezTo>
                  <a:pt x="544" y="467"/>
                  <a:pt x="544" y="467"/>
                  <a:pt x="544" y="467"/>
                </a:cubicBezTo>
                <a:cubicBezTo>
                  <a:pt x="544" y="446"/>
                  <a:pt x="558" y="439"/>
                  <a:pt x="572" y="439"/>
                </a:cubicBezTo>
                <a:cubicBezTo>
                  <a:pt x="593" y="439"/>
                  <a:pt x="600" y="446"/>
                  <a:pt x="600" y="467"/>
                </a:cubicBezTo>
                <a:cubicBezTo>
                  <a:pt x="600" y="580"/>
                  <a:pt x="600" y="580"/>
                  <a:pt x="600" y="580"/>
                </a:cubicBezTo>
                <a:cubicBezTo>
                  <a:pt x="600" y="594"/>
                  <a:pt x="593" y="608"/>
                  <a:pt x="572" y="608"/>
                </a:cubicBezTo>
                <a:close/>
                <a:moveTo>
                  <a:pt x="572" y="227"/>
                </a:moveTo>
                <a:lnTo>
                  <a:pt x="572" y="227"/>
                </a:lnTo>
                <a:cubicBezTo>
                  <a:pt x="593" y="227"/>
                  <a:pt x="600" y="241"/>
                  <a:pt x="600" y="255"/>
                </a:cubicBezTo>
                <a:cubicBezTo>
                  <a:pt x="600" y="354"/>
                  <a:pt x="600" y="354"/>
                  <a:pt x="600" y="354"/>
                </a:cubicBezTo>
                <a:cubicBezTo>
                  <a:pt x="600" y="368"/>
                  <a:pt x="593" y="382"/>
                  <a:pt x="572" y="382"/>
                </a:cubicBezTo>
                <a:cubicBezTo>
                  <a:pt x="558" y="382"/>
                  <a:pt x="544" y="368"/>
                  <a:pt x="544" y="354"/>
                </a:cubicBezTo>
                <a:cubicBezTo>
                  <a:pt x="544" y="255"/>
                  <a:pt x="544" y="255"/>
                  <a:pt x="544" y="255"/>
                </a:cubicBezTo>
                <a:cubicBezTo>
                  <a:pt x="544" y="241"/>
                  <a:pt x="558" y="227"/>
                  <a:pt x="572" y="227"/>
                </a:cubicBezTo>
                <a:close/>
                <a:moveTo>
                  <a:pt x="572" y="170"/>
                </a:moveTo>
                <a:lnTo>
                  <a:pt x="572" y="170"/>
                </a:lnTo>
                <a:cubicBezTo>
                  <a:pt x="558" y="170"/>
                  <a:pt x="544" y="163"/>
                  <a:pt x="544" y="142"/>
                </a:cubicBezTo>
                <a:cubicBezTo>
                  <a:pt x="544" y="57"/>
                  <a:pt x="544" y="57"/>
                  <a:pt x="544" y="57"/>
                </a:cubicBezTo>
                <a:cubicBezTo>
                  <a:pt x="459" y="57"/>
                  <a:pt x="459" y="57"/>
                  <a:pt x="459" y="57"/>
                </a:cubicBezTo>
                <a:cubicBezTo>
                  <a:pt x="445" y="57"/>
                  <a:pt x="431" y="50"/>
                  <a:pt x="431" y="29"/>
                </a:cubicBezTo>
                <a:cubicBezTo>
                  <a:pt x="431" y="15"/>
                  <a:pt x="445" y="0"/>
                  <a:pt x="459" y="0"/>
                </a:cubicBezTo>
                <a:cubicBezTo>
                  <a:pt x="572" y="0"/>
                  <a:pt x="572" y="0"/>
                  <a:pt x="572" y="0"/>
                </a:cubicBezTo>
                <a:cubicBezTo>
                  <a:pt x="593" y="0"/>
                  <a:pt x="600" y="15"/>
                  <a:pt x="600" y="29"/>
                </a:cubicBezTo>
                <a:cubicBezTo>
                  <a:pt x="600" y="142"/>
                  <a:pt x="600" y="142"/>
                  <a:pt x="600" y="142"/>
                </a:cubicBezTo>
                <a:cubicBezTo>
                  <a:pt x="600" y="163"/>
                  <a:pt x="593" y="170"/>
                  <a:pt x="572" y="170"/>
                </a:cubicBezTo>
                <a:close/>
                <a:moveTo>
                  <a:pt x="346" y="57"/>
                </a:moveTo>
                <a:lnTo>
                  <a:pt x="346" y="57"/>
                </a:lnTo>
                <a:cubicBezTo>
                  <a:pt x="254" y="57"/>
                  <a:pt x="254" y="57"/>
                  <a:pt x="254" y="57"/>
                </a:cubicBezTo>
                <a:cubicBezTo>
                  <a:pt x="240" y="57"/>
                  <a:pt x="226" y="50"/>
                  <a:pt x="226" y="29"/>
                </a:cubicBezTo>
                <a:cubicBezTo>
                  <a:pt x="226" y="15"/>
                  <a:pt x="240" y="0"/>
                  <a:pt x="254" y="0"/>
                </a:cubicBezTo>
                <a:cubicBezTo>
                  <a:pt x="346" y="0"/>
                  <a:pt x="346" y="0"/>
                  <a:pt x="346" y="0"/>
                </a:cubicBezTo>
                <a:cubicBezTo>
                  <a:pt x="367" y="0"/>
                  <a:pt x="374" y="15"/>
                  <a:pt x="374" y="29"/>
                </a:cubicBezTo>
                <a:cubicBezTo>
                  <a:pt x="374" y="50"/>
                  <a:pt x="367" y="57"/>
                  <a:pt x="346" y="57"/>
                </a:cubicBezTo>
                <a:close/>
                <a:moveTo>
                  <a:pt x="311" y="241"/>
                </a:moveTo>
                <a:lnTo>
                  <a:pt x="311" y="241"/>
                </a:lnTo>
                <a:cubicBezTo>
                  <a:pt x="304" y="234"/>
                  <a:pt x="304" y="227"/>
                  <a:pt x="304" y="219"/>
                </a:cubicBezTo>
                <a:cubicBezTo>
                  <a:pt x="304" y="205"/>
                  <a:pt x="311" y="191"/>
                  <a:pt x="332" y="191"/>
                </a:cubicBezTo>
                <a:cubicBezTo>
                  <a:pt x="339" y="191"/>
                  <a:pt x="346" y="191"/>
                  <a:pt x="346" y="198"/>
                </a:cubicBezTo>
                <a:cubicBezTo>
                  <a:pt x="445" y="283"/>
                  <a:pt x="445" y="283"/>
                  <a:pt x="445" y="283"/>
                </a:cubicBezTo>
                <a:cubicBezTo>
                  <a:pt x="445" y="290"/>
                  <a:pt x="452" y="297"/>
                  <a:pt x="452" y="304"/>
                </a:cubicBezTo>
                <a:cubicBezTo>
                  <a:pt x="452" y="311"/>
                  <a:pt x="445" y="319"/>
                  <a:pt x="445" y="326"/>
                </a:cubicBezTo>
                <a:cubicBezTo>
                  <a:pt x="346" y="410"/>
                  <a:pt x="346" y="410"/>
                  <a:pt x="346" y="410"/>
                </a:cubicBezTo>
                <a:cubicBezTo>
                  <a:pt x="346" y="417"/>
                  <a:pt x="339" y="417"/>
                  <a:pt x="332" y="417"/>
                </a:cubicBezTo>
                <a:cubicBezTo>
                  <a:pt x="311" y="417"/>
                  <a:pt x="304" y="403"/>
                  <a:pt x="304" y="389"/>
                </a:cubicBezTo>
                <a:cubicBezTo>
                  <a:pt x="304" y="382"/>
                  <a:pt x="304" y="375"/>
                  <a:pt x="311" y="368"/>
                </a:cubicBezTo>
                <a:cubicBezTo>
                  <a:pt x="353" y="333"/>
                  <a:pt x="353" y="333"/>
                  <a:pt x="353" y="333"/>
                </a:cubicBezTo>
                <a:cubicBezTo>
                  <a:pt x="176" y="333"/>
                  <a:pt x="176" y="333"/>
                  <a:pt x="176" y="333"/>
                </a:cubicBezTo>
                <a:cubicBezTo>
                  <a:pt x="162" y="333"/>
                  <a:pt x="148" y="319"/>
                  <a:pt x="148" y="304"/>
                </a:cubicBezTo>
                <a:cubicBezTo>
                  <a:pt x="148" y="290"/>
                  <a:pt x="162" y="276"/>
                  <a:pt x="176" y="276"/>
                </a:cubicBezTo>
                <a:cubicBezTo>
                  <a:pt x="353" y="276"/>
                  <a:pt x="353" y="276"/>
                  <a:pt x="353" y="276"/>
                </a:cubicBezTo>
                <a:lnTo>
                  <a:pt x="311" y="241"/>
                </a:lnTo>
                <a:close/>
                <a:moveTo>
                  <a:pt x="141" y="57"/>
                </a:moveTo>
                <a:lnTo>
                  <a:pt x="141" y="57"/>
                </a:lnTo>
                <a:cubicBezTo>
                  <a:pt x="56" y="57"/>
                  <a:pt x="56" y="57"/>
                  <a:pt x="56" y="57"/>
                </a:cubicBezTo>
                <a:cubicBezTo>
                  <a:pt x="56" y="142"/>
                  <a:pt x="56" y="142"/>
                  <a:pt x="56" y="142"/>
                </a:cubicBezTo>
                <a:cubicBezTo>
                  <a:pt x="56" y="163"/>
                  <a:pt x="42" y="170"/>
                  <a:pt x="28" y="170"/>
                </a:cubicBezTo>
                <a:cubicBezTo>
                  <a:pt x="14" y="170"/>
                  <a:pt x="0" y="163"/>
                  <a:pt x="0" y="142"/>
                </a:cubicBezTo>
                <a:cubicBezTo>
                  <a:pt x="0" y="29"/>
                  <a:pt x="0" y="29"/>
                  <a:pt x="0" y="29"/>
                </a:cubicBezTo>
                <a:cubicBezTo>
                  <a:pt x="0" y="15"/>
                  <a:pt x="14" y="0"/>
                  <a:pt x="28" y="0"/>
                </a:cubicBezTo>
                <a:cubicBezTo>
                  <a:pt x="141" y="0"/>
                  <a:pt x="141" y="0"/>
                  <a:pt x="141" y="0"/>
                </a:cubicBezTo>
                <a:cubicBezTo>
                  <a:pt x="155" y="0"/>
                  <a:pt x="169" y="15"/>
                  <a:pt x="169" y="29"/>
                </a:cubicBezTo>
                <a:cubicBezTo>
                  <a:pt x="169" y="50"/>
                  <a:pt x="155" y="57"/>
                  <a:pt x="141" y="57"/>
                </a:cubicBezTo>
                <a:close/>
                <a:moveTo>
                  <a:pt x="28" y="382"/>
                </a:moveTo>
                <a:lnTo>
                  <a:pt x="28" y="382"/>
                </a:lnTo>
                <a:cubicBezTo>
                  <a:pt x="14" y="382"/>
                  <a:pt x="0" y="368"/>
                  <a:pt x="0" y="354"/>
                </a:cubicBezTo>
                <a:cubicBezTo>
                  <a:pt x="0" y="255"/>
                  <a:pt x="0" y="255"/>
                  <a:pt x="0" y="255"/>
                </a:cubicBezTo>
                <a:cubicBezTo>
                  <a:pt x="0" y="241"/>
                  <a:pt x="14" y="227"/>
                  <a:pt x="28" y="227"/>
                </a:cubicBezTo>
                <a:cubicBezTo>
                  <a:pt x="42" y="227"/>
                  <a:pt x="56" y="241"/>
                  <a:pt x="56" y="255"/>
                </a:cubicBezTo>
                <a:cubicBezTo>
                  <a:pt x="56" y="354"/>
                  <a:pt x="56" y="354"/>
                  <a:pt x="56" y="354"/>
                </a:cubicBezTo>
                <a:cubicBezTo>
                  <a:pt x="56" y="368"/>
                  <a:pt x="42" y="382"/>
                  <a:pt x="28" y="382"/>
                </a:cubicBezTo>
                <a:close/>
                <a:moveTo>
                  <a:pt x="28" y="439"/>
                </a:moveTo>
                <a:lnTo>
                  <a:pt x="28" y="439"/>
                </a:lnTo>
                <a:cubicBezTo>
                  <a:pt x="42" y="439"/>
                  <a:pt x="56" y="446"/>
                  <a:pt x="56" y="467"/>
                </a:cubicBezTo>
                <a:cubicBezTo>
                  <a:pt x="56" y="552"/>
                  <a:pt x="56" y="552"/>
                  <a:pt x="56" y="552"/>
                </a:cubicBezTo>
                <a:cubicBezTo>
                  <a:pt x="141" y="552"/>
                  <a:pt x="141" y="552"/>
                  <a:pt x="141" y="552"/>
                </a:cubicBezTo>
                <a:cubicBezTo>
                  <a:pt x="155" y="552"/>
                  <a:pt x="169" y="559"/>
                  <a:pt x="169" y="580"/>
                </a:cubicBezTo>
                <a:cubicBezTo>
                  <a:pt x="169" y="594"/>
                  <a:pt x="155" y="608"/>
                  <a:pt x="141" y="608"/>
                </a:cubicBezTo>
                <a:cubicBezTo>
                  <a:pt x="28" y="608"/>
                  <a:pt x="28" y="608"/>
                  <a:pt x="28" y="608"/>
                </a:cubicBezTo>
                <a:cubicBezTo>
                  <a:pt x="14" y="608"/>
                  <a:pt x="0" y="594"/>
                  <a:pt x="0" y="580"/>
                </a:cubicBezTo>
                <a:cubicBezTo>
                  <a:pt x="0" y="467"/>
                  <a:pt x="0" y="467"/>
                  <a:pt x="0" y="467"/>
                </a:cubicBezTo>
                <a:cubicBezTo>
                  <a:pt x="0" y="446"/>
                  <a:pt x="14" y="439"/>
                  <a:pt x="28" y="439"/>
                </a:cubicBezTo>
                <a:close/>
                <a:moveTo>
                  <a:pt x="254" y="552"/>
                </a:moveTo>
                <a:lnTo>
                  <a:pt x="254" y="552"/>
                </a:lnTo>
                <a:cubicBezTo>
                  <a:pt x="346" y="552"/>
                  <a:pt x="346" y="552"/>
                  <a:pt x="346" y="552"/>
                </a:cubicBezTo>
                <a:cubicBezTo>
                  <a:pt x="367" y="552"/>
                  <a:pt x="374" y="559"/>
                  <a:pt x="374" y="580"/>
                </a:cubicBezTo>
                <a:cubicBezTo>
                  <a:pt x="374" y="594"/>
                  <a:pt x="367" y="608"/>
                  <a:pt x="346" y="608"/>
                </a:cubicBezTo>
                <a:cubicBezTo>
                  <a:pt x="254" y="608"/>
                  <a:pt x="254" y="608"/>
                  <a:pt x="254" y="608"/>
                </a:cubicBezTo>
                <a:cubicBezTo>
                  <a:pt x="240" y="608"/>
                  <a:pt x="226" y="594"/>
                  <a:pt x="226" y="580"/>
                </a:cubicBezTo>
                <a:cubicBezTo>
                  <a:pt x="226" y="559"/>
                  <a:pt x="240" y="552"/>
                  <a:pt x="254" y="552"/>
                </a:cubicBezTo>
                <a:close/>
              </a:path>
            </a:pathLst>
          </a:custGeom>
          <a:solidFill>
            <a:schemeClr val="tx1"/>
          </a:solidFill>
          <a:ln>
            <a:noFill/>
          </a:ln>
          <a:effectLst/>
        </p:spPr>
        <p:txBody>
          <a:bodyPr wrap="none" anchor="ctr"/>
          <a:lstStyle/>
          <a:p>
            <a:endParaRPr lang="en-US"/>
          </a:p>
        </p:txBody>
      </p:sp>
      <p:sp>
        <p:nvSpPr>
          <p:cNvPr id="10" name="Freeform 43"/>
          <p:cNvSpPr>
            <a:spLocks noChangeArrowheads="1"/>
          </p:cNvSpPr>
          <p:nvPr/>
        </p:nvSpPr>
        <p:spPr bwMode="auto">
          <a:xfrm>
            <a:off x="3621323" y="5600079"/>
            <a:ext cx="335530" cy="340465"/>
          </a:xfrm>
          <a:custGeom>
            <a:avLst/>
            <a:gdLst>
              <a:gd name="T0" fmla="*/ 205475 w 601"/>
              <a:gd name="T1" fmla="*/ 218715 h 609"/>
              <a:gd name="T2" fmla="*/ 154824 w 601"/>
              <a:gd name="T3" fmla="*/ 208643 h 609"/>
              <a:gd name="T4" fmla="*/ 195416 w 601"/>
              <a:gd name="T5" fmla="*/ 198570 h 609"/>
              <a:gd name="T6" fmla="*/ 195416 w 601"/>
              <a:gd name="T7" fmla="*/ 167993 h 609"/>
              <a:gd name="T8" fmla="*/ 215533 w 601"/>
              <a:gd name="T9" fmla="*/ 167993 h 609"/>
              <a:gd name="T10" fmla="*/ 205475 w 601"/>
              <a:gd name="T11" fmla="*/ 218715 h 609"/>
              <a:gd name="T12" fmla="*/ 205475 w 601"/>
              <a:gd name="T13" fmla="*/ 81658 h 609"/>
              <a:gd name="T14" fmla="*/ 215533 w 601"/>
              <a:gd name="T15" fmla="*/ 127344 h 609"/>
              <a:gd name="T16" fmla="*/ 195416 w 601"/>
              <a:gd name="T17" fmla="*/ 127344 h 609"/>
              <a:gd name="T18" fmla="*/ 205475 w 601"/>
              <a:gd name="T19" fmla="*/ 81658 h 609"/>
              <a:gd name="T20" fmla="*/ 205475 w 601"/>
              <a:gd name="T21" fmla="*/ 61154 h 609"/>
              <a:gd name="T22" fmla="*/ 195416 w 601"/>
              <a:gd name="T23" fmla="*/ 51082 h 609"/>
              <a:gd name="T24" fmla="*/ 164883 w 601"/>
              <a:gd name="T25" fmla="*/ 20505 h 609"/>
              <a:gd name="T26" fmla="*/ 154824 w 601"/>
              <a:gd name="T27" fmla="*/ 10432 h 609"/>
              <a:gd name="T28" fmla="*/ 164883 w 601"/>
              <a:gd name="T29" fmla="*/ 0 h 609"/>
              <a:gd name="T30" fmla="*/ 215533 w 601"/>
              <a:gd name="T31" fmla="*/ 10432 h 609"/>
              <a:gd name="T32" fmla="*/ 205475 w 601"/>
              <a:gd name="T33" fmla="*/ 61154 h 609"/>
              <a:gd name="T34" fmla="*/ 162368 w 601"/>
              <a:gd name="T35" fmla="*/ 109358 h 609"/>
              <a:gd name="T36" fmla="*/ 88728 w 601"/>
              <a:gd name="T37" fmla="*/ 119790 h 609"/>
              <a:gd name="T38" fmla="*/ 103815 w 601"/>
              <a:gd name="T39" fmla="*/ 132380 h 609"/>
              <a:gd name="T40" fmla="*/ 96271 w 601"/>
              <a:gd name="T41" fmla="*/ 150007 h 609"/>
              <a:gd name="T42" fmla="*/ 91242 w 601"/>
              <a:gd name="T43" fmla="*/ 147489 h 609"/>
              <a:gd name="T44" fmla="*/ 55679 w 601"/>
              <a:gd name="T45" fmla="*/ 117272 h 609"/>
              <a:gd name="T46" fmla="*/ 55679 w 601"/>
              <a:gd name="T47" fmla="*/ 101803 h 609"/>
              <a:gd name="T48" fmla="*/ 91242 w 601"/>
              <a:gd name="T49" fmla="*/ 71226 h 609"/>
              <a:gd name="T50" fmla="*/ 96271 w 601"/>
              <a:gd name="T51" fmla="*/ 68708 h 609"/>
              <a:gd name="T52" fmla="*/ 103815 w 601"/>
              <a:gd name="T53" fmla="*/ 86695 h 609"/>
              <a:gd name="T54" fmla="*/ 88728 w 601"/>
              <a:gd name="T55" fmla="*/ 99285 h 609"/>
              <a:gd name="T56" fmla="*/ 162368 w 601"/>
              <a:gd name="T57" fmla="*/ 109358 h 609"/>
              <a:gd name="T58" fmla="*/ 124291 w 601"/>
              <a:gd name="T59" fmla="*/ 20505 h 609"/>
              <a:gd name="T60" fmla="*/ 81184 w 601"/>
              <a:gd name="T61" fmla="*/ 10432 h 609"/>
              <a:gd name="T62" fmla="*/ 124291 w 601"/>
              <a:gd name="T63" fmla="*/ 0 h 609"/>
              <a:gd name="T64" fmla="*/ 124291 w 601"/>
              <a:gd name="T65" fmla="*/ 20505 h 609"/>
              <a:gd name="T66" fmla="*/ 50650 w 601"/>
              <a:gd name="T67" fmla="*/ 20505 h 609"/>
              <a:gd name="T68" fmla="*/ 20116 w 601"/>
              <a:gd name="T69" fmla="*/ 20505 h 609"/>
              <a:gd name="T70" fmla="*/ 10058 w 601"/>
              <a:gd name="T71" fmla="*/ 61154 h 609"/>
              <a:gd name="T72" fmla="*/ 0 w 601"/>
              <a:gd name="T73" fmla="*/ 51082 h 609"/>
              <a:gd name="T74" fmla="*/ 10058 w 601"/>
              <a:gd name="T75" fmla="*/ 0 h 609"/>
              <a:gd name="T76" fmla="*/ 50650 w 601"/>
              <a:gd name="T77" fmla="*/ 0 h 609"/>
              <a:gd name="T78" fmla="*/ 50650 w 601"/>
              <a:gd name="T79" fmla="*/ 20505 h 609"/>
              <a:gd name="T80" fmla="*/ 10058 w 601"/>
              <a:gd name="T81" fmla="*/ 137417 h 609"/>
              <a:gd name="T82" fmla="*/ 0 w 601"/>
              <a:gd name="T83" fmla="*/ 91731 h 609"/>
              <a:gd name="T84" fmla="*/ 20116 w 601"/>
              <a:gd name="T85" fmla="*/ 91731 h 609"/>
              <a:gd name="T86" fmla="*/ 10058 w 601"/>
              <a:gd name="T87" fmla="*/ 137417 h 609"/>
              <a:gd name="T88" fmla="*/ 10058 w 601"/>
              <a:gd name="T89" fmla="*/ 157921 h 609"/>
              <a:gd name="T90" fmla="*/ 20116 w 601"/>
              <a:gd name="T91" fmla="*/ 198570 h 609"/>
              <a:gd name="T92" fmla="*/ 60708 w 601"/>
              <a:gd name="T93" fmla="*/ 208643 h 609"/>
              <a:gd name="T94" fmla="*/ 10058 w 601"/>
              <a:gd name="T95" fmla="*/ 218715 h 609"/>
              <a:gd name="T96" fmla="*/ 0 w 601"/>
              <a:gd name="T97" fmla="*/ 167993 h 609"/>
              <a:gd name="T98" fmla="*/ 10058 w 601"/>
              <a:gd name="T99" fmla="*/ 157921 h 609"/>
              <a:gd name="T100" fmla="*/ 91242 w 601"/>
              <a:gd name="T101" fmla="*/ 198570 h 609"/>
              <a:gd name="T102" fmla="*/ 134349 w 601"/>
              <a:gd name="T103" fmla="*/ 208643 h 609"/>
              <a:gd name="T104" fmla="*/ 91242 w 601"/>
              <a:gd name="T105" fmla="*/ 218715 h 609"/>
              <a:gd name="T106" fmla="*/ 91242 w 601"/>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1" h="609">
                <a:moveTo>
                  <a:pt x="572" y="608"/>
                </a:moveTo>
                <a:lnTo>
                  <a:pt x="572" y="608"/>
                </a:lnTo>
                <a:cubicBezTo>
                  <a:pt x="459" y="608"/>
                  <a:pt x="459" y="608"/>
                  <a:pt x="459" y="608"/>
                </a:cubicBezTo>
                <a:cubicBezTo>
                  <a:pt x="445" y="608"/>
                  <a:pt x="431" y="594"/>
                  <a:pt x="431" y="580"/>
                </a:cubicBezTo>
                <a:cubicBezTo>
                  <a:pt x="431" y="559"/>
                  <a:pt x="445" y="552"/>
                  <a:pt x="459" y="552"/>
                </a:cubicBezTo>
                <a:cubicBezTo>
                  <a:pt x="544" y="552"/>
                  <a:pt x="544" y="552"/>
                  <a:pt x="544" y="552"/>
                </a:cubicBezTo>
                <a:cubicBezTo>
                  <a:pt x="544" y="467"/>
                  <a:pt x="544" y="467"/>
                  <a:pt x="544" y="467"/>
                </a:cubicBezTo>
                <a:cubicBezTo>
                  <a:pt x="544" y="446"/>
                  <a:pt x="558" y="439"/>
                  <a:pt x="572" y="439"/>
                </a:cubicBezTo>
                <a:cubicBezTo>
                  <a:pt x="586" y="439"/>
                  <a:pt x="600" y="446"/>
                  <a:pt x="600" y="467"/>
                </a:cubicBezTo>
                <a:cubicBezTo>
                  <a:pt x="600" y="580"/>
                  <a:pt x="600" y="580"/>
                  <a:pt x="600" y="580"/>
                </a:cubicBezTo>
                <a:cubicBezTo>
                  <a:pt x="600" y="594"/>
                  <a:pt x="586" y="608"/>
                  <a:pt x="572" y="608"/>
                </a:cubicBezTo>
                <a:close/>
                <a:moveTo>
                  <a:pt x="572" y="227"/>
                </a:moveTo>
                <a:lnTo>
                  <a:pt x="572" y="227"/>
                </a:lnTo>
                <a:cubicBezTo>
                  <a:pt x="586" y="227"/>
                  <a:pt x="600" y="241"/>
                  <a:pt x="600" y="255"/>
                </a:cubicBezTo>
                <a:cubicBezTo>
                  <a:pt x="600" y="354"/>
                  <a:pt x="600" y="354"/>
                  <a:pt x="600" y="354"/>
                </a:cubicBezTo>
                <a:cubicBezTo>
                  <a:pt x="600" y="368"/>
                  <a:pt x="586" y="382"/>
                  <a:pt x="572" y="382"/>
                </a:cubicBezTo>
                <a:cubicBezTo>
                  <a:pt x="558" y="382"/>
                  <a:pt x="544" y="368"/>
                  <a:pt x="544" y="354"/>
                </a:cubicBezTo>
                <a:cubicBezTo>
                  <a:pt x="544" y="255"/>
                  <a:pt x="544" y="255"/>
                  <a:pt x="544" y="255"/>
                </a:cubicBezTo>
                <a:cubicBezTo>
                  <a:pt x="544" y="241"/>
                  <a:pt x="558" y="227"/>
                  <a:pt x="572" y="227"/>
                </a:cubicBezTo>
                <a:close/>
                <a:moveTo>
                  <a:pt x="572" y="170"/>
                </a:moveTo>
                <a:lnTo>
                  <a:pt x="572" y="170"/>
                </a:lnTo>
                <a:cubicBezTo>
                  <a:pt x="558" y="170"/>
                  <a:pt x="544" y="163"/>
                  <a:pt x="544" y="142"/>
                </a:cubicBezTo>
                <a:cubicBezTo>
                  <a:pt x="544" y="57"/>
                  <a:pt x="544" y="57"/>
                  <a:pt x="544" y="57"/>
                </a:cubicBezTo>
                <a:cubicBezTo>
                  <a:pt x="459" y="57"/>
                  <a:pt x="459" y="57"/>
                  <a:pt x="459" y="57"/>
                </a:cubicBezTo>
                <a:cubicBezTo>
                  <a:pt x="445" y="57"/>
                  <a:pt x="431" y="50"/>
                  <a:pt x="431" y="29"/>
                </a:cubicBezTo>
                <a:cubicBezTo>
                  <a:pt x="431" y="15"/>
                  <a:pt x="445" y="0"/>
                  <a:pt x="459" y="0"/>
                </a:cubicBezTo>
                <a:cubicBezTo>
                  <a:pt x="572" y="0"/>
                  <a:pt x="572" y="0"/>
                  <a:pt x="572" y="0"/>
                </a:cubicBezTo>
                <a:cubicBezTo>
                  <a:pt x="586" y="0"/>
                  <a:pt x="600" y="15"/>
                  <a:pt x="600" y="29"/>
                </a:cubicBezTo>
                <a:cubicBezTo>
                  <a:pt x="600" y="142"/>
                  <a:pt x="600" y="142"/>
                  <a:pt x="600" y="142"/>
                </a:cubicBezTo>
                <a:cubicBezTo>
                  <a:pt x="600" y="163"/>
                  <a:pt x="586" y="170"/>
                  <a:pt x="572" y="170"/>
                </a:cubicBezTo>
                <a:close/>
                <a:moveTo>
                  <a:pt x="452" y="304"/>
                </a:moveTo>
                <a:lnTo>
                  <a:pt x="452" y="304"/>
                </a:lnTo>
                <a:cubicBezTo>
                  <a:pt x="452" y="319"/>
                  <a:pt x="438" y="333"/>
                  <a:pt x="424" y="333"/>
                </a:cubicBezTo>
                <a:cubicBezTo>
                  <a:pt x="247" y="333"/>
                  <a:pt x="247" y="333"/>
                  <a:pt x="247" y="333"/>
                </a:cubicBezTo>
                <a:cubicBezTo>
                  <a:pt x="289" y="368"/>
                  <a:pt x="289" y="368"/>
                  <a:pt x="289" y="368"/>
                </a:cubicBezTo>
                <a:cubicBezTo>
                  <a:pt x="296" y="375"/>
                  <a:pt x="296" y="382"/>
                  <a:pt x="296" y="389"/>
                </a:cubicBezTo>
                <a:cubicBezTo>
                  <a:pt x="296" y="403"/>
                  <a:pt x="289" y="417"/>
                  <a:pt x="268" y="417"/>
                </a:cubicBezTo>
                <a:cubicBezTo>
                  <a:pt x="261" y="417"/>
                  <a:pt x="254" y="417"/>
                  <a:pt x="254" y="410"/>
                </a:cubicBezTo>
                <a:cubicBezTo>
                  <a:pt x="155" y="326"/>
                  <a:pt x="155" y="326"/>
                  <a:pt x="155" y="326"/>
                </a:cubicBezTo>
                <a:cubicBezTo>
                  <a:pt x="155" y="319"/>
                  <a:pt x="148" y="311"/>
                  <a:pt x="148" y="304"/>
                </a:cubicBezTo>
                <a:cubicBezTo>
                  <a:pt x="148" y="297"/>
                  <a:pt x="155" y="290"/>
                  <a:pt x="155" y="283"/>
                </a:cubicBezTo>
                <a:cubicBezTo>
                  <a:pt x="254" y="198"/>
                  <a:pt x="254" y="198"/>
                  <a:pt x="254" y="198"/>
                </a:cubicBezTo>
                <a:cubicBezTo>
                  <a:pt x="254" y="191"/>
                  <a:pt x="261" y="191"/>
                  <a:pt x="268" y="191"/>
                </a:cubicBezTo>
                <a:cubicBezTo>
                  <a:pt x="289" y="191"/>
                  <a:pt x="296" y="205"/>
                  <a:pt x="296" y="219"/>
                </a:cubicBezTo>
                <a:cubicBezTo>
                  <a:pt x="296" y="227"/>
                  <a:pt x="296" y="234"/>
                  <a:pt x="289" y="241"/>
                </a:cubicBezTo>
                <a:cubicBezTo>
                  <a:pt x="247" y="276"/>
                  <a:pt x="247" y="276"/>
                  <a:pt x="247" y="276"/>
                </a:cubicBezTo>
                <a:cubicBezTo>
                  <a:pt x="424" y="276"/>
                  <a:pt x="424" y="276"/>
                  <a:pt x="424" y="276"/>
                </a:cubicBezTo>
                <a:cubicBezTo>
                  <a:pt x="438" y="276"/>
                  <a:pt x="452" y="290"/>
                  <a:pt x="452" y="304"/>
                </a:cubicBezTo>
                <a:close/>
                <a:moveTo>
                  <a:pt x="346" y="57"/>
                </a:moveTo>
                <a:lnTo>
                  <a:pt x="346" y="57"/>
                </a:lnTo>
                <a:cubicBezTo>
                  <a:pt x="254" y="57"/>
                  <a:pt x="254" y="57"/>
                  <a:pt x="254" y="57"/>
                </a:cubicBezTo>
                <a:cubicBezTo>
                  <a:pt x="233" y="57"/>
                  <a:pt x="226" y="50"/>
                  <a:pt x="226" y="29"/>
                </a:cubicBezTo>
                <a:cubicBezTo>
                  <a:pt x="226" y="15"/>
                  <a:pt x="233" y="0"/>
                  <a:pt x="254" y="0"/>
                </a:cubicBezTo>
                <a:cubicBezTo>
                  <a:pt x="346" y="0"/>
                  <a:pt x="346" y="0"/>
                  <a:pt x="346" y="0"/>
                </a:cubicBezTo>
                <a:cubicBezTo>
                  <a:pt x="360" y="0"/>
                  <a:pt x="374" y="15"/>
                  <a:pt x="374" y="29"/>
                </a:cubicBezTo>
                <a:cubicBezTo>
                  <a:pt x="374" y="50"/>
                  <a:pt x="360" y="57"/>
                  <a:pt x="346" y="57"/>
                </a:cubicBezTo>
                <a:close/>
                <a:moveTo>
                  <a:pt x="141" y="57"/>
                </a:moveTo>
                <a:lnTo>
                  <a:pt x="141" y="57"/>
                </a:lnTo>
                <a:cubicBezTo>
                  <a:pt x="56" y="57"/>
                  <a:pt x="56" y="57"/>
                  <a:pt x="56" y="57"/>
                </a:cubicBezTo>
                <a:cubicBezTo>
                  <a:pt x="56" y="142"/>
                  <a:pt x="56" y="142"/>
                  <a:pt x="56" y="142"/>
                </a:cubicBezTo>
                <a:cubicBezTo>
                  <a:pt x="56" y="163"/>
                  <a:pt x="42" y="170"/>
                  <a:pt x="28" y="170"/>
                </a:cubicBezTo>
                <a:cubicBezTo>
                  <a:pt x="7" y="170"/>
                  <a:pt x="0" y="163"/>
                  <a:pt x="0" y="142"/>
                </a:cubicBezTo>
                <a:cubicBezTo>
                  <a:pt x="0" y="29"/>
                  <a:pt x="0" y="29"/>
                  <a:pt x="0" y="29"/>
                </a:cubicBezTo>
                <a:cubicBezTo>
                  <a:pt x="0" y="15"/>
                  <a:pt x="7" y="0"/>
                  <a:pt x="28" y="0"/>
                </a:cubicBezTo>
                <a:cubicBezTo>
                  <a:pt x="141" y="0"/>
                  <a:pt x="141" y="0"/>
                  <a:pt x="141" y="0"/>
                </a:cubicBezTo>
                <a:cubicBezTo>
                  <a:pt x="155" y="0"/>
                  <a:pt x="169" y="15"/>
                  <a:pt x="169" y="29"/>
                </a:cubicBezTo>
                <a:cubicBezTo>
                  <a:pt x="169" y="50"/>
                  <a:pt x="155" y="57"/>
                  <a:pt x="141" y="57"/>
                </a:cubicBezTo>
                <a:close/>
                <a:moveTo>
                  <a:pt x="28" y="382"/>
                </a:moveTo>
                <a:lnTo>
                  <a:pt x="28" y="382"/>
                </a:lnTo>
                <a:cubicBezTo>
                  <a:pt x="7" y="382"/>
                  <a:pt x="0" y="368"/>
                  <a:pt x="0" y="354"/>
                </a:cubicBezTo>
                <a:cubicBezTo>
                  <a:pt x="0" y="255"/>
                  <a:pt x="0" y="255"/>
                  <a:pt x="0" y="255"/>
                </a:cubicBezTo>
                <a:cubicBezTo>
                  <a:pt x="0" y="241"/>
                  <a:pt x="7" y="227"/>
                  <a:pt x="28" y="227"/>
                </a:cubicBezTo>
                <a:cubicBezTo>
                  <a:pt x="42" y="227"/>
                  <a:pt x="56" y="241"/>
                  <a:pt x="56" y="255"/>
                </a:cubicBezTo>
                <a:cubicBezTo>
                  <a:pt x="56" y="354"/>
                  <a:pt x="56" y="354"/>
                  <a:pt x="56" y="354"/>
                </a:cubicBezTo>
                <a:cubicBezTo>
                  <a:pt x="56" y="368"/>
                  <a:pt x="42" y="382"/>
                  <a:pt x="28" y="382"/>
                </a:cubicBezTo>
                <a:close/>
                <a:moveTo>
                  <a:pt x="28" y="439"/>
                </a:moveTo>
                <a:lnTo>
                  <a:pt x="28" y="439"/>
                </a:lnTo>
                <a:cubicBezTo>
                  <a:pt x="42" y="439"/>
                  <a:pt x="56" y="446"/>
                  <a:pt x="56" y="467"/>
                </a:cubicBezTo>
                <a:cubicBezTo>
                  <a:pt x="56" y="552"/>
                  <a:pt x="56" y="552"/>
                  <a:pt x="56" y="552"/>
                </a:cubicBezTo>
                <a:cubicBezTo>
                  <a:pt x="141" y="552"/>
                  <a:pt x="141" y="552"/>
                  <a:pt x="141" y="552"/>
                </a:cubicBezTo>
                <a:cubicBezTo>
                  <a:pt x="155" y="552"/>
                  <a:pt x="169" y="559"/>
                  <a:pt x="169" y="580"/>
                </a:cubicBezTo>
                <a:cubicBezTo>
                  <a:pt x="169" y="594"/>
                  <a:pt x="155" y="608"/>
                  <a:pt x="141" y="608"/>
                </a:cubicBezTo>
                <a:cubicBezTo>
                  <a:pt x="28" y="608"/>
                  <a:pt x="28" y="608"/>
                  <a:pt x="28" y="608"/>
                </a:cubicBezTo>
                <a:cubicBezTo>
                  <a:pt x="7" y="608"/>
                  <a:pt x="0" y="594"/>
                  <a:pt x="0" y="580"/>
                </a:cubicBezTo>
                <a:cubicBezTo>
                  <a:pt x="0" y="467"/>
                  <a:pt x="0" y="467"/>
                  <a:pt x="0" y="467"/>
                </a:cubicBezTo>
                <a:cubicBezTo>
                  <a:pt x="0" y="446"/>
                  <a:pt x="7" y="439"/>
                  <a:pt x="28" y="439"/>
                </a:cubicBezTo>
                <a:close/>
                <a:moveTo>
                  <a:pt x="254" y="552"/>
                </a:moveTo>
                <a:lnTo>
                  <a:pt x="254" y="552"/>
                </a:lnTo>
                <a:cubicBezTo>
                  <a:pt x="346" y="552"/>
                  <a:pt x="346" y="552"/>
                  <a:pt x="346" y="552"/>
                </a:cubicBezTo>
                <a:cubicBezTo>
                  <a:pt x="360" y="552"/>
                  <a:pt x="374" y="559"/>
                  <a:pt x="374" y="580"/>
                </a:cubicBezTo>
                <a:cubicBezTo>
                  <a:pt x="374" y="594"/>
                  <a:pt x="360" y="608"/>
                  <a:pt x="346" y="608"/>
                </a:cubicBezTo>
                <a:cubicBezTo>
                  <a:pt x="254" y="608"/>
                  <a:pt x="254" y="608"/>
                  <a:pt x="254" y="608"/>
                </a:cubicBezTo>
                <a:cubicBezTo>
                  <a:pt x="233" y="608"/>
                  <a:pt x="226" y="594"/>
                  <a:pt x="226" y="580"/>
                </a:cubicBezTo>
                <a:cubicBezTo>
                  <a:pt x="226" y="559"/>
                  <a:pt x="233" y="552"/>
                  <a:pt x="254" y="552"/>
                </a:cubicBezTo>
                <a:close/>
              </a:path>
            </a:pathLst>
          </a:custGeom>
          <a:solidFill>
            <a:schemeClr val="tx1"/>
          </a:solidFill>
          <a:ln>
            <a:noFill/>
          </a:ln>
          <a:effectLst/>
        </p:spPr>
        <p:txBody>
          <a:bodyPr wrap="none" anchor="ctr"/>
          <a:lstStyle/>
          <a:p>
            <a:endParaRPr lang="en-US"/>
          </a:p>
        </p:txBody>
      </p:sp>
      <p:sp>
        <p:nvSpPr>
          <p:cNvPr id="11" name="Freeform 44"/>
          <p:cNvSpPr>
            <a:spLocks noChangeArrowheads="1"/>
          </p:cNvSpPr>
          <p:nvPr/>
        </p:nvSpPr>
        <p:spPr bwMode="auto">
          <a:xfrm>
            <a:off x="2460967" y="5600079"/>
            <a:ext cx="340465" cy="340465"/>
          </a:xfrm>
          <a:custGeom>
            <a:avLst/>
            <a:gdLst>
              <a:gd name="T0" fmla="*/ 208635 w 609"/>
              <a:gd name="T1" fmla="*/ 218715 h 609"/>
              <a:gd name="T2" fmla="*/ 157915 w 609"/>
              <a:gd name="T3" fmla="*/ 208643 h 609"/>
              <a:gd name="T4" fmla="*/ 198563 w 609"/>
              <a:gd name="T5" fmla="*/ 198570 h 609"/>
              <a:gd name="T6" fmla="*/ 198563 w 609"/>
              <a:gd name="T7" fmla="*/ 167993 h 609"/>
              <a:gd name="T8" fmla="*/ 218707 w 609"/>
              <a:gd name="T9" fmla="*/ 167993 h 609"/>
              <a:gd name="T10" fmla="*/ 208635 w 609"/>
              <a:gd name="T11" fmla="*/ 218715 h 609"/>
              <a:gd name="T12" fmla="*/ 208635 w 609"/>
              <a:gd name="T13" fmla="*/ 81658 h 609"/>
              <a:gd name="T14" fmla="*/ 218707 w 609"/>
              <a:gd name="T15" fmla="*/ 127344 h 609"/>
              <a:gd name="T16" fmla="*/ 198563 w 609"/>
              <a:gd name="T17" fmla="*/ 127344 h 609"/>
              <a:gd name="T18" fmla="*/ 208635 w 609"/>
              <a:gd name="T19" fmla="*/ 81658 h 609"/>
              <a:gd name="T20" fmla="*/ 208635 w 609"/>
              <a:gd name="T21" fmla="*/ 61154 h 609"/>
              <a:gd name="T22" fmla="*/ 198563 w 609"/>
              <a:gd name="T23" fmla="*/ 51082 h 609"/>
              <a:gd name="T24" fmla="*/ 167987 w 609"/>
              <a:gd name="T25" fmla="*/ 20505 h 609"/>
              <a:gd name="T26" fmla="*/ 157915 w 609"/>
              <a:gd name="T27" fmla="*/ 10432 h 609"/>
              <a:gd name="T28" fmla="*/ 167987 w 609"/>
              <a:gd name="T29" fmla="*/ 0 h 609"/>
              <a:gd name="T30" fmla="*/ 218707 w 609"/>
              <a:gd name="T31" fmla="*/ 10432 h 609"/>
              <a:gd name="T32" fmla="*/ 208635 w 609"/>
              <a:gd name="T33" fmla="*/ 61154 h 609"/>
              <a:gd name="T34" fmla="*/ 139929 w 609"/>
              <a:gd name="T35" fmla="*/ 109358 h 609"/>
              <a:gd name="T36" fmla="*/ 132375 w 609"/>
              <a:gd name="T37" fmla="*/ 106840 h 609"/>
              <a:gd name="T38" fmla="*/ 119785 w 609"/>
              <a:gd name="T39" fmla="*/ 152525 h 609"/>
              <a:gd name="T40" fmla="*/ 99282 w 609"/>
              <a:gd name="T41" fmla="*/ 152525 h 609"/>
              <a:gd name="T42" fmla="*/ 86692 w 609"/>
              <a:gd name="T43" fmla="*/ 106840 h 609"/>
              <a:gd name="T44" fmla="*/ 78778 w 609"/>
              <a:gd name="T45" fmla="*/ 109358 h 609"/>
              <a:gd name="T46" fmla="*/ 71224 w 609"/>
              <a:gd name="T47" fmla="*/ 91731 h 609"/>
              <a:gd name="T48" fmla="*/ 101800 w 609"/>
              <a:gd name="T49" fmla="*/ 58636 h 609"/>
              <a:gd name="T50" fmla="*/ 109354 w 609"/>
              <a:gd name="T51" fmla="*/ 56118 h 609"/>
              <a:gd name="T52" fmla="*/ 117267 w 609"/>
              <a:gd name="T53" fmla="*/ 58636 h 609"/>
              <a:gd name="T54" fmla="*/ 147484 w 609"/>
              <a:gd name="T55" fmla="*/ 91731 h 609"/>
              <a:gd name="T56" fmla="*/ 139929 w 609"/>
              <a:gd name="T57" fmla="*/ 109358 h 609"/>
              <a:gd name="T58" fmla="*/ 127339 w 609"/>
              <a:gd name="T59" fmla="*/ 20505 h 609"/>
              <a:gd name="T60" fmla="*/ 81296 w 609"/>
              <a:gd name="T61" fmla="*/ 10432 h 609"/>
              <a:gd name="T62" fmla="*/ 127339 w 609"/>
              <a:gd name="T63" fmla="*/ 0 h 609"/>
              <a:gd name="T64" fmla="*/ 127339 w 609"/>
              <a:gd name="T65" fmla="*/ 20505 h 609"/>
              <a:gd name="T66" fmla="*/ 51080 w 609"/>
              <a:gd name="T67" fmla="*/ 218715 h 609"/>
              <a:gd name="T68" fmla="*/ 0 w 609"/>
              <a:gd name="T69" fmla="*/ 208643 h 609"/>
              <a:gd name="T70" fmla="*/ 0 w 609"/>
              <a:gd name="T71" fmla="*/ 167993 h 609"/>
              <a:gd name="T72" fmla="*/ 20504 w 609"/>
              <a:gd name="T73" fmla="*/ 167993 h 609"/>
              <a:gd name="T74" fmla="*/ 51080 w 609"/>
              <a:gd name="T75" fmla="*/ 198570 h 609"/>
              <a:gd name="T76" fmla="*/ 51080 w 609"/>
              <a:gd name="T77" fmla="*/ 218715 h 609"/>
              <a:gd name="T78" fmla="*/ 20504 w 609"/>
              <a:gd name="T79" fmla="*/ 91731 h 609"/>
              <a:gd name="T80" fmla="*/ 10432 w 609"/>
              <a:gd name="T81" fmla="*/ 137417 h 609"/>
              <a:gd name="T82" fmla="*/ 0 w 609"/>
              <a:gd name="T83" fmla="*/ 91731 h 609"/>
              <a:gd name="T84" fmla="*/ 20504 w 609"/>
              <a:gd name="T85" fmla="*/ 91731 h 609"/>
              <a:gd name="T86" fmla="*/ 51080 w 609"/>
              <a:gd name="T87" fmla="*/ 20505 h 609"/>
              <a:gd name="T88" fmla="*/ 20504 w 609"/>
              <a:gd name="T89" fmla="*/ 20505 h 609"/>
              <a:gd name="T90" fmla="*/ 10432 w 609"/>
              <a:gd name="T91" fmla="*/ 61154 h 609"/>
              <a:gd name="T92" fmla="*/ 0 w 609"/>
              <a:gd name="T93" fmla="*/ 51082 h 609"/>
              <a:gd name="T94" fmla="*/ 10432 w 609"/>
              <a:gd name="T95" fmla="*/ 0 h 609"/>
              <a:gd name="T96" fmla="*/ 51080 w 609"/>
              <a:gd name="T97" fmla="*/ 0 h 609"/>
              <a:gd name="T98" fmla="*/ 51080 w 609"/>
              <a:gd name="T99" fmla="*/ 20505 h 609"/>
              <a:gd name="T100" fmla="*/ 91728 w 609"/>
              <a:gd name="T101" fmla="*/ 198570 h 609"/>
              <a:gd name="T102" fmla="*/ 137411 w 609"/>
              <a:gd name="T103" fmla="*/ 208643 h 609"/>
              <a:gd name="T104" fmla="*/ 91728 w 609"/>
              <a:gd name="T105" fmla="*/ 218715 h 609"/>
              <a:gd name="T106" fmla="*/ 91728 w 609"/>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609">
                <a:moveTo>
                  <a:pt x="580" y="608"/>
                </a:moveTo>
                <a:lnTo>
                  <a:pt x="580" y="608"/>
                </a:lnTo>
                <a:cubicBezTo>
                  <a:pt x="467" y="608"/>
                  <a:pt x="467" y="608"/>
                  <a:pt x="467" y="608"/>
                </a:cubicBezTo>
                <a:cubicBezTo>
                  <a:pt x="446" y="608"/>
                  <a:pt x="439" y="594"/>
                  <a:pt x="439" y="580"/>
                </a:cubicBezTo>
                <a:cubicBezTo>
                  <a:pt x="439" y="559"/>
                  <a:pt x="446" y="552"/>
                  <a:pt x="467" y="552"/>
                </a:cubicBezTo>
                <a:cubicBezTo>
                  <a:pt x="552" y="552"/>
                  <a:pt x="552" y="552"/>
                  <a:pt x="552" y="552"/>
                </a:cubicBezTo>
                <a:cubicBezTo>
                  <a:pt x="552" y="467"/>
                  <a:pt x="552" y="467"/>
                  <a:pt x="552" y="467"/>
                </a:cubicBezTo>
                <a:cubicBezTo>
                  <a:pt x="552" y="446"/>
                  <a:pt x="559" y="439"/>
                  <a:pt x="580" y="439"/>
                </a:cubicBezTo>
                <a:cubicBezTo>
                  <a:pt x="594" y="439"/>
                  <a:pt x="608" y="446"/>
                  <a:pt x="608" y="467"/>
                </a:cubicBezTo>
                <a:cubicBezTo>
                  <a:pt x="608" y="580"/>
                  <a:pt x="608" y="580"/>
                  <a:pt x="608" y="580"/>
                </a:cubicBezTo>
                <a:cubicBezTo>
                  <a:pt x="608" y="594"/>
                  <a:pt x="594" y="608"/>
                  <a:pt x="580" y="608"/>
                </a:cubicBezTo>
                <a:close/>
                <a:moveTo>
                  <a:pt x="580" y="227"/>
                </a:moveTo>
                <a:lnTo>
                  <a:pt x="580" y="227"/>
                </a:lnTo>
                <a:cubicBezTo>
                  <a:pt x="594" y="227"/>
                  <a:pt x="608" y="241"/>
                  <a:pt x="608" y="255"/>
                </a:cubicBezTo>
                <a:cubicBezTo>
                  <a:pt x="608" y="354"/>
                  <a:pt x="608" y="354"/>
                  <a:pt x="608" y="354"/>
                </a:cubicBezTo>
                <a:cubicBezTo>
                  <a:pt x="608" y="368"/>
                  <a:pt x="594" y="382"/>
                  <a:pt x="580" y="382"/>
                </a:cubicBezTo>
                <a:cubicBezTo>
                  <a:pt x="559" y="382"/>
                  <a:pt x="552" y="368"/>
                  <a:pt x="552" y="354"/>
                </a:cubicBezTo>
                <a:cubicBezTo>
                  <a:pt x="552" y="255"/>
                  <a:pt x="552" y="255"/>
                  <a:pt x="552" y="255"/>
                </a:cubicBezTo>
                <a:cubicBezTo>
                  <a:pt x="552" y="241"/>
                  <a:pt x="559" y="227"/>
                  <a:pt x="580" y="227"/>
                </a:cubicBezTo>
                <a:close/>
                <a:moveTo>
                  <a:pt x="580" y="170"/>
                </a:moveTo>
                <a:lnTo>
                  <a:pt x="580" y="170"/>
                </a:lnTo>
                <a:cubicBezTo>
                  <a:pt x="559" y="170"/>
                  <a:pt x="552" y="163"/>
                  <a:pt x="552" y="142"/>
                </a:cubicBezTo>
                <a:cubicBezTo>
                  <a:pt x="552" y="57"/>
                  <a:pt x="552" y="57"/>
                  <a:pt x="552" y="57"/>
                </a:cubicBezTo>
                <a:cubicBezTo>
                  <a:pt x="467" y="57"/>
                  <a:pt x="467" y="57"/>
                  <a:pt x="467" y="57"/>
                </a:cubicBezTo>
                <a:cubicBezTo>
                  <a:pt x="446" y="57"/>
                  <a:pt x="439" y="50"/>
                  <a:pt x="439" y="29"/>
                </a:cubicBezTo>
                <a:cubicBezTo>
                  <a:pt x="439" y="15"/>
                  <a:pt x="446" y="0"/>
                  <a:pt x="467" y="0"/>
                </a:cubicBezTo>
                <a:cubicBezTo>
                  <a:pt x="580" y="0"/>
                  <a:pt x="580" y="0"/>
                  <a:pt x="580" y="0"/>
                </a:cubicBezTo>
                <a:cubicBezTo>
                  <a:pt x="594" y="0"/>
                  <a:pt x="608" y="15"/>
                  <a:pt x="608" y="29"/>
                </a:cubicBezTo>
                <a:cubicBezTo>
                  <a:pt x="608" y="142"/>
                  <a:pt x="608" y="142"/>
                  <a:pt x="608" y="142"/>
                </a:cubicBezTo>
                <a:cubicBezTo>
                  <a:pt x="608" y="163"/>
                  <a:pt x="594" y="170"/>
                  <a:pt x="580" y="170"/>
                </a:cubicBezTo>
                <a:close/>
                <a:moveTo>
                  <a:pt x="389" y="304"/>
                </a:moveTo>
                <a:lnTo>
                  <a:pt x="389" y="304"/>
                </a:lnTo>
                <a:cubicBezTo>
                  <a:pt x="382" y="304"/>
                  <a:pt x="375" y="297"/>
                  <a:pt x="368" y="297"/>
                </a:cubicBezTo>
                <a:cubicBezTo>
                  <a:pt x="333" y="255"/>
                  <a:pt x="333" y="255"/>
                  <a:pt x="333" y="255"/>
                </a:cubicBezTo>
                <a:cubicBezTo>
                  <a:pt x="333" y="424"/>
                  <a:pt x="333" y="424"/>
                  <a:pt x="333" y="424"/>
                </a:cubicBezTo>
                <a:cubicBezTo>
                  <a:pt x="333" y="446"/>
                  <a:pt x="318" y="453"/>
                  <a:pt x="304" y="453"/>
                </a:cubicBezTo>
                <a:cubicBezTo>
                  <a:pt x="290" y="453"/>
                  <a:pt x="276" y="446"/>
                  <a:pt x="276" y="424"/>
                </a:cubicBezTo>
                <a:cubicBezTo>
                  <a:pt x="276" y="255"/>
                  <a:pt x="276" y="255"/>
                  <a:pt x="276" y="255"/>
                </a:cubicBezTo>
                <a:cubicBezTo>
                  <a:pt x="241" y="297"/>
                  <a:pt x="241" y="297"/>
                  <a:pt x="241" y="297"/>
                </a:cubicBezTo>
                <a:cubicBezTo>
                  <a:pt x="234" y="297"/>
                  <a:pt x="226" y="304"/>
                  <a:pt x="219" y="304"/>
                </a:cubicBezTo>
                <a:cubicBezTo>
                  <a:pt x="205" y="304"/>
                  <a:pt x="191" y="290"/>
                  <a:pt x="191" y="276"/>
                </a:cubicBezTo>
                <a:cubicBezTo>
                  <a:pt x="191" y="269"/>
                  <a:pt x="191" y="262"/>
                  <a:pt x="198" y="255"/>
                </a:cubicBezTo>
                <a:cubicBezTo>
                  <a:pt x="283" y="163"/>
                  <a:pt x="283" y="163"/>
                  <a:pt x="283" y="163"/>
                </a:cubicBezTo>
                <a:cubicBezTo>
                  <a:pt x="290" y="156"/>
                  <a:pt x="297" y="156"/>
                  <a:pt x="304" y="156"/>
                </a:cubicBezTo>
                <a:cubicBezTo>
                  <a:pt x="311" y="156"/>
                  <a:pt x="318" y="156"/>
                  <a:pt x="326" y="163"/>
                </a:cubicBezTo>
                <a:cubicBezTo>
                  <a:pt x="410" y="255"/>
                  <a:pt x="410" y="255"/>
                  <a:pt x="410" y="255"/>
                </a:cubicBezTo>
                <a:cubicBezTo>
                  <a:pt x="417" y="262"/>
                  <a:pt x="417" y="269"/>
                  <a:pt x="417" y="276"/>
                </a:cubicBezTo>
                <a:cubicBezTo>
                  <a:pt x="417" y="290"/>
                  <a:pt x="403" y="304"/>
                  <a:pt x="389" y="304"/>
                </a:cubicBezTo>
                <a:close/>
                <a:moveTo>
                  <a:pt x="354" y="57"/>
                </a:moveTo>
                <a:lnTo>
                  <a:pt x="354" y="57"/>
                </a:lnTo>
                <a:cubicBezTo>
                  <a:pt x="255" y="57"/>
                  <a:pt x="255" y="57"/>
                  <a:pt x="255" y="57"/>
                </a:cubicBezTo>
                <a:cubicBezTo>
                  <a:pt x="241" y="57"/>
                  <a:pt x="226" y="50"/>
                  <a:pt x="226" y="29"/>
                </a:cubicBezTo>
                <a:cubicBezTo>
                  <a:pt x="226" y="15"/>
                  <a:pt x="241" y="0"/>
                  <a:pt x="255" y="0"/>
                </a:cubicBezTo>
                <a:cubicBezTo>
                  <a:pt x="354" y="0"/>
                  <a:pt x="354" y="0"/>
                  <a:pt x="354" y="0"/>
                </a:cubicBezTo>
                <a:cubicBezTo>
                  <a:pt x="368" y="0"/>
                  <a:pt x="382" y="15"/>
                  <a:pt x="382" y="29"/>
                </a:cubicBezTo>
                <a:cubicBezTo>
                  <a:pt x="382" y="50"/>
                  <a:pt x="368" y="57"/>
                  <a:pt x="354" y="57"/>
                </a:cubicBezTo>
                <a:close/>
                <a:moveTo>
                  <a:pt x="142" y="608"/>
                </a:moveTo>
                <a:lnTo>
                  <a:pt x="142" y="608"/>
                </a:lnTo>
                <a:cubicBezTo>
                  <a:pt x="29" y="608"/>
                  <a:pt x="29" y="608"/>
                  <a:pt x="29" y="608"/>
                </a:cubicBezTo>
                <a:cubicBezTo>
                  <a:pt x="15" y="608"/>
                  <a:pt x="0" y="594"/>
                  <a:pt x="0" y="580"/>
                </a:cubicBezTo>
                <a:cubicBezTo>
                  <a:pt x="0" y="467"/>
                  <a:pt x="0" y="467"/>
                  <a:pt x="0" y="467"/>
                </a:cubicBezTo>
                <a:cubicBezTo>
                  <a:pt x="0" y="446"/>
                  <a:pt x="15" y="439"/>
                  <a:pt x="29" y="439"/>
                </a:cubicBezTo>
                <a:cubicBezTo>
                  <a:pt x="50" y="439"/>
                  <a:pt x="57" y="446"/>
                  <a:pt x="57" y="467"/>
                </a:cubicBezTo>
                <a:cubicBezTo>
                  <a:pt x="57" y="552"/>
                  <a:pt x="57" y="552"/>
                  <a:pt x="57" y="552"/>
                </a:cubicBezTo>
                <a:cubicBezTo>
                  <a:pt x="142" y="552"/>
                  <a:pt x="142" y="552"/>
                  <a:pt x="142" y="552"/>
                </a:cubicBezTo>
                <a:cubicBezTo>
                  <a:pt x="163" y="552"/>
                  <a:pt x="170" y="559"/>
                  <a:pt x="170" y="580"/>
                </a:cubicBezTo>
                <a:cubicBezTo>
                  <a:pt x="170" y="594"/>
                  <a:pt x="163" y="608"/>
                  <a:pt x="142" y="608"/>
                </a:cubicBezTo>
                <a:close/>
                <a:moveTo>
                  <a:pt x="57" y="255"/>
                </a:moveTo>
                <a:lnTo>
                  <a:pt x="57" y="255"/>
                </a:lnTo>
                <a:cubicBezTo>
                  <a:pt x="57" y="354"/>
                  <a:pt x="57" y="354"/>
                  <a:pt x="57" y="354"/>
                </a:cubicBezTo>
                <a:cubicBezTo>
                  <a:pt x="57" y="368"/>
                  <a:pt x="50" y="382"/>
                  <a:pt x="29" y="382"/>
                </a:cubicBezTo>
                <a:cubicBezTo>
                  <a:pt x="15" y="382"/>
                  <a:pt x="0" y="368"/>
                  <a:pt x="0" y="354"/>
                </a:cubicBezTo>
                <a:cubicBezTo>
                  <a:pt x="0" y="255"/>
                  <a:pt x="0" y="255"/>
                  <a:pt x="0" y="255"/>
                </a:cubicBezTo>
                <a:cubicBezTo>
                  <a:pt x="0" y="241"/>
                  <a:pt x="15" y="227"/>
                  <a:pt x="29" y="227"/>
                </a:cubicBezTo>
                <a:cubicBezTo>
                  <a:pt x="50" y="227"/>
                  <a:pt x="57" y="241"/>
                  <a:pt x="57" y="255"/>
                </a:cubicBezTo>
                <a:close/>
                <a:moveTo>
                  <a:pt x="142" y="57"/>
                </a:moveTo>
                <a:lnTo>
                  <a:pt x="142" y="57"/>
                </a:lnTo>
                <a:cubicBezTo>
                  <a:pt x="57" y="57"/>
                  <a:pt x="57" y="57"/>
                  <a:pt x="57" y="57"/>
                </a:cubicBezTo>
                <a:cubicBezTo>
                  <a:pt x="57" y="142"/>
                  <a:pt x="57" y="142"/>
                  <a:pt x="57" y="142"/>
                </a:cubicBezTo>
                <a:cubicBezTo>
                  <a:pt x="57" y="163"/>
                  <a:pt x="50" y="170"/>
                  <a:pt x="29" y="170"/>
                </a:cubicBezTo>
                <a:cubicBezTo>
                  <a:pt x="15" y="170"/>
                  <a:pt x="0" y="163"/>
                  <a:pt x="0" y="142"/>
                </a:cubicBezTo>
                <a:cubicBezTo>
                  <a:pt x="0" y="29"/>
                  <a:pt x="0" y="29"/>
                  <a:pt x="0" y="29"/>
                </a:cubicBezTo>
                <a:cubicBezTo>
                  <a:pt x="0" y="15"/>
                  <a:pt x="15" y="0"/>
                  <a:pt x="29" y="0"/>
                </a:cubicBezTo>
                <a:cubicBezTo>
                  <a:pt x="142" y="0"/>
                  <a:pt x="142" y="0"/>
                  <a:pt x="142" y="0"/>
                </a:cubicBezTo>
                <a:cubicBezTo>
                  <a:pt x="163" y="0"/>
                  <a:pt x="170" y="15"/>
                  <a:pt x="170" y="29"/>
                </a:cubicBezTo>
                <a:cubicBezTo>
                  <a:pt x="170" y="50"/>
                  <a:pt x="163" y="57"/>
                  <a:pt x="142" y="57"/>
                </a:cubicBezTo>
                <a:close/>
                <a:moveTo>
                  <a:pt x="255" y="552"/>
                </a:moveTo>
                <a:lnTo>
                  <a:pt x="255" y="552"/>
                </a:lnTo>
                <a:cubicBezTo>
                  <a:pt x="354" y="552"/>
                  <a:pt x="354" y="552"/>
                  <a:pt x="354" y="552"/>
                </a:cubicBezTo>
                <a:cubicBezTo>
                  <a:pt x="368" y="552"/>
                  <a:pt x="382" y="559"/>
                  <a:pt x="382" y="580"/>
                </a:cubicBezTo>
                <a:cubicBezTo>
                  <a:pt x="382" y="594"/>
                  <a:pt x="368" y="608"/>
                  <a:pt x="354" y="608"/>
                </a:cubicBezTo>
                <a:cubicBezTo>
                  <a:pt x="255" y="608"/>
                  <a:pt x="255" y="608"/>
                  <a:pt x="255" y="608"/>
                </a:cubicBezTo>
                <a:cubicBezTo>
                  <a:pt x="241" y="608"/>
                  <a:pt x="226" y="594"/>
                  <a:pt x="226" y="580"/>
                </a:cubicBezTo>
                <a:cubicBezTo>
                  <a:pt x="226" y="559"/>
                  <a:pt x="241" y="552"/>
                  <a:pt x="255" y="552"/>
                </a:cubicBezTo>
                <a:close/>
              </a:path>
            </a:pathLst>
          </a:custGeom>
          <a:solidFill>
            <a:schemeClr val="tx1"/>
          </a:solidFill>
          <a:ln>
            <a:noFill/>
          </a:ln>
          <a:effectLst/>
        </p:spPr>
        <p:txBody>
          <a:bodyPr wrap="none" anchor="ctr"/>
          <a:lstStyle/>
          <a:p>
            <a:endParaRPr lang="en-US"/>
          </a:p>
        </p:txBody>
      </p:sp>
      <p:sp>
        <p:nvSpPr>
          <p:cNvPr id="12" name="Freeform 45"/>
          <p:cNvSpPr>
            <a:spLocks noChangeArrowheads="1"/>
          </p:cNvSpPr>
          <p:nvPr/>
        </p:nvSpPr>
        <p:spPr bwMode="auto">
          <a:xfrm>
            <a:off x="1310053" y="5606205"/>
            <a:ext cx="337998" cy="340465"/>
          </a:xfrm>
          <a:custGeom>
            <a:avLst/>
            <a:gdLst>
              <a:gd name="T0" fmla="*/ 207003 w 602"/>
              <a:gd name="T1" fmla="*/ 218715 h 609"/>
              <a:gd name="T2" fmla="*/ 155704 w 602"/>
              <a:gd name="T3" fmla="*/ 208643 h 609"/>
              <a:gd name="T4" fmla="*/ 196527 w 602"/>
              <a:gd name="T5" fmla="*/ 198570 h 609"/>
              <a:gd name="T6" fmla="*/ 196527 w 602"/>
              <a:gd name="T7" fmla="*/ 167993 h 609"/>
              <a:gd name="T8" fmla="*/ 217119 w 602"/>
              <a:gd name="T9" fmla="*/ 167993 h 609"/>
              <a:gd name="T10" fmla="*/ 207003 w 602"/>
              <a:gd name="T11" fmla="*/ 218715 h 609"/>
              <a:gd name="T12" fmla="*/ 207003 w 602"/>
              <a:gd name="T13" fmla="*/ 81658 h 609"/>
              <a:gd name="T14" fmla="*/ 217119 w 602"/>
              <a:gd name="T15" fmla="*/ 127344 h 609"/>
              <a:gd name="T16" fmla="*/ 196527 w 602"/>
              <a:gd name="T17" fmla="*/ 127344 h 609"/>
              <a:gd name="T18" fmla="*/ 207003 w 602"/>
              <a:gd name="T19" fmla="*/ 81658 h 609"/>
              <a:gd name="T20" fmla="*/ 207003 w 602"/>
              <a:gd name="T21" fmla="*/ 61154 h 609"/>
              <a:gd name="T22" fmla="*/ 196527 w 602"/>
              <a:gd name="T23" fmla="*/ 51082 h 609"/>
              <a:gd name="T24" fmla="*/ 166181 w 602"/>
              <a:gd name="T25" fmla="*/ 20505 h 609"/>
              <a:gd name="T26" fmla="*/ 155704 w 602"/>
              <a:gd name="T27" fmla="*/ 10432 h 609"/>
              <a:gd name="T28" fmla="*/ 166181 w 602"/>
              <a:gd name="T29" fmla="*/ 0 h 609"/>
              <a:gd name="T30" fmla="*/ 217119 w 602"/>
              <a:gd name="T31" fmla="*/ 10432 h 609"/>
              <a:gd name="T32" fmla="*/ 207003 w 602"/>
              <a:gd name="T33" fmla="*/ 61154 h 609"/>
              <a:gd name="T34" fmla="*/ 148118 w 602"/>
              <a:gd name="T35" fmla="*/ 127344 h 609"/>
              <a:gd name="T36" fmla="*/ 117410 w 602"/>
              <a:gd name="T37" fmla="*/ 160439 h 609"/>
              <a:gd name="T38" fmla="*/ 102237 w 602"/>
              <a:gd name="T39" fmla="*/ 160439 h 609"/>
              <a:gd name="T40" fmla="*/ 71530 w 602"/>
              <a:gd name="T41" fmla="*/ 127344 h 609"/>
              <a:gd name="T42" fmla="*/ 69001 w 602"/>
              <a:gd name="T43" fmla="*/ 119790 h 609"/>
              <a:gd name="T44" fmla="*/ 87064 w 602"/>
              <a:gd name="T45" fmla="*/ 111876 h 609"/>
              <a:gd name="T46" fmla="*/ 99708 w 602"/>
              <a:gd name="T47" fmla="*/ 127344 h 609"/>
              <a:gd name="T48" fmla="*/ 109824 w 602"/>
              <a:gd name="T49" fmla="*/ 56118 h 609"/>
              <a:gd name="T50" fmla="*/ 120300 w 602"/>
              <a:gd name="T51" fmla="*/ 127344 h 609"/>
              <a:gd name="T52" fmla="*/ 132945 w 602"/>
              <a:gd name="T53" fmla="*/ 111876 h 609"/>
              <a:gd name="T54" fmla="*/ 150646 w 602"/>
              <a:gd name="T55" fmla="*/ 119790 h 609"/>
              <a:gd name="T56" fmla="*/ 125358 w 602"/>
              <a:gd name="T57" fmla="*/ 20505 h 609"/>
              <a:gd name="T58" fmla="*/ 92122 w 602"/>
              <a:gd name="T59" fmla="*/ 20505 h 609"/>
              <a:gd name="T60" fmla="*/ 92122 w 602"/>
              <a:gd name="T61" fmla="*/ 0 h 609"/>
              <a:gd name="T62" fmla="*/ 135473 w 602"/>
              <a:gd name="T63" fmla="*/ 10432 h 609"/>
              <a:gd name="T64" fmla="*/ 51299 w 602"/>
              <a:gd name="T65" fmla="*/ 218715 h 609"/>
              <a:gd name="T66" fmla="*/ 10477 w 602"/>
              <a:gd name="T67" fmla="*/ 218715 h 609"/>
              <a:gd name="T68" fmla="*/ 0 w 602"/>
              <a:gd name="T69" fmla="*/ 167993 h 609"/>
              <a:gd name="T70" fmla="*/ 10477 w 602"/>
              <a:gd name="T71" fmla="*/ 157921 h 609"/>
              <a:gd name="T72" fmla="*/ 20592 w 602"/>
              <a:gd name="T73" fmla="*/ 198570 h 609"/>
              <a:gd name="T74" fmla="*/ 61415 w 602"/>
              <a:gd name="T75" fmla="*/ 208643 h 609"/>
              <a:gd name="T76" fmla="*/ 20592 w 602"/>
              <a:gd name="T77" fmla="*/ 91731 h 609"/>
              <a:gd name="T78" fmla="*/ 20592 w 602"/>
              <a:gd name="T79" fmla="*/ 127344 h 609"/>
              <a:gd name="T80" fmla="*/ 0 w 602"/>
              <a:gd name="T81" fmla="*/ 127344 h 609"/>
              <a:gd name="T82" fmla="*/ 10477 w 602"/>
              <a:gd name="T83" fmla="*/ 81658 h 609"/>
              <a:gd name="T84" fmla="*/ 51299 w 602"/>
              <a:gd name="T85" fmla="*/ 20505 h 609"/>
              <a:gd name="T86" fmla="*/ 51299 w 602"/>
              <a:gd name="T87" fmla="*/ 20505 h 609"/>
              <a:gd name="T88" fmla="*/ 20592 w 602"/>
              <a:gd name="T89" fmla="*/ 51082 h 609"/>
              <a:gd name="T90" fmla="*/ 0 w 602"/>
              <a:gd name="T91" fmla="*/ 51082 h 609"/>
              <a:gd name="T92" fmla="*/ 0 w 602"/>
              <a:gd name="T93" fmla="*/ 10432 h 609"/>
              <a:gd name="T94" fmla="*/ 51299 w 602"/>
              <a:gd name="T95" fmla="*/ 0 h 609"/>
              <a:gd name="T96" fmla="*/ 61415 w 602"/>
              <a:gd name="T97" fmla="*/ 10432 h 609"/>
              <a:gd name="T98" fmla="*/ 92122 w 602"/>
              <a:gd name="T99" fmla="*/ 198570 h 609"/>
              <a:gd name="T100" fmla="*/ 125358 w 602"/>
              <a:gd name="T101" fmla="*/ 198570 h 609"/>
              <a:gd name="T102" fmla="*/ 125358 w 602"/>
              <a:gd name="T103" fmla="*/ 218715 h 609"/>
              <a:gd name="T104" fmla="*/ 81645 w 602"/>
              <a:gd name="T105" fmla="*/ 208643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609">
                <a:moveTo>
                  <a:pt x="573" y="608"/>
                </a:moveTo>
                <a:lnTo>
                  <a:pt x="573" y="608"/>
                </a:lnTo>
                <a:cubicBezTo>
                  <a:pt x="460" y="608"/>
                  <a:pt x="460" y="608"/>
                  <a:pt x="460" y="608"/>
                </a:cubicBezTo>
                <a:cubicBezTo>
                  <a:pt x="446" y="608"/>
                  <a:pt x="431" y="594"/>
                  <a:pt x="431" y="580"/>
                </a:cubicBezTo>
                <a:cubicBezTo>
                  <a:pt x="431" y="559"/>
                  <a:pt x="446" y="552"/>
                  <a:pt x="460" y="552"/>
                </a:cubicBezTo>
                <a:cubicBezTo>
                  <a:pt x="544" y="552"/>
                  <a:pt x="544" y="552"/>
                  <a:pt x="544" y="552"/>
                </a:cubicBezTo>
                <a:cubicBezTo>
                  <a:pt x="544" y="467"/>
                  <a:pt x="544" y="467"/>
                  <a:pt x="544" y="467"/>
                </a:cubicBezTo>
                <a:cubicBezTo>
                  <a:pt x="544" y="446"/>
                  <a:pt x="559" y="439"/>
                  <a:pt x="573" y="439"/>
                </a:cubicBezTo>
                <a:cubicBezTo>
                  <a:pt x="594" y="439"/>
                  <a:pt x="601" y="446"/>
                  <a:pt x="601" y="467"/>
                </a:cubicBezTo>
                <a:cubicBezTo>
                  <a:pt x="601" y="580"/>
                  <a:pt x="601" y="580"/>
                  <a:pt x="601" y="580"/>
                </a:cubicBezTo>
                <a:cubicBezTo>
                  <a:pt x="601" y="594"/>
                  <a:pt x="594" y="608"/>
                  <a:pt x="573" y="608"/>
                </a:cubicBezTo>
                <a:close/>
                <a:moveTo>
                  <a:pt x="573" y="227"/>
                </a:moveTo>
                <a:lnTo>
                  <a:pt x="573" y="227"/>
                </a:lnTo>
                <a:cubicBezTo>
                  <a:pt x="594" y="227"/>
                  <a:pt x="601" y="241"/>
                  <a:pt x="601" y="255"/>
                </a:cubicBezTo>
                <a:cubicBezTo>
                  <a:pt x="601" y="354"/>
                  <a:pt x="601" y="354"/>
                  <a:pt x="601" y="354"/>
                </a:cubicBezTo>
                <a:cubicBezTo>
                  <a:pt x="601" y="368"/>
                  <a:pt x="594" y="382"/>
                  <a:pt x="573" y="382"/>
                </a:cubicBezTo>
                <a:cubicBezTo>
                  <a:pt x="559" y="382"/>
                  <a:pt x="544" y="368"/>
                  <a:pt x="544" y="354"/>
                </a:cubicBezTo>
                <a:cubicBezTo>
                  <a:pt x="544" y="255"/>
                  <a:pt x="544" y="255"/>
                  <a:pt x="544" y="255"/>
                </a:cubicBezTo>
                <a:cubicBezTo>
                  <a:pt x="544" y="241"/>
                  <a:pt x="559" y="227"/>
                  <a:pt x="573" y="227"/>
                </a:cubicBezTo>
                <a:close/>
                <a:moveTo>
                  <a:pt x="573" y="170"/>
                </a:moveTo>
                <a:lnTo>
                  <a:pt x="573" y="170"/>
                </a:lnTo>
                <a:cubicBezTo>
                  <a:pt x="559" y="170"/>
                  <a:pt x="544" y="163"/>
                  <a:pt x="544" y="142"/>
                </a:cubicBezTo>
                <a:cubicBezTo>
                  <a:pt x="544" y="57"/>
                  <a:pt x="544" y="57"/>
                  <a:pt x="544" y="57"/>
                </a:cubicBezTo>
                <a:cubicBezTo>
                  <a:pt x="460" y="57"/>
                  <a:pt x="460" y="57"/>
                  <a:pt x="460" y="57"/>
                </a:cubicBezTo>
                <a:cubicBezTo>
                  <a:pt x="446" y="57"/>
                  <a:pt x="431" y="50"/>
                  <a:pt x="431" y="29"/>
                </a:cubicBezTo>
                <a:cubicBezTo>
                  <a:pt x="431" y="15"/>
                  <a:pt x="446" y="0"/>
                  <a:pt x="460" y="0"/>
                </a:cubicBezTo>
                <a:cubicBezTo>
                  <a:pt x="573" y="0"/>
                  <a:pt x="573" y="0"/>
                  <a:pt x="573" y="0"/>
                </a:cubicBezTo>
                <a:cubicBezTo>
                  <a:pt x="594" y="0"/>
                  <a:pt x="601" y="15"/>
                  <a:pt x="601" y="29"/>
                </a:cubicBezTo>
                <a:cubicBezTo>
                  <a:pt x="601" y="142"/>
                  <a:pt x="601" y="142"/>
                  <a:pt x="601" y="142"/>
                </a:cubicBezTo>
                <a:cubicBezTo>
                  <a:pt x="601" y="163"/>
                  <a:pt x="594" y="170"/>
                  <a:pt x="573" y="170"/>
                </a:cubicBezTo>
                <a:close/>
                <a:moveTo>
                  <a:pt x="410" y="354"/>
                </a:moveTo>
                <a:lnTo>
                  <a:pt x="410" y="354"/>
                </a:lnTo>
                <a:cubicBezTo>
                  <a:pt x="325" y="446"/>
                  <a:pt x="325" y="446"/>
                  <a:pt x="325" y="446"/>
                </a:cubicBezTo>
                <a:cubicBezTo>
                  <a:pt x="318" y="453"/>
                  <a:pt x="311" y="453"/>
                  <a:pt x="304" y="453"/>
                </a:cubicBezTo>
                <a:cubicBezTo>
                  <a:pt x="290" y="453"/>
                  <a:pt x="283" y="453"/>
                  <a:pt x="283" y="446"/>
                </a:cubicBezTo>
                <a:cubicBezTo>
                  <a:pt x="198" y="354"/>
                  <a:pt x="198" y="354"/>
                  <a:pt x="198" y="354"/>
                </a:cubicBezTo>
                <a:cubicBezTo>
                  <a:pt x="191" y="347"/>
                  <a:pt x="191" y="340"/>
                  <a:pt x="191" y="333"/>
                </a:cubicBezTo>
                <a:cubicBezTo>
                  <a:pt x="191" y="319"/>
                  <a:pt x="198" y="304"/>
                  <a:pt x="219" y="304"/>
                </a:cubicBezTo>
                <a:cubicBezTo>
                  <a:pt x="226" y="304"/>
                  <a:pt x="233" y="311"/>
                  <a:pt x="241" y="311"/>
                </a:cubicBezTo>
                <a:cubicBezTo>
                  <a:pt x="276" y="354"/>
                  <a:pt x="276" y="354"/>
                  <a:pt x="276" y="354"/>
                </a:cubicBezTo>
                <a:cubicBezTo>
                  <a:pt x="276" y="184"/>
                  <a:pt x="276" y="184"/>
                  <a:pt x="276" y="184"/>
                </a:cubicBezTo>
                <a:cubicBezTo>
                  <a:pt x="276" y="163"/>
                  <a:pt x="283" y="156"/>
                  <a:pt x="304" y="156"/>
                </a:cubicBezTo>
                <a:cubicBezTo>
                  <a:pt x="318" y="156"/>
                  <a:pt x="333" y="163"/>
                  <a:pt x="333" y="184"/>
                </a:cubicBezTo>
                <a:cubicBezTo>
                  <a:pt x="333" y="354"/>
                  <a:pt x="333" y="354"/>
                  <a:pt x="333" y="354"/>
                </a:cubicBezTo>
                <a:cubicBezTo>
                  <a:pt x="368" y="311"/>
                  <a:pt x="368" y="311"/>
                  <a:pt x="368" y="311"/>
                </a:cubicBezTo>
                <a:cubicBezTo>
                  <a:pt x="368" y="311"/>
                  <a:pt x="375" y="304"/>
                  <a:pt x="389" y="304"/>
                </a:cubicBezTo>
                <a:cubicBezTo>
                  <a:pt x="403" y="304"/>
                  <a:pt x="417" y="319"/>
                  <a:pt x="417" y="333"/>
                </a:cubicBezTo>
                <a:cubicBezTo>
                  <a:pt x="417" y="340"/>
                  <a:pt x="410" y="347"/>
                  <a:pt x="410" y="354"/>
                </a:cubicBezTo>
                <a:close/>
                <a:moveTo>
                  <a:pt x="347" y="57"/>
                </a:moveTo>
                <a:lnTo>
                  <a:pt x="347" y="57"/>
                </a:lnTo>
                <a:cubicBezTo>
                  <a:pt x="255" y="57"/>
                  <a:pt x="255" y="57"/>
                  <a:pt x="255" y="57"/>
                </a:cubicBezTo>
                <a:cubicBezTo>
                  <a:pt x="241" y="57"/>
                  <a:pt x="226" y="50"/>
                  <a:pt x="226" y="29"/>
                </a:cubicBezTo>
                <a:cubicBezTo>
                  <a:pt x="226" y="15"/>
                  <a:pt x="241" y="0"/>
                  <a:pt x="255" y="0"/>
                </a:cubicBezTo>
                <a:cubicBezTo>
                  <a:pt x="347" y="0"/>
                  <a:pt x="347" y="0"/>
                  <a:pt x="347" y="0"/>
                </a:cubicBezTo>
                <a:cubicBezTo>
                  <a:pt x="368" y="0"/>
                  <a:pt x="375" y="15"/>
                  <a:pt x="375" y="29"/>
                </a:cubicBezTo>
                <a:cubicBezTo>
                  <a:pt x="375" y="50"/>
                  <a:pt x="368" y="57"/>
                  <a:pt x="347" y="57"/>
                </a:cubicBezTo>
                <a:close/>
                <a:moveTo>
                  <a:pt x="142" y="608"/>
                </a:moveTo>
                <a:lnTo>
                  <a:pt x="142" y="608"/>
                </a:lnTo>
                <a:cubicBezTo>
                  <a:pt x="29" y="608"/>
                  <a:pt x="29" y="608"/>
                  <a:pt x="29" y="608"/>
                </a:cubicBezTo>
                <a:cubicBezTo>
                  <a:pt x="15" y="608"/>
                  <a:pt x="0" y="594"/>
                  <a:pt x="0" y="580"/>
                </a:cubicBezTo>
                <a:cubicBezTo>
                  <a:pt x="0" y="467"/>
                  <a:pt x="0" y="467"/>
                  <a:pt x="0" y="467"/>
                </a:cubicBezTo>
                <a:cubicBezTo>
                  <a:pt x="0" y="446"/>
                  <a:pt x="15" y="439"/>
                  <a:pt x="29" y="439"/>
                </a:cubicBezTo>
                <a:cubicBezTo>
                  <a:pt x="43" y="439"/>
                  <a:pt x="57" y="446"/>
                  <a:pt x="57" y="467"/>
                </a:cubicBezTo>
                <a:cubicBezTo>
                  <a:pt x="57" y="552"/>
                  <a:pt x="57" y="552"/>
                  <a:pt x="57" y="552"/>
                </a:cubicBezTo>
                <a:cubicBezTo>
                  <a:pt x="142" y="552"/>
                  <a:pt x="142" y="552"/>
                  <a:pt x="142" y="552"/>
                </a:cubicBezTo>
                <a:cubicBezTo>
                  <a:pt x="156" y="552"/>
                  <a:pt x="170" y="559"/>
                  <a:pt x="170" y="580"/>
                </a:cubicBezTo>
                <a:cubicBezTo>
                  <a:pt x="170" y="594"/>
                  <a:pt x="156" y="608"/>
                  <a:pt x="142" y="608"/>
                </a:cubicBezTo>
                <a:close/>
                <a:moveTo>
                  <a:pt x="57" y="255"/>
                </a:moveTo>
                <a:lnTo>
                  <a:pt x="57" y="255"/>
                </a:lnTo>
                <a:cubicBezTo>
                  <a:pt x="57" y="354"/>
                  <a:pt x="57" y="354"/>
                  <a:pt x="57" y="354"/>
                </a:cubicBezTo>
                <a:cubicBezTo>
                  <a:pt x="57" y="368"/>
                  <a:pt x="43" y="382"/>
                  <a:pt x="29" y="382"/>
                </a:cubicBezTo>
                <a:cubicBezTo>
                  <a:pt x="15" y="382"/>
                  <a:pt x="0" y="368"/>
                  <a:pt x="0" y="354"/>
                </a:cubicBezTo>
                <a:cubicBezTo>
                  <a:pt x="0" y="255"/>
                  <a:pt x="0" y="255"/>
                  <a:pt x="0" y="255"/>
                </a:cubicBezTo>
                <a:cubicBezTo>
                  <a:pt x="0" y="241"/>
                  <a:pt x="15" y="227"/>
                  <a:pt x="29" y="227"/>
                </a:cubicBezTo>
                <a:cubicBezTo>
                  <a:pt x="43" y="227"/>
                  <a:pt x="57" y="241"/>
                  <a:pt x="57" y="255"/>
                </a:cubicBezTo>
                <a:close/>
                <a:moveTo>
                  <a:pt x="142" y="57"/>
                </a:moveTo>
                <a:lnTo>
                  <a:pt x="142" y="57"/>
                </a:lnTo>
                <a:cubicBezTo>
                  <a:pt x="57" y="57"/>
                  <a:pt x="57" y="57"/>
                  <a:pt x="57" y="57"/>
                </a:cubicBezTo>
                <a:cubicBezTo>
                  <a:pt x="57" y="142"/>
                  <a:pt x="57" y="142"/>
                  <a:pt x="57" y="142"/>
                </a:cubicBezTo>
                <a:cubicBezTo>
                  <a:pt x="57" y="163"/>
                  <a:pt x="43" y="170"/>
                  <a:pt x="29" y="170"/>
                </a:cubicBezTo>
                <a:cubicBezTo>
                  <a:pt x="15" y="170"/>
                  <a:pt x="0" y="163"/>
                  <a:pt x="0" y="142"/>
                </a:cubicBezTo>
                <a:cubicBezTo>
                  <a:pt x="0" y="29"/>
                  <a:pt x="0" y="29"/>
                  <a:pt x="0" y="29"/>
                </a:cubicBezTo>
                <a:cubicBezTo>
                  <a:pt x="0" y="15"/>
                  <a:pt x="15" y="0"/>
                  <a:pt x="29" y="0"/>
                </a:cubicBezTo>
                <a:cubicBezTo>
                  <a:pt x="142" y="0"/>
                  <a:pt x="142" y="0"/>
                  <a:pt x="142" y="0"/>
                </a:cubicBezTo>
                <a:cubicBezTo>
                  <a:pt x="156" y="0"/>
                  <a:pt x="170" y="15"/>
                  <a:pt x="170" y="29"/>
                </a:cubicBezTo>
                <a:cubicBezTo>
                  <a:pt x="170" y="50"/>
                  <a:pt x="156" y="57"/>
                  <a:pt x="142" y="57"/>
                </a:cubicBezTo>
                <a:close/>
                <a:moveTo>
                  <a:pt x="255" y="552"/>
                </a:moveTo>
                <a:lnTo>
                  <a:pt x="255" y="552"/>
                </a:lnTo>
                <a:cubicBezTo>
                  <a:pt x="347" y="552"/>
                  <a:pt x="347" y="552"/>
                  <a:pt x="347" y="552"/>
                </a:cubicBezTo>
                <a:cubicBezTo>
                  <a:pt x="368" y="552"/>
                  <a:pt x="375" y="559"/>
                  <a:pt x="375" y="580"/>
                </a:cubicBezTo>
                <a:cubicBezTo>
                  <a:pt x="375" y="594"/>
                  <a:pt x="368" y="608"/>
                  <a:pt x="347" y="608"/>
                </a:cubicBezTo>
                <a:cubicBezTo>
                  <a:pt x="255" y="608"/>
                  <a:pt x="255" y="608"/>
                  <a:pt x="255" y="608"/>
                </a:cubicBezTo>
                <a:cubicBezTo>
                  <a:pt x="241" y="608"/>
                  <a:pt x="226" y="594"/>
                  <a:pt x="226" y="580"/>
                </a:cubicBezTo>
                <a:cubicBezTo>
                  <a:pt x="226" y="559"/>
                  <a:pt x="241" y="552"/>
                  <a:pt x="255" y="552"/>
                </a:cubicBezTo>
                <a:close/>
              </a:path>
            </a:pathLst>
          </a:custGeom>
          <a:solidFill>
            <a:schemeClr val="tx1"/>
          </a:solidFill>
          <a:ln>
            <a:noFill/>
          </a:ln>
          <a:effectLst/>
        </p:spPr>
        <p:txBody>
          <a:bodyPr wrap="none" anchor="ctr"/>
          <a:lstStyle/>
          <a:p>
            <a:endParaRPr lang="en-US"/>
          </a:p>
        </p:txBody>
      </p:sp>
      <p:sp>
        <p:nvSpPr>
          <p:cNvPr id="16" name="Freeform 49"/>
          <p:cNvSpPr>
            <a:spLocks noChangeArrowheads="1"/>
          </p:cNvSpPr>
          <p:nvPr/>
        </p:nvSpPr>
        <p:spPr bwMode="auto">
          <a:xfrm>
            <a:off x="10542714" y="5049907"/>
            <a:ext cx="337997" cy="337998"/>
          </a:xfrm>
          <a:custGeom>
            <a:avLst/>
            <a:gdLst>
              <a:gd name="T0" fmla="*/ 217118 w 602"/>
              <a:gd name="T1" fmla="*/ 109828 h 602"/>
              <a:gd name="T2" fmla="*/ 217118 w 602"/>
              <a:gd name="T3" fmla="*/ 109828 h 602"/>
              <a:gd name="T4" fmla="*/ 217118 w 602"/>
              <a:gd name="T5" fmla="*/ 207011 h 602"/>
              <a:gd name="T6" fmla="*/ 207002 w 602"/>
              <a:gd name="T7" fmla="*/ 217127 h 602"/>
              <a:gd name="T8" fmla="*/ 107294 w 602"/>
              <a:gd name="T9" fmla="*/ 217127 h 602"/>
              <a:gd name="T10" fmla="*/ 107294 w 602"/>
              <a:gd name="T11" fmla="*/ 217127 h 602"/>
              <a:gd name="T12" fmla="*/ 0 w 602"/>
              <a:gd name="T13" fmla="*/ 109828 h 602"/>
              <a:gd name="T14" fmla="*/ 107294 w 602"/>
              <a:gd name="T15" fmla="*/ 0 h 602"/>
              <a:gd name="T16" fmla="*/ 217118 w 602"/>
              <a:gd name="T17" fmla="*/ 109828 h 602"/>
              <a:gd name="T18" fmla="*/ 107294 w 602"/>
              <a:gd name="T19" fmla="*/ 20593 h 602"/>
              <a:gd name="T20" fmla="*/ 107294 w 602"/>
              <a:gd name="T21" fmla="*/ 20593 h 602"/>
              <a:gd name="T22" fmla="*/ 20592 w 602"/>
              <a:gd name="T23" fmla="*/ 109828 h 602"/>
              <a:gd name="T24" fmla="*/ 107294 w 602"/>
              <a:gd name="T25" fmla="*/ 196534 h 602"/>
              <a:gd name="T26" fmla="*/ 107294 w 602"/>
              <a:gd name="T27" fmla="*/ 196534 h 602"/>
              <a:gd name="T28" fmla="*/ 107294 w 602"/>
              <a:gd name="T29" fmla="*/ 196534 h 602"/>
              <a:gd name="T30" fmla="*/ 196526 w 602"/>
              <a:gd name="T31" fmla="*/ 109828 h 602"/>
              <a:gd name="T32" fmla="*/ 196526 w 602"/>
              <a:gd name="T33" fmla="*/ 109828 h 602"/>
              <a:gd name="T34" fmla="*/ 196526 w 602"/>
              <a:gd name="T35" fmla="*/ 109828 h 602"/>
              <a:gd name="T36" fmla="*/ 107294 w 602"/>
              <a:gd name="T37" fmla="*/ 20593 h 602"/>
              <a:gd name="T38" fmla="*/ 153175 w 602"/>
              <a:gd name="T39" fmla="*/ 120305 h 602"/>
              <a:gd name="T40" fmla="*/ 153175 w 602"/>
              <a:gd name="T41" fmla="*/ 120305 h 602"/>
              <a:gd name="T42" fmla="*/ 145588 w 602"/>
              <a:gd name="T43" fmla="*/ 120305 h 602"/>
              <a:gd name="T44" fmla="*/ 145588 w 602"/>
              <a:gd name="T45" fmla="*/ 120305 h 602"/>
              <a:gd name="T46" fmla="*/ 81645 w 602"/>
              <a:gd name="T47" fmla="*/ 120305 h 602"/>
              <a:gd name="T48" fmla="*/ 81645 w 602"/>
              <a:gd name="T49" fmla="*/ 120305 h 602"/>
              <a:gd name="T50" fmla="*/ 63943 w 602"/>
              <a:gd name="T51" fmla="*/ 120305 h 602"/>
              <a:gd name="T52" fmla="*/ 53467 w 602"/>
              <a:gd name="T53" fmla="*/ 109828 h 602"/>
              <a:gd name="T54" fmla="*/ 63943 w 602"/>
              <a:gd name="T55" fmla="*/ 99712 h 602"/>
              <a:gd name="T56" fmla="*/ 97179 w 602"/>
              <a:gd name="T57" fmla="*/ 99712 h 602"/>
              <a:gd name="T58" fmla="*/ 97179 w 602"/>
              <a:gd name="T59" fmla="*/ 99712 h 602"/>
              <a:gd name="T60" fmla="*/ 117410 w 602"/>
              <a:gd name="T61" fmla="*/ 99712 h 602"/>
              <a:gd name="T62" fmla="*/ 117410 w 602"/>
              <a:gd name="T63" fmla="*/ 99712 h 602"/>
              <a:gd name="T64" fmla="*/ 153175 w 602"/>
              <a:gd name="T65" fmla="*/ 99712 h 602"/>
              <a:gd name="T66" fmla="*/ 163290 w 602"/>
              <a:gd name="T67" fmla="*/ 109828 h 602"/>
              <a:gd name="T68" fmla="*/ 153175 w 602"/>
              <a:gd name="T69" fmla="*/ 120305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602">
                <a:moveTo>
                  <a:pt x="601" y="304"/>
                </a:moveTo>
                <a:lnTo>
                  <a:pt x="601" y="304"/>
                </a:lnTo>
                <a:cubicBezTo>
                  <a:pt x="601" y="573"/>
                  <a:pt x="601" y="573"/>
                  <a:pt x="601" y="573"/>
                </a:cubicBezTo>
                <a:cubicBezTo>
                  <a:pt x="601" y="594"/>
                  <a:pt x="587" y="601"/>
                  <a:pt x="573" y="601"/>
                </a:cubicBezTo>
                <a:cubicBezTo>
                  <a:pt x="297" y="601"/>
                  <a:pt x="297" y="601"/>
                  <a:pt x="297" y="601"/>
                </a:cubicBezTo>
                <a:cubicBezTo>
                  <a:pt x="134" y="601"/>
                  <a:pt x="0" y="467"/>
                  <a:pt x="0" y="304"/>
                </a:cubicBezTo>
                <a:cubicBezTo>
                  <a:pt x="0" y="135"/>
                  <a:pt x="134" y="0"/>
                  <a:pt x="297" y="0"/>
                </a:cubicBezTo>
                <a:cubicBezTo>
                  <a:pt x="466" y="0"/>
                  <a:pt x="601" y="135"/>
                  <a:pt x="601" y="304"/>
                </a:cubicBezTo>
                <a:close/>
                <a:moveTo>
                  <a:pt x="297" y="57"/>
                </a:moveTo>
                <a:lnTo>
                  <a:pt x="297" y="57"/>
                </a:lnTo>
                <a:cubicBezTo>
                  <a:pt x="163" y="57"/>
                  <a:pt x="57" y="170"/>
                  <a:pt x="57" y="304"/>
                </a:cubicBezTo>
                <a:cubicBezTo>
                  <a:pt x="57" y="439"/>
                  <a:pt x="163" y="544"/>
                  <a:pt x="297" y="544"/>
                </a:cubicBezTo>
                <a:cubicBezTo>
                  <a:pt x="431" y="544"/>
                  <a:pt x="544" y="439"/>
                  <a:pt x="544" y="304"/>
                </a:cubicBezTo>
                <a:cubicBezTo>
                  <a:pt x="544" y="170"/>
                  <a:pt x="431" y="57"/>
                  <a:pt x="297" y="57"/>
                </a:cubicBezTo>
                <a:close/>
                <a:moveTo>
                  <a:pt x="424" y="333"/>
                </a:moveTo>
                <a:lnTo>
                  <a:pt x="424" y="333"/>
                </a:lnTo>
                <a:cubicBezTo>
                  <a:pt x="403" y="333"/>
                  <a:pt x="403" y="333"/>
                  <a:pt x="403" y="333"/>
                </a:cubicBezTo>
                <a:cubicBezTo>
                  <a:pt x="226" y="333"/>
                  <a:pt x="226" y="333"/>
                  <a:pt x="226" y="333"/>
                </a:cubicBezTo>
                <a:cubicBezTo>
                  <a:pt x="177" y="333"/>
                  <a:pt x="177" y="333"/>
                  <a:pt x="177" y="333"/>
                </a:cubicBezTo>
                <a:cubicBezTo>
                  <a:pt x="163" y="333"/>
                  <a:pt x="148" y="318"/>
                  <a:pt x="148" y="304"/>
                </a:cubicBezTo>
                <a:cubicBezTo>
                  <a:pt x="148" y="283"/>
                  <a:pt x="163" y="276"/>
                  <a:pt x="177" y="276"/>
                </a:cubicBezTo>
                <a:cubicBezTo>
                  <a:pt x="269" y="276"/>
                  <a:pt x="269" y="276"/>
                  <a:pt x="269" y="276"/>
                </a:cubicBezTo>
                <a:cubicBezTo>
                  <a:pt x="325" y="276"/>
                  <a:pt x="325" y="276"/>
                  <a:pt x="325" y="276"/>
                </a:cubicBezTo>
                <a:cubicBezTo>
                  <a:pt x="424" y="276"/>
                  <a:pt x="424" y="276"/>
                  <a:pt x="424" y="276"/>
                </a:cubicBezTo>
                <a:cubicBezTo>
                  <a:pt x="438" y="276"/>
                  <a:pt x="452" y="283"/>
                  <a:pt x="452" y="304"/>
                </a:cubicBezTo>
                <a:cubicBezTo>
                  <a:pt x="452" y="318"/>
                  <a:pt x="438" y="333"/>
                  <a:pt x="424" y="333"/>
                </a:cubicBezTo>
                <a:close/>
              </a:path>
            </a:pathLst>
          </a:custGeom>
          <a:solidFill>
            <a:schemeClr val="tx1"/>
          </a:solidFill>
          <a:ln>
            <a:noFill/>
          </a:ln>
          <a:effectLst/>
        </p:spPr>
        <p:txBody>
          <a:bodyPr wrap="none" anchor="ctr"/>
          <a:lstStyle/>
          <a:p>
            <a:endParaRPr lang="en-US"/>
          </a:p>
        </p:txBody>
      </p:sp>
      <p:sp>
        <p:nvSpPr>
          <p:cNvPr id="17" name="Freeform 50"/>
          <p:cNvSpPr>
            <a:spLocks noChangeArrowheads="1"/>
          </p:cNvSpPr>
          <p:nvPr/>
        </p:nvSpPr>
        <p:spPr bwMode="auto">
          <a:xfrm>
            <a:off x="9383080" y="5007583"/>
            <a:ext cx="340465" cy="337998"/>
          </a:xfrm>
          <a:custGeom>
            <a:avLst/>
            <a:gdLst>
              <a:gd name="T0" fmla="*/ 218707 w 609"/>
              <a:gd name="T1" fmla="*/ 109828 h 602"/>
              <a:gd name="T2" fmla="*/ 218707 w 609"/>
              <a:gd name="T3" fmla="*/ 109828 h 602"/>
              <a:gd name="T4" fmla="*/ 218707 w 609"/>
              <a:gd name="T5" fmla="*/ 207011 h 602"/>
              <a:gd name="T6" fmla="*/ 208276 w 609"/>
              <a:gd name="T7" fmla="*/ 217127 h 602"/>
              <a:gd name="T8" fmla="*/ 109354 w 609"/>
              <a:gd name="T9" fmla="*/ 217127 h 602"/>
              <a:gd name="T10" fmla="*/ 109354 w 609"/>
              <a:gd name="T11" fmla="*/ 217127 h 602"/>
              <a:gd name="T12" fmla="*/ 0 w 609"/>
              <a:gd name="T13" fmla="*/ 109828 h 602"/>
              <a:gd name="T14" fmla="*/ 109354 w 609"/>
              <a:gd name="T15" fmla="*/ 0 h 602"/>
              <a:gd name="T16" fmla="*/ 218707 w 609"/>
              <a:gd name="T17" fmla="*/ 109828 h 602"/>
              <a:gd name="T18" fmla="*/ 109354 w 609"/>
              <a:gd name="T19" fmla="*/ 20593 h 602"/>
              <a:gd name="T20" fmla="*/ 109354 w 609"/>
              <a:gd name="T21" fmla="*/ 20593 h 602"/>
              <a:gd name="T22" fmla="*/ 20144 w 609"/>
              <a:gd name="T23" fmla="*/ 109828 h 602"/>
              <a:gd name="T24" fmla="*/ 109354 w 609"/>
              <a:gd name="T25" fmla="*/ 196534 h 602"/>
              <a:gd name="T26" fmla="*/ 109354 w 609"/>
              <a:gd name="T27" fmla="*/ 196534 h 602"/>
              <a:gd name="T28" fmla="*/ 109354 w 609"/>
              <a:gd name="T29" fmla="*/ 196534 h 602"/>
              <a:gd name="T30" fmla="*/ 198203 w 609"/>
              <a:gd name="T31" fmla="*/ 109828 h 602"/>
              <a:gd name="T32" fmla="*/ 198203 w 609"/>
              <a:gd name="T33" fmla="*/ 109828 h 602"/>
              <a:gd name="T34" fmla="*/ 198203 w 609"/>
              <a:gd name="T35" fmla="*/ 109828 h 602"/>
              <a:gd name="T36" fmla="*/ 109354 w 609"/>
              <a:gd name="T37" fmla="*/ 20593 h 602"/>
              <a:gd name="T38" fmla="*/ 152520 w 609"/>
              <a:gd name="T39" fmla="*/ 120305 h 602"/>
              <a:gd name="T40" fmla="*/ 152520 w 609"/>
              <a:gd name="T41" fmla="*/ 120305 h 602"/>
              <a:gd name="T42" fmla="*/ 119426 w 609"/>
              <a:gd name="T43" fmla="*/ 120305 h 602"/>
              <a:gd name="T44" fmla="*/ 119426 w 609"/>
              <a:gd name="T45" fmla="*/ 153181 h 602"/>
              <a:gd name="T46" fmla="*/ 109354 w 609"/>
              <a:gd name="T47" fmla="*/ 163658 h 602"/>
              <a:gd name="T48" fmla="*/ 99282 w 609"/>
              <a:gd name="T49" fmla="*/ 153181 h 602"/>
              <a:gd name="T50" fmla="*/ 99282 w 609"/>
              <a:gd name="T51" fmla="*/ 120305 h 602"/>
              <a:gd name="T52" fmla="*/ 66188 w 609"/>
              <a:gd name="T53" fmla="*/ 120305 h 602"/>
              <a:gd name="T54" fmla="*/ 55756 w 609"/>
              <a:gd name="T55" fmla="*/ 109828 h 602"/>
              <a:gd name="T56" fmla="*/ 66188 w 609"/>
              <a:gd name="T57" fmla="*/ 99712 h 602"/>
              <a:gd name="T58" fmla="*/ 99282 w 609"/>
              <a:gd name="T59" fmla="*/ 99712 h 602"/>
              <a:gd name="T60" fmla="*/ 99282 w 609"/>
              <a:gd name="T61" fmla="*/ 63946 h 602"/>
              <a:gd name="T62" fmla="*/ 109354 w 609"/>
              <a:gd name="T63" fmla="*/ 53830 h 602"/>
              <a:gd name="T64" fmla="*/ 119426 w 609"/>
              <a:gd name="T65" fmla="*/ 63946 h 602"/>
              <a:gd name="T66" fmla="*/ 119426 w 609"/>
              <a:gd name="T67" fmla="*/ 99712 h 602"/>
              <a:gd name="T68" fmla="*/ 152520 w 609"/>
              <a:gd name="T69" fmla="*/ 99712 h 602"/>
              <a:gd name="T70" fmla="*/ 162592 w 609"/>
              <a:gd name="T71" fmla="*/ 109828 h 602"/>
              <a:gd name="T72" fmla="*/ 152520 w 609"/>
              <a:gd name="T73" fmla="*/ 120305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608" y="304"/>
                </a:moveTo>
                <a:lnTo>
                  <a:pt x="608" y="304"/>
                </a:lnTo>
                <a:cubicBezTo>
                  <a:pt x="608" y="573"/>
                  <a:pt x="608" y="573"/>
                  <a:pt x="608" y="573"/>
                </a:cubicBezTo>
                <a:cubicBezTo>
                  <a:pt x="608" y="594"/>
                  <a:pt x="594" y="601"/>
                  <a:pt x="579" y="601"/>
                </a:cubicBezTo>
                <a:cubicBezTo>
                  <a:pt x="304" y="601"/>
                  <a:pt x="304" y="601"/>
                  <a:pt x="304" y="601"/>
                </a:cubicBezTo>
                <a:cubicBezTo>
                  <a:pt x="134" y="601"/>
                  <a:pt x="0" y="467"/>
                  <a:pt x="0" y="304"/>
                </a:cubicBezTo>
                <a:cubicBezTo>
                  <a:pt x="0" y="135"/>
                  <a:pt x="134" y="0"/>
                  <a:pt x="304" y="0"/>
                </a:cubicBezTo>
                <a:cubicBezTo>
                  <a:pt x="473" y="0"/>
                  <a:pt x="608" y="135"/>
                  <a:pt x="608" y="304"/>
                </a:cubicBezTo>
                <a:close/>
                <a:moveTo>
                  <a:pt x="304" y="57"/>
                </a:moveTo>
                <a:lnTo>
                  <a:pt x="304" y="57"/>
                </a:lnTo>
                <a:cubicBezTo>
                  <a:pt x="169" y="57"/>
                  <a:pt x="56" y="170"/>
                  <a:pt x="56" y="304"/>
                </a:cubicBezTo>
                <a:cubicBezTo>
                  <a:pt x="56" y="439"/>
                  <a:pt x="169" y="544"/>
                  <a:pt x="304" y="544"/>
                </a:cubicBezTo>
                <a:cubicBezTo>
                  <a:pt x="438" y="544"/>
                  <a:pt x="551" y="439"/>
                  <a:pt x="551" y="304"/>
                </a:cubicBezTo>
                <a:cubicBezTo>
                  <a:pt x="551" y="170"/>
                  <a:pt x="438" y="57"/>
                  <a:pt x="304" y="57"/>
                </a:cubicBezTo>
                <a:close/>
                <a:moveTo>
                  <a:pt x="424" y="333"/>
                </a:moveTo>
                <a:lnTo>
                  <a:pt x="424" y="333"/>
                </a:lnTo>
                <a:cubicBezTo>
                  <a:pt x="332" y="333"/>
                  <a:pt x="332" y="333"/>
                  <a:pt x="332" y="333"/>
                </a:cubicBezTo>
                <a:cubicBezTo>
                  <a:pt x="332" y="424"/>
                  <a:pt x="332" y="424"/>
                  <a:pt x="332" y="424"/>
                </a:cubicBezTo>
                <a:cubicBezTo>
                  <a:pt x="332" y="439"/>
                  <a:pt x="318" y="453"/>
                  <a:pt x="304" y="453"/>
                </a:cubicBezTo>
                <a:cubicBezTo>
                  <a:pt x="290" y="453"/>
                  <a:pt x="276" y="439"/>
                  <a:pt x="276" y="424"/>
                </a:cubicBezTo>
                <a:cubicBezTo>
                  <a:pt x="276" y="333"/>
                  <a:pt x="276" y="333"/>
                  <a:pt x="276" y="333"/>
                </a:cubicBezTo>
                <a:cubicBezTo>
                  <a:pt x="184" y="333"/>
                  <a:pt x="184" y="333"/>
                  <a:pt x="184" y="333"/>
                </a:cubicBezTo>
                <a:cubicBezTo>
                  <a:pt x="162" y="333"/>
                  <a:pt x="155" y="318"/>
                  <a:pt x="155" y="304"/>
                </a:cubicBezTo>
                <a:cubicBezTo>
                  <a:pt x="155" y="283"/>
                  <a:pt x="162" y="276"/>
                  <a:pt x="184" y="276"/>
                </a:cubicBezTo>
                <a:cubicBezTo>
                  <a:pt x="276" y="276"/>
                  <a:pt x="276" y="276"/>
                  <a:pt x="276" y="276"/>
                </a:cubicBezTo>
                <a:cubicBezTo>
                  <a:pt x="276" y="177"/>
                  <a:pt x="276" y="177"/>
                  <a:pt x="276" y="177"/>
                </a:cubicBezTo>
                <a:cubicBezTo>
                  <a:pt x="276" y="163"/>
                  <a:pt x="290" y="149"/>
                  <a:pt x="304" y="149"/>
                </a:cubicBezTo>
                <a:cubicBezTo>
                  <a:pt x="318" y="149"/>
                  <a:pt x="332" y="163"/>
                  <a:pt x="332" y="177"/>
                </a:cubicBezTo>
                <a:cubicBezTo>
                  <a:pt x="332" y="276"/>
                  <a:pt x="332" y="276"/>
                  <a:pt x="332" y="276"/>
                </a:cubicBezTo>
                <a:cubicBezTo>
                  <a:pt x="424" y="276"/>
                  <a:pt x="424" y="276"/>
                  <a:pt x="424" y="276"/>
                </a:cubicBezTo>
                <a:cubicBezTo>
                  <a:pt x="445" y="276"/>
                  <a:pt x="452" y="283"/>
                  <a:pt x="452" y="304"/>
                </a:cubicBezTo>
                <a:cubicBezTo>
                  <a:pt x="452" y="318"/>
                  <a:pt x="445" y="333"/>
                  <a:pt x="424" y="333"/>
                </a:cubicBezTo>
                <a:close/>
              </a:path>
            </a:pathLst>
          </a:custGeom>
          <a:solidFill>
            <a:schemeClr val="tx1"/>
          </a:solidFill>
          <a:ln>
            <a:noFill/>
          </a:ln>
          <a:effectLst/>
        </p:spPr>
        <p:txBody>
          <a:bodyPr wrap="none" anchor="ctr"/>
          <a:lstStyle/>
          <a:p>
            <a:endParaRPr lang="en-US"/>
          </a:p>
        </p:txBody>
      </p:sp>
      <p:sp>
        <p:nvSpPr>
          <p:cNvPr id="18" name="Freeform 51"/>
          <p:cNvSpPr>
            <a:spLocks noChangeArrowheads="1"/>
          </p:cNvSpPr>
          <p:nvPr/>
        </p:nvSpPr>
        <p:spPr bwMode="auto">
          <a:xfrm>
            <a:off x="8236145" y="5036386"/>
            <a:ext cx="337998" cy="263984"/>
          </a:xfrm>
          <a:custGeom>
            <a:avLst/>
            <a:gdLst>
              <a:gd name="T0" fmla="*/ 206642 w 602"/>
              <a:gd name="T1" fmla="*/ 96399 h 474"/>
              <a:gd name="T2" fmla="*/ 206642 w 602"/>
              <a:gd name="T3" fmla="*/ 96399 h 474"/>
              <a:gd name="T4" fmla="*/ 145589 w 602"/>
              <a:gd name="T5" fmla="*/ 96399 h 474"/>
              <a:gd name="T6" fmla="*/ 135112 w 602"/>
              <a:gd name="T7" fmla="*/ 86007 h 474"/>
              <a:gd name="T8" fmla="*/ 145589 w 602"/>
              <a:gd name="T9" fmla="*/ 75972 h 474"/>
              <a:gd name="T10" fmla="*/ 206642 w 602"/>
              <a:gd name="T11" fmla="*/ 75972 h 474"/>
              <a:gd name="T12" fmla="*/ 217119 w 602"/>
              <a:gd name="T13" fmla="*/ 86007 h 474"/>
              <a:gd name="T14" fmla="*/ 206642 w 602"/>
              <a:gd name="T15" fmla="*/ 96399 h 474"/>
              <a:gd name="T16" fmla="*/ 135112 w 602"/>
              <a:gd name="T17" fmla="*/ 159471 h 474"/>
              <a:gd name="T18" fmla="*/ 135112 w 602"/>
              <a:gd name="T19" fmla="*/ 159471 h 474"/>
              <a:gd name="T20" fmla="*/ 124997 w 602"/>
              <a:gd name="T21" fmla="*/ 169505 h 474"/>
              <a:gd name="T22" fmla="*/ 117410 w 602"/>
              <a:gd name="T23" fmla="*/ 161979 h 474"/>
              <a:gd name="T24" fmla="*/ 117410 w 602"/>
              <a:gd name="T25" fmla="*/ 161979 h 474"/>
              <a:gd name="T26" fmla="*/ 102237 w 602"/>
              <a:gd name="T27" fmla="*/ 129010 h 474"/>
              <a:gd name="T28" fmla="*/ 33236 w 602"/>
              <a:gd name="T29" fmla="*/ 129010 h 474"/>
              <a:gd name="T30" fmla="*/ 20231 w 602"/>
              <a:gd name="T31" fmla="*/ 161979 h 474"/>
              <a:gd name="T32" fmla="*/ 20231 w 602"/>
              <a:gd name="T33" fmla="*/ 161979 h 474"/>
              <a:gd name="T34" fmla="*/ 10115 w 602"/>
              <a:gd name="T35" fmla="*/ 169505 h 474"/>
              <a:gd name="T36" fmla="*/ 0 w 602"/>
              <a:gd name="T37" fmla="*/ 159471 h 474"/>
              <a:gd name="T38" fmla="*/ 0 w 602"/>
              <a:gd name="T39" fmla="*/ 156962 h 474"/>
              <a:gd name="T40" fmla="*/ 0 w 602"/>
              <a:gd name="T41" fmla="*/ 156962 h 474"/>
              <a:gd name="T42" fmla="*/ 58525 w 602"/>
              <a:gd name="T43" fmla="*/ 7526 h 474"/>
              <a:gd name="T44" fmla="*/ 58525 w 602"/>
              <a:gd name="T45" fmla="*/ 7526 h 474"/>
              <a:gd name="T46" fmla="*/ 69001 w 602"/>
              <a:gd name="T47" fmla="*/ 0 h 474"/>
              <a:gd name="T48" fmla="*/ 76588 w 602"/>
              <a:gd name="T49" fmla="*/ 7526 h 474"/>
              <a:gd name="T50" fmla="*/ 76588 w 602"/>
              <a:gd name="T51" fmla="*/ 7526 h 474"/>
              <a:gd name="T52" fmla="*/ 135112 w 602"/>
              <a:gd name="T53" fmla="*/ 156962 h 474"/>
              <a:gd name="T54" fmla="*/ 135112 w 602"/>
              <a:gd name="T55" fmla="*/ 156962 h 474"/>
              <a:gd name="T56" fmla="*/ 135112 w 602"/>
              <a:gd name="T57" fmla="*/ 159471 h 474"/>
              <a:gd name="T58" fmla="*/ 69001 w 602"/>
              <a:gd name="T59" fmla="*/ 37986 h 474"/>
              <a:gd name="T60" fmla="*/ 69001 w 602"/>
              <a:gd name="T61" fmla="*/ 37986 h 474"/>
              <a:gd name="T62" fmla="*/ 40823 w 602"/>
              <a:gd name="T63" fmla="*/ 108942 h 474"/>
              <a:gd name="T64" fmla="*/ 94290 w 602"/>
              <a:gd name="T65" fmla="*/ 108942 h 474"/>
              <a:gd name="T66" fmla="*/ 69001 w 602"/>
              <a:gd name="T67" fmla="*/ 37986 h 4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474">
                <a:moveTo>
                  <a:pt x="572" y="269"/>
                </a:moveTo>
                <a:lnTo>
                  <a:pt x="572" y="269"/>
                </a:lnTo>
                <a:cubicBezTo>
                  <a:pt x="403" y="269"/>
                  <a:pt x="403" y="269"/>
                  <a:pt x="403" y="269"/>
                </a:cubicBezTo>
                <a:cubicBezTo>
                  <a:pt x="389" y="269"/>
                  <a:pt x="374" y="254"/>
                  <a:pt x="374" y="240"/>
                </a:cubicBezTo>
                <a:cubicBezTo>
                  <a:pt x="374" y="219"/>
                  <a:pt x="389" y="212"/>
                  <a:pt x="403" y="212"/>
                </a:cubicBezTo>
                <a:cubicBezTo>
                  <a:pt x="572" y="212"/>
                  <a:pt x="572" y="212"/>
                  <a:pt x="572" y="212"/>
                </a:cubicBezTo>
                <a:cubicBezTo>
                  <a:pt x="594" y="212"/>
                  <a:pt x="601" y="219"/>
                  <a:pt x="601" y="240"/>
                </a:cubicBezTo>
                <a:cubicBezTo>
                  <a:pt x="601" y="254"/>
                  <a:pt x="594" y="269"/>
                  <a:pt x="572" y="269"/>
                </a:cubicBezTo>
                <a:close/>
                <a:moveTo>
                  <a:pt x="374" y="445"/>
                </a:moveTo>
                <a:lnTo>
                  <a:pt x="374" y="445"/>
                </a:lnTo>
                <a:cubicBezTo>
                  <a:pt x="374" y="459"/>
                  <a:pt x="367" y="473"/>
                  <a:pt x="346" y="473"/>
                </a:cubicBezTo>
                <a:cubicBezTo>
                  <a:pt x="339" y="473"/>
                  <a:pt x="325" y="466"/>
                  <a:pt x="325" y="452"/>
                </a:cubicBezTo>
                <a:cubicBezTo>
                  <a:pt x="283" y="360"/>
                  <a:pt x="283" y="360"/>
                  <a:pt x="283" y="360"/>
                </a:cubicBezTo>
                <a:cubicBezTo>
                  <a:pt x="92" y="360"/>
                  <a:pt x="92" y="360"/>
                  <a:pt x="92" y="360"/>
                </a:cubicBezTo>
                <a:cubicBezTo>
                  <a:pt x="56" y="452"/>
                  <a:pt x="56" y="452"/>
                  <a:pt x="56" y="452"/>
                </a:cubicBezTo>
                <a:cubicBezTo>
                  <a:pt x="49" y="466"/>
                  <a:pt x="42" y="473"/>
                  <a:pt x="28" y="473"/>
                </a:cubicBezTo>
                <a:cubicBezTo>
                  <a:pt x="14" y="473"/>
                  <a:pt x="0" y="459"/>
                  <a:pt x="0" y="445"/>
                </a:cubicBezTo>
                <a:cubicBezTo>
                  <a:pt x="0" y="438"/>
                  <a:pt x="0" y="438"/>
                  <a:pt x="0" y="438"/>
                </a:cubicBezTo>
                <a:cubicBezTo>
                  <a:pt x="162" y="21"/>
                  <a:pt x="162" y="21"/>
                  <a:pt x="162" y="21"/>
                </a:cubicBezTo>
                <a:cubicBezTo>
                  <a:pt x="169" y="7"/>
                  <a:pt x="176" y="0"/>
                  <a:pt x="191" y="0"/>
                </a:cubicBezTo>
                <a:cubicBezTo>
                  <a:pt x="198" y="0"/>
                  <a:pt x="212" y="7"/>
                  <a:pt x="212" y="21"/>
                </a:cubicBezTo>
                <a:cubicBezTo>
                  <a:pt x="374" y="438"/>
                  <a:pt x="374" y="438"/>
                  <a:pt x="374" y="438"/>
                </a:cubicBezTo>
                <a:cubicBezTo>
                  <a:pt x="374" y="438"/>
                  <a:pt x="374" y="438"/>
                  <a:pt x="374" y="445"/>
                </a:cubicBezTo>
                <a:close/>
                <a:moveTo>
                  <a:pt x="191" y="106"/>
                </a:moveTo>
                <a:lnTo>
                  <a:pt x="191" y="106"/>
                </a:lnTo>
                <a:cubicBezTo>
                  <a:pt x="113" y="304"/>
                  <a:pt x="113" y="304"/>
                  <a:pt x="113" y="304"/>
                </a:cubicBezTo>
                <a:cubicBezTo>
                  <a:pt x="261" y="304"/>
                  <a:pt x="261" y="304"/>
                  <a:pt x="261" y="304"/>
                </a:cubicBezTo>
                <a:lnTo>
                  <a:pt x="191" y="106"/>
                </a:lnTo>
                <a:close/>
              </a:path>
            </a:pathLst>
          </a:custGeom>
          <a:solidFill>
            <a:schemeClr val="tx1"/>
          </a:solidFill>
          <a:ln>
            <a:noFill/>
          </a:ln>
          <a:effectLst/>
        </p:spPr>
        <p:txBody>
          <a:bodyPr wrap="none" anchor="ctr"/>
          <a:lstStyle/>
          <a:p>
            <a:endParaRPr lang="en-US"/>
          </a:p>
        </p:txBody>
      </p:sp>
      <p:sp>
        <p:nvSpPr>
          <p:cNvPr id="19" name="Freeform 52"/>
          <p:cNvSpPr>
            <a:spLocks noChangeArrowheads="1"/>
          </p:cNvSpPr>
          <p:nvPr/>
        </p:nvSpPr>
        <p:spPr bwMode="auto">
          <a:xfrm>
            <a:off x="7087657" y="5065772"/>
            <a:ext cx="335530" cy="263984"/>
          </a:xfrm>
          <a:custGeom>
            <a:avLst/>
            <a:gdLst>
              <a:gd name="T0" fmla="*/ 205475 w 601"/>
              <a:gd name="T1" fmla="*/ 96399 h 474"/>
              <a:gd name="T2" fmla="*/ 205475 w 601"/>
              <a:gd name="T3" fmla="*/ 96399 h 474"/>
              <a:gd name="T4" fmla="*/ 185358 w 601"/>
              <a:gd name="T5" fmla="*/ 96399 h 474"/>
              <a:gd name="T6" fmla="*/ 185358 w 601"/>
              <a:gd name="T7" fmla="*/ 116467 h 474"/>
              <a:gd name="T8" fmla="*/ 174941 w 601"/>
              <a:gd name="T9" fmla="*/ 126501 h 474"/>
              <a:gd name="T10" fmla="*/ 164883 w 601"/>
              <a:gd name="T11" fmla="*/ 116467 h 474"/>
              <a:gd name="T12" fmla="*/ 164883 w 601"/>
              <a:gd name="T13" fmla="*/ 96399 h 474"/>
              <a:gd name="T14" fmla="*/ 144766 w 601"/>
              <a:gd name="T15" fmla="*/ 96399 h 474"/>
              <a:gd name="T16" fmla="*/ 134349 w 601"/>
              <a:gd name="T17" fmla="*/ 86007 h 474"/>
              <a:gd name="T18" fmla="*/ 144766 w 601"/>
              <a:gd name="T19" fmla="*/ 75972 h 474"/>
              <a:gd name="T20" fmla="*/ 164883 w 601"/>
              <a:gd name="T21" fmla="*/ 75972 h 474"/>
              <a:gd name="T22" fmla="*/ 164883 w 601"/>
              <a:gd name="T23" fmla="*/ 55546 h 474"/>
              <a:gd name="T24" fmla="*/ 174941 w 601"/>
              <a:gd name="T25" fmla="*/ 45512 h 474"/>
              <a:gd name="T26" fmla="*/ 185358 w 601"/>
              <a:gd name="T27" fmla="*/ 55546 h 474"/>
              <a:gd name="T28" fmla="*/ 185358 w 601"/>
              <a:gd name="T29" fmla="*/ 75972 h 474"/>
              <a:gd name="T30" fmla="*/ 205475 w 601"/>
              <a:gd name="T31" fmla="*/ 75972 h 474"/>
              <a:gd name="T32" fmla="*/ 215533 w 601"/>
              <a:gd name="T33" fmla="*/ 86007 h 474"/>
              <a:gd name="T34" fmla="*/ 205475 w 601"/>
              <a:gd name="T35" fmla="*/ 96399 h 474"/>
              <a:gd name="T36" fmla="*/ 134349 w 601"/>
              <a:gd name="T37" fmla="*/ 159471 h 474"/>
              <a:gd name="T38" fmla="*/ 134349 w 601"/>
              <a:gd name="T39" fmla="*/ 159471 h 474"/>
              <a:gd name="T40" fmla="*/ 124291 w 601"/>
              <a:gd name="T41" fmla="*/ 169505 h 474"/>
              <a:gd name="T42" fmla="*/ 114232 w 601"/>
              <a:gd name="T43" fmla="*/ 161979 h 474"/>
              <a:gd name="T44" fmla="*/ 114232 w 601"/>
              <a:gd name="T45" fmla="*/ 161979 h 474"/>
              <a:gd name="T46" fmla="*/ 101660 w 601"/>
              <a:gd name="T47" fmla="*/ 129010 h 474"/>
              <a:gd name="T48" fmla="*/ 33048 w 601"/>
              <a:gd name="T49" fmla="*/ 129010 h 474"/>
              <a:gd name="T50" fmla="*/ 17602 w 601"/>
              <a:gd name="T51" fmla="*/ 161979 h 474"/>
              <a:gd name="T52" fmla="*/ 17602 w 601"/>
              <a:gd name="T53" fmla="*/ 161979 h 474"/>
              <a:gd name="T54" fmla="*/ 10058 w 601"/>
              <a:gd name="T55" fmla="*/ 169505 h 474"/>
              <a:gd name="T56" fmla="*/ 0 w 601"/>
              <a:gd name="T57" fmla="*/ 159471 h 474"/>
              <a:gd name="T58" fmla="*/ 0 w 601"/>
              <a:gd name="T59" fmla="*/ 156962 h 474"/>
              <a:gd name="T60" fmla="*/ 0 w 601"/>
              <a:gd name="T61" fmla="*/ 156962 h 474"/>
              <a:gd name="T62" fmla="*/ 58194 w 601"/>
              <a:gd name="T63" fmla="*/ 7526 h 474"/>
              <a:gd name="T64" fmla="*/ 58194 w 601"/>
              <a:gd name="T65" fmla="*/ 7526 h 474"/>
              <a:gd name="T66" fmla="*/ 65737 w 601"/>
              <a:gd name="T67" fmla="*/ 0 h 474"/>
              <a:gd name="T68" fmla="*/ 76155 w 601"/>
              <a:gd name="T69" fmla="*/ 7526 h 474"/>
              <a:gd name="T70" fmla="*/ 76155 w 601"/>
              <a:gd name="T71" fmla="*/ 7526 h 474"/>
              <a:gd name="T72" fmla="*/ 134349 w 601"/>
              <a:gd name="T73" fmla="*/ 156962 h 474"/>
              <a:gd name="T74" fmla="*/ 134349 w 601"/>
              <a:gd name="T75" fmla="*/ 156962 h 474"/>
              <a:gd name="T76" fmla="*/ 134349 w 601"/>
              <a:gd name="T77" fmla="*/ 159471 h 474"/>
              <a:gd name="T78" fmla="*/ 65737 w 601"/>
              <a:gd name="T79" fmla="*/ 37986 h 474"/>
              <a:gd name="T80" fmla="*/ 65737 w 601"/>
              <a:gd name="T81" fmla="*/ 37986 h 474"/>
              <a:gd name="T82" fmla="*/ 40592 w 601"/>
              <a:gd name="T83" fmla="*/ 108942 h 474"/>
              <a:gd name="T84" fmla="*/ 93757 w 601"/>
              <a:gd name="T85" fmla="*/ 108942 h 474"/>
              <a:gd name="T86" fmla="*/ 65737 w 601"/>
              <a:gd name="T87" fmla="*/ 37986 h 4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474">
                <a:moveTo>
                  <a:pt x="572" y="269"/>
                </a:moveTo>
                <a:lnTo>
                  <a:pt x="572" y="269"/>
                </a:lnTo>
                <a:cubicBezTo>
                  <a:pt x="516" y="269"/>
                  <a:pt x="516" y="269"/>
                  <a:pt x="516" y="269"/>
                </a:cubicBezTo>
                <a:cubicBezTo>
                  <a:pt x="516" y="325"/>
                  <a:pt x="516" y="325"/>
                  <a:pt x="516" y="325"/>
                </a:cubicBezTo>
                <a:cubicBezTo>
                  <a:pt x="516" y="339"/>
                  <a:pt x="502" y="353"/>
                  <a:pt x="487" y="353"/>
                </a:cubicBezTo>
                <a:cubicBezTo>
                  <a:pt x="473" y="353"/>
                  <a:pt x="459" y="339"/>
                  <a:pt x="459" y="325"/>
                </a:cubicBezTo>
                <a:cubicBezTo>
                  <a:pt x="459" y="269"/>
                  <a:pt x="459" y="269"/>
                  <a:pt x="459" y="269"/>
                </a:cubicBezTo>
                <a:cubicBezTo>
                  <a:pt x="403" y="269"/>
                  <a:pt x="403" y="269"/>
                  <a:pt x="403" y="269"/>
                </a:cubicBezTo>
                <a:cubicBezTo>
                  <a:pt x="389" y="269"/>
                  <a:pt x="374" y="254"/>
                  <a:pt x="374" y="240"/>
                </a:cubicBezTo>
                <a:cubicBezTo>
                  <a:pt x="374" y="219"/>
                  <a:pt x="389" y="212"/>
                  <a:pt x="403" y="212"/>
                </a:cubicBezTo>
                <a:cubicBezTo>
                  <a:pt x="459" y="212"/>
                  <a:pt x="459" y="212"/>
                  <a:pt x="459" y="212"/>
                </a:cubicBezTo>
                <a:cubicBezTo>
                  <a:pt x="459" y="155"/>
                  <a:pt x="459" y="155"/>
                  <a:pt x="459" y="155"/>
                </a:cubicBezTo>
                <a:cubicBezTo>
                  <a:pt x="459" y="134"/>
                  <a:pt x="473" y="127"/>
                  <a:pt x="487" y="127"/>
                </a:cubicBezTo>
                <a:cubicBezTo>
                  <a:pt x="502" y="127"/>
                  <a:pt x="516" y="134"/>
                  <a:pt x="516" y="155"/>
                </a:cubicBezTo>
                <a:cubicBezTo>
                  <a:pt x="516" y="212"/>
                  <a:pt x="516" y="212"/>
                  <a:pt x="516" y="212"/>
                </a:cubicBezTo>
                <a:cubicBezTo>
                  <a:pt x="572" y="212"/>
                  <a:pt x="572" y="212"/>
                  <a:pt x="572" y="212"/>
                </a:cubicBezTo>
                <a:cubicBezTo>
                  <a:pt x="586" y="212"/>
                  <a:pt x="600" y="219"/>
                  <a:pt x="600" y="240"/>
                </a:cubicBezTo>
                <a:cubicBezTo>
                  <a:pt x="600" y="254"/>
                  <a:pt x="586" y="269"/>
                  <a:pt x="572" y="269"/>
                </a:cubicBezTo>
                <a:close/>
                <a:moveTo>
                  <a:pt x="374" y="445"/>
                </a:moveTo>
                <a:lnTo>
                  <a:pt x="374" y="445"/>
                </a:lnTo>
                <a:cubicBezTo>
                  <a:pt x="374" y="459"/>
                  <a:pt x="360" y="473"/>
                  <a:pt x="346" y="473"/>
                </a:cubicBezTo>
                <a:cubicBezTo>
                  <a:pt x="332" y="473"/>
                  <a:pt x="325" y="466"/>
                  <a:pt x="318" y="452"/>
                </a:cubicBezTo>
                <a:cubicBezTo>
                  <a:pt x="283" y="360"/>
                  <a:pt x="283" y="360"/>
                  <a:pt x="283" y="360"/>
                </a:cubicBezTo>
                <a:cubicBezTo>
                  <a:pt x="92" y="360"/>
                  <a:pt x="92" y="360"/>
                  <a:pt x="92" y="360"/>
                </a:cubicBezTo>
                <a:cubicBezTo>
                  <a:pt x="49" y="452"/>
                  <a:pt x="49" y="452"/>
                  <a:pt x="49" y="452"/>
                </a:cubicBezTo>
                <a:cubicBezTo>
                  <a:pt x="49" y="466"/>
                  <a:pt x="35" y="473"/>
                  <a:pt x="28" y="473"/>
                </a:cubicBezTo>
                <a:cubicBezTo>
                  <a:pt x="7" y="473"/>
                  <a:pt x="0" y="459"/>
                  <a:pt x="0" y="445"/>
                </a:cubicBezTo>
                <a:cubicBezTo>
                  <a:pt x="0" y="438"/>
                  <a:pt x="0" y="438"/>
                  <a:pt x="0" y="438"/>
                </a:cubicBezTo>
                <a:cubicBezTo>
                  <a:pt x="162" y="21"/>
                  <a:pt x="162" y="21"/>
                  <a:pt x="162" y="21"/>
                </a:cubicBezTo>
                <a:cubicBezTo>
                  <a:pt x="162" y="7"/>
                  <a:pt x="176" y="0"/>
                  <a:pt x="183" y="0"/>
                </a:cubicBezTo>
                <a:cubicBezTo>
                  <a:pt x="198" y="0"/>
                  <a:pt x="205" y="7"/>
                  <a:pt x="212" y="21"/>
                </a:cubicBezTo>
                <a:cubicBezTo>
                  <a:pt x="374" y="438"/>
                  <a:pt x="374" y="438"/>
                  <a:pt x="374" y="438"/>
                </a:cubicBezTo>
                <a:cubicBezTo>
                  <a:pt x="374" y="438"/>
                  <a:pt x="374" y="438"/>
                  <a:pt x="374" y="445"/>
                </a:cubicBezTo>
                <a:close/>
                <a:moveTo>
                  <a:pt x="183" y="106"/>
                </a:moveTo>
                <a:lnTo>
                  <a:pt x="183" y="106"/>
                </a:lnTo>
                <a:cubicBezTo>
                  <a:pt x="113" y="304"/>
                  <a:pt x="113" y="304"/>
                  <a:pt x="113" y="304"/>
                </a:cubicBezTo>
                <a:cubicBezTo>
                  <a:pt x="261" y="304"/>
                  <a:pt x="261" y="304"/>
                  <a:pt x="261" y="304"/>
                </a:cubicBezTo>
                <a:lnTo>
                  <a:pt x="183" y="106"/>
                </a:lnTo>
                <a:close/>
              </a:path>
            </a:pathLst>
          </a:custGeom>
          <a:solidFill>
            <a:schemeClr val="tx1"/>
          </a:solidFill>
          <a:ln>
            <a:noFill/>
          </a:ln>
          <a:effectLst/>
        </p:spPr>
        <p:txBody>
          <a:bodyPr wrap="none" anchor="ctr"/>
          <a:lstStyle/>
          <a:p>
            <a:endParaRPr lang="en-US"/>
          </a:p>
        </p:txBody>
      </p:sp>
      <p:sp>
        <p:nvSpPr>
          <p:cNvPr id="20" name="Freeform 53"/>
          <p:cNvSpPr>
            <a:spLocks noChangeArrowheads="1"/>
          </p:cNvSpPr>
          <p:nvPr/>
        </p:nvSpPr>
        <p:spPr bwMode="auto">
          <a:xfrm>
            <a:off x="6002694" y="5007583"/>
            <a:ext cx="189969" cy="337998"/>
          </a:xfrm>
          <a:custGeom>
            <a:avLst/>
            <a:gdLst>
              <a:gd name="T0" fmla="*/ 119357 w 340"/>
              <a:gd name="T1" fmla="*/ 69004 h 602"/>
              <a:gd name="T2" fmla="*/ 119357 w 340"/>
              <a:gd name="T3" fmla="*/ 69004 h 602"/>
              <a:gd name="T4" fmla="*/ 119357 w 340"/>
              <a:gd name="T5" fmla="*/ 69004 h 602"/>
              <a:gd name="T6" fmla="*/ 78732 w 340"/>
              <a:gd name="T7" fmla="*/ 109828 h 602"/>
              <a:gd name="T8" fmla="*/ 119357 w 340"/>
              <a:gd name="T9" fmla="*/ 150652 h 602"/>
              <a:gd name="T10" fmla="*/ 119357 w 340"/>
              <a:gd name="T11" fmla="*/ 150652 h 602"/>
              <a:gd name="T12" fmla="*/ 121873 w 340"/>
              <a:gd name="T13" fmla="*/ 155710 h 602"/>
              <a:gd name="T14" fmla="*/ 119357 w 340"/>
              <a:gd name="T15" fmla="*/ 163658 h 602"/>
              <a:gd name="T16" fmla="*/ 119357 w 340"/>
              <a:gd name="T17" fmla="*/ 163658 h 602"/>
              <a:gd name="T18" fmla="*/ 68666 w 340"/>
              <a:gd name="T19" fmla="*/ 214598 h 602"/>
              <a:gd name="T20" fmla="*/ 68666 w 340"/>
              <a:gd name="T21" fmla="*/ 214598 h 602"/>
              <a:gd name="T22" fmla="*/ 61117 w 340"/>
              <a:gd name="T23" fmla="*/ 217127 h 602"/>
              <a:gd name="T24" fmla="*/ 50691 w 340"/>
              <a:gd name="T25" fmla="*/ 207011 h 602"/>
              <a:gd name="T26" fmla="*/ 50691 w 340"/>
              <a:gd name="T27" fmla="*/ 138007 h 602"/>
              <a:gd name="T28" fmla="*/ 17616 w 340"/>
              <a:gd name="T29" fmla="*/ 171245 h 602"/>
              <a:gd name="T30" fmla="*/ 17616 w 340"/>
              <a:gd name="T31" fmla="*/ 171245 h 602"/>
              <a:gd name="T32" fmla="*/ 10066 w 340"/>
              <a:gd name="T33" fmla="*/ 173774 h 602"/>
              <a:gd name="T34" fmla="*/ 0 w 340"/>
              <a:gd name="T35" fmla="*/ 163658 h 602"/>
              <a:gd name="T36" fmla="*/ 2517 w 340"/>
              <a:gd name="T37" fmla="*/ 155710 h 602"/>
              <a:gd name="T38" fmla="*/ 2517 w 340"/>
              <a:gd name="T39" fmla="*/ 155710 h 602"/>
              <a:gd name="T40" fmla="*/ 50691 w 340"/>
              <a:gd name="T41" fmla="*/ 109828 h 602"/>
              <a:gd name="T42" fmla="*/ 2517 w 340"/>
              <a:gd name="T43" fmla="*/ 61417 h 602"/>
              <a:gd name="T44" fmla="*/ 2517 w 340"/>
              <a:gd name="T45" fmla="*/ 61417 h 602"/>
              <a:gd name="T46" fmla="*/ 0 w 340"/>
              <a:gd name="T47" fmla="*/ 53830 h 602"/>
              <a:gd name="T48" fmla="*/ 10066 w 340"/>
              <a:gd name="T49" fmla="*/ 43353 h 602"/>
              <a:gd name="T50" fmla="*/ 17616 w 340"/>
              <a:gd name="T51" fmla="*/ 48772 h 602"/>
              <a:gd name="T52" fmla="*/ 17616 w 340"/>
              <a:gd name="T53" fmla="*/ 48772 h 602"/>
              <a:gd name="T54" fmla="*/ 50691 w 340"/>
              <a:gd name="T55" fmla="*/ 81648 h 602"/>
              <a:gd name="T56" fmla="*/ 50691 w 340"/>
              <a:gd name="T57" fmla="*/ 10477 h 602"/>
              <a:gd name="T58" fmla="*/ 61117 w 340"/>
              <a:gd name="T59" fmla="*/ 0 h 602"/>
              <a:gd name="T60" fmla="*/ 68666 w 340"/>
              <a:gd name="T61" fmla="*/ 2529 h 602"/>
              <a:gd name="T62" fmla="*/ 68666 w 340"/>
              <a:gd name="T63" fmla="*/ 2529 h 602"/>
              <a:gd name="T64" fmla="*/ 119357 w 340"/>
              <a:gd name="T65" fmla="*/ 53830 h 602"/>
              <a:gd name="T66" fmla="*/ 119357 w 340"/>
              <a:gd name="T67" fmla="*/ 53830 h 602"/>
              <a:gd name="T68" fmla="*/ 121873 w 340"/>
              <a:gd name="T69" fmla="*/ 61417 h 602"/>
              <a:gd name="T70" fmla="*/ 119357 w 340"/>
              <a:gd name="T71" fmla="*/ 69004 h 602"/>
              <a:gd name="T72" fmla="*/ 71183 w 340"/>
              <a:gd name="T73" fmla="*/ 183889 h 602"/>
              <a:gd name="T74" fmla="*/ 71183 w 340"/>
              <a:gd name="T75" fmla="*/ 183889 h 602"/>
              <a:gd name="T76" fmla="*/ 96708 w 340"/>
              <a:gd name="T77" fmla="*/ 155710 h 602"/>
              <a:gd name="T78" fmla="*/ 71183 w 340"/>
              <a:gd name="T79" fmla="*/ 130421 h 602"/>
              <a:gd name="T80" fmla="*/ 71183 w 340"/>
              <a:gd name="T81" fmla="*/ 183889 h 602"/>
              <a:gd name="T82" fmla="*/ 71183 w 340"/>
              <a:gd name="T83" fmla="*/ 35766 h 602"/>
              <a:gd name="T84" fmla="*/ 71183 w 340"/>
              <a:gd name="T85" fmla="*/ 35766 h 602"/>
              <a:gd name="T86" fmla="*/ 71183 w 340"/>
              <a:gd name="T87" fmla="*/ 87067 h 602"/>
              <a:gd name="T88" fmla="*/ 96708 w 340"/>
              <a:gd name="T89" fmla="*/ 61417 h 602"/>
              <a:gd name="T90" fmla="*/ 71183 w 340"/>
              <a:gd name="T91" fmla="*/ 35766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40" h="602">
                <a:moveTo>
                  <a:pt x="332" y="191"/>
                </a:moveTo>
                <a:lnTo>
                  <a:pt x="332" y="191"/>
                </a:lnTo>
                <a:cubicBezTo>
                  <a:pt x="219" y="304"/>
                  <a:pt x="219" y="304"/>
                  <a:pt x="219" y="304"/>
                </a:cubicBezTo>
                <a:cubicBezTo>
                  <a:pt x="332" y="417"/>
                  <a:pt x="332" y="417"/>
                  <a:pt x="332" y="417"/>
                </a:cubicBezTo>
                <a:cubicBezTo>
                  <a:pt x="339" y="417"/>
                  <a:pt x="339" y="424"/>
                  <a:pt x="339" y="431"/>
                </a:cubicBezTo>
                <a:cubicBezTo>
                  <a:pt x="339" y="439"/>
                  <a:pt x="339" y="446"/>
                  <a:pt x="332" y="453"/>
                </a:cubicBezTo>
                <a:cubicBezTo>
                  <a:pt x="191" y="594"/>
                  <a:pt x="191" y="594"/>
                  <a:pt x="191" y="594"/>
                </a:cubicBezTo>
                <a:cubicBezTo>
                  <a:pt x="184" y="601"/>
                  <a:pt x="177" y="601"/>
                  <a:pt x="170" y="601"/>
                </a:cubicBezTo>
                <a:cubicBezTo>
                  <a:pt x="156" y="601"/>
                  <a:pt x="141" y="594"/>
                  <a:pt x="141" y="573"/>
                </a:cubicBezTo>
                <a:cubicBezTo>
                  <a:pt x="141" y="382"/>
                  <a:pt x="141" y="382"/>
                  <a:pt x="141" y="382"/>
                </a:cubicBezTo>
                <a:cubicBezTo>
                  <a:pt x="49" y="474"/>
                  <a:pt x="49" y="474"/>
                  <a:pt x="49" y="474"/>
                </a:cubicBezTo>
                <a:cubicBezTo>
                  <a:pt x="42" y="481"/>
                  <a:pt x="35" y="481"/>
                  <a:pt x="28" y="481"/>
                </a:cubicBezTo>
                <a:cubicBezTo>
                  <a:pt x="14" y="481"/>
                  <a:pt x="0" y="467"/>
                  <a:pt x="0" y="453"/>
                </a:cubicBezTo>
                <a:cubicBezTo>
                  <a:pt x="0" y="446"/>
                  <a:pt x="0" y="439"/>
                  <a:pt x="7" y="431"/>
                </a:cubicBezTo>
                <a:cubicBezTo>
                  <a:pt x="141" y="304"/>
                  <a:pt x="141" y="304"/>
                  <a:pt x="141" y="304"/>
                </a:cubicBezTo>
                <a:cubicBezTo>
                  <a:pt x="7" y="170"/>
                  <a:pt x="7" y="170"/>
                  <a:pt x="7" y="170"/>
                </a:cubicBezTo>
                <a:cubicBezTo>
                  <a:pt x="0" y="163"/>
                  <a:pt x="0" y="156"/>
                  <a:pt x="0" y="149"/>
                </a:cubicBezTo>
                <a:cubicBezTo>
                  <a:pt x="0" y="135"/>
                  <a:pt x="14" y="120"/>
                  <a:pt x="28" y="120"/>
                </a:cubicBezTo>
                <a:cubicBezTo>
                  <a:pt x="35" y="120"/>
                  <a:pt x="42" y="128"/>
                  <a:pt x="49" y="135"/>
                </a:cubicBezTo>
                <a:cubicBezTo>
                  <a:pt x="141" y="226"/>
                  <a:pt x="141" y="226"/>
                  <a:pt x="141" y="226"/>
                </a:cubicBezTo>
                <a:cubicBezTo>
                  <a:pt x="141" y="29"/>
                  <a:pt x="141" y="29"/>
                  <a:pt x="141" y="29"/>
                </a:cubicBezTo>
                <a:cubicBezTo>
                  <a:pt x="141" y="15"/>
                  <a:pt x="156" y="0"/>
                  <a:pt x="170" y="0"/>
                </a:cubicBezTo>
                <a:cubicBezTo>
                  <a:pt x="177" y="0"/>
                  <a:pt x="184" y="0"/>
                  <a:pt x="191" y="7"/>
                </a:cubicBezTo>
                <a:cubicBezTo>
                  <a:pt x="332" y="149"/>
                  <a:pt x="332" y="149"/>
                  <a:pt x="332" y="149"/>
                </a:cubicBezTo>
                <a:cubicBezTo>
                  <a:pt x="339" y="156"/>
                  <a:pt x="339" y="163"/>
                  <a:pt x="339" y="170"/>
                </a:cubicBezTo>
                <a:cubicBezTo>
                  <a:pt x="339" y="177"/>
                  <a:pt x="339" y="184"/>
                  <a:pt x="332" y="191"/>
                </a:cubicBezTo>
                <a:close/>
                <a:moveTo>
                  <a:pt x="198" y="509"/>
                </a:moveTo>
                <a:lnTo>
                  <a:pt x="198" y="509"/>
                </a:lnTo>
                <a:cubicBezTo>
                  <a:pt x="269" y="431"/>
                  <a:pt x="269" y="431"/>
                  <a:pt x="269" y="431"/>
                </a:cubicBezTo>
                <a:cubicBezTo>
                  <a:pt x="198" y="361"/>
                  <a:pt x="198" y="361"/>
                  <a:pt x="198" y="361"/>
                </a:cubicBezTo>
                <a:lnTo>
                  <a:pt x="198" y="509"/>
                </a:lnTo>
                <a:close/>
                <a:moveTo>
                  <a:pt x="198" y="99"/>
                </a:moveTo>
                <a:lnTo>
                  <a:pt x="198" y="99"/>
                </a:lnTo>
                <a:cubicBezTo>
                  <a:pt x="198" y="241"/>
                  <a:pt x="198" y="241"/>
                  <a:pt x="198" y="241"/>
                </a:cubicBezTo>
                <a:cubicBezTo>
                  <a:pt x="269" y="170"/>
                  <a:pt x="269" y="170"/>
                  <a:pt x="269" y="170"/>
                </a:cubicBezTo>
                <a:lnTo>
                  <a:pt x="198" y="99"/>
                </a:lnTo>
                <a:close/>
              </a:path>
            </a:pathLst>
          </a:custGeom>
          <a:solidFill>
            <a:schemeClr val="tx1"/>
          </a:solidFill>
          <a:ln>
            <a:noFill/>
          </a:ln>
          <a:effectLst/>
        </p:spPr>
        <p:txBody>
          <a:bodyPr wrap="none" anchor="ctr"/>
          <a:lstStyle/>
          <a:p>
            <a:endParaRPr lang="en-US"/>
          </a:p>
        </p:txBody>
      </p:sp>
      <p:sp>
        <p:nvSpPr>
          <p:cNvPr id="21" name="Freeform 54"/>
          <p:cNvSpPr>
            <a:spLocks noChangeArrowheads="1"/>
          </p:cNvSpPr>
          <p:nvPr/>
        </p:nvSpPr>
        <p:spPr bwMode="auto">
          <a:xfrm>
            <a:off x="4816408" y="5052700"/>
            <a:ext cx="254114" cy="254114"/>
          </a:xfrm>
          <a:custGeom>
            <a:avLst/>
            <a:gdLst>
              <a:gd name="T0" fmla="*/ 127491 w 454"/>
              <a:gd name="T1" fmla="*/ 119837 h 453"/>
              <a:gd name="T2" fmla="*/ 127491 w 454"/>
              <a:gd name="T3" fmla="*/ 119837 h 453"/>
              <a:gd name="T4" fmla="*/ 51141 w 454"/>
              <a:gd name="T5" fmla="*/ 124890 h 453"/>
              <a:gd name="T6" fmla="*/ 18007 w 454"/>
              <a:gd name="T7" fmla="*/ 158098 h 453"/>
              <a:gd name="T8" fmla="*/ 2521 w 454"/>
              <a:gd name="T9" fmla="*/ 158098 h 453"/>
              <a:gd name="T10" fmla="*/ 2521 w 454"/>
              <a:gd name="T11" fmla="*/ 142938 h 453"/>
              <a:gd name="T12" fmla="*/ 38175 w 454"/>
              <a:gd name="T13" fmla="*/ 109730 h 453"/>
              <a:gd name="T14" fmla="*/ 43217 w 454"/>
              <a:gd name="T15" fmla="*/ 33208 h 453"/>
              <a:gd name="T16" fmla="*/ 63746 w 454"/>
              <a:gd name="T17" fmla="*/ 12633 h 453"/>
              <a:gd name="T18" fmla="*/ 76351 w 454"/>
              <a:gd name="T19" fmla="*/ 28154 h 453"/>
              <a:gd name="T20" fmla="*/ 101921 w 454"/>
              <a:gd name="T21" fmla="*/ 2527 h 453"/>
              <a:gd name="T22" fmla="*/ 114526 w 454"/>
              <a:gd name="T23" fmla="*/ 2527 h 453"/>
              <a:gd name="T24" fmla="*/ 114526 w 454"/>
              <a:gd name="T25" fmla="*/ 18048 h 453"/>
              <a:gd name="T26" fmla="*/ 91837 w 454"/>
              <a:gd name="T27" fmla="*/ 40788 h 453"/>
              <a:gd name="T28" fmla="*/ 119928 w 454"/>
              <a:gd name="T29" fmla="*/ 68942 h 453"/>
              <a:gd name="T30" fmla="*/ 142618 w 454"/>
              <a:gd name="T31" fmla="*/ 45841 h 453"/>
              <a:gd name="T32" fmla="*/ 157744 w 454"/>
              <a:gd name="T33" fmla="*/ 45841 h 453"/>
              <a:gd name="T34" fmla="*/ 157744 w 454"/>
              <a:gd name="T35" fmla="*/ 61362 h 453"/>
              <a:gd name="T36" fmla="*/ 135055 w 454"/>
              <a:gd name="T37" fmla="*/ 84102 h 453"/>
              <a:gd name="T38" fmla="*/ 147660 w 454"/>
              <a:gd name="T39" fmla="*/ 99623 h 453"/>
              <a:gd name="T40" fmla="*/ 127491 w 454"/>
              <a:gd name="T41" fmla="*/ 119837 h 4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453">
                <a:moveTo>
                  <a:pt x="354" y="332"/>
                </a:moveTo>
                <a:lnTo>
                  <a:pt x="354" y="332"/>
                </a:lnTo>
                <a:cubicBezTo>
                  <a:pt x="297" y="389"/>
                  <a:pt x="205" y="396"/>
                  <a:pt x="142" y="346"/>
                </a:cubicBezTo>
                <a:cubicBezTo>
                  <a:pt x="50" y="438"/>
                  <a:pt x="50" y="438"/>
                  <a:pt x="50" y="438"/>
                </a:cubicBezTo>
                <a:cubicBezTo>
                  <a:pt x="36" y="452"/>
                  <a:pt x="22" y="452"/>
                  <a:pt x="7" y="438"/>
                </a:cubicBezTo>
                <a:cubicBezTo>
                  <a:pt x="0" y="431"/>
                  <a:pt x="0" y="410"/>
                  <a:pt x="7" y="396"/>
                </a:cubicBezTo>
                <a:cubicBezTo>
                  <a:pt x="106" y="304"/>
                  <a:pt x="106" y="304"/>
                  <a:pt x="106" y="304"/>
                </a:cubicBezTo>
                <a:cubicBezTo>
                  <a:pt x="57" y="240"/>
                  <a:pt x="57" y="148"/>
                  <a:pt x="120" y="92"/>
                </a:cubicBezTo>
                <a:cubicBezTo>
                  <a:pt x="177" y="35"/>
                  <a:pt x="177" y="35"/>
                  <a:pt x="177" y="35"/>
                </a:cubicBezTo>
                <a:cubicBezTo>
                  <a:pt x="212" y="78"/>
                  <a:pt x="212" y="78"/>
                  <a:pt x="212" y="78"/>
                </a:cubicBezTo>
                <a:cubicBezTo>
                  <a:pt x="283" y="7"/>
                  <a:pt x="283" y="7"/>
                  <a:pt x="283" y="7"/>
                </a:cubicBezTo>
                <a:cubicBezTo>
                  <a:pt x="290" y="0"/>
                  <a:pt x="311" y="0"/>
                  <a:pt x="318" y="7"/>
                </a:cubicBezTo>
                <a:cubicBezTo>
                  <a:pt x="333" y="21"/>
                  <a:pt x="333" y="35"/>
                  <a:pt x="318" y="50"/>
                </a:cubicBezTo>
                <a:cubicBezTo>
                  <a:pt x="255" y="113"/>
                  <a:pt x="255" y="113"/>
                  <a:pt x="255" y="113"/>
                </a:cubicBezTo>
                <a:cubicBezTo>
                  <a:pt x="333" y="191"/>
                  <a:pt x="333" y="191"/>
                  <a:pt x="333" y="191"/>
                </a:cubicBezTo>
                <a:cubicBezTo>
                  <a:pt x="396" y="127"/>
                  <a:pt x="396" y="127"/>
                  <a:pt x="396" y="127"/>
                </a:cubicBezTo>
                <a:cubicBezTo>
                  <a:pt x="410" y="120"/>
                  <a:pt x="431" y="120"/>
                  <a:pt x="438" y="127"/>
                </a:cubicBezTo>
                <a:cubicBezTo>
                  <a:pt x="453" y="141"/>
                  <a:pt x="453" y="155"/>
                  <a:pt x="438" y="170"/>
                </a:cubicBezTo>
                <a:cubicBezTo>
                  <a:pt x="375" y="233"/>
                  <a:pt x="375" y="233"/>
                  <a:pt x="375" y="233"/>
                </a:cubicBezTo>
                <a:cubicBezTo>
                  <a:pt x="410" y="276"/>
                  <a:pt x="410" y="276"/>
                  <a:pt x="410" y="276"/>
                </a:cubicBezTo>
                <a:lnTo>
                  <a:pt x="354" y="332"/>
                </a:lnTo>
              </a:path>
            </a:pathLst>
          </a:custGeom>
          <a:solidFill>
            <a:schemeClr val="tx1"/>
          </a:solidFill>
          <a:ln>
            <a:noFill/>
          </a:ln>
          <a:effectLst/>
        </p:spPr>
        <p:txBody>
          <a:bodyPr wrap="none" anchor="ctr"/>
          <a:lstStyle/>
          <a:p>
            <a:endParaRPr lang="en-US"/>
          </a:p>
        </p:txBody>
      </p:sp>
      <p:sp>
        <p:nvSpPr>
          <p:cNvPr id="28" name="Freeform 61"/>
          <p:cNvSpPr>
            <a:spLocks noChangeArrowheads="1"/>
          </p:cNvSpPr>
          <p:nvPr/>
        </p:nvSpPr>
        <p:spPr bwMode="auto">
          <a:xfrm>
            <a:off x="10542714" y="4460263"/>
            <a:ext cx="337997" cy="337997"/>
          </a:xfrm>
          <a:custGeom>
            <a:avLst/>
            <a:gdLst>
              <a:gd name="T0" fmla="*/ 178824 w 602"/>
              <a:gd name="T1" fmla="*/ 217126 h 602"/>
              <a:gd name="T2" fmla="*/ 178824 w 602"/>
              <a:gd name="T3" fmla="*/ 217126 h 602"/>
              <a:gd name="T4" fmla="*/ 0 w 602"/>
              <a:gd name="T5" fmla="*/ 35766 h 602"/>
              <a:gd name="T6" fmla="*/ 0 w 602"/>
              <a:gd name="T7" fmla="*/ 0 h 602"/>
              <a:gd name="T8" fmla="*/ 217118 w 602"/>
              <a:gd name="T9" fmla="*/ 217126 h 602"/>
              <a:gd name="T10" fmla="*/ 178824 w 602"/>
              <a:gd name="T11" fmla="*/ 217126 h 602"/>
              <a:gd name="T12" fmla="*/ 138002 w 602"/>
              <a:gd name="T13" fmla="*/ 217126 h 602"/>
              <a:gd name="T14" fmla="*/ 138002 w 602"/>
              <a:gd name="T15" fmla="*/ 217126 h 602"/>
              <a:gd name="T16" fmla="*/ 102237 w 602"/>
              <a:gd name="T17" fmla="*/ 217126 h 602"/>
              <a:gd name="T18" fmla="*/ 0 w 602"/>
              <a:gd name="T19" fmla="*/ 114885 h 602"/>
              <a:gd name="T20" fmla="*/ 0 w 602"/>
              <a:gd name="T21" fmla="*/ 76590 h 602"/>
              <a:gd name="T22" fmla="*/ 138002 w 602"/>
              <a:gd name="T23" fmla="*/ 217126 h 602"/>
              <a:gd name="T24" fmla="*/ 25650 w 602"/>
              <a:gd name="T25" fmla="*/ 163657 h 602"/>
              <a:gd name="T26" fmla="*/ 25650 w 602"/>
              <a:gd name="T27" fmla="*/ 163657 h 602"/>
              <a:gd name="T28" fmla="*/ 53467 w 602"/>
              <a:gd name="T29" fmla="*/ 188946 h 602"/>
              <a:gd name="T30" fmla="*/ 25650 w 602"/>
              <a:gd name="T31" fmla="*/ 217126 h 602"/>
              <a:gd name="T32" fmla="*/ 0 w 602"/>
              <a:gd name="T33" fmla="*/ 188946 h 602"/>
              <a:gd name="T34" fmla="*/ 25650 w 602"/>
              <a:gd name="T35" fmla="*/ 16365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2" h="602">
                <a:moveTo>
                  <a:pt x="495" y="601"/>
                </a:moveTo>
                <a:lnTo>
                  <a:pt x="495" y="601"/>
                </a:lnTo>
                <a:cubicBezTo>
                  <a:pt x="495" y="325"/>
                  <a:pt x="276" y="99"/>
                  <a:pt x="0" y="99"/>
                </a:cubicBezTo>
                <a:cubicBezTo>
                  <a:pt x="0" y="0"/>
                  <a:pt x="0" y="0"/>
                  <a:pt x="0" y="0"/>
                </a:cubicBezTo>
                <a:cubicBezTo>
                  <a:pt x="332" y="0"/>
                  <a:pt x="601" y="269"/>
                  <a:pt x="601" y="601"/>
                </a:cubicBezTo>
                <a:lnTo>
                  <a:pt x="495" y="601"/>
                </a:lnTo>
                <a:close/>
                <a:moveTo>
                  <a:pt x="382" y="601"/>
                </a:moveTo>
                <a:lnTo>
                  <a:pt x="382" y="601"/>
                </a:lnTo>
                <a:cubicBezTo>
                  <a:pt x="283" y="601"/>
                  <a:pt x="283" y="601"/>
                  <a:pt x="283" y="601"/>
                </a:cubicBezTo>
                <a:cubicBezTo>
                  <a:pt x="283" y="446"/>
                  <a:pt x="155" y="318"/>
                  <a:pt x="0" y="318"/>
                </a:cubicBezTo>
                <a:cubicBezTo>
                  <a:pt x="0" y="212"/>
                  <a:pt x="0" y="212"/>
                  <a:pt x="0" y="212"/>
                </a:cubicBezTo>
                <a:cubicBezTo>
                  <a:pt x="212" y="212"/>
                  <a:pt x="382" y="389"/>
                  <a:pt x="382" y="601"/>
                </a:cubicBezTo>
                <a:close/>
                <a:moveTo>
                  <a:pt x="71" y="453"/>
                </a:moveTo>
                <a:lnTo>
                  <a:pt x="71" y="453"/>
                </a:lnTo>
                <a:cubicBezTo>
                  <a:pt x="113" y="453"/>
                  <a:pt x="148" y="481"/>
                  <a:pt x="148" y="523"/>
                </a:cubicBezTo>
                <a:cubicBezTo>
                  <a:pt x="148" y="566"/>
                  <a:pt x="113" y="601"/>
                  <a:pt x="71" y="601"/>
                </a:cubicBezTo>
                <a:cubicBezTo>
                  <a:pt x="28" y="601"/>
                  <a:pt x="0" y="566"/>
                  <a:pt x="0" y="523"/>
                </a:cubicBezTo>
                <a:cubicBezTo>
                  <a:pt x="0" y="481"/>
                  <a:pt x="28" y="453"/>
                  <a:pt x="71" y="453"/>
                </a:cubicBezTo>
                <a:close/>
              </a:path>
            </a:pathLst>
          </a:custGeom>
          <a:solidFill>
            <a:schemeClr val="tx1"/>
          </a:solidFill>
          <a:ln>
            <a:noFill/>
          </a:ln>
          <a:effectLst/>
        </p:spPr>
        <p:txBody>
          <a:bodyPr wrap="none" anchor="ctr"/>
          <a:lstStyle/>
          <a:p>
            <a:endParaRPr lang="en-US"/>
          </a:p>
        </p:txBody>
      </p:sp>
      <p:sp>
        <p:nvSpPr>
          <p:cNvPr id="29" name="Freeform 62"/>
          <p:cNvSpPr>
            <a:spLocks noChangeArrowheads="1"/>
          </p:cNvSpPr>
          <p:nvPr/>
        </p:nvSpPr>
        <p:spPr bwMode="auto">
          <a:xfrm>
            <a:off x="9399117" y="4432741"/>
            <a:ext cx="308391" cy="305925"/>
          </a:xfrm>
          <a:custGeom>
            <a:avLst/>
            <a:gdLst>
              <a:gd name="T0" fmla="*/ 188005 w 552"/>
              <a:gd name="T1" fmla="*/ 71385 h 546"/>
              <a:gd name="T2" fmla="*/ 188005 w 552"/>
              <a:gd name="T3" fmla="*/ 71385 h 546"/>
              <a:gd name="T4" fmla="*/ 152417 w 552"/>
              <a:gd name="T5" fmla="*/ 71385 h 546"/>
              <a:gd name="T6" fmla="*/ 139836 w 552"/>
              <a:gd name="T7" fmla="*/ 125104 h 546"/>
              <a:gd name="T8" fmla="*/ 167875 w 552"/>
              <a:gd name="T9" fmla="*/ 125104 h 546"/>
              <a:gd name="T10" fmla="*/ 177940 w 552"/>
              <a:gd name="T11" fmla="*/ 135199 h 546"/>
              <a:gd name="T12" fmla="*/ 167875 w 552"/>
              <a:gd name="T13" fmla="*/ 145294 h 546"/>
              <a:gd name="T14" fmla="*/ 134803 w 552"/>
              <a:gd name="T15" fmla="*/ 145294 h 546"/>
              <a:gd name="T16" fmla="*/ 127254 w 552"/>
              <a:gd name="T17" fmla="*/ 188558 h 546"/>
              <a:gd name="T18" fmla="*/ 127254 w 552"/>
              <a:gd name="T19" fmla="*/ 188558 h 546"/>
              <a:gd name="T20" fmla="*/ 116829 w 552"/>
              <a:gd name="T21" fmla="*/ 196489 h 546"/>
              <a:gd name="T22" fmla="*/ 106764 w 552"/>
              <a:gd name="T23" fmla="*/ 186034 h 546"/>
              <a:gd name="T24" fmla="*/ 106764 w 552"/>
              <a:gd name="T25" fmla="*/ 183510 h 546"/>
              <a:gd name="T26" fmla="*/ 106764 w 552"/>
              <a:gd name="T27" fmla="*/ 183510 h 546"/>
              <a:gd name="T28" fmla="*/ 114313 w 552"/>
              <a:gd name="T29" fmla="*/ 145294 h 546"/>
              <a:gd name="T30" fmla="*/ 61111 w 552"/>
              <a:gd name="T31" fmla="*/ 145294 h 546"/>
              <a:gd name="T32" fmla="*/ 50686 w 552"/>
              <a:gd name="T33" fmla="*/ 188558 h 546"/>
              <a:gd name="T34" fmla="*/ 50686 w 552"/>
              <a:gd name="T35" fmla="*/ 188558 h 546"/>
              <a:gd name="T36" fmla="*/ 40621 w 552"/>
              <a:gd name="T37" fmla="*/ 196489 h 546"/>
              <a:gd name="T38" fmla="*/ 30555 w 552"/>
              <a:gd name="T39" fmla="*/ 186034 h 546"/>
              <a:gd name="T40" fmla="*/ 30555 w 552"/>
              <a:gd name="T41" fmla="*/ 183510 h 546"/>
              <a:gd name="T42" fmla="*/ 30555 w 552"/>
              <a:gd name="T43" fmla="*/ 183510 h 546"/>
              <a:gd name="T44" fmla="*/ 40621 w 552"/>
              <a:gd name="T45" fmla="*/ 145294 h 546"/>
              <a:gd name="T46" fmla="*/ 10065 w 552"/>
              <a:gd name="T47" fmla="*/ 145294 h 546"/>
              <a:gd name="T48" fmla="*/ 0 w 552"/>
              <a:gd name="T49" fmla="*/ 135199 h 546"/>
              <a:gd name="T50" fmla="*/ 10065 w 552"/>
              <a:gd name="T51" fmla="*/ 125104 h 546"/>
              <a:gd name="T52" fmla="*/ 45653 w 552"/>
              <a:gd name="T53" fmla="*/ 125104 h 546"/>
              <a:gd name="T54" fmla="*/ 58594 w 552"/>
              <a:gd name="T55" fmla="*/ 71385 h 546"/>
              <a:gd name="T56" fmla="*/ 30555 w 552"/>
              <a:gd name="T57" fmla="*/ 71385 h 546"/>
              <a:gd name="T58" fmla="*/ 20490 w 552"/>
              <a:gd name="T59" fmla="*/ 61290 h 546"/>
              <a:gd name="T60" fmla="*/ 30555 w 552"/>
              <a:gd name="T61" fmla="*/ 51195 h 546"/>
              <a:gd name="T62" fmla="*/ 63627 w 552"/>
              <a:gd name="T63" fmla="*/ 51195 h 546"/>
              <a:gd name="T64" fmla="*/ 71176 w 552"/>
              <a:gd name="T65" fmla="*/ 7932 h 546"/>
              <a:gd name="T66" fmla="*/ 71176 w 552"/>
              <a:gd name="T67" fmla="*/ 7932 h 546"/>
              <a:gd name="T68" fmla="*/ 81241 w 552"/>
              <a:gd name="T69" fmla="*/ 0 h 546"/>
              <a:gd name="T70" fmla="*/ 91666 w 552"/>
              <a:gd name="T71" fmla="*/ 10455 h 546"/>
              <a:gd name="T72" fmla="*/ 91666 w 552"/>
              <a:gd name="T73" fmla="*/ 12979 h 546"/>
              <a:gd name="T74" fmla="*/ 91666 w 552"/>
              <a:gd name="T75" fmla="*/ 12979 h 546"/>
              <a:gd name="T76" fmla="*/ 84117 w 552"/>
              <a:gd name="T77" fmla="*/ 51195 h 546"/>
              <a:gd name="T78" fmla="*/ 137319 w 552"/>
              <a:gd name="T79" fmla="*/ 51195 h 546"/>
              <a:gd name="T80" fmla="*/ 147385 w 552"/>
              <a:gd name="T81" fmla="*/ 7932 h 546"/>
              <a:gd name="T82" fmla="*/ 147385 w 552"/>
              <a:gd name="T83" fmla="*/ 7932 h 546"/>
              <a:gd name="T84" fmla="*/ 157450 w 552"/>
              <a:gd name="T85" fmla="*/ 0 h 546"/>
              <a:gd name="T86" fmla="*/ 167875 w 552"/>
              <a:gd name="T87" fmla="*/ 10455 h 546"/>
              <a:gd name="T88" fmla="*/ 167875 w 552"/>
              <a:gd name="T89" fmla="*/ 12979 h 546"/>
              <a:gd name="T90" fmla="*/ 167875 w 552"/>
              <a:gd name="T91" fmla="*/ 12979 h 546"/>
              <a:gd name="T92" fmla="*/ 157450 w 552"/>
              <a:gd name="T93" fmla="*/ 51195 h 546"/>
              <a:gd name="T94" fmla="*/ 188005 w 552"/>
              <a:gd name="T95" fmla="*/ 51195 h 546"/>
              <a:gd name="T96" fmla="*/ 198071 w 552"/>
              <a:gd name="T97" fmla="*/ 61290 h 546"/>
              <a:gd name="T98" fmla="*/ 188005 w 552"/>
              <a:gd name="T99" fmla="*/ 71385 h 546"/>
              <a:gd name="T100" fmla="*/ 78725 w 552"/>
              <a:gd name="T101" fmla="*/ 71385 h 546"/>
              <a:gd name="T102" fmla="*/ 78725 w 552"/>
              <a:gd name="T103" fmla="*/ 71385 h 546"/>
              <a:gd name="T104" fmla="*/ 66143 w 552"/>
              <a:gd name="T105" fmla="*/ 125104 h 546"/>
              <a:gd name="T106" fmla="*/ 119346 w 552"/>
              <a:gd name="T107" fmla="*/ 125104 h 546"/>
              <a:gd name="T108" fmla="*/ 132287 w 552"/>
              <a:gd name="T109" fmla="*/ 71385 h 546"/>
              <a:gd name="T110" fmla="*/ 78725 w 552"/>
              <a:gd name="T111" fmla="*/ 71385 h 5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52" h="546">
                <a:moveTo>
                  <a:pt x="523" y="198"/>
                </a:moveTo>
                <a:lnTo>
                  <a:pt x="523" y="198"/>
                </a:lnTo>
                <a:cubicBezTo>
                  <a:pt x="424" y="198"/>
                  <a:pt x="424" y="198"/>
                  <a:pt x="424" y="198"/>
                </a:cubicBezTo>
                <a:cubicBezTo>
                  <a:pt x="389" y="347"/>
                  <a:pt x="389" y="347"/>
                  <a:pt x="389" y="347"/>
                </a:cubicBezTo>
                <a:cubicBezTo>
                  <a:pt x="467" y="347"/>
                  <a:pt x="467" y="347"/>
                  <a:pt x="467" y="347"/>
                </a:cubicBezTo>
                <a:cubicBezTo>
                  <a:pt x="481" y="347"/>
                  <a:pt x="495" y="361"/>
                  <a:pt x="495" y="375"/>
                </a:cubicBezTo>
                <a:cubicBezTo>
                  <a:pt x="495" y="389"/>
                  <a:pt x="481" y="403"/>
                  <a:pt x="467" y="403"/>
                </a:cubicBezTo>
                <a:cubicBezTo>
                  <a:pt x="375" y="403"/>
                  <a:pt x="375" y="403"/>
                  <a:pt x="375" y="403"/>
                </a:cubicBezTo>
                <a:cubicBezTo>
                  <a:pt x="354" y="523"/>
                  <a:pt x="354" y="523"/>
                  <a:pt x="354" y="523"/>
                </a:cubicBezTo>
                <a:cubicBezTo>
                  <a:pt x="347" y="538"/>
                  <a:pt x="339" y="545"/>
                  <a:pt x="325" y="545"/>
                </a:cubicBezTo>
                <a:cubicBezTo>
                  <a:pt x="304" y="545"/>
                  <a:pt x="297" y="531"/>
                  <a:pt x="297" y="516"/>
                </a:cubicBezTo>
                <a:lnTo>
                  <a:pt x="297" y="509"/>
                </a:lnTo>
                <a:cubicBezTo>
                  <a:pt x="318" y="403"/>
                  <a:pt x="318" y="403"/>
                  <a:pt x="318" y="403"/>
                </a:cubicBezTo>
                <a:cubicBezTo>
                  <a:pt x="170" y="403"/>
                  <a:pt x="170" y="403"/>
                  <a:pt x="170" y="403"/>
                </a:cubicBezTo>
                <a:cubicBezTo>
                  <a:pt x="141" y="523"/>
                  <a:pt x="141" y="523"/>
                  <a:pt x="141" y="523"/>
                </a:cubicBezTo>
                <a:cubicBezTo>
                  <a:pt x="141" y="538"/>
                  <a:pt x="127" y="545"/>
                  <a:pt x="113" y="545"/>
                </a:cubicBezTo>
                <a:cubicBezTo>
                  <a:pt x="99" y="545"/>
                  <a:pt x="85" y="531"/>
                  <a:pt x="85" y="516"/>
                </a:cubicBezTo>
                <a:lnTo>
                  <a:pt x="85" y="509"/>
                </a:lnTo>
                <a:cubicBezTo>
                  <a:pt x="113" y="403"/>
                  <a:pt x="113" y="403"/>
                  <a:pt x="113" y="403"/>
                </a:cubicBezTo>
                <a:cubicBezTo>
                  <a:pt x="28" y="403"/>
                  <a:pt x="28" y="403"/>
                  <a:pt x="28" y="403"/>
                </a:cubicBezTo>
                <a:cubicBezTo>
                  <a:pt x="14" y="403"/>
                  <a:pt x="0" y="389"/>
                  <a:pt x="0" y="375"/>
                </a:cubicBezTo>
                <a:cubicBezTo>
                  <a:pt x="0" y="361"/>
                  <a:pt x="14" y="347"/>
                  <a:pt x="28" y="347"/>
                </a:cubicBezTo>
                <a:cubicBezTo>
                  <a:pt x="127" y="347"/>
                  <a:pt x="127" y="347"/>
                  <a:pt x="127" y="347"/>
                </a:cubicBezTo>
                <a:cubicBezTo>
                  <a:pt x="163" y="198"/>
                  <a:pt x="163" y="198"/>
                  <a:pt x="163" y="198"/>
                </a:cubicBezTo>
                <a:cubicBezTo>
                  <a:pt x="85" y="198"/>
                  <a:pt x="85" y="198"/>
                  <a:pt x="85" y="198"/>
                </a:cubicBezTo>
                <a:cubicBezTo>
                  <a:pt x="71" y="198"/>
                  <a:pt x="57" y="184"/>
                  <a:pt x="57" y="170"/>
                </a:cubicBezTo>
                <a:cubicBezTo>
                  <a:pt x="57" y="149"/>
                  <a:pt x="71" y="142"/>
                  <a:pt x="85" y="142"/>
                </a:cubicBezTo>
                <a:cubicBezTo>
                  <a:pt x="177" y="142"/>
                  <a:pt x="177" y="142"/>
                  <a:pt x="177" y="142"/>
                </a:cubicBezTo>
                <a:cubicBezTo>
                  <a:pt x="198" y="22"/>
                  <a:pt x="198" y="22"/>
                  <a:pt x="198" y="22"/>
                </a:cubicBezTo>
                <a:cubicBezTo>
                  <a:pt x="205" y="7"/>
                  <a:pt x="212" y="0"/>
                  <a:pt x="226" y="0"/>
                </a:cubicBezTo>
                <a:cubicBezTo>
                  <a:pt x="248" y="0"/>
                  <a:pt x="255" y="7"/>
                  <a:pt x="255" y="29"/>
                </a:cubicBezTo>
                <a:cubicBezTo>
                  <a:pt x="255" y="29"/>
                  <a:pt x="255" y="29"/>
                  <a:pt x="255" y="36"/>
                </a:cubicBezTo>
                <a:cubicBezTo>
                  <a:pt x="234" y="142"/>
                  <a:pt x="234" y="142"/>
                  <a:pt x="234" y="142"/>
                </a:cubicBezTo>
                <a:cubicBezTo>
                  <a:pt x="382" y="142"/>
                  <a:pt x="382" y="142"/>
                  <a:pt x="382" y="142"/>
                </a:cubicBezTo>
                <a:cubicBezTo>
                  <a:pt x="410" y="22"/>
                  <a:pt x="410" y="22"/>
                  <a:pt x="410" y="22"/>
                </a:cubicBezTo>
                <a:cubicBezTo>
                  <a:pt x="410" y="7"/>
                  <a:pt x="424" y="0"/>
                  <a:pt x="438" y="0"/>
                </a:cubicBezTo>
                <a:cubicBezTo>
                  <a:pt x="452" y="0"/>
                  <a:pt x="467" y="7"/>
                  <a:pt x="467" y="29"/>
                </a:cubicBezTo>
                <a:cubicBezTo>
                  <a:pt x="467" y="29"/>
                  <a:pt x="467" y="29"/>
                  <a:pt x="467" y="36"/>
                </a:cubicBezTo>
                <a:cubicBezTo>
                  <a:pt x="438" y="142"/>
                  <a:pt x="438" y="142"/>
                  <a:pt x="438" y="142"/>
                </a:cubicBezTo>
                <a:cubicBezTo>
                  <a:pt x="523" y="142"/>
                  <a:pt x="523" y="142"/>
                  <a:pt x="523" y="142"/>
                </a:cubicBezTo>
                <a:cubicBezTo>
                  <a:pt x="537" y="142"/>
                  <a:pt x="551" y="149"/>
                  <a:pt x="551" y="170"/>
                </a:cubicBezTo>
                <a:cubicBezTo>
                  <a:pt x="551" y="184"/>
                  <a:pt x="537" y="198"/>
                  <a:pt x="523" y="198"/>
                </a:cubicBezTo>
                <a:close/>
                <a:moveTo>
                  <a:pt x="219" y="198"/>
                </a:moveTo>
                <a:lnTo>
                  <a:pt x="219" y="198"/>
                </a:lnTo>
                <a:cubicBezTo>
                  <a:pt x="184" y="347"/>
                  <a:pt x="184" y="347"/>
                  <a:pt x="184" y="347"/>
                </a:cubicBezTo>
                <a:cubicBezTo>
                  <a:pt x="332" y="347"/>
                  <a:pt x="332" y="347"/>
                  <a:pt x="332" y="347"/>
                </a:cubicBezTo>
                <a:cubicBezTo>
                  <a:pt x="368" y="198"/>
                  <a:pt x="368" y="198"/>
                  <a:pt x="368" y="198"/>
                </a:cubicBezTo>
                <a:lnTo>
                  <a:pt x="219" y="198"/>
                </a:lnTo>
                <a:close/>
              </a:path>
            </a:pathLst>
          </a:custGeom>
          <a:solidFill>
            <a:schemeClr val="tx1"/>
          </a:solidFill>
          <a:ln>
            <a:noFill/>
          </a:ln>
          <a:effectLst/>
        </p:spPr>
        <p:txBody>
          <a:bodyPr wrap="none" anchor="ctr"/>
          <a:lstStyle/>
          <a:p>
            <a:endParaRPr lang="en-US"/>
          </a:p>
        </p:txBody>
      </p:sp>
      <p:sp>
        <p:nvSpPr>
          <p:cNvPr id="30" name="Freeform 63"/>
          <p:cNvSpPr>
            <a:spLocks noChangeArrowheads="1"/>
          </p:cNvSpPr>
          <p:nvPr/>
        </p:nvSpPr>
        <p:spPr bwMode="auto">
          <a:xfrm>
            <a:off x="8236145" y="4444274"/>
            <a:ext cx="337998" cy="273853"/>
          </a:xfrm>
          <a:custGeom>
            <a:avLst/>
            <a:gdLst>
              <a:gd name="T0" fmla="*/ 206642 w 602"/>
              <a:gd name="T1" fmla="*/ 175852 h 488"/>
              <a:gd name="T2" fmla="*/ 206642 w 602"/>
              <a:gd name="T3" fmla="*/ 175852 h 488"/>
              <a:gd name="T4" fmla="*/ 10115 w 602"/>
              <a:gd name="T5" fmla="*/ 175852 h 488"/>
              <a:gd name="T6" fmla="*/ 0 w 602"/>
              <a:gd name="T7" fmla="*/ 165741 h 488"/>
              <a:gd name="T8" fmla="*/ 0 w 602"/>
              <a:gd name="T9" fmla="*/ 10111 h 488"/>
              <a:gd name="T10" fmla="*/ 10115 w 602"/>
              <a:gd name="T11" fmla="*/ 0 h 488"/>
              <a:gd name="T12" fmla="*/ 206642 w 602"/>
              <a:gd name="T13" fmla="*/ 0 h 488"/>
              <a:gd name="T14" fmla="*/ 217119 w 602"/>
              <a:gd name="T15" fmla="*/ 10111 h 488"/>
              <a:gd name="T16" fmla="*/ 217119 w 602"/>
              <a:gd name="T17" fmla="*/ 165741 h 488"/>
              <a:gd name="T18" fmla="*/ 206642 w 602"/>
              <a:gd name="T19" fmla="*/ 175852 h 488"/>
              <a:gd name="T20" fmla="*/ 71530 w 602"/>
              <a:gd name="T21" fmla="*/ 20221 h 488"/>
              <a:gd name="T22" fmla="*/ 71530 w 602"/>
              <a:gd name="T23" fmla="*/ 20221 h 488"/>
              <a:gd name="T24" fmla="*/ 20231 w 602"/>
              <a:gd name="T25" fmla="*/ 20221 h 488"/>
              <a:gd name="T26" fmla="*/ 20231 w 602"/>
              <a:gd name="T27" fmla="*/ 155631 h 488"/>
              <a:gd name="T28" fmla="*/ 71530 w 602"/>
              <a:gd name="T29" fmla="*/ 155631 h 488"/>
              <a:gd name="T30" fmla="*/ 71530 w 602"/>
              <a:gd name="T31" fmla="*/ 20221 h 488"/>
              <a:gd name="T32" fmla="*/ 81645 w 602"/>
              <a:gd name="T33" fmla="*/ 20221 h 488"/>
              <a:gd name="T34" fmla="*/ 81645 w 602"/>
              <a:gd name="T35" fmla="*/ 20221 h 488"/>
              <a:gd name="T36" fmla="*/ 81645 w 602"/>
              <a:gd name="T37" fmla="*/ 155631 h 488"/>
              <a:gd name="T38" fmla="*/ 135112 w 602"/>
              <a:gd name="T39" fmla="*/ 155631 h 488"/>
              <a:gd name="T40" fmla="*/ 135112 w 602"/>
              <a:gd name="T41" fmla="*/ 20221 h 488"/>
              <a:gd name="T42" fmla="*/ 81645 w 602"/>
              <a:gd name="T43" fmla="*/ 20221 h 488"/>
              <a:gd name="T44" fmla="*/ 196527 w 602"/>
              <a:gd name="T45" fmla="*/ 20221 h 488"/>
              <a:gd name="T46" fmla="*/ 196527 w 602"/>
              <a:gd name="T47" fmla="*/ 20221 h 488"/>
              <a:gd name="T48" fmla="*/ 145589 w 602"/>
              <a:gd name="T49" fmla="*/ 20221 h 488"/>
              <a:gd name="T50" fmla="*/ 145589 w 602"/>
              <a:gd name="T51" fmla="*/ 155631 h 488"/>
              <a:gd name="T52" fmla="*/ 196527 w 602"/>
              <a:gd name="T53" fmla="*/ 155631 h 488"/>
              <a:gd name="T54" fmla="*/ 196527 w 602"/>
              <a:gd name="T55" fmla="*/ 20221 h 4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488">
                <a:moveTo>
                  <a:pt x="572" y="487"/>
                </a:moveTo>
                <a:lnTo>
                  <a:pt x="572" y="487"/>
                </a:lnTo>
                <a:cubicBezTo>
                  <a:pt x="28" y="487"/>
                  <a:pt x="28" y="487"/>
                  <a:pt x="28" y="487"/>
                </a:cubicBezTo>
                <a:cubicBezTo>
                  <a:pt x="14" y="487"/>
                  <a:pt x="0" y="473"/>
                  <a:pt x="0" y="459"/>
                </a:cubicBezTo>
                <a:cubicBezTo>
                  <a:pt x="0" y="28"/>
                  <a:pt x="0" y="28"/>
                  <a:pt x="0" y="28"/>
                </a:cubicBezTo>
                <a:cubicBezTo>
                  <a:pt x="0" y="7"/>
                  <a:pt x="14" y="0"/>
                  <a:pt x="28" y="0"/>
                </a:cubicBezTo>
                <a:cubicBezTo>
                  <a:pt x="572" y="0"/>
                  <a:pt x="572" y="0"/>
                  <a:pt x="572" y="0"/>
                </a:cubicBezTo>
                <a:cubicBezTo>
                  <a:pt x="594" y="0"/>
                  <a:pt x="601" y="7"/>
                  <a:pt x="601" y="28"/>
                </a:cubicBezTo>
                <a:cubicBezTo>
                  <a:pt x="601" y="459"/>
                  <a:pt x="601" y="459"/>
                  <a:pt x="601" y="459"/>
                </a:cubicBezTo>
                <a:cubicBezTo>
                  <a:pt x="601" y="473"/>
                  <a:pt x="594" y="487"/>
                  <a:pt x="572" y="487"/>
                </a:cubicBezTo>
                <a:close/>
                <a:moveTo>
                  <a:pt x="198" y="56"/>
                </a:moveTo>
                <a:lnTo>
                  <a:pt x="198" y="56"/>
                </a:lnTo>
                <a:cubicBezTo>
                  <a:pt x="56" y="56"/>
                  <a:pt x="56" y="56"/>
                  <a:pt x="56" y="56"/>
                </a:cubicBezTo>
                <a:cubicBezTo>
                  <a:pt x="56" y="431"/>
                  <a:pt x="56" y="431"/>
                  <a:pt x="56" y="431"/>
                </a:cubicBezTo>
                <a:cubicBezTo>
                  <a:pt x="198" y="431"/>
                  <a:pt x="198" y="431"/>
                  <a:pt x="198" y="431"/>
                </a:cubicBezTo>
                <a:lnTo>
                  <a:pt x="198" y="56"/>
                </a:lnTo>
                <a:close/>
                <a:moveTo>
                  <a:pt x="226" y="56"/>
                </a:moveTo>
                <a:lnTo>
                  <a:pt x="226" y="56"/>
                </a:lnTo>
                <a:cubicBezTo>
                  <a:pt x="226" y="431"/>
                  <a:pt x="226" y="431"/>
                  <a:pt x="226" y="431"/>
                </a:cubicBezTo>
                <a:cubicBezTo>
                  <a:pt x="374" y="431"/>
                  <a:pt x="374" y="431"/>
                  <a:pt x="374" y="431"/>
                </a:cubicBezTo>
                <a:cubicBezTo>
                  <a:pt x="374" y="56"/>
                  <a:pt x="374" y="56"/>
                  <a:pt x="374" y="56"/>
                </a:cubicBezTo>
                <a:lnTo>
                  <a:pt x="226" y="56"/>
                </a:lnTo>
                <a:close/>
                <a:moveTo>
                  <a:pt x="544" y="56"/>
                </a:moveTo>
                <a:lnTo>
                  <a:pt x="544" y="56"/>
                </a:lnTo>
                <a:cubicBezTo>
                  <a:pt x="403" y="56"/>
                  <a:pt x="403" y="56"/>
                  <a:pt x="403" y="56"/>
                </a:cubicBezTo>
                <a:cubicBezTo>
                  <a:pt x="403" y="431"/>
                  <a:pt x="403" y="431"/>
                  <a:pt x="403" y="431"/>
                </a:cubicBezTo>
                <a:cubicBezTo>
                  <a:pt x="544" y="431"/>
                  <a:pt x="544" y="431"/>
                  <a:pt x="544" y="431"/>
                </a:cubicBezTo>
                <a:lnTo>
                  <a:pt x="544" y="56"/>
                </a:lnTo>
                <a:close/>
              </a:path>
            </a:pathLst>
          </a:custGeom>
          <a:solidFill>
            <a:schemeClr val="tx1"/>
          </a:solidFill>
          <a:ln>
            <a:noFill/>
          </a:ln>
          <a:effectLst/>
        </p:spPr>
        <p:txBody>
          <a:bodyPr wrap="none" anchor="ctr"/>
          <a:lstStyle/>
          <a:p>
            <a:endParaRPr lang="en-US"/>
          </a:p>
        </p:txBody>
      </p:sp>
      <p:sp>
        <p:nvSpPr>
          <p:cNvPr id="31" name="Freeform 64"/>
          <p:cNvSpPr>
            <a:spLocks noChangeArrowheads="1"/>
          </p:cNvSpPr>
          <p:nvPr/>
        </p:nvSpPr>
        <p:spPr bwMode="auto">
          <a:xfrm>
            <a:off x="7092592" y="4448988"/>
            <a:ext cx="325661" cy="325662"/>
          </a:xfrm>
          <a:custGeom>
            <a:avLst/>
            <a:gdLst>
              <a:gd name="T0" fmla="*/ 206652 w 580"/>
              <a:gd name="T1" fmla="*/ 33182 h 581"/>
              <a:gd name="T2" fmla="*/ 206652 w 580"/>
              <a:gd name="T3" fmla="*/ 33182 h 581"/>
              <a:gd name="T4" fmla="*/ 183891 w 580"/>
              <a:gd name="T5" fmla="*/ 53740 h 581"/>
              <a:gd name="T6" fmla="*/ 155711 w 580"/>
              <a:gd name="T7" fmla="*/ 25608 h 581"/>
              <a:gd name="T8" fmla="*/ 176304 w 580"/>
              <a:gd name="T9" fmla="*/ 2525 h 581"/>
              <a:gd name="T10" fmla="*/ 191478 w 580"/>
              <a:gd name="T11" fmla="*/ 2525 h 581"/>
              <a:gd name="T12" fmla="*/ 206652 w 580"/>
              <a:gd name="T13" fmla="*/ 18034 h 581"/>
              <a:gd name="T14" fmla="*/ 206652 w 580"/>
              <a:gd name="T15" fmla="*/ 33182 h 581"/>
              <a:gd name="T16" fmla="*/ 53469 w 580"/>
              <a:gd name="T17" fmla="*/ 125153 h 581"/>
              <a:gd name="T18" fmla="*/ 53469 w 580"/>
              <a:gd name="T19" fmla="*/ 125153 h 581"/>
              <a:gd name="T20" fmla="*/ 84178 w 580"/>
              <a:gd name="T21" fmla="*/ 152925 h 581"/>
              <a:gd name="T22" fmla="*/ 45882 w 580"/>
              <a:gd name="T23" fmla="*/ 163384 h 581"/>
              <a:gd name="T24" fmla="*/ 53469 w 580"/>
              <a:gd name="T25" fmla="*/ 125153 h 581"/>
              <a:gd name="T26" fmla="*/ 176304 w 580"/>
              <a:gd name="T27" fmla="*/ 61314 h 581"/>
              <a:gd name="T28" fmla="*/ 176304 w 580"/>
              <a:gd name="T29" fmla="*/ 61314 h 581"/>
              <a:gd name="T30" fmla="*/ 91765 w 580"/>
              <a:gd name="T31" fmla="*/ 147875 h 581"/>
              <a:gd name="T32" fmla="*/ 61056 w 580"/>
              <a:gd name="T33" fmla="*/ 117218 h 581"/>
              <a:gd name="T34" fmla="*/ 148125 w 580"/>
              <a:gd name="T35" fmla="*/ 33182 h 581"/>
              <a:gd name="T36" fmla="*/ 176304 w 580"/>
              <a:gd name="T37" fmla="*/ 61314 h 581"/>
              <a:gd name="T38" fmla="*/ 20232 w 580"/>
              <a:gd name="T39" fmla="*/ 30657 h 581"/>
              <a:gd name="T40" fmla="*/ 20232 w 580"/>
              <a:gd name="T41" fmla="*/ 30657 h 581"/>
              <a:gd name="T42" fmla="*/ 20232 w 580"/>
              <a:gd name="T43" fmla="*/ 188631 h 581"/>
              <a:gd name="T44" fmla="*/ 178833 w 580"/>
              <a:gd name="T45" fmla="*/ 188631 h 581"/>
              <a:gd name="T46" fmla="*/ 178833 w 580"/>
              <a:gd name="T47" fmla="*/ 73938 h 581"/>
              <a:gd name="T48" fmla="*/ 199065 w 580"/>
              <a:gd name="T49" fmla="*/ 53740 h 581"/>
              <a:gd name="T50" fmla="*/ 199065 w 580"/>
              <a:gd name="T51" fmla="*/ 199091 h 581"/>
              <a:gd name="T52" fmla="*/ 188949 w 580"/>
              <a:gd name="T53" fmla="*/ 209189 h 581"/>
              <a:gd name="T54" fmla="*/ 10116 w 580"/>
              <a:gd name="T55" fmla="*/ 209189 h 581"/>
              <a:gd name="T56" fmla="*/ 0 w 580"/>
              <a:gd name="T57" fmla="*/ 199091 h 581"/>
              <a:gd name="T58" fmla="*/ 0 w 580"/>
              <a:gd name="T59" fmla="*/ 20558 h 581"/>
              <a:gd name="T60" fmla="*/ 10116 w 580"/>
              <a:gd name="T61" fmla="*/ 10099 h 581"/>
              <a:gd name="T62" fmla="*/ 155711 w 580"/>
              <a:gd name="T63" fmla="*/ 10099 h 581"/>
              <a:gd name="T64" fmla="*/ 135480 w 580"/>
              <a:gd name="T65" fmla="*/ 30657 h 581"/>
              <a:gd name="T66" fmla="*/ 20232 w 580"/>
              <a:gd name="T67" fmla="*/ 30657 h 5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chemeClr val="tx1"/>
          </a:solidFill>
          <a:ln>
            <a:noFill/>
          </a:ln>
          <a:effectLst/>
        </p:spPr>
        <p:txBody>
          <a:bodyPr wrap="none" anchor="ctr"/>
          <a:lstStyle/>
          <a:p>
            <a:endParaRPr lang="en-US"/>
          </a:p>
        </p:txBody>
      </p:sp>
      <p:sp>
        <p:nvSpPr>
          <p:cNvPr id="32" name="Freeform 65"/>
          <p:cNvSpPr>
            <a:spLocks noChangeArrowheads="1"/>
          </p:cNvSpPr>
          <p:nvPr/>
        </p:nvSpPr>
        <p:spPr bwMode="auto">
          <a:xfrm>
            <a:off x="5927446" y="4425339"/>
            <a:ext cx="340465" cy="318261"/>
          </a:xfrm>
          <a:custGeom>
            <a:avLst/>
            <a:gdLst>
              <a:gd name="T0" fmla="*/ 208618 w 608"/>
              <a:gd name="T1" fmla="*/ 204427 h 567"/>
              <a:gd name="T2" fmla="*/ 208618 w 608"/>
              <a:gd name="T3" fmla="*/ 204427 h 567"/>
              <a:gd name="T4" fmla="*/ 10089 w 608"/>
              <a:gd name="T5" fmla="*/ 204427 h 567"/>
              <a:gd name="T6" fmla="*/ 0 w 608"/>
              <a:gd name="T7" fmla="*/ 193953 h 567"/>
              <a:gd name="T8" fmla="*/ 10089 w 608"/>
              <a:gd name="T9" fmla="*/ 183840 h 567"/>
              <a:gd name="T10" fmla="*/ 208618 w 608"/>
              <a:gd name="T11" fmla="*/ 183840 h 567"/>
              <a:gd name="T12" fmla="*/ 218707 w 608"/>
              <a:gd name="T13" fmla="*/ 193953 h 567"/>
              <a:gd name="T14" fmla="*/ 208618 w 608"/>
              <a:gd name="T15" fmla="*/ 204427 h 567"/>
              <a:gd name="T16" fmla="*/ 165381 w 608"/>
              <a:gd name="T17" fmla="*/ 53816 h 567"/>
              <a:gd name="T18" fmla="*/ 165381 w 608"/>
              <a:gd name="T19" fmla="*/ 53816 h 567"/>
              <a:gd name="T20" fmla="*/ 137277 w 608"/>
              <a:gd name="T21" fmla="*/ 25644 h 567"/>
              <a:gd name="T22" fmla="*/ 160337 w 608"/>
              <a:gd name="T23" fmla="*/ 2528 h 567"/>
              <a:gd name="T24" fmla="*/ 172948 w 608"/>
              <a:gd name="T25" fmla="*/ 2528 h 567"/>
              <a:gd name="T26" fmla="*/ 188441 w 608"/>
              <a:gd name="T27" fmla="*/ 18059 h 567"/>
              <a:gd name="T28" fmla="*/ 188441 w 608"/>
              <a:gd name="T29" fmla="*/ 33228 h 567"/>
              <a:gd name="T30" fmla="*/ 165381 w 608"/>
              <a:gd name="T31" fmla="*/ 53816 h 567"/>
              <a:gd name="T32" fmla="*/ 73863 w 608"/>
              <a:gd name="T33" fmla="*/ 148083 h 567"/>
              <a:gd name="T34" fmla="*/ 73863 w 608"/>
              <a:gd name="T35" fmla="*/ 148083 h 567"/>
              <a:gd name="T36" fmla="*/ 45759 w 608"/>
              <a:gd name="T37" fmla="*/ 117383 h 567"/>
              <a:gd name="T38" fmla="*/ 129711 w 608"/>
              <a:gd name="T39" fmla="*/ 33228 h 567"/>
              <a:gd name="T40" fmla="*/ 160337 w 608"/>
              <a:gd name="T41" fmla="*/ 61400 h 567"/>
              <a:gd name="T42" fmla="*/ 73863 w 608"/>
              <a:gd name="T43" fmla="*/ 148083 h 567"/>
              <a:gd name="T44" fmla="*/ 27744 w 608"/>
              <a:gd name="T45" fmla="*/ 163614 h 567"/>
              <a:gd name="T46" fmla="*/ 27744 w 608"/>
              <a:gd name="T47" fmla="*/ 163614 h 567"/>
              <a:gd name="T48" fmla="*/ 38193 w 608"/>
              <a:gd name="T49" fmla="*/ 125329 h 567"/>
              <a:gd name="T50" fmla="*/ 65936 w 608"/>
              <a:gd name="T51" fmla="*/ 153140 h 567"/>
              <a:gd name="T52" fmla="*/ 27744 w 608"/>
              <a:gd name="T53" fmla="*/ 163614 h 56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8" h="567">
                <a:moveTo>
                  <a:pt x="579" y="566"/>
                </a:moveTo>
                <a:lnTo>
                  <a:pt x="579" y="566"/>
                </a:lnTo>
                <a:cubicBezTo>
                  <a:pt x="28" y="566"/>
                  <a:pt x="28" y="566"/>
                  <a:pt x="28" y="566"/>
                </a:cubicBezTo>
                <a:cubicBezTo>
                  <a:pt x="14" y="566"/>
                  <a:pt x="0" y="559"/>
                  <a:pt x="0" y="537"/>
                </a:cubicBezTo>
                <a:cubicBezTo>
                  <a:pt x="0" y="523"/>
                  <a:pt x="14" y="509"/>
                  <a:pt x="28" y="509"/>
                </a:cubicBezTo>
                <a:cubicBezTo>
                  <a:pt x="579" y="509"/>
                  <a:pt x="579" y="509"/>
                  <a:pt x="579" y="509"/>
                </a:cubicBezTo>
                <a:cubicBezTo>
                  <a:pt x="593" y="509"/>
                  <a:pt x="607" y="523"/>
                  <a:pt x="607" y="537"/>
                </a:cubicBezTo>
                <a:cubicBezTo>
                  <a:pt x="607" y="559"/>
                  <a:pt x="593" y="566"/>
                  <a:pt x="579" y="566"/>
                </a:cubicBezTo>
                <a:close/>
                <a:moveTo>
                  <a:pt x="459" y="149"/>
                </a:moveTo>
                <a:lnTo>
                  <a:pt x="459" y="149"/>
                </a:lnTo>
                <a:cubicBezTo>
                  <a:pt x="381" y="71"/>
                  <a:pt x="381" y="71"/>
                  <a:pt x="381" y="71"/>
                </a:cubicBezTo>
                <a:cubicBezTo>
                  <a:pt x="445" y="7"/>
                  <a:pt x="445" y="7"/>
                  <a:pt x="445" y="7"/>
                </a:cubicBezTo>
                <a:cubicBezTo>
                  <a:pt x="452" y="0"/>
                  <a:pt x="473" y="0"/>
                  <a:pt x="480" y="7"/>
                </a:cubicBezTo>
                <a:cubicBezTo>
                  <a:pt x="523" y="50"/>
                  <a:pt x="523" y="50"/>
                  <a:pt x="523" y="50"/>
                </a:cubicBezTo>
                <a:cubicBezTo>
                  <a:pt x="530" y="64"/>
                  <a:pt x="530" y="78"/>
                  <a:pt x="523" y="92"/>
                </a:cubicBezTo>
                <a:lnTo>
                  <a:pt x="459" y="149"/>
                </a:lnTo>
                <a:close/>
                <a:moveTo>
                  <a:pt x="205" y="410"/>
                </a:moveTo>
                <a:lnTo>
                  <a:pt x="205" y="410"/>
                </a:lnTo>
                <a:cubicBezTo>
                  <a:pt x="127" y="325"/>
                  <a:pt x="127" y="325"/>
                  <a:pt x="127" y="325"/>
                </a:cubicBezTo>
                <a:cubicBezTo>
                  <a:pt x="360" y="92"/>
                  <a:pt x="360" y="92"/>
                  <a:pt x="360" y="92"/>
                </a:cubicBezTo>
                <a:cubicBezTo>
                  <a:pt x="445" y="170"/>
                  <a:pt x="445" y="170"/>
                  <a:pt x="445" y="170"/>
                </a:cubicBezTo>
                <a:lnTo>
                  <a:pt x="205" y="410"/>
                </a:lnTo>
                <a:close/>
                <a:moveTo>
                  <a:pt x="77" y="453"/>
                </a:moveTo>
                <a:lnTo>
                  <a:pt x="77" y="453"/>
                </a:lnTo>
                <a:cubicBezTo>
                  <a:pt x="106" y="347"/>
                  <a:pt x="106" y="347"/>
                  <a:pt x="106" y="347"/>
                </a:cubicBezTo>
                <a:cubicBezTo>
                  <a:pt x="183" y="424"/>
                  <a:pt x="183" y="424"/>
                  <a:pt x="183" y="424"/>
                </a:cubicBezTo>
                <a:lnTo>
                  <a:pt x="77" y="453"/>
                </a:lnTo>
                <a:close/>
              </a:path>
            </a:pathLst>
          </a:custGeom>
          <a:solidFill>
            <a:schemeClr val="tx1"/>
          </a:solidFill>
          <a:ln>
            <a:noFill/>
          </a:ln>
          <a:effectLst/>
        </p:spPr>
        <p:txBody>
          <a:bodyPr wrap="none" anchor="ctr"/>
          <a:lstStyle/>
          <a:p>
            <a:endParaRPr lang="en-US"/>
          </a:p>
        </p:txBody>
      </p:sp>
      <p:sp>
        <p:nvSpPr>
          <p:cNvPr id="33" name="Freeform 66"/>
          <p:cNvSpPr>
            <a:spLocks noChangeArrowheads="1"/>
          </p:cNvSpPr>
          <p:nvPr/>
        </p:nvSpPr>
        <p:spPr bwMode="auto">
          <a:xfrm>
            <a:off x="4816408" y="4460588"/>
            <a:ext cx="254114" cy="254114"/>
          </a:xfrm>
          <a:custGeom>
            <a:avLst/>
            <a:gdLst>
              <a:gd name="T0" fmla="*/ 15486 w 454"/>
              <a:gd name="T1" fmla="*/ 117310 h 453"/>
              <a:gd name="T2" fmla="*/ 15486 w 454"/>
              <a:gd name="T3" fmla="*/ 117310 h 453"/>
              <a:gd name="T4" fmla="*/ 101921 w 454"/>
              <a:gd name="T5" fmla="*/ 33208 h 453"/>
              <a:gd name="T6" fmla="*/ 130012 w 454"/>
              <a:gd name="T7" fmla="*/ 61001 h 453"/>
              <a:gd name="T8" fmla="*/ 45738 w 454"/>
              <a:gd name="T9" fmla="*/ 147991 h 453"/>
              <a:gd name="T10" fmla="*/ 15486 w 454"/>
              <a:gd name="T11" fmla="*/ 117310 h 453"/>
              <a:gd name="T12" fmla="*/ 130012 w 454"/>
              <a:gd name="T13" fmla="*/ 2527 h 453"/>
              <a:gd name="T14" fmla="*/ 130012 w 454"/>
              <a:gd name="T15" fmla="*/ 2527 h 453"/>
              <a:gd name="T16" fmla="*/ 145139 w 454"/>
              <a:gd name="T17" fmla="*/ 2527 h 453"/>
              <a:gd name="T18" fmla="*/ 160625 w 454"/>
              <a:gd name="T19" fmla="*/ 17687 h 453"/>
              <a:gd name="T20" fmla="*/ 160625 w 454"/>
              <a:gd name="T21" fmla="*/ 33208 h 453"/>
              <a:gd name="T22" fmla="*/ 137576 w 454"/>
              <a:gd name="T23" fmla="*/ 53421 h 453"/>
              <a:gd name="T24" fmla="*/ 109484 w 454"/>
              <a:gd name="T25" fmla="*/ 25628 h 453"/>
              <a:gd name="T26" fmla="*/ 130012 w 454"/>
              <a:gd name="T27" fmla="*/ 2527 h 453"/>
              <a:gd name="T28" fmla="*/ 0 w 454"/>
              <a:gd name="T29" fmla="*/ 163151 h 453"/>
              <a:gd name="T30" fmla="*/ 0 w 454"/>
              <a:gd name="T31" fmla="*/ 163151 h 453"/>
              <a:gd name="T32" fmla="*/ 7923 w 454"/>
              <a:gd name="T33" fmla="*/ 124890 h 453"/>
              <a:gd name="T34" fmla="*/ 38175 w 454"/>
              <a:gd name="T35" fmla="*/ 153044 h 453"/>
              <a:gd name="T36" fmla="*/ 0 w 454"/>
              <a:gd name="T37" fmla="*/ 163151 h 4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4" h="453">
                <a:moveTo>
                  <a:pt x="43" y="325"/>
                </a:moveTo>
                <a:lnTo>
                  <a:pt x="43" y="325"/>
                </a:lnTo>
                <a:cubicBezTo>
                  <a:pt x="283" y="92"/>
                  <a:pt x="283" y="92"/>
                  <a:pt x="283" y="92"/>
                </a:cubicBezTo>
                <a:cubicBezTo>
                  <a:pt x="361" y="169"/>
                  <a:pt x="361" y="169"/>
                  <a:pt x="361" y="169"/>
                </a:cubicBezTo>
                <a:cubicBezTo>
                  <a:pt x="127" y="410"/>
                  <a:pt x="127" y="410"/>
                  <a:pt x="127" y="410"/>
                </a:cubicBezTo>
                <a:lnTo>
                  <a:pt x="43" y="325"/>
                </a:lnTo>
                <a:close/>
                <a:moveTo>
                  <a:pt x="361" y="7"/>
                </a:moveTo>
                <a:lnTo>
                  <a:pt x="361" y="7"/>
                </a:lnTo>
                <a:cubicBezTo>
                  <a:pt x="375" y="0"/>
                  <a:pt x="389" y="0"/>
                  <a:pt x="403" y="7"/>
                </a:cubicBezTo>
                <a:cubicBezTo>
                  <a:pt x="446" y="49"/>
                  <a:pt x="446" y="49"/>
                  <a:pt x="446" y="49"/>
                </a:cubicBezTo>
                <a:cubicBezTo>
                  <a:pt x="453" y="64"/>
                  <a:pt x="453" y="78"/>
                  <a:pt x="446" y="92"/>
                </a:cubicBezTo>
                <a:cubicBezTo>
                  <a:pt x="382" y="148"/>
                  <a:pt x="382" y="148"/>
                  <a:pt x="382" y="148"/>
                </a:cubicBezTo>
                <a:cubicBezTo>
                  <a:pt x="304" y="71"/>
                  <a:pt x="304" y="71"/>
                  <a:pt x="304" y="71"/>
                </a:cubicBezTo>
                <a:lnTo>
                  <a:pt x="361" y="7"/>
                </a:lnTo>
                <a:close/>
                <a:moveTo>
                  <a:pt x="0" y="452"/>
                </a:moveTo>
                <a:lnTo>
                  <a:pt x="0" y="452"/>
                </a:lnTo>
                <a:cubicBezTo>
                  <a:pt x="22" y="346"/>
                  <a:pt x="22" y="346"/>
                  <a:pt x="22" y="346"/>
                </a:cubicBezTo>
                <a:cubicBezTo>
                  <a:pt x="106" y="424"/>
                  <a:pt x="106" y="424"/>
                  <a:pt x="106" y="424"/>
                </a:cubicBezTo>
                <a:lnTo>
                  <a:pt x="0" y="452"/>
                </a:lnTo>
                <a:close/>
              </a:path>
            </a:pathLst>
          </a:custGeom>
          <a:solidFill>
            <a:schemeClr val="tx1"/>
          </a:solidFill>
          <a:ln>
            <a:noFill/>
          </a:ln>
          <a:effectLst/>
        </p:spPr>
        <p:txBody>
          <a:bodyPr wrap="none" anchor="ctr"/>
          <a:lstStyle/>
          <a:p>
            <a:endParaRPr lang="en-US"/>
          </a:p>
        </p:txBody>
      </p:sp>
      <p:sp>
        <p:nvSpPr>
          <p:cNvPr id="40" name="Freeform 73"/>
          <p:cNvSpPr>
            <a:spLocks noChangeArrowheads="1"/>
          </p:cNvSpPr>
          <p:nvPr/>
        </p:nvSpPr>
        <p:spPr bwMode="auto">
          <a:xfrm>
            <a:off x="3620089" y="5010434"/>
            <a:ext cx="337998" cy="340465"/>
          </a:xfrm>
          <a:custGeom>
            <a:avLst/>
            <a:gdLst>
              <a:gd name="T0" fmla="*/ 207003 w 602"/>
              <a:gd name="T1" fmla="*/ 78781 h 609"/>
              <a:gd name="T2" fmla="*/ 207003 w 602"/>
              <a:gd name="T3" fmla="*/ 78781 h 609"/>
              <a:gd name="T4" fmla="*/ 196527 w 602"/>
              <a:gd name="T5" fmla="*/ 78781 h 609"/>
              <a:gd name="T6" fmla="*/ 191469 w 602"/>
              <a:gd name="T7" fmla="*/ 78781 h 609"/>
              <a:gd name="T8" fmla="*/ 163291 w 602"/>
              <a:gd name="T9" fmla="*/ 78781 h 609"/>
              <a:gd name="T10" fmla="*/ 153175 w 602"/>
              <a:gd name="T11" fmla="*/ 68708 h 609"/>
              <a:gd name="T12" fmla="*/ 163291 w 602"/>
              <a:gd name="T13" fmla="*/ 58276 h 609"/>
              <a:gd name="T14" fmla="*/ 181354 w 602"/>
              <a:gd name="T15" fmla="*/ 58276 h 609"/>
              <a:gd name="T16" fmla="*/ 107295 w 602"/>
              <a:gd name="T17" fmla="*/ 20145 h 609"/>
              <a:gd name="T18" fmla="*/ 20592 w 602"/>
              <a:gd name="T19" fmla="*/ 109358 h 609"/>
              <a:gd name="T20" fmla="*/ 10115 w 602"/>
              <a:gd name="T21" fmla="*/ 119430 h 609"/>
              <a:gd name="T22" fmla="*/ 0 w 602"/>
              <a:gd name="T23" fmla="*/ 109358 h 609"/>
              <a:gd name="T24" fmla="*/ 0 w 602"/>
              <a:gd name="T25" fmla="*/ 109358 h 609"/>
              <a:gd name="T26" fmla="*/ 107295 w 602"/>
              <a:gd name="T27" fmla="*/ 0 h 609"/>
              <a:gd name="T28" fmla="*/ 196527 w 602"/>
              <a:gd name="T29" fmla="*/ 45686 h 609"/>
              <a:gd name="T30" fmla="*/ 196527 w 602"/>
              <a:gd name="T31" fmla="*/ 28059 h 609"/>
              <a:gd name="T32" fmla="*/ 207003 w 602"/>
              <a:gd name="T33" fmla="*/ 17627 h 609"/>
              <a:gd name="T34" fmla="*/ 217119 w 602"/>
              <a:gd name="T35" fmla="*/ 28059 h 609"/>
              <a:gd name="T36" fmla="*/ 217119 w 602"/>
              <a:gd name="T37" fmla="*/ 68708 h 609"/>
              <a:gd name="T38" fmla="*/ 207003 w 602"/>
              <a:gd name="T39" fmla="*/ 78781 h 609"/>
              <a:gd name="T40" fmla="*/ 10115 w 602"/>
              <a:gd name="T41" fmla="*/ 139935 h 609"/>
              <a:gd name="T42" fmla="*/ 10115 w 602"/>
              <a:gd name="T43" fmla="*/ 139935 h 609"/>
              <a:gd name="T44" fmla="*/ 53467 w 602"/>
              <a:gd name="T45" fmla="*/ 139935 h 609"/>
              <a:gd name="T46" fmla="*/ 63943 w 602"/>
              <a:gd name="T47" fmla="*/ 150007 h 609"/>
              <a:gd name="T48" fmla="*/ 53467 w 602"/>
              <a:gd name="T49" fmla="*/ 160079 h 609"/>
              <a:gd name="T50" fmla="*/ 35765 w 602"/>
              <a:gd name="T51" fmla="*/ 160079 h 609"/>
              <a:gd name="T52" fmla="*/ 107295 w 602"/>
              <a:gd name="T53" fmla="*/ 198211 h 609"/>
              <a:gd name="T54" fmla="*/ 196527 w 602"/>
              <a:gd name="T55" fmla="*/ 109358 h 609"/>
              <a:gd name="T56" fmla="*/ 207003 w 602"/>
              <a:gd name="T57" fmla="*/ 99285 h 609"/>
              <a:gd name="T58" fmla="*/ 217119 w 602"/>
              <a:gd name="T59" fmla="*/ 109358 h 609"/>
              <a:gd name="T60" fmla="*/ 217119 w 602"/>
              <a:gd name="T61" fmla="*/ 109358 h 609"/>
              <a:gd name="T62" fmla="*/ 107295 w 602"/>
              <a:gd name="T63" fmla="*/ 218715 h 609"/>
              <a:gd name="T64" fmla="*/ 20592 w 602"/>
              <a:gd name="T65" fmla="*/ 172670 h 609"/>
              <a:gd name="T66" fmla="*/ 20592 w 602"/>
              <a:gd name="T67" fmla="*/ 190656 h 609"/>
              <a:gd name="T68" fmla="*/ 10115 w 602"/>
              <a:gd name="T69" fmla="*/ 200729 h 609"/>
              <a:gd name="T70" fmla="*/ 0 w 602"/>
              <a:gd name="T71" fmla="*/ 190656 h 609"/>
              <a:gd name="T72" fmla="*/ 0 w 602"/>
              <a:gd name="T73" fmla="*/ 150007 h 609"/>
              <a:gd name="T74" fmla="*/ 10115 w 602"/>
              <a:gd name="T75" fmla="*/ 139935 h 6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2" h="609">
                <a:moveTo>
                  <a:pt x="573" y="219"/>
                </a:moveTo>
                <a:lnTo>
                  <a:pt x="573" y="219"/>
                </a:lnTo>
                <a:cubicBezTo>
                  <a:pt x="544" y="219"/>
                  <a:pt x="544" y="219"/>
                  <a:pt x="544" y="219"/>
                </a:cubicBezTo>
                <a:cubicBezTo>
                  <a:pt x="530" y="219"/>
                  <a:pt x="530" y="219"/>
                  <a:pt x="530" y="219"/>
                </a:cubicBezTo>
                <a:cubicBezTo>
                  <a:pt x="452" y="219"/>
                  <a:pt x="452" y="219"/>
                  <a:pt x="452" y="219"/>
                </a:cubicBezTo>
                <a:cubicBezTo>
                  <a:pt x="431" y="219"/>
                  <a:pt x="424" y="205"/>
                  <a:pt x="424" y="191"/>
                </a:cubicBezTo>
                <a:cubicBezTo>
                  <a:pt x="424" y="177"/>
                  <a:pt x="431" y="162"/>
                  <a:pt x="452" y="162"/>
                </a:cubicBezTo>
                <a:cubicBezTo>
                  <a:pt x="502" y="162"/>
                  <a:pt x="502" y="162"/>
                  <a:pt x="502" y="162"/>
                </a:cubicBezTo>
                <a:cubicBezTo>
                  <a:pt x="452" y="99"/>
                  <a:pt x="382" y="56"/>
                  <a:pt x="297" y="56"/>
                </a:cubicBezTo>
                <a:cubicBezTo>
                  <a:pt x="163" y="56"/>
                  <a:pt x="57" y="169"/>
                  <a:pt x="57" y="304"/>
                </a:cubicBezTo>
                <a:cubicBezTo>
                  <a:pt x="57" y="318"/>
                  <a:pt x="42" y="332"/>
                  <a:pt x="28" y="332"/>
                </a:cubicBezTo>
                <a:cubicBezTo>
                  <a:pt x="7" y="332"/>
                  <a:pt x="0" y="318"/>
                  <a:pt x="0" y="304"/>
                </a:cubicBezTo>
                <a:cubicBezTo>
                  <a:pt x="0" y="134"/>
                  <a:pt x="134" y="0"/>
                  <a:pt x="297" y="0"/>
                </a:cubicBezTo>
                <a:cubicBezTo>
                  <a:pt x="403" y="0"/>
                  <a:pt x="488" y="49"/>
                  <a:pt x="544" y="127"/>
                </a:cubicBezTo>
                <a:cubicBezTo>
                  <a:pt x="544" y="78"/>
                  <a:pt x="544" y="78"/>
                  <a:pt x="544" y="78"/>
                </a:cubicBezTo>
                <a:cubicBezTo>
                  <a:pt x="544" y="64"/>
                  <a:pt x="558" y="49"/>
                  <a:pt x="573" y="49"/>
                </a:cubicBezTo>
                <a:cubicBezTo>
                  <a:pt x="587" y="49"/>
                  <a:pt x="601" y="64"/>
                  <a:pt x="601" y="78"/>
                </a:cubicBezTo>
                <a:cubicBezTo>
                  <a:pt x="601" y="191"/>
                  <a:pt x="601" y="191"/>
                  <a:pt x="601" y="191"/>
                </a:cubicBezTo>
                <a:cubicBezTo>
                  <a:pt x="601" y="205"/>
                  <a:pt x="587" y="219"/>
                  <a:pt x="573" y="219"/>
                </a:cubicBezTo>
                <a:close/>
                <a:moveTo>
                  <a:pt x="28" y="389"/>
                </a:moveTo>
                <a:lnTo>
                  <a:pt x="28" y="389"/>
                </a:lnTo>
                <a:cubicBezTo>
                  <a:pt x="148" y="389"/>
                  <a:pt x="148" y="389"/>
                  <a:pt x="148" y="389"/>
                </a:cubicBezTo>
                <a:cubicBezTo>
                  <a:pt x="163" y="389"/>
                  <a:pt x="177" y="403"/>
                  <a:pt x="177" y="417"/>
                </a:cubicBezTo>
                <a:cubicBezTo>
                  <a:pt x="177" y="431"/>
                  <a:pt x="163" y="445"/>
                  <a:pt x="148" y="445"/>
                </a:cubicBezTo>
                <a:cubicBezTo>
                  <a:pt x="99" y="445"/>
                  <a:pt x="99" y="445"/>
                  <a:pt x="99" y="445"/>
                </a:cubicBezTo>
                <a:cubicBezTo>
                  <a:pt x="141" y="509"/>
                  <a:pt x="219" y="551"/>
                  <a:pt x="297" y="551"/>
                </a:cubicBezTo>
                <a:cubicBezTo>
                  <a:pt x="431" y="551"/>
                  <a:pt x="544" y="438"/>
                  <a:pt x="544" y="304"/>
                </a:cubicBezTo>
                <a:cubicBezTo>
                  <a:pt x="544" y="290"/>
                  <a:pt x="558" y="276"/>
                  <a:pt x="573" y="276"/>
                </a:cubicBezTo>
                <a:cubicBezTo>
                  <a:pt x="587" y="276"/>
                  <a:pt x="601" y="290"/>
                  <a:pt x="601" y="304"/>
                </a:cubicBezTo>
                <a:cubicBezTo>
                  <a:pt x="601" y="473"/>
                  <a:pt x="466" y="608"/>
                  <a:pt x="297" y="608"/>
                </a:cubicBezTo>
                <a:cubicBezTo>
                  <a:pt x="198" y="608"/>
                  <a:pt x="106" y="558"/>
                  <a:pt x="57" y="480"/>
                </a:cubicBezTo>
                <a:cubicBezTo>
                  <a:pt x="57" y="530"/>
                  <a:pt x="57" y="530"/>
                  <a:pt x="57" y="530"/>
                </a:cubicBezTo>
                <a:cubicBezTo>
                  <a:pt x="57" y="544"/>
                  <a:pt x="42" y="558"/>
                  <a:pt x="28" y="558"/>
                </a:cubicBezTo>
                <a:cubicBezTo>
                  <a:pt x="7" y="558"/>
                  <a:pt x="0" y="544"/>
                  <a:pt x="0" y="530"/>
                </a:cubicBezTo>
                <a:cubicBezTo>
                  <a:pt x="0" y="417"/>
                  <a:pt x="0" y="417"/>
                  <a:pt x="0" y="417"/>
                </a:cubicBezTo>
                <a:cubicBezTo>
                  <a:pt x="0" y="403"/>
                  <a:pt x="7" y="389"/>
                  <a:pt x="28" y="389"/>
                </a:cubicBezTo>
                <a:close/>
              </a:path>
            </a:pathLst>
          </a:custGeom>
          <a:solidFill>
            <a:schemeClr val="tx1"/>
          </a:solidFill>
          <a:ln>
            <a:noFill/>
          </a:ln>
          <a:effectLst/>
        </p:spPr>
        <p:txBody>
          <a:bodyPr wrap="none" anchor="ctr"/>
          <a:lstStyle/>
          <a:p>
            <a:endParaRPr lang="en-US"/>
          </a:p>
        </p:txBody>
      </p:sp>
      <p:sp>
        <p:nvSpPr>
          <p:cNvPr id="41" name="Freeform 74"/>
          <p:cNvSpPr>
            <a:spLocks noChangeArrowheads="1"/>
          </p:cNvSpPr>
          <p:nvPr/>
        </p:nvSpPr>
        <p:spPr bwMode="auto">
          <a:xfrm>
            <a:off x="2463435" y="5010434"/>
            <a:ext cx="340465" cy="340465"/>
          </a:xfrm>
          <a:custGeom>
            <a:avLst/>
            <a:gdLst>
              <a:gd name="T0" fmla="*/ 208276 w 609"/>
              <a:gd name="T1" fmla="*/ 78781 h 609"/>
              <a:gd name="T2" fmla="*/ 208276 w 609"/>
              <a:gd name="T3" fmla="*/ 78781 h 609"/>
              <a:gd name="T4" fmla="*/ 162592 w 609"/>
              <a:gd name="T5" fmla="*/ 78781 h 609"/>
              <a:gd name="T6" fmla="*/ 152520 w 609"/>
              <a:gd name="T7" fmla="*/ 68708 h 609"/>
              <a:gd name="T8" fmla="*/ 162592 w 609"/>
              <a:gd name="T9" fmla="*/ 58276 h 609"/>
              <a:gd name="T10" fmla="*/ 180577 w 609"/>
              <a:gd name="T11" fmla="*/ 58276 h 609"/>
              <a:gd name="T12" fmla="*/ 109354 w 609"/>
              <a:gd name="T13" fmla="*/ 20145 h 609"/>
              <a:gd name="T14" fmla="*/ 20144 w 609"/>
              <a:gd name="T15" fmla="*/ 109358 h 609"/>
              <a:gd name="T16" fmla="*/ 109354 w 609"/>
              <a:gd name="T17" fmla="*/ 198211 h 609"/>
              <a:gd name="T18" fmla="*/ 198203 w 609"/>
              <a:gd name="T19" fmla="*/ 109358 h 609"/>
              <a:gd name="T20" fmla="*/ 208276 w 609"/>
              <a:gd name="T21" fmla="*/ 99285 h 609"/>
              <a:gd name="T22" fmla="*/ 218707 w 609"/>
              <a:gd name="T23" fmla="*/ 109358 h 609"/>
              <a:gd name="T24" fmla="*/ 109354 w 609"/>
              <a:gd name="T25" fmla="*/ 218715 h 609"/>
              <a:gd name="T26" fmla="*/ 0 w 609"/>
              <a:gd name="T27" fmla="*/ 109358 h 609"/>
              <a:gd name="T28" fmla="*/ 109354 w 609"/>
              <a:gd name="T29" fmla="*/ 0 h 609"/>
              <a:gd name="T30" fmla="*/ 198203 w 609"/>
              <a:gd name="T31" fmla="*/ 45686 h 609"/>
              <a:gd name="T32" fmla="*/ 198203 w 609"/>
              <a:gd name="T33" fmla="*/ 28059 h 609"/>
              <a:gd name="T34" fmla="*/ 208276 w 609"/>
              <a:gd name="T35" fmla="*/ 17627 h 609"/>
              <a:gd name="T36" fmla="*/ 218707 w 609"/>
              <a:gd name="T37" fmla="*/ 28059 h 609"/>
              <a:gd name="T38" fmla="*/ 218707 w 609"/>
              <a:gd name="T39" fmla="*/ 68708 h 609"/>
              <a:gd name="T40" fmla="*/ 208276 w 609"/>
              <a:gd name="T41" fmla="*/ 78781 h 6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9" h="609">
                <a:moveTo>
                  <a:pt x="579" y="219"/>
                </a:moveTo>
                <a:lnTo>
                  <a:pt x="579" y="219"/>
                </a:lnTo>
                <a:cubicBezTo>
                  <a:pt x="452" y="219"/>
                  <a:pt x="452" y="219"/>
                  <a:pt x="452" y="219"/>
                </a:cubicBezTo>
                <a:cubicBezTo>
                  <a:pt x="438" y="219"/>
                  <a:pt x="424" y="205"/>
                  <a:pt x="424" y="191"/>
                </a:cubicBezTo>
                <a:cubicBezTo>
                  <a:pt x="424" y="177"/>
                  <a:pt x="438" y="162"/>
                  <a:pt x="452" y="162"/>
                </a:cubicBezTo>
                <a:cubicBezTo>
                  <a:pt x="502" y="162"/>
                  <a:pt x="502" y="162"/>
                  <a:pt x="502" y="162"/>
                </a:cubicBezTo>
                <a:cubicBezTo>
                  <a:pt x="459" y="99"/>
                  <a:pt x="389" y="56"/>
                  <a:pt x="304" y="56"/>
                </a:cubicBezTo>
                <a:cubicBezTo>
                  <a:pt x="169" y="56"/>
                  <a:pt x="56" y="169"/>
                  <a:pt x="56" y="304"/>
                </a:cubicBezTo>
                <a:cubicBezTo>
                  <a:pt x="56" y="438"/>
                  <a:pt x="169" y="551"/>
                  <a:pt x="304" y="551"/>
                </a:cubicBezTo>
                <a:cubicBezTo>
                  <a:pt x="438" y="551"/>
                  <a:pt x="551" y="438"/>
                  <a:pt x="551" y="304"/>
                </a:cubicBezTo>
                <a:cubicBezTo>
                  <a:pt x="551" y="290"/>
                  <a:pt x="558" y="276"/>
                  <a:pt x="579" y="276"/>
                </a:cubicBezTo>
                <a:cubicBezTo>
                  <a:pt x="594" y="276"/>
                  <a:pt x="608" y="290"/>
                  <a:pt x="608" y="304"/>
                </a:cubicBezTo>
                <a:cubicBezTo>
                  <a:pt x="608" y="473"/>
                  <a:pt x="473" y="608"/>
                  <a:pt x="304" y="608"/>
                </a:cubicBezTo>
                <a:cubicBezTo>
                  <a:pt x="134" y="608"/>
                  <a:pt x="0" y="473"/>
                  <a:pt x="0" y="304"/>
                </a:cubicBezTo>
                <a:cubicBezTo>
                  <a:pt x="0" y="134"/>
                  <a:pt x="134" y="0"/>
                  <a:pt x="304" y="0"/>
                </a:cubicBezTo>
                <a:cubicBezTo>
                  <a:pt x="403" y="0"/>
                  <a:pt x="495" y="49"/>
                  <a:pt x="551" y="127"/>
                </a:cubicBezTo>
                <a:cubicBezTo>
                  <a:pt x="551" y="78"/>
                  <a:pt x="551" y="78"/>
                  <a:pt x="551" y="78"/>
                </a:cubicBezTo>
                <a:cubicBezTo>
                  <a:pt x="551" y="64"/>
                  <a:pt x="558" y="49"/>
                  <a:pt x="579" y="49"/>
                </a:cubicBezTo>
                <a:cubicBezTo>
                  <a:pt x="594" y="49"/>
                  <a:pt x="608" y="64"/>
                  <a:pt x="608" y="78"/>
                </a:cubicBezTo>
                <a:cubicBezTo>
                  <a:pt x="608" y="191"/>
                  <a:pt x="608" y="191"/>
                  <a:pt x="608" y="191"/>
                </a:cubicBezTo>
                <a:cubicBezTo>
                  <a:pt x="608" y="205"/>
                  <a:pt x="594" y="219"/>
                  <a:pt x="579" y="219"/>
                </a:cubicBezTo>
              </a:path>
            </a:pathLst>
          </a:custGeom>
          <a:solidFill>
            <a:schemeClr val="tx1"/>
          </a:solidFill>
          <a:ln>
            <a:noFill/>
          </a:ln>
          <a:effectLst/>
        </p:spPr>
        <p:txBody>
          <a:bodyPr wrap="none" anchor="ctr"/>
          <a:lstStyle/>
          <a:p>
            <a:endParaRPr lang="en-US"/>
          </a:p>
        </p:txBody>
      </p:sp>
      <p:sp>
        <p:nvSpPr>
          <p:cNvPr id="42" name="Freeform 75"/>
          <p:cNvSpPr>
            <a:spLocks noChangeArrowheads="1"/>
          </p:cNvSpPr>
          <p:nvPr/>
        </p:nvSpPr>
        <p:spPr bwMode="auto">
          <a:xfrm>
            <a:off x="1310054" y="5048632"/>
            <a:ext cx="337997" cy="236845"/>
          </a:xfrm>
          <a:custGeom>
            <a:avLst/>
            <a:gdLst>
              <a:gd name="T0" fmla="*/ 191468 w 602"/>
              <a:gd name="T1" fmla="*/ 65980 h 425"/>
              <a:gd name="T2" fmla="*/ 191468 w 602"/>
              <a:gd name="T3" fmla="*/ 65980 h 425"/>
              <a:gd name="T4" fmla="*/ 183882 w 602"/>
              <a:gd name="T5" fmla="*/ 68490 h 425"/>
              <a:gd name="T6" fmla="*/ 173405 w 602"/>
              <a:gd name="T7" fmla="*/ 58450 h 425"/>
              <a:gd name="T8" fmla="*/ 175934 w 602"/>
              <a:gd name="T9" fmla="*/ 50920 h 425"/>
              <a:gd name="T10" fmla="*/ 183882 w 602"/>
              <a:gd name="T11" fmla="*/ 45899 h 425"/>
              <a:gd name="T12" fmla="*/ 175934 w 602"/>
              <a:gd name="T13" fmla="*/ 45899 h 425"/>
              <a:gd name="T14" fmla="*/ 175934 w 602"/>
              <a:gd name="T15" fmla="*/ 45899 h 425"/>
              <a:gd name="T16" fmla="*/ 165819 w 602"/>
              <a:gd name="T17" fmla="*/ 45899 h 425"/>
              <a:gd name="T18" fmla="*/ 165819 w 602"/>
              <a:gd name="T19" fmla="*/ 45899 h 425"/>
              <a:gd name="T20" fmla="*/ 158232 w 602"/>
              <a:gd name="T21" fmla="*/ 45899 h 425"/>
              <a:gd name="T22" fmla="*/ 50938 w 602"/>
              <a:gd name="T23" fmla="*/ 149531 h 425"/>
              <a:gd name="T24" fmla="*/ 43351 w 602"/>
              <a:gd name="T25" fmla="*/ 152041 h 425"/>
              <a:gd name="T26" fmla="*/ 43351 w 602"/>
              <a:gd name="T27" fmla="*/ 152041 h 425"/>
              <a:gd name="T28" fmla="*/ 30707 w 602"/>
              <a:gd name="T29" fmla="*/ 152041 h 425"/>
              <a:gd name="T30" fmla="*/ 30707 w 602"/>
              <a:gd name="T31" fmla="*/ 152041 h 425"/>
              <a:gd name="T32" fmla="*/ 10115 w 602"/>
              <a:gd name="T33" fmla="*/ 152041 h 425"/>
              <a:gd name="T34" fmla="*/ 0 w 602"/>
              <a:gd name="T35" fmla="*/ 142001 h 425"/>
              <a:gd name="T36" fmla="*/ 10115 w 602"/>
              <a:gd name="T37" fmla="*/ 131960 h 425"/>
              <a:gd name="T38" fmla="*/ 30707 w 602"/>
              <a:gd name="T39" fmla="*/ 131960 h 425"/>
              <a:gd name="T40" fmla="*/ 30707 w 602"/>
              <a:gd name="T41" fmla="*/ 131960 h 425"/>
              <a:gd name="T42" fmla="*/ 40822 w 602"/>
              <a:gd name="T43" fmla="*/ 131960 h 425"/>
              <a:gd name="T44" fmla="*/ 145588 w 602"/>
              <a:gd name="T45" fmla="*/ 27970 h 425"/>
              <a:gd name="T46" fmla="*/ 145588 w 602"/>
              <a:gd name="T47" fmla="*/ 27970 h 425"/>
              <a:gd name="T48" fmla="*/ 153175 w 602"/>
              <a:gd name="T49" fmla="*/ 25460 h 425"/>
              <a:gd name="T50" fmla="*/ 153175 w 602"/>
              <a:gd name="T51" fmla="*/ 25460 h 425"/>
              <a:gd name="T52" fmla="*/ 170876 w 602"/>
              <a:gd name="T53" fmla="*/ 25460 h 425"/>
              <a:gd name="T54" fmla="*/ 170876 w 602"/>
              <a:gd name="T55" fmla="*/ 25460 h 425"/>
              <a:gd name="T56" fmla="*/ 183882 w 602"/>
              <a:gd name="T57" fmla="*/ 25460 h 425"/>
              <a:gd name="T58" fmla="*/ 175934 w 602"/>
              <a:gd name="T59" fmla="*/ 17929 h 425"/>
              <a:gd name="T60" fmla="*/ 173405 w 602"/>
              <a:gd name="T61" fmla="*/ 10399 h 425"/>
              <a:gd name="T62" fmla="*/ 183882 w 602"/>
              <a:gd name="T63" fmla="*/ 0 h 425"/>
              <a:gd name="T64" fmla="*/ 191468 w 602"/>
              <a:gd name="T65" fmla="*/ 5379 h 425"/>
              <a:gd name="T66" fmla="*/ 214589 w 602"/>
              <a:gd name="T67" fmla="*/ 27970 h 425"/>
              <a:gd name="T68" fmla="*/ 217118 w 602"/>
              <a:gd name="T69" fmla="*/ 35500 h 425"/>
              <a:gd name="T70" fmla="*/ 214589 w 602"/>
              <a:gd name="T71" fmla="*/ 43389 h 425"/>
              <a:gd name="T72" fmla="*/ 191468 w 602"/>
              <a:gd name="T73" fmla="*/ 65980 h 4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425">
                <a:moveTo>
                  <a:pt x="530" y="184"/>
                </a:moveTo>
                <a:lnTo>
                  <a:pt x="530" y="184"/>
                </a:lnTo>
                <a:cubicBezTo>
                  <a:pt x="523" y="191"/>
                  <a:pt x="516" y="191"/>
                  <a:pt x="509" y="191"/>
                </a:cubicBezTo>
                <a:cubicBezTo>
                  <a:pt x="495" y="191"/>
                  <a:pt x="480" y="177"/>
                  <a:pt x="480" y="163"/>
                </a:cubicBezTo>
                <a:cubicBezTo>
                  <a:pt x="480" y="156"/>
                  <a:pt x="480" y="149"/>
                  <a:pt x="487" y="142"/>
                </a:cubicBezTo>
                <a:cubicBezTo>
                  <a:pt x="509" y="128"/>
                  <a:pt x="509" y="128"/>
                  <a:pt x="509" y="128"/>
                </a:cubicBezTo>
                <a:cubicBezTo>
                  <a:pt x="487" y="128"/>
                  <a:pt x="487" y="128"/>
                  <a:pt x="487" y="128"/>
                </a:cubicBezTo>
                <a:cubicBezTo>
                  <a:pt x="459" y="128"/>
                  <a:pt x="459" y="128"/>
                  <a:pt x="459" y="128"/>
                </a:cubicBezTo>
                <a:cubicBezTo>
                  <a:pt x="438" y="128"/>
                  <a:pt x="438" y="128"/>
                  <a:pt x="438" y="128"/>
                </a:cubicBezTo>
                <a:cubicBezTo>
                  <a:pt x="141" y="417"/>
                  <a:pt x="141" y="417"/>
                  <a:pt x="141" y="417"/>
                </a:cubicBezTo>
                <a:cubicBezTo>
                  <a:pt x="134" y="424"/>
                  <a:pt x="127" y="424"/>
                  <a:pt x="120" y="424"/>
                </a:cubicBezTo>
                <a:cubicBezTo>
                  <a:pt x="85" y="424"/>
                  <a:pt x="85" y="424"/>
                  <a:pt x="85" y="424"/>
                </a:cubicBezTo>
                <a:cubicBezTo>
                  <a:pt x="28" y="424"/>
                  <a:pt x="28" y="424"/>
                  <a:pt x="28" y="424"/>
                </a:cubicBezTo>
                <a:cubicBezTo>
                  <a:pt x="14" y="424"/>
                  <a:pt x="0" y="417"/>
                  <a:pt x="0" y="396"/>
                </a:cubicBezTo>
                <a:cubicBezTo>
                  <a:pt x="0" y="382"/>
                  <a:pt x="14" y="368"/>
                  <a:pt x="28" y="368"/>
                </a:cubicBezTo>
                <a:cubicBezTo>
                  <a:pt x="85" y="368"/>
                  <a:pt x="85" y="368"/>
                  <a:pt x="85" y="368"/>
                </a:cubicBezTo>
                <a:cubicBezTo>
                  <a:pt x="113" y="368"/>
                  <a:pt x="113" y="368"/>
                  <a:pt x="113" y="368"/>
                </a:cubicBezTo>
                <a:cubicBezTo>
                  <a:pt x="403" y="78"/>
                  <a:pt x="403" y="78"/>
                  <a:pt x="403" y="78"/>
                </a:cubicBezTo>
                <a:cubicBezTo>
                  <a:pt x="410" y="71"/>
                  <a:pt x="417" y="71"/>
                  <a:pt x="424" y="71"/>
                </a:cubicBezTo>
                <a:cubicBezTo>
                  <a:pt x="473" y="71"/>
                  <a:pt x="473" y="71"/>
                  <a:pt x="473" y="71"/>
                </a:cubicBezTo>
                <a:cubicBezTo>
                  <a:pt x="509" y="71"/>
                  <a:pt x="509" y="71"/>
                  <a:pt x="509" y="71"/>
                </a:cubicBezTo>
                <a:cubicBezTo>
                  <a:pt x="487" y="50"/>
                  <a:pt x="487" y="50"/>
                  <a:pt x="487" y="50"/>
                </a:cubicBezTo>
                <a:cubicBezTo>
                  <a:pt x="480" y="43"/>
                  <a:pt x="480" y="36"/>
                  <a:pt x="480" y="29"/>
                </a:cubicBezTo>
                <a:cubicBezTo>
                  <a:pt x="480" y="15"/>
                  <a:pt x="495" y="0"/>
                  <a:pt x="509" y="0"/>
                </a:cubicBezTo>
                <a:cubicBezTo>
                  <a:pt x="516" y="0"/>
                  <a:pt x="523" y="8"/>
                  <a:pt x="530" y="15"/>
                </a:cubicBezTo>
                <a:cubicBezTo>
                  <a:pt x="594" y="78"/>
                  <a:pt x="594" y="78"/>
                  <a:pt x="594" y="78"/>
                </a:cubicBezTo>
                <a:cubicBezTo>
                  <a:pt x="601" y="85"/>
                  <a:pt x="601" y="92"/>
                  <a:pt x="601" y="99"/>
                </a:cubicBezTo>
                <a:cubicBezTo>
                  <a:pt x="601" y="106"/>
                  <a:pt x="601" y="113"/>
                  <a:pt x="594" y="121"/>
                </a:cubicBezTo>
                <a:lnTo>
                  <a:pt x="530" y="184"/>
                </a:lnTo>
              </a:path>
            </a:pathLst>
          </a:custGeom>
          <a:solidFill>
            <a:schemeClr val="tx1"/>
          </a:solidFill>
          <a:ln>
            <a:noFill/>
          </a:ln>
          <a:effectLst/>
        </p:spPr>
        <p:txBody>
          <a:bodyPr wrap="none" anchor="ctr"/>
          <a:lstStyle/>
          <a:p>
            <a:endParaRPr lang="en-US"/>
          </a:p>
        </p:txBody>
      </p:sp>
      <p:sp>
        <p:nvSpPr>
          <p:cNvPr id="52" name="Freeform 85"/>
          <p:cNvSpPr>
            <a:spLocks noChangeArrowheads="1"/>
          </p:cNvSpPr>
          <p:nvPr/>
        </p:nvSpPr>
        <p:spPr bwMode="auto">
          <a:xfrm>
            <a:off x="3671899" y="4423256"/>
            <a:ext cx="234378" cy="337997"/>
          </a:xfrm>
          <a:custGeom>
            <a:avLst/>
            <a:gdLst>
              <a:gd name="T0" fmla="*/ 140344 w 418"/>
              <a:gd name="T1" fmla="*/ 217126 h 602"/>
              <a:gd name="T2" fmla="*/ 140344 w 418"/>
              <a:gd name="T3" fmla="*/ 217126 h 602"/>
              <a:gd name="T4" fmla="*/ 10102 w 418"/>
              <a:gd name="T5" fmla="*/ 217126 h 602"/>
              <a:gd name="T6" fmla="*/ 0 w 418"/>
              <a:gd name="T7" fmla="*/ 206649 h 602"/>
              <a:gd name="T8" fmla="*/ 0 w 418"/>
              <a:gd name="T9" fmla="*/ 79119 h 602"/>
              <a:gd name="T10" fmla="*/ 10102 w 418"/>
              <a:gd name="T11" fmla="*/ 69003 h 602"/>
              <a:gd name="T12" fmla="*/ 50870 w 418"/>
              <a:gd name="T13" fmla="*/ 69003 h 602"/>
              <a:gd name="T14" fmla="*/ 50870 w 418"/>
              <a:gd name="T15" fmla="*/ 89235 h 602"/>
              <a:gd name="T16" fmla="*/ 20204 w 418"/>
              <a:gd name="T17" fmla="*/ 89235 h 602"/>
              <a:gd name="T18" fmla="*/ 20204 w 418"/>
              <a:gd name="T19" fmla="*/ 196533 h 602"/>
              <a:gd name="T20" fmla="*/ 129882 w 418"/>
              <a:gd name="T21" fmla="*/ 196533 h 602"/>
              <a:gd name="T22" fmla="*/ 129882 w 418"/>
              <a:gd name="T23" fmla="*/ 89235 h 602"/>
              <a:gd name="T24" fmla="*/ 94164 w 418"/>
              <a:gd name="T25" fmla="*/ 89235 h 602"/>
              <a:gd name="T26" fmla="*/ 94164 w 418"/>
              <a:gd name="T27" fmla="*/ 69003 h 602"/>
              <a:gd name="T28" fmla="*/ 140344 w 418"/>
              <a:gd name="T29" fmla="*/ 69003 h 602"/>
              <a:gd name="T30" fmla="*/ 150446 w 418"/>
              <a:gd name="T31" fmla="*/ 79119 h 602"/>
              <a:gd name="T32" fmla="*/ 150446 w 418"/>
              <a:gd name="T33" fmla="*/ 206649 h 602"/>
              <a:gd name="T34" fmla="*/ 140344 w 418"/>
              <a:gd name="T35" fmla="*/ 217126 h 602"/>
              <a:gd name="T36" fmla="*/ 104627 w 418"/>
              <a:gd name="T37" fmla="*/ 53469 h 602"/>
              <a:gd name="T38" fmla="*/ 104627 w 418"/>
              <a:gd name="T39" fmla="*/ 53469 h 602"/>
              <a:gd name="T40" fmla="*/ 97050 w 418"/>
              <a:gd name="T41" fmla="*/ 50940 h 602"/>
              <a:gd name="T42" fmla="*/ 97050 w 418"/>
              <a:gd name="T43" fmla="*/ 50940 h 602"/>
              <a:gd name="T44" fmla="*/ 84062 w 418"/>
              <a:gd name="T45" fmla="*/ 35766 h 602"/>
              <a:gd name="T46" fmla="*/ 84062 w 418"/>
              <a:gd name="T47" fmla="*/ 99350 h 602"/>
              <a:gd name="T48" fmla="*/ 84062 w 418"/>
              <a:gd name="T49" fmla="*/ 99350 h 602"/>
              <a:gd name="T50" fmla="*/ 73960 w 418"/>
              <a:gd name="T51" fmla="*/ 109827 h 602"/>
              <a:gd name="T52" fmla="*/ 63858 w 418"/>
              <a:gd name="T53" fmla="*/ 99350 h 602"/>
              <a:gd name="T54" fmla="*/ 63858 w 418"/>
              <a:gd name="T55" fmla="*/ 99350 h 602"/>
              <a:gd name="T56" fmla="*/ 63858 w 418"/>
              <a:gd name="T57" fmla="*/ 35766 h 602"/>
              <a:gd name="T58" fmla="*/ 50870 w 418"/>
              <a:gd name="T59" fmla="*/ 50940 h 602"/>
              <a:gd name="T60" fmla="*/ 50870 w 418"/>
              <a:gd name="T61" fmla="*/ 50940 h 602"/>
              <a:gd name="T62" fmla="*/ 43294 w 418"/>
              <a:gd name="T63" fmla="*/ 53469 h 602"/>
              <a:gd name="T64" fmla="*/ 33192 w 418"/>
              <a:gd name="T65" fmla="*/ 43353 h 602"/>
              <a:gd name="T66" fmla="*/ 35717 w 418"/>
              <a:gd name="T67" fmla="*/ 38295 h 602"/>
              <a:gd name="T68" fmla="*/ 35717 w 418"/>
              <a:gd name="T69" fmla="*/ 38295 h 602"/>
              <a:gd name="T70" fmla="*/ 66384 w 418"/>
              <a:gd name="T71" fmla="*/ 2529 h 602"/>
              <a:gd name="T72" fmla="*/ 66384 w 418"/>
              <a:gd name="T73" fmla="*/ 2529 h 602"/>
              <a:gd name="T74" fmla="*/ 73960 w 418"/>
              <a:gd name="T75" fmla="*/ 0 h 602"/>
              <a:gd name="T76" fmla="*/ 81537 w 418"/>
              <a:gd name="T77" fmla="*/ 2529 h 602"/>
              <a:gd name="T78" fmla="*/ 81537 w 418"/>
              <a:gd name="T79" fmla="*/ 2529 h 602"/>
              <a:gd name="T80" fmla="*/ 112203 w 418"/>
              <a:gd name="T81" fmla="*/ 38295 h 602"/>
              <a:gd name="T82" fmla="*/ 112203 w 418"/>
              <a:gd name="T83" fmla="*/ 38295 h 602"/>
              <a:gd name="T84" fmla="*/ 114729 w 418"/>
              <a:gd name="T85" fmla="*/ 43353 h 602"/>
              <a:gd name="T86" fmla="*/ 104627 w 418"/>
              <a:gd name="T87" fmla="*/ 53469 h 6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18" h="602">
                <a:moveTo>
                  <a:pt x="389" y="601"/>
                </a:moveTo>
                <a:lnTo>
                  <a:pt x="389" y="601"/>
                </a:lnTo>
                <a:cubicBezTo>
                  <a:pt x="28" y="601"/>
                  <a:pt x="28" y="601"/>
                  <a:pt x="28" y="601"/>
                </a:cubicBezTo>
                <a:cubicBezTo>
                  <a:pt x="14" y="601"/>
                  <a:pt x="0" y="593"/>
                  <a:pt x="0" y="572"/>
                </a:cubicBezTo>
                <a:cubicBezTo>
                  <a:pt x="0" y="219"/>
                  <a:pt x="0" y="219"/>
                  <a:pt x="0" y="219"/>
                </a:cubicBezTo>
                <a:cubicBezTo>
                  <a:pt x="0" y="198"/>
                  <a:pt x="14" y="191"/>
                  <a:pt x="28" y="191"/>
                </a:cubicBezTo>
                <a:cubicBezTo>
                  <a:pt x="141" y="191"/>
                  <a:pt x="141" y="191"/>
                  <a:pt x="141" y="191"/>
                </a:cubicBezTo>
                <a:cubicBezTo>
                  <a:pt x="141" y="247"/>
                  <a:pt x="141" y="247"/>
                  <a:pt x="141" y="247"/>
                </a:cubicBezTo>
                <a:cubicBezTo>
                  <a:pt x="56" y="247"/>
                  <a:pt x="56" y="247"/>
                  <a:pt x="56" y="247"/>
                </a:cubicBezTo>
                <a:cubicBezTo>
                  <a:pt x="56" y="544"/>
                  <a:pt x="56" y="544"/>
                  <a:pt x="56" y="544"/>
                </a:cubicBezTo>
                <a:cubicBezTo>
                  <a:pt x="360" y="544"/>
                  <a:pt x="360" y="544"/>
                  <a:pt x="360" y="544"/>
                </a:cubicBezTo>
                <a:cubicBezTo>
                  <a:pt x="360" y="247"/>
                  <a:pt x="360" y="247"/>
                  <a:pt x="360" y="247"/>
                </a:cubicBezTo>
                <a:cubicBezTo>
                  <a:pt x="261" y="247"/>
                  <a:pt x="261" y="247"/>
                  <a:pt x="261" y="247"/>
                </a:cubicBezTo>
                <a:cubicBezTo>
                  <a:pt x="261" y="191"/>
                  <a:pt x="261" y="191"/>
                  <a:pt x="261" y="191"/>
                </a:cubicBezTo>
                <a:cubicBezTo>
                  <a:pt x="389" y="191"/>
                  <a:pt x="389" y="191"/>
                  <a:pt x="389" y="191"/>
                </a:cubicBezTo>
                <a:cubicBezTo>
                  <a:pt x="403" y="191"/>
                  <a:pt x="417" y="198"/>
                  <a:pt x="417" y="219"/>
                </a:cubicBezTo>
                <a:cubicBezTo>
                  <a:pt x="417" y="572"/>
                  <a:pt x="417" y="572"/>
                  <a:pt x="417" y="572"/>
                </a:cubicBezTo>
                <a:cubicBezTo>
                  <a:pt x="417" y="593"/>
                  <a:pt x="403" y="601"/>
                  <a:pt x="389" y="601"/>
                </a:cubicBezTo>
                <a:close/>
                <a:moveTo>
                  <a:pt x="290" y="148"/>
                </a:moveTo>
                <a:lnTo>
                  <a:pt x="290" y="148"/>
                </a:lnTo>
                <a:cubicBezTo>
                  <a:pt x="283" y="148"/>
                  <a:pt x="276" y="148"/>
                  <a:pt x="269" y="141"/>
                </a:cubicBezTo>
                <a:cubicBezTo>
                  <a:pt x="233" y="99"/>
                  <a:pt x="233" y="99"/>
                  <a:pt x="233" y="99"/>
                </a:cubicBezTo>
                <a:cubicBezTo>
                  <a:pt x="233" y="275"/>
                  <a:pt x="233" y="275"/>
                  <a:pt x="233" y="275"/>
                </a:cubicBezTo>
                <a:cubicBezTo>
                  <a:pt x="233" y="290"/>
                  <a:pt x="226" y="304"/>
                  <a:pt x="205" y="304"/>
                </a:cubicBezTo>
                <a:cubicBezTo>
                  <a:pt x="191" y="304"/>
                  <a:pt x="177" y="290"/>
                  <a:pt x="177" y="275"/>
                </a:cubicBezTo>
                <a:cubicBezTo>
                  <a:pt x="177" y="99"/>
                  <a:pt x="177" y="99"/>
                  <a:pt x="177" y="99"/>
                </a:cubicBezTo>
                <a:cubicBezTo>
                  <a:pt x="141" y="141"/>
                  <a:pt x="141" y="141"/>
                  <a:pt x="141" y="141"/>
                </a:cubicBezTo>
                <a:cubicBezTo>
                  <a:pt x="141" y="148"/>
                  <a:pt x="134" y="148"/>
                  <a:pt x="120" y="148"/>
                </a:cubicBezTo>
                <a:cubicBezTo>
                  <a:pt x="106" y="148"/>
                  <a:pt x="92" y="141"/>
                  <a:pt x="92" y="120"/>
                </a:cubicBezTo>
                <a:cubicBezTo>
                  <a:pt x="92" y="113"/>
                  <a:pt x="99" y="106"/>
                  <a:pt x="99" y="106"/>
                </a:cubicBezTo>
                <a:cubicBezTo>
                  <a:pt x="184" y="7"/>
                  <a:pt x="184" y="7"/>
                  <a:pt x="184" y="7"/>
                </a:cubicBezTo>
                <a:cubicBezTo>
                  <a:pt x="191" y="7"/>
                  <a:pt x="198" y="0"/>
                  <a:pt x="205" y="0"/>
                </a:cubicBezTo>
                <a:cubicBezTo>
                  <a:pt x="219" y="0"/>
                  <a:pt x="226" y="7"/>
                  <a:pt x="226" y="7"/>
                </a:cubicBezTo>
                <a:cubicBezTo>
                  <a:pt x="311" y="106"/>
                  <a:pt x="311" y="106"/>
                  <a:pt x="311" y="106"/>
                </a:cubicBezTo>
                <a:cubicBezTo>
                  <a:pt x="318" y="106"/>
                  <a:pt x="318" y="113"/>
                  <a:pt x="318" y="120"/>
                </a:cubicBezTo>
                <a:cubicBezTo>
                  <a:pt x="318" y="141"/>
                  <a:pt x="311" y="148"/>
                  <a:pt x="290" y="148"/>
                </a:cubicBezTo>
                <a:close/>
              </a:path>
            </a:pathLst>
          </a:custGeom>
          <a:solidFill>
            <a:schemeClr val="tx1"/>
          </a:solidFill>
          <a:ln>
            <a:noFill/>
          </a:ln>
          <a:effectLst/>
        </p:spPr>
        <p:txBody>
          <a:bodyPr wrap="none" anchor="ctr"/>
          <a:lstStyle/>
          <a:p>
            <a:endParaRPr lang="en-US"/>
          </a:p>
        </p:txBody>
      </p:sp>
      <p:sp>
        <p:nvSpPr>
          <p:cNvPr id="53" name="Freeform 86"/>
          <p:cNvSpPr>
            <a:spLocks noChangeArrowheads="1"/>
          </p:cNvSpPr>
          <p:nvPr/>
        </p:nvSpPr>
        <p:spPr bwMode="auto">
          <a:xfrm>
            <a:off x="2495507" y="4452862"/>
            <a:ext cx="276320" cy="273851"/>
          </a:xfrm>
          <a:custGeom>
            <a:avLst/>
            <a:gdLst>
              <a:gd name="T0" fmla="*/ 167399 w 496"/>
              <a:gd name="T1" fmla="*/ 61260 h 489"/>
              <a:gd name="T2" fmla="*/ 167399 w 496"/>
              <a:gd name="T3" fmla="*/ 61260 h 489"/>
              <a:gd name="T4" fmla="*/ 167399 w 496"/>
              <a:gd name="T5" fmla="*/ 61260 h 489"/>
              <a:gd name="T6" fmla="*/ 157362 w 496"/>
              <a:gd name="T7" fmla="*/ 51170 h 489"/>
              <a:gd name="T8" fmla="*/ 157362 w 496"/>
              <a:gd name="T9" fmla="*/ 35675 h 489"/>
              <a:gd name="T10" fmla="*/ 106461 w 496"/>
              <a:gd name="T11" fmla="*/ 86845 h 489"/>
              <a:gd name="T12" fmla="*/ 106461 w 496"/>
              <a:gd name="T13" fmla="*/ 86845 h 489"/>
              <a:gd name="T14" fmla="*/ 98934 w 496"/>
              <a:gd name="T15" fmla="*/ 89367 h 489"/>
              <a:gd name="T16" fmla="*/ 88897 w 496"/>
              <a:gd name="T17" fmla="*/ 78917 h 489"/>
              <a:gd name="T18" fmla="*/ 91406 w 496"/>
              <a:gd name="T19" fmla="*/ 71350 h 489"/>
              <a:gd name="T20" fmla="*/ 91406 w 496"/>
              <a:gd name="T21" fmla="*/ 71350 h 489"/>
              <a:gd name="T22" fmla="*/ 141948 w 496"/>
              <a:gd name="T23" fmla="*/ 20540 h 489"/>
              <a:gd name="T24" fmla="*/ 126893 w 496"/>
              <a:gd name="T25" fmla="*/ 20540 h 489"/>
              <a:gd name="T26" fmla="*/ 116857 w 496"/>
              <a:gd name="T27" fmla="*/ 10450 h 489"/>
              <a:gd name="T28" fmla="*/ 126893 w 496"/>
              <a:gd name="T29" fmla="*/ 0 h 489"/>
              <a:gd name="T30" fmla="*/ 167399 w 496"/>
              <a:gd name="T31" fmla="*/ 0 h 489"/>
              <a:gd name="T32" fmla="*/ 177436 w 496"/>
              <a:gd name="T33" fmla="*/ 10450 h 489"/>
              <a:gd name="T34" fmla="*/ 177436 w 496"/>
              <a:gd name="T35" fmla="*/ 51170 h 489"/>
              <a:gd name="T36" fmla="*/ 167399 w 496"/>
              <a:gd name="T37" fmla="*/ 61260 h 489"/>
              <a:gd name="T38" fmla="*/ 86388 w 496"/>
              <a:gd name="T39" fmla="*/ 20540 h 489"/>
              <a:gd name="T40" fmla="*/ 86388 w 496"/>
              <a:gd name="T41" fmla="*/ 20540 h 489"/>
              <a:gd name="T42" fmla="*/ 86388 w 496"/>
              <a:gd name="T43" fmla="*/ 20540 h 489"/>
              <a:gd name="T44" fmla="*/ 20432 w 496"/>
              <a:gd name="T45" fmla="*/ 20540 h 489"/>
              <a:gd name="T46" fmla="*/ 20432 w 496"/>
              <a:gd name="T47" fmla="*/ 155312 h 489"/>
              <a:gd name="T48" fmla="*/ 157362 w 496"/>
              <a:gd name="T49" fmla="*/ 155312 h 489"/>
              <a:gd name="T50" fmla="*/ 157362 w 496"/>
              <a:gd name="T51" fmla="*/ 145222 h 489"/>
              <a:gd name="T52" fmla="*/ 157362 w 496"/>
              <a:gd name="T53" fmla="*/ 91890 h 489"/>
              <a:gd name="T54" fmla="*/ 157362 w 496"/>
              <a:gd name="T55" fmla="*/ 91890 h 489"/>
              <a:gd name="T56" fmla="*/ 157362 w 496"/>
              <a:gd name="T57" fmla="*/ 68827 h 489"/>
              <a:gd name="T58" fmla="*/ 167399 w 496"/>
              <a:gd name="T59" fmla="*/ 71350 h 489"/>
              <a:gd name="T60" fmla="*/ 177436 w 496"/>
              <a:gd name="T61" fmla="*/ 68827 h 489"/>
              <a:gd name="T62" fmla="*/ 177436 w 496"/>
              <a:gd name="T63" fmla="*/ 99457 h 489"/>
              <a:gd name="T64" fmla="*/ 177436 w 496"/>
              <a:gd name="T65" fmla="*/ 99457 h 489"/>
              <a:gd name="T66" fmla="*/ 177436 w 496"/>
              <a:gd name="T67" fmla="*/ 165762 h 489"/>
              <a:gd name="T68" fmla="*/ 167399 w 496"/>
              <a:gd name="T69" fmla="*/ 175852 h 489"/>
              <a:gd name="T70" fmla="*/ 10395 w 496"/>
              <a:gd name="T71" fmla="*/ 175852 h 489"/>
              <a:gd name="T72" fmla="*/ 0 w 496"/>
              <a:gd name="T73" fmla="*/ 165762 h 489"/>
              <a:gd name="T74" fmla="*/ 0 w 496"/>
              <a:gd name="T75" fmla="*/ 10450 h 489"/>
              <a:gd name="T76" fmla="*/ 10395 w 496"/>
              <a:gd name="T77" fmla="*/ 0 h 489"/>
              <a:gd name="T78" fmla="*/ 86388 w 496"/>
              <a:gd name="T79" fmla="*/ 0 h 489"/>
              <a:gd name="T80" fmla="*/ 86388 w 496"/>
              <a:gd name="T81" fmla="*/ 0 h 489"/>
              <a:gd name="T82" fmla="*/ 108971 w 496"/>
              <a:gd name="T83" fmla="*/ 0 h 489"/>
              <a:gd name="T84" fmla="*/ 106461 w 496"/>
              <a:gd name="T85" fmla="*/ 10450 h 489"/>
              <a:gd name="T86" fmla="*/ 108971 w 496"/>
              <a:gd name="T87" fmla="*/ 20540 h 489"/>
              <a:gd name="T88" fmla="*/ 86388 w 496"/>
              <a:gd name="T89" fmla="*/ 20540 h 4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6" h="489">
                <a:moveTo>
                  <a:pt x="467" y="170"/>
                </a:moveTo>
                <a:lnTo>
                  <a:pt x="467" y="170"/>
                </a:lnTo>
                <a:cubicBezTo>
                  <a:pt x="446" y="170"/>
                  <a:pt x="439" y="156"/>
                  <a:pt x="439" y="142"/>
                </a:cubicBezTo>
                <a:cubicBezTo>
                  <a:pt x="439" y="99"/>
                  <a:pt x="439" y="99"/>
                  <a:pt x="439" y="99"/>
                </a:cubicBezTo>
                <a:cubicBezTo>
                  <a:pt x="297" y="241"/>
                  <a:pt x="297" y="241"/>
                  <a:pt x="297" y="241"/>
                </a:cubicBezTo>
                <a:cubicBezTo>
                  <a:pt x="290" y="241"/>
                  <a:pt x="283" y="248"/>
                  <a:pt x="276" y="248"/>
                </a:cubicBezTo>
                <a:cubicBezTo>
                  <a:pt x="262" y="248"/>
                  <a:pt x="248" y="234"/>
                  <a:pt x="248" y="219"/>
                </a:cubicBezTo>
                <a:cubicBezTo>
                  <a:pt x="248" y="212"/>
                  <a:pt x="248" y="205"/>
                  <a:pt x="255" y="198"/>
                </a:cubicBezTo>
                <a:cubicBezTo>
                  <a:pt x="396" y="57"/>
                  <a:pt x="396" y="57"/>
                  <a:pt x="396" y="57"/>
                </a:cubicBezTo>
                <a:cubicBezTo>
                  <a:pt x="354" y="57"/>
                  <a:pt x="354" y="57"/>
                  <a:pt x="354" y="57"/>
                </a:cubicBezTo>
                <a:cubicBezTo>
                  <a:pt x="333" y="57"/>
                  <a:pt x="326" y="43"/>
                  <a:pt x="326" y="29"/>
                </a:cubicBezTo>
                <a:cubicBezTo>
                  <a:pt x="326" y="15"/>
                  <a:pt x="333" y="0"/>
                  <a:pt x="354" y="0"/>
                </a:cubicBezTo>
                <a:cubicBezTo>
                  <a:pt x="467" y="0"/>
                  <a:pt x="467" y="0"/>
                  <a:pt x="467" y="0"/>
                </a:cubicBezTo>
                <a:cubicBezTo>
                  <a:pt x="481" y="0"/>
                  <a:pt x="495" y="15"/>
                  <a:pt x="495" y="29"/>
                </a:cubicBezTo>
                <a:cubicBezTo>
                  <a:pt x="495" y="142"/>
                  <a:pt x="495" y="142"/>
                  <a:pt x="495" y="142"/>
                </a:cubicBezTo>
                <a:cubicBezTo>
                  <a:pt x="495" y="156"/>
                  <a:pt x="481" y="170"/>
                  <a:pt x="467" y="170"/>
                </a:cubicBezTo>
                <a:close/>
                <a:moveTo>
                  <a:pt x="241" y="57"/>
                </a:moveTo>
                <a:lnTo>
                  <a:pt x="241" y="57"/>
                </a:lnTo>
                <a:cubicBezTo>
                  <a:pt x="57" y="57"/>
                  <a:pt x="57" y="57"/>
                  <a:pt x="57" y="57"/>
                </a:cubicBezTo>
                <a:cubicBezTo>
                  <a:pt x="57" y="431"/>
                  <a:pt x="57" y="431"/>
                  <a:pt x="57" y="431"/>
                </a:cubicBezTo>
                <a:cubicBezTo>
                  <a:pt x="439" y="431"/>
                  <a:pt x="439" y="431"/>
                  <a:pt x="439" y="431"/>
                </a:cubicBezTo>
                <a:cubicBezTo>
                  <a:pt x="439" y="403"/>
                  <a:pt x="439" y="403"/>
                  <a:pt x="439" y="403"/>
                </a:cubicBezTo>
                <a:cubicBezTo>
                  <a:pt x="439" y="255"/>
                  <a:pt x="439" y="255"/>
                  <a:pt x="439" y="255"/>
                </a:cubicBezTo>
                <a:cubicBezTo>
                  <a:pt x="439" y="191"/>
                  <a:pt x="439" y="191"/>
                  <a:pt x="439" y="191"/>
                </a:cubicBezTo>
                <a:cubicBezTo>
                  <a:pt x="446" y="198"/>
                  <a:pt x="453" y="198"/>
                  <a:pt x="467" y="198"/>
                </a:cubicBezTo>
                <a:cubicBezTo>
                  <a:pt x="474" y="198"/>
                  <a:pt x="481" y="198"/>
                  <a:pt x="495" y="191"/>
                </a:cubicBezTo>
                <a:cubicBezTo>
                  <a:pt x="495" y="276"/>
                  <a:pt x="495" y="276"/>
                  <a:pt x="495" y="276"/>
                </a:cubicBezTo>
                <a:cubicBezTo>
                  <a:pt x="495" y="460"/>
                  <a:pt x="495" y="460"/>
                  <a:pt x="495" y="460"/>
                </a:cubicBezTo>
                <a:cubicBezTo>
                  <a:pt x="495" y="481"/>
                  <a:pt x="481" y="488"/>
                  <a:pt x="467" y="488"/>
                </a:cubicBezTo>
                <a:cubicBezTo>
                  <a:pt x="29" y="488"/>
                  <a:pt x="29" y="488"/>
                  <a:pt x="29" y="488"/>
                </a:cubicBezTo>
                <a:cubicBezTo>
                  <a:pt x="15" y="488"/>
                  <a:pt x="0" y="481"/>
                  <a:pt x="0" y="460"/>
                </a:cubicBezTo>
                <a:cubicBezTo>
                  <a:pt x="0" y="29"/>
                  <a:pt x="0" y="29"/>
                  <a:pt x="0" y="29"/>
                </a:cubicBezTo>
                <a:cubicBezTo>
                  <a:pt x="0" y="15"/>
                  <a:pt x="15" y="0"/>
                  <a:pt x="29" y="0"/>
                </a:cubicBezTo>
                <a:cubicBezTo>
                  <a:pt x="241" y="0"/>
                  <a:pt x="241" y="0"/>
                  <a:pt x="241" y="0"/>
                </a:cubicBezTo>
                <a:cubicBezTo>
                  <a:pt x="304" y="0"/>
                  <a:pt x="304" y="0"/>
                  <a:pt x="304" y="0"/>
                </a:cubicBezTo>
                <a:cubicBezTo>
                  <a:pt x="297" y="7"/>
                  <a:pt x="297" y="22"/>
                  <a:pt x="297" y="29"/>
                </a:cubicBezTo>
                <a:cubicBezTo>
                  <a:pt x="297" y="36"/>
                  <a:pt x="297" y="50"/>
                  <a:pt x="304" y="57"/>
                </a:cubicBezTo>
                <a:lnTo>
                  <a:pt x="241" y="57"/>
                </a:lnTo>
                <a:close/>
              </a:path>
            </a:pathLst>
          </a:custGeom>
          <a:solidFill>
            <a:schemeClr val="tx1"/>
          </a:solidFill>
          <a:ln>
            <a:noFill/>
          </a:ln>
          <a:effectLst/>
        </p:spPr>
        <p:txBody>
          <a:bodyPr wrap="none" anchor="ctr"/>
          <a:lstStyle/>
          <a:p>
            <a:endParaRPr lang="en-US"/>
          </a:p>
        </p:txBody>
      </p:sp>
      <p:sp>
        <p:nvSpPr>
          <p:cNvPr id="54" name="Freeform 87"/>
          <p:cNvSpPr>
            <a:spLocks noChangeArrowheads="1"/>
          </p:cNvSpPr>
          <p:nvPr/>
        </p:nvSpPr>
        <p:spPr bwMode="auto">
          <a:xfrm>
            <a:off x="1310054" y="4429382"/>
            <a:ext cx="337997" cy="337997"/>
          </a:xfrm>
          <a:custGeom>
            <a:avLst/>
            <a:gdLst>
              <a:gd name="T0" fmla="*/ 206641 w 602"/>
              <a:gd name="T1" fmla="*/ 217126 h 602"/>
              <a:gd name="T2" fmla="*/ 165819 w 602"/>
              <a:gd name="T3" fmla="*/ 217126 h 602"/>
              <a:gd name="T4" fmla="*/ 165819 w 602"/>
              <a:gd name="T5" fmla="*/ 196533 h 602"/>
              <a:gd name="T6" fmla="*/ 196526 w 602"/>
              <a:gd name="T7" fmla="*/ 196533 h 602"/>
              <a:gd name="T8" fmla="*/ 196526 w 602"/>
              <a:gd name="T9" fmla="*/ 165825 h 602"/>
              <a:gd name="T10" fmla="*/ 217118 w 602"/>
              <a:gd name="T11" fmla="*/ 165825 h 602"/>
              <a:gd name="T12" fmla="*/ 217118 w 602"/>
              <a:gd name="T13" fmla="*/ 206649 h 602"/>
              <a:gd name="T14" fmla="*/ 206641 w 602"/>
              <a:gd name="T15" fmla="*/ 61055 h 602"/>
              <a:gd name="T16" fmla="*/ 196526 w 602"/>
              <a:gd name="T17" fmla="*/ 50940 h 602"/>
              <a:gd name="T18" fmla="*/ 196526 w 602"/>
              <a:gd name="T19" fmla="*/ 20231 h 602"/>
              <a:gd name="T20" fmla="*/ 165819 w 602"/>
              <a:gd name="T21" fmla="*/ 20231 h 602"/>
              <a:gd name="T22" fmla="*/ 165819 w 602"/>
              <a:gd name="T23" fmla="*/ 0 h 602"/>
              <a:gd name="T24" fmla="*/ 206641 w 602"/>
              <a:gd name="T25" fmla="*/ 0 h 602"/>
              <a:gd name="T26" fmla="*/ 217118 w 602"/>
              <a:gd name="T27" fmla="*/ 50940 h 602"/>
              <a:gd name="T28" fmla="*/ 206641 w 602"/>
              <a:gd name="T29" fmla="*/ 61055 h 602"/>
              <a:gd name="T30" fmla="*/ 50938 w 602"/>
              <a:gd name="T31" fmla="*/ 20231 h 602"/>
              <a:gd name="T32" fmla="*/ 20231 w 602"/>
              <a:gd name="T33" fmla="*/ 20231 h 602"/>
              <a:gd name="T34" fmla="*/ 20231 w 602"/>
              <a:gd name="T35" fmla="*/ 50940 h 602"/>
              <a:gd name="T36" fmla="*/ 0 w 602"/>
              <a:gd name="T37" fmla="*/ 50940 h 602"/>
              <a:gd name="T38" fmla="*/ 0 w 602"/>
              <a:gd name="T39" fmla="*/ 10116 h 602"/>
              <a:gd name="T40" fmla="*/ 50938 w 602"/>
              <a:gd name="T41" fmla="*/ 0 h 602"/>
              <a:gd name="T42" fmla="*/ 61053 w 602"/>
              <a:gd name="T43" fmla="*/ 10116 h 602"/>
              <a:gd name="T44" fmla="*/ 30707 w 602"/>
              <a:gd name="T45" fmla="*/ 30708 h 602"/>
              <a:gd name="T46" fmla="*/ 186411 w 602"/>
              <a:gd name="T47" fmla="*/ 30708 h 602"/>
              <a:gd name="T48" fmla="*/ 30707 w 602"/>
              <a:gd name="T49" fmla="*/ 186417 h 602"/>
              <a:gd name="T50" fmla="*/ 50938 w 602"/>
              <a:gd name="T51" fmla="*/ 165825 h 602"/>
              <a:gd name="T52" fmla="*/ 165819 w 602"/>
              <a:gd name="T53" fmla="*/ 165825 h 602"/>
              <a:gd name="T54" fmla="*/ 50938 w 602"/>
              <a:gd name="T55" fmla="*/ 50940 h 602"/>
              <a:gd name="T56" fmla="*/ 10115 w 602"/>
              <a:gd name="T57" fmla="*/ 155709 h 602"/>
              <a:gd name="T58" fmla="*/ 20231 w 602"/>
              <a:gd name="T59" fmla="*/ 165825 h 602"/>
              <a:gd name="T60" fmla="*/ 20231 w 602"/>
              <a:gd name="T61" fmla="*/ 196533 h 602"/>
              <a:gd name="T62" fmla="*/ 50938 w 602"/>
              <a:gd name="T63" fmla="*/ 196533 h 602"/>
              <a:gd name="T64" fmla="*/ 50938 w 602"/>
              <a:gd name="T65" fmla="*/ 217126 h 602"/>
              <a:gd name="T66" fmla="*/ 10115 w 602"/>
              <a:gd name="T67" fmla="*/ 217126 h 602"/>
              <a:gd name="T68" fmla="*/ 0 w 602"/>
              <a:gd name="T69" fmla="*/ 165825 h 602"/>
              <a:gd name="T70" fmla="*/ 10115 w 602"/>
              <a:gd name="T71" fmla="*/ 155709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572" y="601"/>
                </a:moveTo>
                <a:lnTo>
                  <a:pt x="572" y="601"/>
                </a:lnTo>
                <a:cubicBezTo>
                  <a:pt x="459" y="601"/>
                  <a:pt x="459" y="601"/>
                  <a:pt x="459" y="601"/>
                </a:cubicBezTo>
                <a:cubicBezTo>
                  <a:pt x="445" y="601"/>
                  <a:pt x="431" y="593"/>
                  <a:pt x="431" y="572"/>
                </a:cubicBezTo>
                <a:cubicBezTo>
                  <a:pt x="431" y="558"/>
                  <a:pt x="445" y="544"/>
                  <a:pt x="459" y="544"/>
                </a:cubicBezTo>
                <a:cubicBezTo>
                  <a:pt x="544" y="544"/>
                  <a:pt x="544" y="544"/>
                  <a:pt x="544" y="544"/>
                </a:cubicBezTo>
                <a:cubicBezTo>
                  <a:pt x="544" y="459"/>
                  <a:pt x="544" y="459"/>
                  <a:pt x="544" y="459"/>
                </a:cubicBezTo>
                <a:cubicBezTo>
                  <a:pt x="544" y="445"/>
                  <a:pt x="558" y="431"/>
                  <a:pt x="572" y="431"/>
                </a:cubicBezTo>
                <a:cubicBezTo>
                  <a:pt x="594" y="431"/>
                  <a:pt x="601" y="445"/>
                  <a:pt x="601" y="459"/>
                </a:cubicBezTo>
                <a:cubicBezTo>
                  <a:pt x="601" y="572"/>
                  <a:pt x="601" y="572"/>
                  <a:pt x="601" y="572"/>
                </a:cubicBezTo>
                <a:cubicBezTo>
                  <a:pt x="601" y="593"/>
                  <a:pt x="594" y="601"/>
                  <a:pt x="572" y="601"/>
                </a:cubicBezTo>
                <a:close/>
                <a:moveTo>
                  <a:pt x="572" y="169"/>
                </a:moveTo>
                <a:lnTo>
                  <a:pt x="572" y="169"/>
                </a:lnTo>
                <a:cubicBezTo>
                  <a:pt x="558" y="169"/>
                  <a:pt x="544" y="155"/>
                  <a:pt x="544" y="141"/>
                </a:cubicBezTo>
                <a:cubicBezTo>
                  <a:pt x="544" y="56"/>
                  <a:pt x="544" y="56"/>
                  <a:pt x="544" y="56"/>
                </a:cubicBezTo>
                <a:cubicBezTo>
                  <a:pt x="459" y="56"/>
                  <a:pt x="459" y="56"/>
                  <a:pt x="459" y="56"/>
                </a:cubicBezTo>
                <a:cubicBezTo>
                  <a:pt x="445" y="56"/>
                  <a:pt x="431" y="42"/>
                  <a:pt x="431" y="28"/>
                </a:cubicBezTo>
                <a:cubicBezTo>
                  <a:pt x="431" y="14"/>
                  <a:pt x="445" y="0"/>
                  <a:pt x="459" y="0"/>
                </a:cubicBezTo>
                <a:cubicBezTo>
                  <a:pt x="572" y="0"/>
                  <a:pt x="572" y="0"/>
                  <a:pt x="572" y="0"/>
                </a:cubicBezTo>
                <a:cubicBezTo>
                  <a:pt x="594" y="0"/>
                  <a:pt x="601" y="14"/>
                  <a:pt x="601" y="28"/>
                </a:cubicBezTo>
                <a:cubicBezTo>
                  <a:pt x="601" y="141"/>
                  <a:pt x="601" y="141"/>
                  <a:pt x="601" y="141"/>
                </a:cubicBezTo>
                <a:cubicBezTo>
                  <a:pt x="601" y="155"/>
                  <a:pt x="594" y="169"/>
                  <a:pt x="572" y="169"/>
                </a:cubicBezTo>
                <a:close/>
                <a:moveTo>
                  <a:pt x="141" y="56"/>
                </a:moveTo>
                <a:lnTo>
                  <a:pt x="141" y="56"/>
                </a:lnTo>
                <a:cubicBezTo>
                  <a:pt x="56" y="56"/>
                  <a:pt x="56" y="56"/>
                  <a:pt x="56" y="56"/>
                </a:cubicBezTo>
                <a:cubicBezTo>
                  <a:pt x="56" y="141"/>
                  <a:pt x="56" y="141"/>
                  <a:pt x="56" y="141"/>
                </a:cubicBezTo>
                <a:cubicBezTo>
                  <a:pt x="56" y="155"/>
                  <a:pt x="42" y="169"/>
                  <a:pt x="28" y="169"/>
                </a:cubicBezTo>
                <a:cubicBezTo>
                  <a:pt x="14" y="169"/>
                  <a:pt x="0" y="155"/>
                  <a:pt x="0" y="141"/>
                </a:cubicBezTo>
                <a:cubicBezTo>
                  <a:pt x="0" y="28"/>
                  <a:pt x="0" y="28"/>
                  <a:pt x="0" y="28"/>
                </a:cubicBezTo>
                <a:cubicBezTo>
                  <a:pt x="0" y="14"/>
                  <a:pt x="14" y="0"/>
                  <a:pt x="28" y="0"/>
                </a:cubicBezTo>
                <a:cubicBezTo>
                  <a:pt x="141" y="0"/>
                  <a:pt x="141" y="0"/>
                  <a:pt x="141" y="0"/>
                </a:cubicBezTo>
                <a:cubicBezTo>
                  <a:pt x="155" y="0"/>
                  <a:pt x="169" y="14"/>
                  <a:pt x="169" y="28"/>
                </a:cubicBezTo>
                <a:cubicBezTo>
                  <a:pt x="169" y="42"/>
                  <a:pt x="155" y="56"/>
                  <a:pt x="141" y="56"/>
                </a:cubicBezTo>
                <a:close/>
                <a:moveTo>
                  <a:pt x="85" y="85"/>
                </a:moveTo>
                <a:lnTo>
                  <a:pt x="85" y="85"/>
                </a:lnTo>
                <a:cubicBezTo>
                  <a:pt x="516" y="85"/>
                  <a:pt x="516" y="85"/>
                  <a:pt x="516" y="85"/>
                </a:cubicBezTo>
                <a:cubicBezTo>
                  <a:pt x="516" y="516"/>
                  <a:pt x="516" y="516"/>
                  <a:pt x="516" y="516"/>
                </a:cubicBezTo>
                <a:cubicBezTo>
                  <a:pt x="85" y="516"/>
                  <a:pt x="85" y="516"/>
                  <a:pt x="85" y="516"/>
                </a:cubicBezTo>
                <a:lnTo>
                  <a:pt x="85" y="85"/>
                </a:lnTo>
                <a:close/>
                <a:moveTo>
                  <a:pt x="141" y="459"/>
                </a:moveTo>
                <a:lnTo>
                  <a:pt x="141" y="459"/>
                </a:lnTo>
                <a:cubicBezTo>
                  <a:pt x="459" y="459"/>
                  <a:pt x="459" y="459"/>
                  <a:pt x="459" y="459"/>
                </a:cubicBezTo>
                <a:cubicBezTo>
                  <a:pt x="459" y="141"/>
                  <a:pt x="459" y="141"/>
                  <a:pt x="459" y="141"/>
                </a:cubicBezTo>
                <a:cubicBezTo>
                  <a:pt x="141" y="141"/>
                  <a:pt x="141" y="141"/>
                  <a:pt x="141" y="141"/>
                </a:cubicBezTo>
                <a:lnTo>
                  <a:pt x="141" y="459"/>
                </a:lnTo>
                <a:close/>
                <a:moveTo>
                  <a:pt x="28" y="431"/>
                </a:moveTo>
                <a:lnTo>
                  <a:pt x="28" y="431"/>
                </a:lnTo>
                <a:cubicBezTo>
                  <a:pt x="42" y="431"/>
                  <a:pt x="56" y="445"/>
                  <a:pt x="56" y="459"/>
                </a:cubicBezTo>
                <a:cubicBezTo>
                  <a:pt x="56" y="544"/>
                  <a:pt x="56" y="544"/>
                  <a:pt x="56" y="544"/>
                </a:cubicBezTo>
                <a:cubicBezTo>
                  <a:pt x="141" y="544"/>
                  <a:pt x="141" y="544"/>
                  <a:pt x="141" y="544"/>
                </a:cubicBezTo>
                <a:cubicBezTo>
                  <a:pt x="155" y="544"/>
                  <a:pt x="169" y="558"/>
                  <a:pt x="169" y="572"/>
                </a:cubicBezTo>
                <a:cubicBezTo>
                  <a:pt x="169" y="593"/>
                  <a:pt x="155" y="601"/>
                  <a:pt x="141" y="601"/>
                </a:cubicBezTo>
                <a:cubicBezTo>
                  <a:pt x="28" y="601"/>
                  <a:pt x="28" y="601"/>
                  <a:pt x="28" y="601"/>
                </a:cubicBezTo>
                <a:cubicBezTo>
                  <a:pt x="14" y="601"/>
                  <a:pt x="0" y="593"/>
                  <a:pt x="0" y="572"/>
                </a:cubicBezTo>
                <a:cubicBezTo>
                  <a:pt x="0" y="459"/>
                  <a:pt x="0" y="459"/>
                  <a:pt x="0" y="459"/>
                </a:cubicBezTo>
                <a:cubicBezTo>
                  <a:pt x="0" y="445"/>
                  <a:pt x="14" y="431"/>
                  <a:pt x="28" y="431"/>
                </a:cubicBezTo>
                <a:close/>
              </a:path>
            </a:pathLst>
          </a:custGeom>
          <a:solidFill>
            <a:schemeClr val="tx1"/>
          </a:solidFill>
          <a:ln>
            <a:noFill/>
          </a:ln>
          <a:effectLst/>
        </p:spPr>
        <p:txBody>
          <a:bodyPr wrap="none" anchor="ctr"/>
          <a:lstStyle/>
          <a:p>
            <a:endParaRPr lang="en-US"/>
          </a:p>
        </p:txBody>
      </p:sp>
      <p:sp>
        <p:nvSpPr>
          <p:cNvPr id="64" name="Freeform 97"/>
          <p:cNvSpPr>
            <a:spLocks noChangeArrowheads="1"/>
          </p:cNvSpPr>
          <p:nvPr/>
        </p:nvSpPr>
        <p:spPr bwMode="auto">
          <a:xfrm>
            <a:off x="3652162" y="3833610"/>
            <a:ext cx="273852" cy="335530"/>
          </a:xfrm>
          <a:custGeom>
            <a:avLst/>
            <a:gdLst>
              <a:gd name="T0" fmla="*/ 165735 w 488"/>
              <a:gd name="T1" fmla="*/ 215541 h 601"/>
              <a:gd name="T2" fmla="*/ 165735 w 488"/>
              <a:gd name="T3" fmla="*/ 215541 h 601"/>
              <a:gd name="T4" fmla="*/ 10110 w 488"/>
              <a:gd name="T5" fmla="*/ 215541 h 601"/>
              <a:gd name="T6" fmla="*/ 0 w 488"/>
              <a:gd name="T7" fmla="*/ 205482 h 601"/>
              <a:gd name="T8" fmla="*/ 0 w 488"/>
              <a:gd name="T9" fmla="*/ 116751 h 601"/>
              <a:gd name="T10" fmla="*/ 10110 w 488"/>
              <a:gd name="T11" fmla="*/ 106333 h 601"/>
              <a:gd name="T12" fmla="*/ 25275 w 488"/>
              <a:gd name="T13" fmla="*/ 106333 h 601"/>
              <a:gd name="T14" fmla="*/ 25275 w 488"/>
              <a:gd name="T15" fmla="*/ 60711 h 601"/>
              <a:gd name="T16" fmla="*/ 86659 w 488"/>
              <a:gd name="T17" fmla="*/ 0 h 601"/>
              <a:gd name="T18" fmla="*/ 147681 w 488"/>
              <a:gd name="T19" fmla="*/ 60711 h 601"/>
              <a:gd name="T20" fmla="*/ 137571 w 488"/>
              <a:gd name="T21" fmla="*/ 71128 h 601"/>
              <a:gd name="T22" fmla="*/ 127460 w 488"/>
              <a:gd name="T23" fmla="*/ 60711 h 601"/>
              <a:gd name="T24" fmla="*/ 86659 w 488"/>
              <a:gd name="T25" fmla="*/ 20117 h 601"/>
              <a:gd name="T26" fmla="*/ 45857 w 488"/>
              <a:gd name="T27" fmla="*/ 60711 h 601"/>
              <a:gd name="T28" fmla="*/ 45857 w 488"/>
              <a:gd name="T29" fmla="*/ 106333 h 601"/>
              <a:gd name="T30" fmla="*/ 127460 w 488"/>
              <a:gd name="T31" fmla="*/ 106333 h 601"/>
              <a:gd name="T32" fmla="*/ 147681 w 488"/>
              <a:gd name="T33" fmla="*/ 106333 h 601"/>
              <a:gd name="T34" fmla="*/ 165735 w 488"/>
              <a:gd name="T35" fmla="*/ 106333 h 601"/>
              <a:gd name="T36" fmla="*/ 175845 w 488"/>
              <a:gd name="T37" fmla="*/ 116751 h 601"/>
              <a:gd name="T38" fmla="*/ 175845 w 488"/>
              <a:gd name="T39" fmla="*/ 205482 h 601"/>
              <a:gd name="T40" fmla="*/ 165735 w 488"/>
              <a:gd name="T41" fmla="*/ 215541 h 601"/>
              <a:gd name="T42" fmla="*/ 86659 w 488"/>
              <a:gd name="T43" fmla="*/ 126810 h 601"/>
              <a:gd name="T44" fmla="*/ 86659 w 488"/>
              <a:gd name="T45" fmla="*/ 126810 h 601"/>
              <a:gd name="T46" fmla="*/ 66077 w 488"/>
              <a:gd name="T47" fmla="*/ 147286 h 601"/>
              <a:gd name="T48" fmla="*/ 76549 w 488"/>
              <a:gd name="T49" fmla="*/ 164889 h 601"/>
              <a:gd name="T50" fmla="*/ 76549 w 488"/>
              <a:gd name="T51" fmla="*/ 185365 h 601"/>
              <a:gd name="T52" fmla="*/ 86659 w 488"/>
              <a:gd name="T53" fmla="*/ 195424 h 601"/>
              <a:gd name="T54" fmla="*/ 96769 w 488"/>
              <a:gd name="T55" fmla="*/ 185365 h 601"/>
              <a:gd name="T56" fmla="*/ 96769 w 488"/>
              <a:gd name="T57" fmla="*/ 164889 h 601"/>
              <a:gd name="T58" fmla="*/ 106879 w 488"/>
              <a:gd name="T59" fmla="*/ 147286 h 601"/>
              <a:gd name="T60" fmla="*/ 86659 w 488"/>
              <a:gd name="T61" fmla="*/ 126810 h 6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183"/>
                  <a:pt x="402" y="198"/>
                  <a:pt x="381" y="198"/>
                </a:cubicBezTo>
                <a:cubicBezTo>
                  <a:pt x="367" y="198"/>
                  <a:pt x="353" y="183"/>
                  <a:pt x="353" y="169"/>
                </a:cubicBezTo>
                <a:cubicBezTo>
                  <a:pt x="353" y="106"/>
                  <a:pt x="304" y="56"/>
                  <a:pt x="240" y="56"/>
                </a:cubicBezTo>
                <a:cubicBezTo>
                  <a:pt x="176" y="56"/>
                  <a:pt x="127" y="106"/>
                  <a:pt x="127" y="169"/>
                </a:cubicBezTo>
                <a:cubicBezTo>
                  <a:pt x="127" y="296"/>
                  <a:pt x="127" y="296"/>
                  <a:pt x="127" y="296"/>
                </a:cubicBezTo>
                <a:cubicBezTo>
                  <a:pt x="353" y="296"/>
                  <a:pt x="353" y="296"/>
                  <a:pt x="353" y="296"/>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40" y="353"/>
                </a:moveTo>
                <a:lnTo>
                  <a:pt x="240" y="353"/>
                </a:lnTo>
                <a:cubicBezTo>
                  <a:pt x="212" y="353"/>
                  <a:pt x="183" y="381"/>
                  <a:pt x="183" y="410"/>
                </a:cubicBezTo>
                <a:cubicBezTo>
                  <a:pt x="183" y="431"/>
                  <a:pt x="198" y="452"/>
                  <a:pt x="212" y="459"/>
                </a:cubicBez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lose/>
              </a:path>
            </a:pathLst>
          </a:custGeom>
          <a:solidFill>
            <a:schemeClr val="tx1"/>
          </a:solidFill>
          <a:ln>
            <a:noFill/>
          </a:ln>
          <a:effectLst/>
        </p:spPr>
        <p:txBody>
          <a:bodyPr wrap="none" anchor="ctr"/>
          <a:lstStyle/>
          <a:p>
            <a:endParaRPr lang="en-US"/>
          </a:p>
        </p:txBody>
      </p:sp>
      <p:sp>
        <p:nvSpPr>
          <p:cNvPr id="65" name="Freeform 98"/>
          <p:cNvSpPr>
            <a:spLocks noChangeArrowheads="1"/>
          </p:cNvSpPr>
          <p:nvPr/>
        </p:nvSpPr>
        <p:spPr bwMode="auto">
          <a:xfrm>
            <a:off x="2505376" y="3833610"/>
            <a:ext cx="273853" cy="335530"/>
          </a:xfrm>
          <a:custGeom>
            <a:avLst/>
            <a:gdLst>
              <a:gd name="T0" fmla="*/ 165736 w 488"/>
              <a:gd name="T1" fmla="*/ 215541 h 601"/>
              <a:gd name="T2" fmla="*/ 165736 w 488"/>
              <a:gd name="T3" fmla="*/ 215541 h 601"/>
              <a:gd name="T4" fmla="*/ 10110 w 488"/>
              <a:gd name="T5" fmla="*/ 215541 h 601"/>
              <a:gd name="T6" fmla="*/ 0 w 488"/>
              <a:gd name="T7" fmla="*/ 205482 h 601"/>
              <a:gd name="T8" fmla="*/ 0 w 488"/>
              <a:gd name="T9" fmla="*/ 116751 h 601"/>
              <a:gd name="T10" fmla="*/ 10110 w 488"/>
              <a:gd name="T11" fmla="*/ 106333 h 601"/>
              <a:gd name="T12" fmla="*/ 25276 w 488"/>
              <a:gd name="T13" fmla="*/ 106333 h 601"/>
              <a:gd name="T14" fmla="*/ 25276 w 488"/>
              <a:gd name="T15" fmla="*/ 60711 h 601"/>
              <a:gd name="T16" fmla="*/ 86659 w 488"/>
              <a:gd name="T17" fmla="*/ 0 h 601"/>
              <a:gd name="T18" fmla="*/ 147682 w 488"/>
              <a:gd name="T19" fmla="*/ 60711 h 601"/>
              <a:gd name="T20" fmla="*/ 147682 w 488"/>
              <a:gd name="T21" fmla="*/ 106333 h 601"/>
              <a:gd name="T22" fmla="*/ 165736 w 488"/>
              <a:gd name="T23" fmla="*/ 106333 h 601"/>
              <a:gd name="T24" fmla="*/ 175846 w 488"/>
              <a:gd name="T25" fmla="*/ 116751 h 601"/>
              <a:gd name="T26" fmla="*/ 175846 w 488"/>
              <a:gd name="T27" fmla="*/ 205482 h 601"/>
              <a:gd name="T28" fmla="*/ 165736 w 488"/>
              <a:gd name="T29" fmla="*/ 215541 h 601"/>
              <a:gd name="T30" fmla="*/ 76549 w 488"/>
              <a:gd name="T31" fmla="*/ 164889 h 601"/>
              <a:gd name="T32" fmla="*/ 76549 w 488"/>
              <a:gd name="T33" fmla="*/ 164889 h 601"/>
              <a:gd name="T34" fmla="*/ 76549 w 488"/>
              <a:gd name="T35" fmla="*/ 185365 h 601"/>
              <a:gd name="T36" fmla="*/ 86659 w 488"/>
              <a:gd name="T37" fmla="*/ 195424 h 601"/>
              <a:gd name="T38" fmla="*/ 96769 w 488"/>
              <a:gd name="T39" fmla="*/ 185365 h 601"/>
              <a:gd name="T40" fmla="*/ 96769 w 488"/>
              <a:gd name="T41" fmla="*/ 164889 h 601"/>
              <a:gd name="T42" fmla="*/ 106880 w 488"/>
              <a:gd name="T43" fmla="*/ 147286 h 601"/>
              <a:gd name="T44" fmla="*/ 86659 w 488"/>
              <a:gd name="T45" fmla="*/ 126810 h 601"/>
              <a:gd name="T46" fmla="*/ 66078 w 488"/>
              <a:gd name="T47" fmla="*/ 147286 h 601"/>
              <a:gd name="T48" fmla="*/ 76549 w 488"/>
              <a:gd name="T49" fmla="*/ 164889 h 601"/>
              <a:gd name="T50" fmla="*/ 127461 w 488"/>
              <a:gd name="T51" fmla="*/ 60711 h 601"/>
              <a:gd name="T52" fmla="*/ 127461 w 488"/>
              <a:gd name="T53" fmla="*/ 60711 h 601"/>
              <a:gd name="T54" fmla="*/ 86659 w 488"/>
              <a:gd name="T55" fmla="*/ 20117 h 601"/>
              <a:gd name="T56" fmla="*/ 45857 w 488"/>
              <a:gd name="T57" fmla="*/ 60711 h 601"/>
              <a:gd name="T58" fmla="*/ 45857 w 488"/>
              <a:gd name="T59" fmla="*/ 106333 h 601"/>
              <a:gd name="T60" fmla="*/ 127461 w 488"/>
              <a:gd name="T61" fmla="*/ 106333 h 601"/>
              <a:gd name="T62" fmla="*/ 127461 w 488"/>
              <a:gd name="T63" fmla="*/ 60711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chemeClr val="tx1"/>
          </a:solidFill>
          <a:ln>
            <a:noFill/>
          </a:ln>
          <a:effectLst/>
        </p:spPr>
        <p:txBody>
          <a:bodyPr wrap="none" anchor="ctr"/>
          <a:lstStyle/>
          <a:p>
            <a:endParaRPr lang="en-US"/>
          </a:p>
        </p:txBody>
      </p:sp>
      <p:sp>
        <p:nvSpPr>
          <p:cNvPr id="66" name="Freeform 99"/>
          <p:cNvSpPr>
            <a:spLocks noChangeArrowheads="1"/>
          </p:cNvSpPr>
          <p:nvPr/>
        </p:nvSpPr>
        <p:spPr bwMode="auto">
          <a:xfrm>
            <a:off x="1310054" y="3839736"/>
            <a:ext cx="337997" cy="288656"/>
          </a:xfrm>
          <a:custGeom>
            <a:avLst/>
            <a:gdLst>
              <a:gd name="T0" fmla="*/ 206641 w 602"/>
              <a:gd name="T1" fmla="*/ 185379 h 517"/>
              <a:gd name="T2" fmla="*/ 0 w 602"/>
              <a:gd name="T3" fmla="*/ 174960 h 517"/>
              <a:gd name="T4" fmla="*/ 0 w 602"/>
              <a:gd name="T5" fmla="*/ 111730 h 517"/>
              <a:gd name="T6" fmla="*/ 28178 w 602"/>
              <a:gd name="T7" fmla="*/ 35567 h 517"/>
              <a:gd name="T8" fmla="*/ 38294 w 602"/>
              <a:gd name="T9" fmla="*/ 30537 h 517"/>
              <a:gd name="T10" fmla="*/ 53467 w 602"/>
              <a:gd name="T11" fmla="*/ 30537 h 517"/>
              <a:gd name="T12" fmla="*/ 63582 w 602"/>
              <a:gd name="T13" fmla="*/ 33052 h 517"/>
              <a:gd name="T14" fmla="*/ 53467 w 602"/>
              <a:gd name="T15" fmla="*/ 50656 h 517"/>
              <a:gd name="T16" fmla="*/ 43351 w 602"/>
              <a:gd name="T17" fmla="*/ 50656 h 517"/>
              <a:gd name="T18" fmla="*/ 50938 w 602"/>
              <a:gd name="T19" fmla="*/ 101312 h 517"/>
              <a:gd name="T20" fmla="*/ 58524 w 602"/>
              <a:gd name="T21" fmla="*/ 101312 h 517"/>
              <a:gd name="T22" fmla="*/ 69001 w 602"/>
              <a:gd name="T23" fmla="*/ 121790 h 517"/>
              <a:gd name="T24" fmla="*/ 150646 w 602"/>
              <a:gd name="T25" fmla="*/ 111730 h 517"/>
              <a:gd name="T26" fmla="*/ 170876 w 602"/>
              <a:gd name="T27" fmla="*/ 101312 h 517"/>
              <a:gd name="T28" fmla="*/ 193997 w 602"/>
              <a:gd name="T29" fmla="*/ 101312 h 517"/>
              <a:gd name="T30" fmla="*/ 163290 w 602"/>
              <a:gd name="T31" fmla="*/ 50656 h 517"/>
              <a:gd name="T32" fmla="*/ 143059 w 602"/>
              <a:gd name="T33" fmla="*/ 50656 h 517"/>
              <a:gd name="T34" fmla="*/ 153175 w 602"/>
              <a:gd name="T35" fmla="*/ 30537 h 517"/>
              <a:gd name="T36" fmla="*/ 163290 w 602"/>
              <a:gd name="T37" fmla="*/ 30537 h 517"/>
              <a:gd name="T38" fmla="*/ 181353 w 602"/>
              <a:gd name="T39" fmla="*/ 30537 h 517"/>
              <a:gd name="T40" fmla="*/ 217118 w 602"/>
              <a:gd name="T41" fmla="*/ 106341 h 517"/>
              <a:gd name="T42" fmla="*/ 217118 w 602"/>
              <a:gd name="T43" fmla="*/ 111730 h 517"/>
              <a:gd name="T44" fmla="*/ 217118 w 602"/>
              <a:gd name="T45" fmla="*/ 174960 h 517"/>
              <a:gd name="T46" fmla="*/ 132583 w 602"/>
              <a:gd name="T47" fmla="*/ 43111 h 517"/>
              <a:gd name="T48" fmla="*/ 124996 w 602"/>
              <a:gd name="T49" fmla="*/ 40597 h 517"/>
              <a:gd name="T50" fmla="*/ 119939 w 602"/>
              <a:gd name="T51" fmla="*/ 73649 h 517"/>
              <a:gd name="T52" fmla="*/ 109823 w 602"/>
              <a:gd name="T53" fmla="*/ 106341 h 517"/>
              <a:gd name="T54" fmla="*/ 99708 w 602"/>
              <a:gd name="T55" fmla="*/ 81193 h 517"/>
              <a:gd name="T56" fmla="*/ 99708 w 602"/>
              <a:gd name="T57" fmla="*/ 33052 h 517"/>
              <a:gd name="T58" fmla="*/ 84174 w 602"/>
              <a:gd name="T59" fmla="*/ 43111 h 517"/>
              <a:gd name="T60" fmla="*/ 79116 w 602"/>
              <a:gd name="T61" fmla="*/ 25148 h 517"/>
              <a:gd name="T62" fmla="*/ 109823 w 602"/>
              <a:gd name="T63" fmla="*/ 0 h 517"/>
              <a:gd name="T64" fmla="*/ 140530 w 602"/>
              <a:gd name="T65" fmla="*/ 25148 h 517"/>
              <a:gd name="T66" fmla="*/ 132583 w 602"/>
              <a:gd name="T67" fmla="*/ 43111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17">
                <a:moveTo>
                  <a:pt x="572" y="516"/>
                </a:moveTo>
                <a:lnTo>
                  <a:pt x="572" y="516"/>
                </a:lnTo>
                <a:cubicBezTo>
                  <a:pt x="28" y="516"/>
                  <a:pt x="28" y="516"/>
                  <a:pt x="28" y="516"/>
                </a:cubicBezTo>
                <a:cubicBezTo>
                  <a:pt x="14" y="516"/>
                  <a:pt x="0" y="502"/>
                  <a:pt x="0" y="487"/>
                </a:cubicBezTo>
                <a:cubicBezTo>
                  <a:pt x="0" y="311"/>
                  <a:pt x="0" y="311"/>
                  <a:pt x="0" y="311"/>
                </a:cubicBezTo>
                <a:cubicBezTo>
                  <a:pt x="0" y="304"/>
                  <a:pt x="0" y="304"/>
                  <a:pt x="0" y="296"/>
                </a:cubicBezTo>
                <a:cubicBezTo>
                  <a:pt x="78" y="99"/>
                  <a:pt x="78" y="99"/>
                  <a:pt x="78" y="99"/>
                </a:cubicBezTo>
                <a:cubicBezTo>
                  <a:pt x="78" y="92"/>
                  <a:pt x="92" y="85"/>
                  <a:pt x="106" y="85"/>
                </a:cubicBezTo>
                <a:cubicBezTo>
                  <a:pt x="148" y="85"/>
                  <a:pt x="148" y="85"/>
                  <a:pt x="148" y="85"/>
                </a:cubicBezTo>
                <a:cubicBezTo>
                  <a:pt x="176" y="85"/>
                  <a:pt x="176" y="85"/>
                  <a:pt x="176" y="85"/>
                </a:cubicBezTo>
                <a:lnTo>
                  <a:pt x="176" y="92"/>
                </a:lnTo>
                <a:cubicBezTo>
                  <a:pt x="176" y="113"/>
                  <a:pt x="191" y="127"/>
                  <a:pt x="205" y="141"/>
                </a:cubicBezTo>
                <a:cubicBezTo>
                  <a:pt x="148" y="141"/>
                  <a:pt x="148" y="141"/>
                  <a:pt x="148" y="141"/>
                </a:cubicBezTo>
                <a:cubicBezTo>
                  <a:pt x="120" y="141"/>
                  <a:pt x="120" y="141"/>
                  <a:pt x="120" y="141"/>
                </a:cubicBezTo>
                <a:cubicBezTo>
                  <a:pt x="71" y="282"/>
                  <a:pt x="71" y="282"/>
                  <a:pt x="71" y="282"/>
                </a:cubicBezTo>
                <a:cubicBezTo>
                  <a:pt x="141" y="282"/>
                  <a:pt x="141" y="282"/>
                  <a:pt x="141" y="282"/>
                </a:cubicBezTo>
                <a:cubicBezTo>
                  <a:pt x="162" y="282"/>
                  <a:pt x="162" y="282"/>
                  <a:pt x="162" y="282"/>
                </a:cubicBezTo>
                <a:cubicBezTo>
                  <a:pt x="176" y="282"/>
                  <a:pt x="191" y="289"/>
                  <a:pt x="191" y="311"/>
                </a:cubicBezTo>
                <a:cubicBezTo>
                  <a:pt x="191" y="339"/>
                  <a:pt x="191" y="339"/>
                  <a:pt x="191" y="339"/>
                </a:cubicBezTo>
                <a:cubicBezTo>
                  <a:pt x="417" y="339"/>
                  <a:pt x="417" y="339"/>
                  <a:pt x="417" y="339"/>
                </a:cubicBezTo>
                <a:cubicBezTo>
                  <a:pt x="417" y="311"/>
                  <a:pt x="417" y="311"/>
                  <a:pt x="417" y="311"/>
                </a:cubicBezTo>
                <a:cubicBezTo>
                  <a:pt x="417" y="289"/>
                  <a:pt x="424" y="282"/>
                  <a:pt x="445" y="282"/>
                </a:cubicBezTo>
                <a:cubicBezTo>
                  <a:pt x="473" y="282"/>
                  <a:pt x="473" y="282"/>
                  <a:pt x="473" y="282"/>
                </a:cubicBezTo>
                <a:cubicBezTo>
                  <a:pt x="537" y="282"/>
                  <a:pt x="537" y="282"/>
                  <a:pt x="537" y="282"/>
                </a:cubicBezTo>
                <a:cubicBezTo>
                  <a:pt x="480" y="141"/>
                  <a:pt x="480" y="141"/>
                  <a:pt x="480" y="141"/>
                </a:cubicBezTo>
                <a:cubicBezTo>
                  <a:pt x="452" y="141"/>
                  <a:pt x="452" y="141"/>
                  <a:pt x="452" y="141"/>
                </a:cubicBezTo>
                <a:cubicBezTo>
                  <a:pt x="396" y="141"/>
                  <a:pt x="396" y="141"/>
                  <a:pt x="396" y="141"/>
                </a:cubicBezTo>
                <a:cubicBezTo>
                  <a:pt x="417" y="127"/>
                  <a:pt x="424" y="113"/>
                  <a:pt x="424" y="92"/>
                </a:cubicBezTo>
                <a:lnTo>
                  <a:pt x="424" y="85"/>
                </a:lnTo>
                <a:cubicBezTo>
                  <a:pt x="452" y="85"/>
                  <a:pt x="452" y="85"/>
                  <a:pt x="452" y="85"/>
                </a:cubicBezTo>
                <a:cubicBezTo>
                  <a:pt x="502" y="85"/>
                  <a:pt x="502" y="85"/>
                  <a:pt x="502" y="85"/>
                </a:cubicBezTo>
                <a:cubicBezTo>
                  <a:pt x="509" y="85"/>
                  <a:pt x="523" y="92"/>
                  <a:pt x="523" y="99"/>
                </a:cubicBezTo>
                <a:cubicBezTo>
                  <a:pt x="601" y="296"/>
                  <a:pt x="601" y="296"/>
                  <a:pt x="601" y="296"/>
                </a:cubicBezTo>
                <a:cubicBezTo>
                  <a:pt x="601" y="304"/>
                  <a:pt x="601" y="304"/>
                  <a:pt x="601" y="311"/>
                </a:cubicBezTo>
                <a:cubicBezTo>
                  <a:pt x="601" y="487"/>
                  <a:pt x="601" y="487"/>
                  <a:pt x="601" y="487"/>
                </a:cubicBezTo>
                <a:cubicBezTo>
                  <a:pt x="601" y="502"/>
                  <a:pt x="594" y="516"/>
                  <a:pt x="572" y="516"/>
                </a:cubicBezTo>
                <a:close/>
                <a:moveTo>
                  <a:pt x="367" y="120"/>
                </a:moveTo>
                <a:lnTo>
                  <a:pt x="367" y="120"/>
                </a:lnTo>
                <a:cubicBezTo>
                  <a:pt x="360" y="120"/>
                  <a:pt x="353" y="120"/>
                  <a:pt x="346" y="113"/>
                </a:cubicBezTo>
                <a:cubicBezTo>
                  <a:pt x="332" y="92"/>
                  <a:pt x="332" y="92"/>
                  <a:pt x="332" y="92"/>
                </a:cubicBezTo>
                <a:cubicBezTo>
                  <a:pt x="332" y="205"/>
                  <a:pt x="332" y="205"/>
                  <a:pt x="332" y="205"/>
                </a:cubicBezTo>
                <a:cubicBezTo>
                  <a:pt x="332" y="268"/>
                  <a:pt x="332" y="268"/>
                  <a:pt x="332" y="268"/>
                </a:cubicBezTo>
                <a:cubicBezTo>
                  <a:pt x="332" y="289"/>
                  <a:pt x="318" y="296"/>
                  <a:pt x="304" y="296"/>
                </a:cubicBezTo>
                <a:cubicBezTo>
                  <a:pt x="283" y="296"/>
                  <a:pt x="276" y="289"/>
                  <a:pt x="276" y="268"/>
                </a:cubicBezTo>
                <a:cubicBezTo>
                  <a:pt x="276" y="226"/>
                  <a:pt x="276" y="226"/>
                  <a:pt x="276" y="226"/>
                </a:cubicBezTo>
                <a:cubicBezTo>
                  <a:pt x="276" y="92"/>
                  <a:pt x="276" y="92"/>
                  <a:pt x="276" y="92"/>
                </a:cubicBezTo>
                <a:cubicBezTo>
                  <a:pt x="254" y="113"/>
                  <a:pt x="254" y="113"/>
                  <a:pt x="254" y="113"/>
                </a:cubicBezTo>
                <a:cubicBezTo>
                  <a:pt x="247" y="120"/>
                  <a:pt x="240" y="120"/>
                  <a:pt x="233" y="120"/>
                </a:cubicBezTo>
                <a:cubicBezTo>
                  <a:pt x="219" y="120"/>
                  <a:pt x="205" y="106"/>
                  <a:pt x="205" y="92"/>
                </a:cubicBezTo>
                <a:cubicBezTo>
                  <a:pt x="205" y="85"/>
                  <a:pt x="212" y="78"/>
                  <a:pt x="219" y="70"/>
                </a:cubicBezTo>
                <a:cubicBezTo>
                  <a:pt x="283" y="7"/>
                  <a:pt x="283" y="7"/>
                  <a:pt x="283" y="7"/>
                </a:cubicBezTo>
                <a:cubicBezTo>
                  <a:pt x="290" y="0"/>
                  <a:pt x="297" y="0"/>
                  <a:pt x="304" y="0"/>
                </a:cubicBezTo>
                <a:cubicBezTo>
                  <a:pt x="311" y="0"/>
                  <a:pt x="318" y="0"/>
                  <a:pt x="318" y="7"/>
                </a:cubicBezTo>
                <a:cubicBezTo>
                  <a:pt x="389" y="70"/>
                  <a:pt x="389" y="70"/>
                  <a:pt x="389" y="70"/>
                </a:cubicBezTo>
                <a:cubicBezTo>
                  <a:pt x="396" y="78"/>
                  <a:pt x="396" y="85"/>
                  <a:pt x="396" y="92"/>
                </a:cubicBezTo>
                <a:cubicBezTo>
                  <a:pt x="396" y="106"/>
                  <a:pt x="382" y="120"/>
                  <a:pt x="367" y="120"/>
                </a:cubicBezTo>
                <a:close/>
              </a:path>
            </a:pathLst>
          </a:custGeom>
          <a:solidFill>
            <a:schemeClr val="tx1"/>
          </a:solidFill>
          <a:ln>
            <a:noFill/>
          </a:ln>
          <a:effectLst/>
        </p:spPr>
        <p:txBody>
          <a:bodyPr wrap="none" anchor="ctr"/>
          <a:lstStyle/>
          <a:p>
            <a:endParaRPr lang="en-US"/>
          </a:p>
        </p:txBody>
      </p:sp>
      <p:sp>
        <p:nvSpPr>
          <p:cNvPr id="76" name="Freeform 109"/>
          <p:cNvSpPr>
            <a:spLocks noChangeArrowheads="1"/>
          </p:cNvSpPr>
          <p:nvPr/>
        </p:nvSpPr>
        <p:spPr bwMode="auto">
          <a:xfrm>
            <a:off x="3620089" y="3268637"/>
            <a:ext cx="337998" cy="286188"/>
          </a:xfrm>
          <a:custGeom>
            <a:avLst/>
            <a:gdLst>
              <a:gd name="T0" fmla="*/ 173767 w 602"/>
              <a:gd name="T1" fmla="*/ 114823 h 510"/>
              <a:gd name="T2" fmla="*/ 173767 w 602"/>
              <a:gd name="T3" fmla="*/ 28164 h 510"/>
              <a:gd name="T4" fmla="*/ 173767 w 602"/>
              <a:gd name="T5" fmla="*/ 114823 h 510"/>
              <a:gd name="T6" fmla="*/ 193998 w 602"/>
              <a:gd name="T7" fmla="*/ 79076 h 510"/>
              <a:gd name="T8" fmla="*/ 193998 w 602"/>
              <a:gd name="T9" fmla="*/ 63911 h 510"/>
              <a:gd name="T10" fmla="*/ 196527 w 602"/>
              <a:gd name="T11" fmla="*/ 58856 h 510"/>
              <a:gd name="T12" fmla="*/ 178825 w 602"/>
              <a:gd name="T13" fmla="*/ 50912 h 510"/>
              <a:gd name="T14" fmla="*/ 173767 w 602"/>
              <a:gd name="T15" fmla="*/ 56328 h 510"/>
              <a:gd name="T16" fmla="*/ 165819 w 602"/>
              <a:gd name="T17" fmla="*/ 50912 h 510"/>
              <a:gd name="T18" fmla="*/ 148118 w 602"/>
              <a:gd name="T19" fmla="*/ 58856 h 510"/>
              <a:gd name="T20" fmla="*/ 153175 w 602"/>
              <a:gd name="T21" fmla="*/ 63911 h 510"/>
              <a:gd name="T22" fmla="*/ 153175 w 602"/>
              <a:gd name="T23" fmla="*/ 79076 h 510"/>
              <a:gd name="T24" fmla="*/ 148118 w 602"/>
              <a:gd name="T25" fmla="*/ 84131 h 510"/>
              <a:gd name="T26" fmla="*/ 165819 w 602"/>
              <a:gd name="T27" fmla="*/ 91714 h 510"/>
              <a:gd name="T28" fmla="*/ 173767 w 602"/>
              <a:gd name="T29" fmla="*/ 86659 h 510"/>
              <a:gd name="T30" fmla="*/ 178825 w 602"/>
              <a:gd name="T31" fmla="*/ 91714 h 510"/>
              <a:gd name="T32" fmla="*/ 196527 w 602"/>
              <a:gd name="T33" fmla="*/ 84131 h 510"/>
              <a:gd name="T34" fmla="*/ 130416 w 602"/>
              <a:gd name="T35" fmla="*/ 35747 h 510"/>
              <a:gd name="T36" fmla="*/ 119939 w 602"/>
              <a:gd name="T37" fmla="*/ 15165 h 510"/>
              <a:gd name="T38" fmla="*/ 117410 w 602"/>
              <a:gd name="T39" fmla="*/ 10110 h 510"/>
              <a:gd name="T40" fmla="*/ 138002 w 602"/>
              <a:gd name="T41" fmla="*/ 5055 h 510"/>
              <a:gd name="T42" fmla="*/ 148118 w 602"/>
              <a:gd name="T43" fmla="*/ 22748 h 510"/>
              <a:gd name="T44" fmla="*/ 97180 w 602"/>
              <a:gd name="T45" fmla="*/ 15165 h 510"/>
              <a:gd name="T46" fmla="*/ 74059 w 602"/>
              <a:gd name="T47" fmla="*/ 58856 h 510"/>
              <a:gd name="T48" fmla="*/ 79116 w 602"/>
              <a:gd name="T49" fmla="*/ 5055 h 510"/>
              <a:gd name="T50" fmla="*/ 86703 w 602"/>
              <a:gd name="T51" fmla="*/ 0 h 510"/>
              <a:gd name="T52" fmla="*/ 97180 w 602"/>
              <a:gd name="T53" fmla="*/ 15165 h 510"/>
              <a:gd name="T54" fmla="*/ 81645 w 602"/>
              <a:gd name="T55" fmla="*/ 68966 h 510"/>
              <a:gd name="T56" fmla="*/ 117410 w 602"/>
              <a:gd name="T57" fmla="*/ 71494 h 510"/>
              <a:gd name="T58" fmla="*/ 138002 w 602"/>
              <a:gd name="T59" fmla="*/ 153097 h 510"/>
              <a:gd name="T60" fmla="*/ 158233 w 602"/>
              <a:gd name="T61" fmla="*/ 153097 h 510"/>
              <a:gd name="T62" fmla="*/ 173767 w 602"/>
              <a:gd name="T63" fmla="*/ 124933 h 510"/>
              <a:gd name="T64" fmla="*/ 176296 w 602"/>
              <a:gd name="T65" fmla="*/ 176206 h 510"/>
              <a:gd name="T66" fmla="*/ 165819 w 602"/>
              <a:gd name="T67" fmla="*/ 183789 h 510"/>
              <a:gd name="T68" fmla="*/ 163291 w 602"/>
              <a:gd name="T69" fmla="*/ 183789 h 510"/>
              <a:gd name="T70" fmla="*/ 50938 w 602"/>
              <a:gd name="T71" fmla="*/ 183789 h 510"/>
              <a:gd name="T72" fmla="*/ 50938 w 602"/>
              <a:gd name="T73" fmla="*/ 183789 h 510"/>
              <a:gd name="T74" fmla="*/ 40823 w 602"/>
              <a:gd name="T75" fmla="*/ 176206 h 510"/>
              <a:gd name="T76" fmla="*/ 18063 w 602"/>
              <a:gd name="T77" fmla="*/ 89186 h 510"/>
              <a:gd name="T78" fmla="*/ 0 w 602"/>
              <a:gd name="T79" fmla="*/ 79076 h 510"/>
              <a:gd name="T80" fmla="*/ 48409 w 602"/>
              <a:gd name="T81" fmla="*/ 68966 h 510"/>
              <a:gd name="T82" fmla="*/ 97180 w 602"/>
              <a:gd name="T83" fmla="*/ 153097 h 510"/>
              <a:gd name="T84" fmla="*/ 107295 w 602"/>
              <a:gd name="T85" fmla="*/ 163207 h 510"/>
              <a:gd name="T86" fmla="*/ 117410 w 602"/>
              <a:gd name="T87" fmla="*/ 99658 h 510"/>
              <a:gd name="T88" fmla="*/ 97180 w 602"/>
              <a:gd name="T89" fmla="*/ 99658 h 510"/>
              <a:gd name="T90" fmla="*/ 76588 w 602"/>
              <a:gd name="T91" fmla="*/ 99658 h 510"/>
              <a:gd name="T92" fmla="*/ 66472 w 602"/>
              <a:gd name="T93" fmla="*/ 89186 h 510"/>
              <a:gd name="T94" fmla="*/ 55996 w 602"/>
              <a:gd name="T95" fmla="*/ 153097 h 510"/>
              <a:gd name="T96" fmla="*/ 76588 w 602"/>
              <a:gd name="T97" fmla="*/ 153097 h 5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2" h="510">
                <a:moveTo>
                  <a:pt x="481" y="318"/>
                </a:moveTo>
                <a:lnTo>
                  <a:pt x="481" y="318"/>
                </a:lnTo>
                <a:cubicBezTo>
                  <a:pt x="410" y="318"/>
                  <a:pt x="353" y="269"/>
                  <a:pt x="353" y="198"/>
                </a:cubicBezTo>
                <a:cubicBezTo>
                  <a:pt x="353" y="127"/>
                  <a:pt x="410" y="78"/>
                  <a:pt x="481" y="78"/>
                </a:cubicBezTo>
                <a:cubicBezTo>
                  <a:pt x="544" y="78"/>
                  <a:pt x="601" y="127"/>
                  <a:pt x="601" y="198"/>
                </a:cubicBezTo>
                <a:cubicBezTo>
                  <a:pt x="601" y="269"/>
                  <a:pt x="544" y="318"/>
                  <a:pt x="481" y="318"/>
                </a:cubicBezTo>
                <a:close/>
                <a:moveTo>
                  <a:pt x="537" y="219"/>
                </a:moveTo>
                <a:lnTo>
                  <a:pt x="537" y="219"/>
                </a:lnTo>
                <a:cubicBezTo>
                  <a:pt x="516" y="198"/>
                  <a:pt x="516" y="198"/>
                  <a:pt x="516" y="198"/>
                </a:cubicBezTo>
                <a:cubicBezTo>
                  <a:pt x="537" y="177"/>
                  <a:pt x="537" y="177"/>
                  <a:pt x="537" y="177"/>
                </a:cubicBezTo>
                <a:cubicBezTo>
                  <a:pt x="544" y="177"/>
                  <a:pt x="544" y="170"/>
                  <a:pt x="544" y="163"/>
                </a:cubicBezTo>
                <a:cubicBezTo>
                  <a:pt x="544" y="141"/>
                  <a:pt x="530" y="134"/>
                  <a:pt x="516" y="134"/>
                </a:cubicBezTo>
                <a:cubicBezTo>
                  <a:pt x="509" y="134"/>
                  <a:pt x="502" y="134"/>
                  <a:pt x="495" y="141"/>
                </a:cubicBezTo>
                <a:cubicBezTo>
                  <a:pt x="481" y="156"/>
                  <a:pt x="481" y="156"/>
                  <a:pt x="481" y="156"/>
                </a:cubicBezTo>
                <a:cubicBezTo>
                  <a:pt x="459" y="141"/>
                  <a:pt x="459" y="141"/>
                  <a:pt x="459" y="141"/>
                </a:cubicBezTo>
                <a:cubicBezTo>
                  <a:pt x="452" y="134"/>
                  <a:pt x="445" y="134"/>
                  <a:pt x="438" y="134"/>
                </a:cubicBezTo>
                <a:cubicBezTo>
                  <a:pt x="424" y="134"/>
                  <a:pt x="410" y="141"/>
                  <a:pt x="410" y="163"/>
                </a:cubicBezTo>
                <a:cubicBezTo>
                  <a:pt x="410" y="170"/>
                  <a:pt x="417" y="177"/>
                  <a:pt x="424" y="177"/>
                </a:cubicBezTo>
                <a:cubicBezTo>
                  <a:pt x="438" y="198"/>
                  <a:pt x="438" y="198"/>
                  <a:pt x="438" y="198"/>
                </a:cubicBezTo>
                <a:cubicBezTo>
                  <a:pt x="424" y="219"/>
                  <a:pt x="424" y="219"/>
                  <a:pt x="424" y="219"/>
                </a:cubicBezTo>
                <a:cubicBezTo>
                  <a:pt x="417" y="219"/>
                  <a:pt x="410" y="226"/>
                  <a:pt x="410" y="233"/>
                </a:cubicBezTo>
                <a:cubicBezTo>
                  <a:pt x="410" y="254"/>
                  <a:pt x="424" y="261"/>
                  <a:pt x="438" y="261"/>
                </a:cubicBezTo>
                <a:cubicBezTo>
                  <a:pt x="445" y="261"/>
                  <a:pt x="452" y="261"/>
                  <a:pt x="459" y="254"/>
                </a:cubicBezTo>
                <a:cubicBezTo>
                  <a:pt x="481" y="240"/>
                  <a:pt x="481" y="240"/>
                  <a:pt x="481" y="240"/>
                </a:cubicBezTo>
                <a:cubicBezTo>
                  <a:pt x="495" y="254"/>
                  <a:pt x="495" y="254"/>
                  <a:pt x="495" y="254"/>
                </a:cubicBezTo>
                <a:cubicBezTo>
                  <a:pt x="502" y="261"/>
                  <a:pt x="509" y="261"/>
                  <a:pt x="516" y="261"/>
                </a:cubicBezTo>
                <a:cubicBezTo>
                  <a:pt x="530" y="261"/>
                  <a:pt x="544" y="254"/>
                  <a:pt x="544" y="233"/>
                </a:cubicBezTo>
                <a:cubicBezTo>
                  <a:pt x="544" y="226"/>
                  <a:pt x="544" y="219"/>
                  <a:pt x="537" y="219"/>
                </a:cubicBezTo>
                <a:close/>
                <a:moveTo>
                  <a:pt x="361" y="99"/>
                </a:moveTo>
                <a:lnTo>
                  <a:pt x="361" y="99"/>
                </a:lnTo>
                <a:cubicBezTo>
                  <a:pt x="332" y="42"/>
                  <a:pt x="332" y="42"/>
                  <a:pt x="332" y="42"/>
                </a:cubicBezTo>
                <a:cubicBezTo>
                  <a:pt x="332" y="35"/>
                  <a:pt x="325" y="35"/>
                  <a:pt x="325" y="28"/>
                </a:cubicBezTo>
                <a:cubicBezTo>
                  <a:pt x="325" y="14"/>
                  <a:pt x="339" y="0"/>
                  <a:pt x="353" y="0"/>
                </a:cubicBezTo>
                <a:cubicBezTo>
                  <a:pt x="368" y="0"/>
                  <a:pt x="375" y="7"/>
                  <a:pt x="382" y="14"/>
                </a:cubicBezTo>
                <a:cubicBezTo>
                  <a:pt x="410" y="63"/>
                  <a:pt x="410" y="63"/>
                  <a:pt x="410" y="63"/>
                </a:cubicBezTo>
                <a:cubicBezTo>
                  <a:pt x="389" y="71"/>
                  <a:pt x="375" y="85"/>
                  <a:pt x="361" y="99"/>
                </a:cubicBezTo>
                <a:close/>
                <a:moveTo>
                  <a:pt x="269" y="42"/>
                </a:moveTo>
                <a:lnTo>
                  <a:pt x="269"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2" y="0"/>
                  <a:pt x="269" y="14"/>
                  <a:pt x="269" y="28"/>
                </a:cubicBezTo>
                <a:cubicBezTo>
                  <a:pt x="269" y="35"/>
                  <a:pt x="269" y="35"/>
                  <a:pt x="269" y="42"/>
                </a:cubicBezTo>
                <a:close/>
                <a:moveTo>
                  <a:pt x="226" y="191"/>
                </a:moveTo>
                <a:lnTo>
                  <a:pt x="226" y="191"/>
                </a:lnTo>
                <a:cubicBezTo>
                  <a:pt x="325" y="191"/>
                  <a:pt x="325" y="191"/>
                  <a:pt x="325" y="191"/>
                </a:cubicBezTo>
                <a:lnTo>
                  <a:pt x="325" y="198"/>
                </a:lnTo>
                <a:cubicBezTo>
                  <a:pt x="325" y="247"/>
                  <a:pt x="346" y="290"/>
                  <a:pt x="382" y="318"/>
                </a:cubicBezTo>
                <a:cubicBezTo>
                  <a:pt x="382" y="424"/>
                  <a:pt x="382" y="424"/>
                  <a:pt x="382" y="424"/>
                </a:cubicBezTo>
                <a:cubicBezTo>
                  <a:pt x="382" y="438"/>
                  <a:pt x="396" y="452"/>
                  <a:pt x="410" y="452"/>
                </a:cubicBezTo>
                <a:cubicBezTo>
                  <a:pt x="431" y="452"/>
                  <a:pt x="438" y="438"/>
                  <a:pt x="438" y="424"/>
                </a:cubicBezTo>
                <a:cubicBezTo>
                  <a:pt x="438" y="346"/>
                  <a:pt x="438" y="346"/>
                  <a:pt x="438" y="346"/>
                </a:cubicBezTo>
                <a:cubicBezTo>
                  <a:pt x="452" y="346"/>
                  <a:pt x="466" y="346"/>
                  <a:pt x="481" y="346"/>
                </a:cubicBezTo>
                <a:cubicBezTo>
                  <a:pt x="495" y="346"/>
                  <a:pt x="509" y="346"/>
                  <a:pt x="523" y="339"/>
                </a:cubicBezTo>
                <a:cubicBezTo>
                  <a:pt x="488" y="488"/>
                  <a:pt x="488" y="488"/>
                  <a:pt x="488" y="488"/>
                </a:cubicBezTo>
                <a:cubicBezTo>
                  <a:pt x="481" y="502"/>
                  <a:pt x="474"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50" y="247"/>
                  <a:pt x="50" y="247"/>
                  <a:pt x="50"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9" y="424"/>
                </a:moveTo>
                <a:lnTo>
                  <a:pt x="269" y="424"/>
                </a:lnTo>
                <a:cubicBezTo>
                  <a:pt x="269" y="438"/>
                  <a:pt x="283" y="452"/>
                  <a:pt x="297" y="452"/>
                </a:cubicBezTo>
                <a:cubicBezTo>
                  <a:pt x="318" y="452"/>
                  <a:pt x="325" y="438"/>
                  <a:pt x="325" y="424"/>
                </a:cubicBezTo>
                <a:cubicBezTo>
                  <a:pt x="325" y="276"/>
                  <a:pt x="325" y="276"/>
                  <a:pt x="325" y="276"/>
                </a:cubicBezTo>
                <a:cubicBezTo>
                  <a:pt x="325" y="254"/>
                  <a:pt x="318" y="247"/>
                  <a:pt x="297" y="247"/>
                </a:cubicBezTo>
                <a:cubicBezTo>
                  <a:pt x="283" y="247"/>
                  <a:pt x="269" y="254"/>
                  <a:pt x="269" y="276"/>
                </a:cubicBezTo>
                <a:lnTo>
                  <a:pt x="269" y="424"/>
                </a:lnTo>
                <a:close/>
                <a:moveTo>
                  <a:pt x="212" y="276"/>
                </a:moveTo>
                <a:lnTo>
                  <a:pt x="212" y="276"/>
                </a:lnTo>
                <a:cubicBezTo>
                  <a:pt x="212" y="254"/>
                  <a:pt x="205" y="247"/>
                  <a:pt x="184" y="247"/>
                </a:cubicBezTo>
                <a:cubicBezTo>
                  <a:pt x="170" y="247"/>
                  <a:pt x="155" y="254"/>
                  <a:pt x="155" y="276"/>
                </a:cubicBezTo>
                <a:cubicBezTo>
                  <a:pt x="155" y="424"/>
                  <a:pt x="155" y="424"/>
                  <a:pt x="155" y="424"/>
                </a:cubicBezTo>
                <a:cubicBezTo>
                  <a:pt x="155" y="438"/>
                  <a:pt x="170" y="452"/>
                  <a:pt x="184" y="452"/>
                </a:cubicBezTo>
                <a:cubicBezTo>
                  <a:pt x="205" y="452"/>
                  <a:pt x="212" y="438"/>
                  <a:pt x="212" y="424"/>
                </a:cubicBezTo>
                <a:lnTo>
                  <a:pt x="212" y="276"/>
                </a:lnTo>
                <a:close/>
              </a:path>
            </a:pathLst>
          </a:custGeom>
          <a:solidFill>
            <a:schemeClr val="tx1"/>
          </a:solidFill>
          <a:ln>
            <a:noFill/>
          </a:ln>
          <a:effectLst/>
        </p:spPr>
        <p:txBody>
          <a:bodyPr wrap="none" anchor="ctr"/>
          <a:lstStyle/>
          <a:p>
            <a:endParaRPr lang="en-US"/>
          </a:p>
        </p:txBody>
      </p:sp>
      <p:sp>
        <p:nvSpPr>
          <p:cNvPr id="77" name="Freeform 110"/>
          <p:cNvSpPr>
            <a:spLocks noChangeArrowheads="1"/>
          </p:cNvSpPr>
          <p:nvPr/>
        </p:nvSpPr>
        <p:spPr bwMode="auto">
          <a:xfrm>
            <a:off x="2463435" y="3268637"/>
            <a:ext cx="340465" cy="286188"/>
          </a:xfrm>
          <a:custGeom>
            <a:avLst/>
            <a:gdLst>
              <a:gd name="T0" fmla="*/ 172664 w 609"/>
              <a:gd name="T1" fmla="*/ 114823 h 510"/>
              <a:gd name="T2" fmla="*/ 172664 w 609"/>
              <a:gd name="T3" fmla="*/ 28164 h 510"/>
              <a:gd name="T4" fmla="*/ 172664 w 609"/>
              <a:gd name="T5" fmla="*/ 114823 h 510"/>
              <a:gd name="T6" fmla="*/ 193167 w 609"/>
              <a:gd name="T7" fmla="*/ 50912 h 510"/>
              <a:gd name="T8" fmla="*/ 167628 w 609"/>
              <a:gd name="T9" fmla="*/ 74021 h 510"/>
              <a:gd name="T10" fmla="*/ 152520 w 609"/>
              <a:gd name="T11" fmla="*/ 63911 h 510"/>
              <a:gd name="T12" fmla="*/ 147484 w 609"/>
              <a:gd name="T13" fmla="*/ 81604 h 510"/>
              <a:gd name="T14" fmla="*/ 167628 w 609"/>
              <a:gd name="T15" fmla="*/ 99658 h 510"/>
              <a:gd name="T16" fmla="*/ 200721 w 609"/>
              <a:gd name="T17" fmla="*/ 68966 h 510"/>
              <a:gd name="T18" fmla="*/ 193167 w 609"/>
              <a:gd name="T19" fmla="*/ 50912 h 510"/>
              <a:gd name="T20" fmla="*/ 132016 w 609"/>
              <a:gd name="T21" fmla="*/ 35747 h 510"/>
              <a:gd name="T22" fmla="*/ 121944 w 609"/>
              <a:gd name="T23" fmla="*/ 15165 h 510"/>
              <a:gd name="T24" fmla="*/ 129498 w 609"/>
              <a:gd name="T25" fmla="*/ 0 h 510"/>
              <a:gd name="T26" fmla="*/ 139929 w 609"/>
              <a:gd name="T27" fmla="*/ 5055 h 510"/>
              <a:gd name="T28" fmla="*/ 132016 w 609"/>
              <a:gd name="T29" fmla="*/ 35747 h 510"/>
              <a:gd name="T30" fmla="*/ 96764 w 609"/>
              <a:gd name="T31" fmla="*/ 15165 h 510"/>
              <a:gd name="T32" fmla="*/ 53238 w 609"/>
              <a:gd name="T33" fmla="*/ 58856 h 510"/>
              <a:gd name="T34" fmla="*/ 78778 w 609"/>
              <a:gd name="T35" fmla="*/ 5055 h 510"/>
              <a:gd name="T36" fmla="*/ 99282 w 609"/>
              <a:gd name="T37" fmla="*/ 10110 h 510"/>
              <a:gd name="T38" fmla="*/ 83814 w 609"/>
              <a:gd name="T39" fmla="*/ 68966 h 510"/>
              <a:gd name="T40" fmla="*/ 119426 w 609"/>
              <a:gd name="T41" fmla="*/ 68966 h 510"/>
              <a:gd name="T42" fmla="*/ 139929 w 609"/>
              <a:gd name="T43" fmla="*/ 114823 h 510"/>
              <a:gd name="T44" fmla="*/ 150002 w 609"/>
              <a:gd name="T45" fmla="*/ 163207 h 510"/>
              <a:gd name="T46" fmla="*/ 160074 w 609"/>
              <a:gd name="T47" fmla="*/ 124933 h 510"/>
              <a:gd name="T48" fmla="*/ 190649 w 609"/>
              <a:gd name="T49" fmla="*/ 122406 h 510"/>
              <a:gd name="T50" fmla="*/ 178059 w 609"/>
              <a:gd name="T51" fmla="*/ 176206 h 510"/>
              <a:gd name="T52" fmla="*/ 167628 w 609"/>
              <a:gd name="T53" fmla="*/ 183789 h 510"/>
              <a:gd name="T54" fmla="*/ 162592 w 609"/>
              <a:gd name="T55" fmla="*/ 183789 h 510"/>
              <a:gd name="T56" fmla="*/ 50720 w 609"/>
              <a:gd name="T57" fmla="*/ 183789 h 510"/>
              <a:gd name="T58" fmla="*/ 50720 w 609"/>
              <a:gd name="T59" fmla="*/ 183789 h 510"/>
              <a:gd name="T60" fmla="*/ 40648 w 609"/>
              <a:gd name="T61" fmla="*/ 176206 h 510"/>
              <a:gd name="T62" fmla="*/ 10072 w 609"/>
              <a:gd name="T63" fmla="*/ 89186 h 510"/>
              <a:gd name="T64" fmla="*/ 10072 w 609"/>
              <a:gd name="T65" fmla="*/ 68966 h 510"/>
              <a:gd name="T66" fmla="*/ 83814 w 609"/>
              <a:gd name="T67" fmla="*/ 68966 h 510"/>
              <a:gd name="T68" fmla="*/ 99282 w 609"/>
              <a:gd name="T69" fmla="*/ 153097 h 510"/>
              <a:gd name="T70" fmla="*/ 119426 w 609"/>
              <a:gd name="T71" fmla="*/ 153097 h 510"/>
              <a:gd name="T72" fmla="*/ 109354 w 609"/>
              <a:gd name="T73" fmla="*/ 89186 h 510"/>
              <a:gd name="T74" fmla="*/ 99282 w 609"/>
              <a:gd name="T75" fmla="*/ 153097 h 510"/>
              <a:gd name="T76" fmla="*/ 78778 w 609"/>
              <a:gd name="T77" fmla="*/ 99658 h 510"/>
              <a:gd name="T78" fmla="*/ 58274 w 609"/>
              <a:gd name="T79" fmla="*/ 99658 h 510"/>
              <a:gd name="T80" fmla="*/ 68706 w 609"/>
              <a:gd name="T81" fmla="*/ 163207 h 510"/>
              <a:gd name="T82" fmla="*/ 78778 w 609"/>
              <a:gd name="T83" fmla="*/ 99658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10">
                <a:moveTo>
                  <a:pt x="480" y="318"/>
                </a:moveTo>
                <a:lnTo>
                  <a:pt x="480" y="318"/>
                </a:lnTo>
                <a:cubicBezTo>
                  <a:pt x="417" y="318"/>
                  <a:pt x="360" y="269"/>
                  <a:pt x="360" y="198"/>
                </a:cubicBezTo>
                <a:cubicBezTo>
                  <a:pt x="360" y="127"/>
                  <a:pt x="417" y="78"/>
                  <a:pt x="480" y="78"/>
                </a:cubicBezTo>
                <a:cubicBezTo>
                  <a:pt x="551" y="78"/>
                  <a:pt x="608" y="127"/>
                  <a:pt x="608" y="198"/>
                </a:cubicBezTo>
                <a:cubicBezTo>
                  <a:pt x="608" y="269"/>
                  <a:pt x="551" y="318"/>
                  <a:pt x="480" y="318"/>
                </a:cubicBezTo>
                <a:close/>
                <a:moveTo>
                  <a:pt x="537" y="141"/>
                </a:moveTo>
                <a:lnTo>
                  <a:pt x="537" y="141"/>
                </a:lnTo>
                <a:cubicBezTo>
                  <a:pt x="530" y="141"/>
                  <a:pt x="523" y="141"/>
                  <a:pt x="523" y="148"/>
                </a:cubicBezTo>
                <a:cubicBezTo>
                  <a:pt x="466" y="205"/>
                  <a:pt x="466" y="205"/>
                  <a:pt x="466" y="205"/>
                </a:cubicBezTo>
                <a:cubicBezTo>
                  <a:pt x="445" y="191"/>
                  <a:pt x="445" y="191"/>
                  <a:pt x="445" y="191"/>
                </a:cubicBezTo>
                <a:cubicBezTo>
                  <a:pt x="438" y="184"/>
                  <a:pt x="431" y="177"/>
                  <a:pt x="424" y="177"/>
                </a:cubicBezTo>
                <a:cubicBezTo>
                  <a:pt x="410" y="177"/>
                  <a:pt x="396" y="191"/>
                  <a:pt x="396" y="205"/>
                </a:cubicBezTo>
                <a:cubicBezTo>
                  <a:pt x="396" y="212"/>
                  <a:pt x="403" y="219"/>
                  <a:pt x="410" y="226"/>
                </a:cubicBezTo>
                <a:cubicBezTo>
                  <a:pt x="445" y="261"/>
                  <a:pt x="445" y="261"/>
                  <a:pt x="445" y="261"/>
                </a:cubicBezTo>
                <a:cubicBezTo>
                  <a:pt x="452" y="269"/>
                  <a:pt x="459" y="276"/>
                  <a:pt x="466" y="276"/>
                </a:cubicBezTo>
                <a:cubicBezTo>
                  <a:pt x="473" y="276"/>
                  <a:pt x="480" y="269"/>
                  <a:pt x="480" y="261"/>
                </a:cubicBezTo>
                <a:cubicBezTo>
                  <a:pt x="558" y="191"/>
                  <a:pt x="558" y="191"/>
                  <a:pt x="558" y="191"/>
                </a:cubicBezTo>
                <a:cubicBezTo>
                  <a:pt x="565" y="184"/>
                  <a:pt x="565" y="177"/>
                  <a:pt x="565" y="170"/>
                </a:cubicBezTo>
                <a:cubicBezTo>
                  <a:pt x="565" y="156"/>
                  <a:pt x="558" y="141"/>
                  <a:pt x="537" y="141"/>
                </a:cubicBezTo>
                <a:close/>
                <a:moveTo>
                  <a:pt x="367" y="99"/>
                </a:moveTo>
                <a:lnTo>
                  <a:pt x="367" y="99"/>
                </a:lnTo>
                <a:cubicBezTo>
                  <a:pt x="339" y="42"/>
                  <a:pt x="339" y="42"/>
                  <a:pt x="339" y="42"/>
                </a:cubicBezTo>
                <a:cubicBezTo>
                  <a:pt x="332" y="35"/>
                  <a:pt x="332" y="35"/>
                  <a:pt x="332" y="28"/>
                </a:cubicBezTo>
                <a:cubicBezTo>
                  <a:pt x="332" y="14"/>
                  <a:pt x="346" y="0"/>
                  <a:pt x="360" y="0"/>
                </a:cubicBezTo>
                <a:cubicBezTo>
                  <a:pt x="375" y="0"/>
                  <a:pt x="382" y="7"/>
                  <a:pt x="389" y="14"/>
                </a:cubicBezTo>
                <a:cubicBezTo>
                  <a:pt x="410" y="63"/>
                  <a:pt x="410" y="63"/>
                  <a:pt x="410" y="63"/>
                </a:cubicBezTo>
                <a:cubicBezTo>
                  <a:pt x="396" y="71"/>
                  <a:pt x="382" y="85"/>
                  <a:pt x="367" y="99"/>
                </a:cubicBezTo>
                <a:close/>
                <a:moveTo>
                  <a:pt x="269" y="42"/>
                </a:moveTo>
                <a:lnTo>
                  <a:pt x="269"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2" y="0"/>
                  <a:pt x="276" y="14"/>
                  <a:pt x="276" y="28"/>
                </a:cubicBezTo>
                <a:cubicBezTo>
                  <a:pt x="276" y="35"/>
                  <a:pt x="276" y="35"/>
                  <a:pt x="269" y="42"/>
                </a:cubicBezTo>
                <a:close/>
                <a:moveTo>
                  <a:pt x="233" y="191"/>
                </a:moveTo>
                <a:lnTo>
                  <a:pt x="233" y="191"/>
                </a:lnTo>
                <a:cubicBezTo>
                  <a:pt x="332" y="191"/>
                  <a:pt x="332" y="191"/>
                  <a:pt x="332" y="191"/>
                </a:cubicBezTo>
                <a:lnTo>
                  <a:pt x="332" y="198"/>
                </a:lnTo>
                <a:cubicBezTo>
                  <a:pt x="332" y="247"/>
                  <a:pt x="353" y="290"/>
                  <a:pt x="389" y="318"/>
                </a:cubicBezTo>
                <a:cubicBezTo>
                  <a:pt x="389" y="424"/>
                  <a:pt x="389" y="424"/>
                  <a:pt x="389" y="424"/>
                </a:cubicBezTo>
                <a:cubicBezTo>
                  <a:pt x="389" y="438"/>
                  <a:pt x="403" y="452"/>
                  <a:pt x="417" y="452"/>
                </a:cubicBezTo>
                <a:cubicBezTo>
                  <a:pt x="431" y="452"/>
                  <a:pt x="445" y="438"/>
                  <a:pt x="445" y="424"/>
                </a:cubicBezTo>
                <a:cubicBezTo>
                  <a:pt x="445" y="346"/>
                  <a:pt x="445" y="346"/>
                  <a:pt x="445" y="346"/>
                </a:cubicBezTo>
                <a:cubicBezTo>
                  <a:pt x="459" y="346"/>
                  <a:pt x="466" y="346"/>
                  <a:pt x="480" y="346"/>
                </a:cubicBezTo>
                <a:cubicBezTo>
                  <a:pt x="502" y="346"/>
                  <a:pt x="516" y="346"/>
                  <a:pt x="530" y="339"/>
                </a:cubicBezTo>
                <a:cubicBezTo>
                  <a:pt x="495" y="488"/>
                  <a:pt x="495" y="488"/>
                  <a:pt x="495" y="488"/>
                </a:cubicBezTo>
                <a:cubicBezTo>
                  <a:pt x="488"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lose/>
                <a:moveTo>
                  <a:pt x="276" y="424"/>
                </a:moveTo>
                <a:lnTo>
                  <a:pt x="276" y="424"/>
                </a:lnTo>
                <a:cubicBezTo>
                  <a:pt x="276" y="438"/>
                  <a:pt x="290" y="452"/>
                  <a:pt x="304" y="452"/>
                </a:cubicBezTo>
                <a:cubicBezTo>
                  <a:pt x="318" y="452"/>
                  <a:pt x="332" y="438"/>
                  <a:pt x="332" y="424"/>
                </a:cubicBezTo>
                <a:cubicBezTo>
                  <a:pt x="332" y="276"/>
                  <a:pt x="332" y="276"/>
                  <a:pt x="332" y="276"/>
                </a:cubicBezTo>
                <a:cubicBezTo>
                  <a:pt x="332" y="254"/>
                  <a:pt x="318" y="247"/>
                  <a:pt x="304" y="247"/>
                </a:cubicBezTo>
                <a:cubicBezTo>
                  <a:pt x="290" y="247"/>
                  <a:pt x="276" y="254"/>
                  <a:pt x="276" y="276"/>
                </a:cubicBezTo>
                <a:lnTo>
                  <a:pt x="276" y="424"/>
                </a:lnTo>
                <a:close/>
                <a:moveTo>
                  <a:pt x="219" y="276"/>
                </a:moveTo>
                <a:lnTo>
                  <a:pt x="219" y="276"/>
                </a:lnTo>
                <a:cubicBezTo>
                  <a:pt x="219" y="254"/>
                  <a:pt x="205" y="247"/>
                  <a:pt x="191" y="247"/>
                </a:cubicBezTo>
                <a:cubicBezTo>
                  <a:pt x="177" y="247"/>
                  <a:pt x="162" y="254"/>
                  <a:pt x="162" y="276"/>
                </a:cubicBezTo>
                <a:cubicBezTo>
                  <a:pt x="162" y="424"/>
                  <a:pt x="162" y="424"/>
                  <a:pt x="162" y="424"/>
                </a:cubicBezTo>
                <a:cubicBezTo>
                  <a:pt x="162" y="438"/>
                  <a:pt x="177" y="452"/>
                  <a:pt x="191" y="452"/>
                </a:cubicBezTo>
                <a:cubicBezTo>
                  <a:pt x="205" y="452"/>
                  <a:pt x="219" y="438"/>
                  <a:pt x="219" y="424"/>
                </a:cubicBezTo>
                <a:lnTo>
                  <a:pt x="219" y="276"/>
                </a:lnTo>
                <a:close/>
              </a:path>
            </a:pathLst>
          </a:custGeom>
          <a:solidFill>
            <a:schemeClr val="tx1"/>
          </a:solidFill>
          <a:ln>
            <a:noFill/>
          </a:ln>
          <a:effectLst/>
        </p:spPr>
        <p:txBody>
          <a:bodyPr wrap="none" anchor="ctr"/>
          <a:lstStyle/>
          <a:p>
            <a:endParaRPr lang="en-US"/>
          </a:p>
        </p:txBody>
      </p:sp>
      <p:sp>
        <p:nvSpPr>
          <p:cNvPr id="78" name="Freeform 111"/>
          <p:cNvSpPr>
            <a:spLocks noChangeArrowheads="1"/>
          </p:cNvSpPr>
          <p:nvPr/>
        </p:nvSpPr>
        <p:spPr bwMode="auto">
          <a:xfrm>
            <a:off x="1310054" y="3274763"/>
            <a:ext cx="337997" cy="286188"/>
          </a:xfrm>
          <a:custGeom>
            <a:avLst/>
            <a:gdLst>
              <a:gd name="T0" fmla="*/ 173405 w 602"/>
              <a:gd name="T1" fmla="*/ 114823 h 510"/>
              <a:gd name="T2" fmla="*/ 173405 w 602"/>
              <a:gd name="T3" fmla="*/ 28164 h 510"/>
              <a:gd name="T4" fmla="*/ 173405 w 602"/>
              <a:gd name="T5" fmla="*/ 114823 h 510"/>
              <a:gd name="T6" fmla="*/ 193997 w 602"/>
              <a:gd name="T7" fmla="*/ 61383 h 510"/>
              <a:gd name="T8" fmla="*/ 143059 w 602"/>
              <a:gd name="T9" fmla="*/ 71494 h 510"/>
              <a:gd name="T10" fmla="*/ 193997 w 602"/>
              <a:gd name="T11" fmla="*/ 81604 h 510"/>
              <a:gd name="T12" fmla="*/ 193997 w 602"/>
              <a:gd name="T13" fmla="*/ 61383 h 510"/>
              <a:gd name="T14" fmla="*/ 132583 w 602"/>
              <a:gd name="T15" fmla="*/ 35747 h 510"/>
              <a:gd name="T16" fmla="*/ 119939 w 602"/>
              <a:gd name="T17" fmla="*/ 15165 h 510"/>
              <a:gd name="T18" fmla="*/ 130054 w 602"/>
              <a:gd name="T19" fmla="*/ 0 h 510"/>
              <a:gd name="T20" fmla="*/ 138002 w 602"/>
              <a:gd name="T21" fmla="*/ 5055 h 510"/>
              <a:gd name="T22" fmla="*/ 132583 w 602"/>
              <a:gd name="T23" fmla="*/ 35747 h 510"/>
              <a:gd name="T24" fmla="*/ 97179 w 602"/>
              <a:gd name="T25" fmla="*/ 15165 h 510"/>
              <a:gd name="T26" fmla="*/ 50938 w 602"/>
              <a:gd name="T27" fmla="*/ 58856 h 510"/>
              <a:gd name="T28" fmla="*/ 79116 w 602"/>
              <a:gd name="T29" fmla="*/ 5055 h 510"/>
              <a:gd name="T30" fmla="*/ 99708 w 602"/>
              <a:gd name="T31" fmla="*/ 10110 h 510"/>
              <a:gd name="T32" fmla="*/ 84174 w 602"/>
              <a:gd name="T33" fmla="*/ 68966 h 510"/>
              <a:gd name="T34" fmla="*/ 119939 w 602"/>
              <a:gd name="T35" fmla="*/ 68966 h 510"/>
              <a:gd name="T36" fmla="*/ 140530 w 602"/>
              <a:gd name="T37" fmla="*/ 114823 h 510"/>
              <a:gd name="T38" fmla="*/ 150646 w 602"/>
              <a:gd name="T39" fmla="*/ 163207 h 510"/>
              <a:gd name="T40" fmla="*/ 160761 w 602"/>
              <a:gd name="T41" fmla="*/ 124933 h 510"/>
              <a:gd name="T42" fmla="*/ 188939 w 602"/>
              <a:gd name="T43" fmla="*/ 122406 h 510"/>
              <a:gd name="T44" fmla="*/ 175934 w 602"/>
              <a:gd name="T45" fmla="*/ 176206 h 510"/>
              <a:gd name="T46" fmla="*/ 165819 w 602"/>
              <a:gd name="T47" fmla="*/ 183789 h 510"/>
              <a:gd name="T48" fmla="*/ 163290 w 602"/>
              <a:gd name="T49" fmla="*/ 183789 h 510"/>
              <a:gd name="T50" fmla="*/ 50938 w 602"/>
              <a:gd name="T51" fmla="*/ 183789 h 510"/>
              <a:gd name="T52" fmla="*/ 50938 w 602"/>
              <a:gd name="T53" fmla="*/ 183789 h 510"/>
              <a:gd name="T54" fmla="*/ 40822 w 602"/>
              <a:gd name="T55" fmla="*/ 176206 h 510"/>
              <a:gd name="T56" fmla="*/ 10115 w 602"/>
              <a:gd name="T57" fmla="*/ 89186 h 510"/>
              <a:gd name="T58" fmla="*/ 10115 w 602"/>
              <a:gd name="T59" fmla="*/ 68966 h 510"/>
              <a:gd name="T60" fmla="*/ 84174 w 602"/>
              <a:gd name="T61" fmla="*/ 68966 h 510"/>
              <a:gd name="T62" fmla="*/ 99708 w 602"/>
              <a:gd name="T63" fmla="*/ 153097 h 510"/>
              <a:gd name="T64" fmla="*/ 119939 w 602"/>
              <a:gd name="T65" fmla="*/ 153097 h 510"/>
              <a:gd name="T66" fmla="*/ 109823 w 602"/>
              <a:gd name="T67" fmla="*/ 89186 h 510"/>
              <a:gd name="T68" fmla="*/ 99708 w 602"/>
              <a:gd name="T69" fmla="*/ 153097 h 510"/>
              <a:gd name="T70" fmla="*/ 79116 w 602"/>
              <a:gd name="T71" fmla="*/ 99658 h 510"/>
              <a:gd name="T72" fmla="*/ 58524 w 602"/>
              <a:gd name="T73" fmla="*/ 99658 h 510"/>
              <a:gd name="T74" fmla="*/ 69001 w 602"/>
              <a:gd name="T75" fmla="*/ 163207 h 510"/>
              <a:gd name="T76" fmla="*/ 79116 w 602"/>
              <a:gd name="T77" fmla="*/ 99658 h 5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10">
                <a:moveTo>
                  <a:pt x="480" y="318"/>
                </a:moveTo>
                <a:lnTo>
                  <a:pt x="480" y="318"/>
                </a:lnTo>
                <a:cubicBezTo>
                  <a:pt x="410" y="318"/>
                  <a:pt x="360" y="269"/>
                  <a:pt x="360" y="198"/>
                </a:cubicBezTo>
                <a:cubicBezTo>
                  <a:pt x="360" y="127"/>
                  <a:pt x="410" y="78"/>
                  <a:pt x="480" y="78"/>
                </a:cubicBezTo>
                <a:cubicBezTo>
                  <a:pt x="551" y="78"/>
                  <a:pt x="601" y="127"/>
                  <a:pt x="601" y="198"/>
                </a:cubicBezTo>
                <a:cubicBezTo>
                  <a:pt x="601" y="269"/>
                  <a:pt x="551" y="318"/>
                  <a:pt x="480" y="318"/>
                </a:cubicBezTo>
                <a:close/>
                <a:moveTo>
                  <a:pt x="537" y="170"/>
                </a:moveTo>
                <a:lnTo>
                  <a:pt x="537" y="170"/>
                </a:lnTo>
                <a:cubicBezTo>
                  <a:pt x="424" y="170"/>
                  <a:pt x="424" y="170"/>
                  <a:pt x="424" y="170"/>
                </a:cubicBezTo>
                <a:cubicBezTo>
                  <a:pt x="410" y="170"/>
                  <a:pt x="396" y="184"/>
                  <a:pt x="396" y="198"/>
                </a:cubicBezTo>
                <a:cubicBezTo>
                  <a:pt x="396" y="212"/>
                  <a:pt x="410" y="226"/>
                  <a:pt x="424" y="226"/>
                </a:cubicBezTo>
                <a:cubicBezTo>
                  <a:pt x="537" y="226"/>
                  <a:pt x="537" y="226"/>
                  <a:pt x="537" y="226"/>
                </a:cubicBezTo>
                <a:cubicBezTo>
                  <a:pt x="551" y="226"/>
                  <a:pt x="565" y="212"/>
                  <a:pt x="565" y="198"/>
                </a:cubicBezTo>
                <a:cubicBezTo>
                  <a:pt x="565" y="184"/>
                  <a:pt x="551" y="170"/>
                  <a:pt x="537" y="170"/>
                </a:cubicBezTo>
                <a:close/>
                <a:moveTo>
                  <a:pt x="367" y="99"/>
                </a:moveTo>
                <a:lnTo>
                  <a:pt x="367" y="99"/>
                </a:lnTo>
                <a:cubicBezTo>
                  <a:pt x="332" y="42"/>
                  <a:pt x="332" y="42"/>
                  <a:pt x="332" y="42"/>
                </a:cubicBezTo>
                <a:cubicBezTo>
                  <a:pt x="332" y="35"/>
                  <a:pt x="332" y="35"/>
                  <a:pt x="332" y="28"/>
                </a:cubicBezTo>
                <a:cubicBezTo>
                  <a:pt x="332" y="14"/>
                  <a:pt x="339" y="0"/>
                  <a:pt x="360" y="0"/>
                </a:cubicBezTo>
                <a:cubicBezTo>
                  <a:pt x="367" y="0"/>
                  <a:pt x="382" y="7"/>
                  <a:pt x="382" y="14"/>
                </a:cubicBezTo>
                <a:cubicBezTo>
                  <a:pt x="410" y="63"/>
                  <a:pt x="410" y="63"/>
                  <a:pt x="410" y="63"/>
                </a:cubicBezTo>
                <a:cubicBezTo>
                  <a:pt x="396" y="71"/>
                  <a:pt x="374" y="85"/>
                  <a:pt x="367" y="99"/>
                </a:cubicBezTo>
                <a:close/>
                <a:moveTo>
                  <a:pt x="269" y="42"/>
                </a:moveTo>
                <a:lnTo>
                  <a:pt x="269" y="42"/>
                </a:lnTo>
                <a:cubicBezTo>
                  <a:pt x="205" y="163"/>
                  <a:pt x="205" y="163"/>
                  <a:pt x="205" y="163"/>
                </a:cubicBezTo>
                <a:cubicBezTo>
                  <a:pt x="141" y="163"/>
                  <a:pt x="141" y="163"/>
                  <a:pt x="141" y="163"/>
                </a:cubicBezTo>
                <a:cubicBezTo>
                  <a:pt x="219" y="14"/>
                  <a:pt x="219" y="14"/>
                  <a:pt x="219" y="14"/>
                </a:cubicBezTo>
                <a:cubicBezTo>
                  <a:pt x="226" y="7"/>
                  <a:pt x="233" y="0"/>
                  <a:pt x="247" y="0"/>
                </a:cubicBezTo>
                <a:cubicBezTo>
                  <a:pt x="261" y="0"/>
                  <a:pt x="276" y="14"/>
                  <a:pt x="276" y="28"/>
                </a:cubicBezTo>
                <a:cubicBezTo>
                  <a:pt x="276" y="35"/>
                  <a:pt x="269" y="35"/>
                  <a:pt x="269" y="42"/>
                </a:cubicBezTo>
                <a:close/>
                <a:moveTo>
                  <a:pt x="233" y="191"/>
                </a:moveTo>
                <a:lnTo>
                  <a:pt x="233" y="191"/>
                </a:lnTo>
                <a:cubicBezTo>
                  <a:pt x="332" y="191"/>
                  <a:pt x="332" y="191"/>
                  <a:pt x="332" y="191"/>
                </a:cubicBezTo>
                <a:lnTo>
                  <a:pt x="332" y="198"/>
                </a:lnTo>
                <a:cubicBezTo>
                  <a:pt x="332" y="247"/>
                  <a:pt x="353" y="290"/>
                  <a:pt x="389" y="318"/>
                </a:cubicBezTo>
                <a:cubicBezTo>
                  <a:pt x="389" y="424"/>
                  <a:pt x="389" y="424"/>
                  <a:pt x="389" y="424"/>
                </a:cubicBezTo>
                <a:cubicBezTo>
                  <a:pt x="389" y="438"/>
                  <a:pt x="396" y="452"/>
                  <a:pt x="417" y="452"/>
                </a:cubicBezTo>
                <a:cubicBezTo>
                  <a:pt x="431" y="452"/>
                  <a:pt x="445" y="438"/>
                  <a:pt x="445" y="424"/>
                </a:cubicBezTo>
                <a:cubicBezTo>
                  <a:pt x="445" y="346"/>
                  <a:pt x="445" y="346"/>
                  <a:pt x="445" y="346"/>
                </a:cubicBezTo>
                <a:cubicBezTo>
                  <a:pt x="452" y="346"/>
                  <a:pt x="466" y="346"/>
                  <a:pt x="480" y="346"/>
                </a:cubicBezTo>
                <a:cubicBezTo>
                  <a:pt x="495" y="346"/>
                  <a:pt x="509" y="346"/>
                  <a:pt x="523" y="339"/>
                </a:cubicBezTo>
                <a:cubicBezTo>
                  <a:pt x="487" y="488"/>
                  <a:pt x="487" y="488"/>
                  <a:pt x="487" y="488"/>
                </a:cubicBezTo>
                <a:cubicBezTo>
                  <a:pt x="487" y="502"/>
                  <a:pt x="473"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34" y="191"/>
                  <a:pt x="134" y="191"/>
                  <a:pt x="134" y="191"/>
                </a:cubicBezTo>
                <a:cubicBezTo>
                  <a:pt x="233" y="191"/>
                  <a:pt x="233" y="191"/>
                  <a:pt x="233" y="191"/>
                </a:cubicBezTo>
                <a:close/>
                <a:moveTo>
                  <a:pt x="276" y="424"/>
                </a:moveTo>
                <a:lnTo>
                  <a:pt x="276" y="424"/>
                </a:lnTo>
                <a:cubicBezTo>
                  <a:pt x="276" y="438"/>
                  <a:pt x="283" y="452"/>
                  <a:pt x="304" y="452"/>
                </a:cubicBezTo>
                <a:cubicBezTo>
                  <a:pt x="318" y="452"/>
                  <a:pt x="332" y="438"/>
                  <a:pt x="332" y="424"/>
                </a:cubicBezTo>
                <a:cubicBezTo>
                  <a:pt x="332" y="276"/>
                  <a:pt x="332" y="276"/>
                  <a:pt x="332" y="276"/>
                </a:cubicBezTo>
                <a:cubicBezTo>
                  <a:pt x="332" y="254"/>
                  <a:pt x="318" y="247"/>
                  <a:pt x="304" y="247"/>
                </a:cubicBezTo>
                <a:cubicBezTo>
                  <a:pt x="283" y="247"/>
                  <a:pt x="276" y="254"/>
                  <a:pt x="276" y="276"/>
                </a:cubicBezTo>
                <a:lnTo>
                  <a:pt x="276" y="424"/>
                </a:lnTo>
                <a:close/>
                <a:moveTo>
                  <a:pt x="219" y="276"/>
                </a:moveTo>
                <a:lnTo>
                  <a:pt x="219" y="276"/>
                </a:lnTo>
                <a:cubicBezTo>
                  <a:pt x="219" y="254"/>
                  <a:pt x="205" y="247"/>
                  <a:pt x="191" y="247"/>
                </a:cubicBezTo>
                <a:cubicBezTo>
                  <a:pt x="169" y="247"/>
                  <a:pt x="162" y="254"/>
                  <a:pt x="162" y="276"/>
                </a:cubicBezTo>
                <a:cubicBezTo>
                  <a:pt x="162" y="424"/>
                  <a:pt x="162" y="424"/>
                  <a:pt x="162" y="424"/>
                </a:cubicBezTo>
                <a:cubicBezTo>
                  <a:pt x="162" y="438"/>
                  <a:pt x="169" y="452"/>
                  <a:pt x="191" y="452"/>
                </a:cubicBezTo>
                <a:cubicBezTo>
                  <a:pt x="205" y="452"/>
                  <a:pt x="219" y="438"/>
                  <a:pt x="219" y="424"/>
                </a:cubicBezTo>
                <a:lnTo>
                  <a:pt x="219" y="276"/>
                </a:lnTo>
                <a:close/>
              </a:path>
            </a:pathLst>
          </a:custGeom>
          <a:solidFill>
            <a:schemeClr val="tx1"/>
          </a:solidFill>
          <a:ln>
            <a:noFill/>
          </a:ln>
          <a:effectLst/>
        </p:spPr>
        <p:txBody>
          <a:bodyPr wrap="none" anchor="ctr"/>
          <a:lstStyle/>
          <a:p>
            <a:endParaRPr lang="en-US"/>
          </a:p>
        </p:txBody>
      </p:sp>
      <p:sp>
        <p:nvSpPr>
          <p:cNvPr id="88" name="Freeform 121"/>
          <p:cNvSpPr>
            <a:spLocks noChangeArrowheads="1"/>
          </p:cNvSpPr>
          <p:nvPr/>
        </p:nvSpPr>
        <p:spPr bwMode="auto">
          <a:xfrm>
            <a:off x="3620089" y="2681459"/>
            <a:ext cx="337998" cy="273851"/>
          </a:xfrm>
          <a:custGeom>
            <a:avLst/>
            <a:gdLst>
              <a:gd name="T0" fmla="*/ 207003 w 602"/>
              <a:gd name="T1" fmla="*/ 175851 h 488"/>
              <a:gd name="T2" fmla="*/ 207003 w 602"/>
              <a:gd name="T3" fmla="*/ 175851 h 488"/>
              <a:gd name="T4" fmla="*/ 10115 w 602"/>
              <a:gd name="T5" fmla="*/ 175851 h 488"/>
              <a:gd name="T6" fmla="*/ 0 w 602"/>
              <a:gd name="T7" fmla="*/ 165740 h 488"/>
              <a:gd name="T8" fmla="*/ 0 w 602"/>
              <a:gd name="T9" fmla="*/ 30693 h 488"/>
              <a:gd name="T10" fmla="*/ 10115 w 602"/>
              <a:gd name="T11" fmla="*/ 20221 h 488"/>
              <a:gd name="T12" fmla="*/ 53467 w 602"/>
              <a:gd name="T13" fmla="*/ 20221 h 488"/>
              <a:gd name="T14" fmla="*/ 69001 w 602"/>
              <a:gd name="T15" fmla="*/ 5055 h 488"/>
              <a:gd name="T16" fmla="*/ 76588 w 602"/>
              <a:gd name="T17" fmla="*/ 0 h 488"/>
              <a:gd name="T18" fmla="*/ 138002 w 602"/>
              <a:gd name="T19" fmla="*/ 0 h 488"/>
              <a:gd name="T20" fmla="*/ 145589 w 602"/>
              <a:gd name="T21" fmla="*/ 2528 h 488"/>
              <a:gd name="T22" fmla="*/ 145589 w 602"/>
              <a:gd name="T23" fmla="*/ 2528 h 488"/>
              <a:gd name="T24" fmla="*/ 163291 w 602"/>
              <a:gd name="T25" fmla="*/ 20221 h 488"/>
              <a:gd name="T26" fmla="*/ 207003 w 602"/>
              <a:gd name="T27" fmla="*/ 20221 h 488"/>
              <a:gd name="T28" fmla="*/ 217119 w 602"/>
              <a:gd name="T29" fmla="*/ 30693 h 488"/>
              <a:gd name="T30" fmla="*/ 217119 w 602"/>
              <a:gd name="T31" fmla="*/ 165740 h 488"/>
              <a:gd name="T32" fmla="*/ 207003 w 602"/>
              <a:gd name="T33" fmla="*/ 175851 h 488"/>
              <a:gd name="T34" fmla="*/ 107295 w 602"/>
              <a:gd name="T35" fmla="*/ 33220 h 488"/>
              <a:gd name="T36" fmla="*/ 107295 w 602"/>
              <a:gd name="T37" fmla="*/ 33220 h 488"/>
              <a:gd name="T38" fmla="*/ 45880 w 602"/>
              <a:gd name="T39" fmla="*/ 94245 h 488"/>
              <a:gd name="T40" fmla="*/ 107295 w 602"/>
              <a:gd name="T41" fmla="*/ 155630 h 488"/>
              <a:gd name="T42" fmla="*/ 168348 w 602"/>
              <a:gd name="T43" fmla="*/ 94245 h 488"/>
              <a:gd name="T44" fmla="*/ 107295 w 602"/>
              <a:gd name="T45" fmla="*/ 33220 h 488"/>
              <a:gd name="T46" fmla="*/ 107295 w 602"/>
              <a:gd name="T47" fmla="*/ 135048 h 488"/>
              <a:gd name="T48" fmla="*/ 107295 w 602"/>
              <a:gd name="T49" fmla="*/ 135048 h 488"/>
              <a:gd name="T50" fmla="*/ 66472 w 602"/>
              <a:gd name="T51" fmla="*/ 94245 h 488"/>
              <a:gd name="T52" fmla="*/ 107295 w 602"/>
              <a:gd name="T53" fmla="*/ 53441 h 488"/>
              <a:gd name="T54" fmla="*/ 148118 w 602"/>
              <a:gd name="T55" fmla="*/ 94245 h 488"/>
              <a:gd name="T56" fmla="*/ 107295 w 602"/>
              <a:gd name="T57" fmla="*/ 135048 h 4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2" h="488">
                <a:moveTo>
                  <a:pt x="573" y="487"/>
                </a:moveTo>
                <a:lnTo>
                  <a:pt x="573" y="487"/>
                </a:lnTo>
                <a:cubicBezTo>
                  <a:pt x="28" y="487"/>
                  <a:pt x="28" y="487"/>
                  <a:pt x="28" y="487"/>
                </a:cubicBezTo>
                <a:cubicBezTo>
                  <a:pt x="7" y="487"/>
                  <a:pt x="0" y="480"/>
                  <a:pt x="0" y="459"/>
                </a:cubicBezTo>
                <a:cubicBezTo>
                  <a:pt x="0" y="85"/>
                  <a:pt x="0" y="85"/>
                  <a:pt x="0" y="85"/>
                </a:cubicBezTo>
                <a:cubicBezTo>
                  <a:pt x="0" y="71"/>
                  <a:pt x="7" y="56"/>
                  <a:pt x="28" y="56"/>
                </a:cubicBezTo>
                <a:cubicBezTo>
                  <a:pt x="148" y="56"/>
                  <a:pt x="148" y="56"/>
                  <a:pt x="148" y="56"/>
                </a:cubicBezTo>
                <a:cubicBezTo>
                  <a:pt x="191" y="14"/>
                  <a:pt x="191" y="14"/>
                  <a:pt x="191" y="14"/>
                </a:cubicBezTo>
                <a:cubicBezTo>
                  <a:pt x="198" y="7"/>
                  <a:pt x="205" y="0"/>
                  <a:pt x="212" y="0"/>
                </a:cubicBezTo>
                <a:cubicBezTo>
                  <a:pt x="382" y="0"/>
                  <a:pt x="382" y="0"/>
                  <a:pt x="382" y="0"/>
                </a:cubicBezTo>
                <a:cubicBezTo>
                  <a:pt x="389" y="0"/>
                  <a:pt x="396" y="0"/>
                  <a:pt x="403" y="7"/>
                </a:cubicBezTo>
                <a:cubicBezTo>
                  <a:pt x="452" y="56"/>
                  <a:pt x="452" y="56"/>
                  <a:pt x="452" y="56"/>
                </a:cubicBezTo>
                <a:cubicBezTo>
                  <a:pt x="573" y="56"/>
                  <a:pt x="573" y="56"/>
                  <a:pt x="573" y="56"/>
                </a:cubicBezTo>
                <a:cubicBezTo>
                  <a:pt x="587" y="56"/>
                  <a:pt x="601" y="71"/>
                  <a:pt x="601" y="85"/>
                </a:cubicBezTo>
                <a:cubicBezTo>
                  <a:pt x="601" y="459"/>
                  <a:pt x="601" y="459"/>
                  <a:pt x="601" y="459"/>
                </a:cubicBezTo>
                <a:cubicBezTo>
                  <a:pt x="601" y="480"/>
                  <a:pt x="587" y="487"/>
                  <a:pt x="573" y="487"/>
                </a:cubicBezTo>
                <a:close/>
                <a:moveTo>
                  <a:pt x="297" y="92"/>
                </a:moveTo>
                <a:lnTo>
                  <a:pt x="297" y="92"/>
                </a:lnTo>
                <a:cubicBezTo>
                  <a:pt x="205" y="92"/>
                  <a:pt x="127" y="169"/>
                  <a:pt x="127" y="261"/>
                </a:cubicBezTo>
                <a:cubicBezTo>
                  <a:pt x="127" y="360"/>
                  <a:pt x="205" y="431"/>
                  <a:pt x="297" y="431"/>
                </a:cubicBezTo>
                <a:cubicBezTo>
                  <a:pt x="396" y="431"/>
                  <a:pt x="466" y="360"/>
                  <a:pt x="466" y="261"/>
                </a:cubicBezTo>
                <a:cubicBezTo>
                  <a:pt x="466" y="169"/>
                  <a:pt x="396" y="92"/>
                  <a:pt x="297" y="92"/>
                </a:cubicBezTo>
                <a:close/>
                <a:moveTo>
                  <a:pt x="297" y="374"/>
                </a:moveTo>
                <a:lnTo>
                  <a:pt x="297" y="374"/>
                </a:lnTo>
                <a:cubicBezTo>
                  <a:pt x="233" y="374"/>
                  <a:pt x="184" y="325"/>
                  <a:pt x="184" y="261"/>
                </a:cubicBezTo>
                <a:cubicBezTo>
                  <a:pt x="184" y="198"/>
                  <a:pt x="233" y="148"/>
                  <a:pt x="297" y="148"/>
                </a:cubicBezTo>
                <a:cubicBezTo>
                  <a:pt x="361" y="148"/>
                  <a:pt x="410" y="198"/>
                  <a:pt x="410" y="261"/>
                </a:cubicBezTo>
                <a:cubicBezTo>
                  <a:pt x="410" y="325"/>
                  <a:pt x="361" y="374"/>
                  <a:pt x="297" y="374"/>
                </a:cubicBezTo>
                <a:close/>
              </a:path>
            </a:pathLst>
          </a:custGeom>
          <a:solidFill>
            <a:schemeClr val="tx1"/>
          </a:solidFill>
          <a:ln>
            <a:noFill/>
          </a:ln>
          <a:effectLst/>
        </p:spPr>
        <p:txBody>
          <a:bodyPr wrap="none" anchor="ctr"/>
          <a:lstStyle/>
          <a:p>
            <a:endParaRPr lang="en-US"/>
          </a:p>
        </p:txBody>
      </p:sp>
      <p:sp>
        <p:nvSpPr>
          <p:cNvPr id="89" name="Freeform 122"/>
          <p:cNvSpPr>
            <a:spLocks noChangeArrowheads="1"/>
          </p:cNvSpPr>
          <p:nvPr/>
        </p:nvSpPr>
        <p:spPr bwMode="auto">
          <a:xfrm>
            <a:off x="2463435" y="2649385"/>
            <a:ext cx="328128" cy="337998"/>
          </a:xfrm>
          <a:custGeom>
            <a:avLst/>
            <a:gdLst>
              <a:gd name="T0" fmla="*/ 210770 w 588"/>
              <a:gd name="T1" fmla="*/ 166187 h 602"/>
              <a:gd name="T2" fmla="*/ 210770 w 588"/>
              <a:gd name="T3" fmla="*/ 166187 h 602"/>
              <a:gd name="T4" fmla="*/ 172350 w 588"/>
              <a:gd name="T5" fmla="*/ 186418 h 602"/>
              <a:gd name="T6" fmla="*/ 137162 w 588"/>
              <a:gd name="T7" fmla="*/ 166187 h 602"/>
              <a:gd name="T8" fmla="*/ 172350 w 588"/>
              <a:gd name="T9" fmla="*/ 145594 h 602"/>
              <a:gd name="T10" fmla="*/ 190303 w 588"/>
              <a:gd name="T11" fmla="*/ 148123 h 602"/>
              <a:gd name="T12" fmla="*/ 190303 w 588"/>
              <a:gd name="T13" fmla="*/ 130421 h 602"/>
              <a:gd name="T14" fmla="*/ 190303 w 588"/>
              <a:gd name="T15" fmla="*/ 63946 h 602"/>
              <a:gd name="T16" fmla="*/ 76121 w 588"/>
              <a:gd name="T17" fmla="*/ 89596 h 602"/>
              <a:gd name="T18" fmla="*/ 76121 w 588"/>
              <a:gd name="T19" fmla="*/ 196534 h 602"/>
              <a:gd name="T20" fmla="*/ 38061 w 588"/>
              <a:gd name="T21" fmla="*/ 217127 h 602"/>
              <a:gd name="T22" fmla="*/ 0 w 588"/>
              <a:gd name="T23" fmla="*/ 196534 h 602"/>
              <a:gd name="T24" fmla="*/ 38061 w 588"/>
              <a:gd name="T25" fmla="*/ 176303 h 602"/>
              <a:gd name="T26" fmla="*/ 55655 w 588"/>
              <a:gd name="T27" fmla="*/ 178831 h 602"/>
              <a:gd name="T28" fmla="*/ 55655 w 588"/>
              <a:gd name="T29" fmla="*/ 163658 h 602"/>
              <a:gd name="T30" fmla="*/ 55655 w 588"/>
              <a:gd name="T31" fmla="*/ 40824 h 602"/>
              <a:gd name="T32" fmla="*/ 66068 w 588"/>
              <a:gd name="T33" fmla="*/ 30708 h 602"/>
              <a:gd name="T34" fmla="*/ 200357 w 588"/>
              <a:gd name="T35" fmla="*/ 0 h 602"/>
              <a:gd name="T36" fmla="*/ 210770 w 588"/>
              <a:gd name="T37" fmla="*/ 10477 h 602"/>
              <a:gd name="T38" fmla="*/ 210770 w 588"/>
              <a:gd name="T39" fmla="*/ 155710 h 602"/>
              <a:gd name="T40" fmla="*/ 210770 w 588"/>
              <a:gd name="T41" fmla="*/ 163658 h 602"/>
              <a:gd name="T42" fmla="*/ 210770 w 588"/>
              <a:gd name="T43" fmla="*/ 166187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8" h="602">
                <a:moveTo>
                  <a:pt x="587" y="460"/>
                </a:moveTo>
                <a:lnTo>
                  <a:pt x="587" y="460"/>
                </a:lnTo>
                <a:cubicBezTo>
                  <a:pt x="587" y="495"/>
                  <a:pt x="537" y="516"/>
                  <a:pt x="480" y="516"/>
                </a:cubicBezTo>
                <a:cubicBezTo>
                  <a:pt x="424" y="516"/>
                  <a:pt x="382" y="495"/>
                  <a:pt x="382" y="460"/>
                </a:cubicBezTo>
                <a:cubicBezTo>
                  <a:pt x="382" y="431"/>
                  <a:pt x="424" y="403"/>
                  <a:pt x="480" y="403"/>
                </a:cubicBezTo>
                <a:cubicBezTo>
                  <a:pt x="502" y="403"/>
                  <a:pt x="516" y="410"/>
                  <a:pt x="530" y="410"/>
                </a:cubicBezTo>
                <a:cubicBezTo>
                  <a:pt x="530" y="361"/>
                  <a:pt x="530" y="361"/>
                  <a:pt x="530" y="361"/>
                </a:cubicBezTo>
                <a:cubicBezTo>
                  <a:pt x="530" y="177"/>
                  <a:pt x="530" y="177"/>
                  <a:pt x="530" y="177"/>
                </a:cubicBezTo>
                <a:cubicBezTo>
                  <a:pt x="212" y="248"/>
                  <a:pt x="212" y="248"/>
                  <a:pt x="212" y="248"/>
                </a:cubicBezTo>
                <a:cubicBezTo>
                  <a:pt x="212" y="544"/>
                  <a:pt x="212" y="544"/>
                  <a:pt x="212" y="544"/>
                </a:cubicBezTo>
                <a:cubicBezTo>
                  <a:pt x="212" y="580"/>
                  <a:pt x="162" y="601"/>
                  <a:pt x="106" y="601"/>
                </a:cubicBezTo>
                <a:cubicBezTo>
                  <a:pt x="49" y="601"/>
                  <a:pt x="0" y="580"/>
                  <a:pt x="0" y="544"/>
                </a:cubicBezTo>
                <a:cubicBezTo>
                  <a:pt x="0" y="516"/>
                  <a:pt x="49" y="488"/>
                  <a:pt x="106" y="488"/>
                </a:cubicBezTo>
                <a:cubicBezTo>
                  <a:pt x="120" y="488"/>
                  <a:pt x="141" y="495"/>
                  <a:pt x="155" y="495"/>
                </a:cubicBezTo>
                <a:cubicBezTo>
                  <a:pt x="155" y="453"/>
                  <a:pt x="155" y="453"/>
                  <a:pt x="155" y="453"/>
                </a:cubicBezTo>
                <a:cubicBezTo>
                  <a:pt x="155" y="113"/>
                  <a:pt x="155" y="113"/>
                  <a:pt x="155" y="113"/>
                </a:cubicBezTo>
                <a:cubicBezTo>
                  <a:pt x="155" y="92"/>
                  <a:pt x="184" y="85"/>
                  <a:pt x="184" y="85"/>
                </a:cubicBezTo>
                <a:cubicBezTo>
                  <a:pt x="558" y="0"/>
                  <a:pt x="558" y="0"/>
                  <a:pt x="558" y="0"/>
                </a:cubicBezTo>
                <a:cubicBezTo>
                  <a:pt x="572" y="0"/>
                  <a:pt x="587" y="15"/>
                  <a:pt x="587" y="29"/>
                </a:cubicBezTo>
                <a:cubicBezTo>
                  <a:pt x="587" y="431"/>
                  <a:pt x="587" y="431"/>
                  <a:pt x="587" y="431"/>
                </a:cubicBezTo>
                <a:cubicBezTo>
                  <a:pt x="587" y="453"/>
                  <a:pt x="587" y="453"/>
                  <a:pt x="587" y="453"/>
                </a:cubicBezTo>
                <a:cubicBezTo>
                  <a:pt x="587" y="460"/>
                  <a:pt x="587" y="460"/>
                  <a:pt x="587" y="460"/>
                </a:cubicBezTo>
              </a:path>
            </a:pathLst>
          </a:custGeom>
          <a:solidFill>
            <a:schemeClr val="tx1"/>
          </a:solidFill>
          <a:ln>
            <a:noFill/>
          </a:ln>
          <a:effectLst/>
        </p:spPr>
        <p:txBody>
          <a:bodyPr wrap="none" anchor="ctr"/>
          <a:lstStyle/>
          <a:p>
            <a:endParaRPr lang="en-US"/>
          </a:p>
        </p:txBody>
      </p:sp>
      <p:sp>
        <p:nvSpPr>
          <p:cNvPr id="90" name="Freeform 123"/>
          <p:cNvSpPr>
            <a:spLocks noChangeArrowheads="1"/>
          </p:cNvSpPr>
          <p:nvPr/>
        </p:nvSpPr>
        <p:spPr bwMode="auto">
          <a:xfrm>
            <a:off x="1368031" y="2751730"/>
            <a:ext cx="222042" cy="202305"/>
          </a:xfrm>
          <a:custGeom>
            <a:avLst/>
            <a:gdLst>
              <a:gd name="T0" fmla="*/ 132074 w 397"/>
              <a:gd name="T1" fmla="*/ 129814 h 361"/>
              <a:gd name="T2" fmla="*/ 132074 w 397"/>
              <a:gd name="T3" fmla="*/ 129814 h 361"/>
              <a:gd name="T4" fmla="*/ 121997 w 397"/>
              <a:gd name="T5" fmla="*/ 119718 h 361"/>
              <a:gd name="T6" fmla="*/ 121997 w 397"/>
              <a:gd name="T7" fmla="*/ 10097 h 361"/>
              <a:gd name="T8" fmla="*/ 132074 w 397"/>
              <a:gd name="T9" fmla="*/ 0 h 361"/>
              <a:gd name="T10" fmla="*/ 142510 w 397"/>
              <a:gd name="T11" fmla="*/ 10097 h 361"/>
              <a:gd name="T12" fmla="*/ 142510 w 397"/>
              <a:gd name="T13" fmla="*/ 119718 h 361"/>
              <a:gd name="T14" fmla="*/ 132074 w 397"/>
              <a:gd name="T15" fmla="*/ 129814 h 361"/>
              <a:gd name="T16" fmla="*/ 91408 w 397"/>
              <a:gd name="T17" fmla="*/ 129814 h 361"/>
              <a:gd name="T18" fmla="*/ 91408 w 397"/>
              <a:gd name="T19" fmla="*/ 129814 h 361"/>
              <a:gd name="T20" fmla="*/ 81332 w 397"/>
              <a:gd name="T21" fmla="*/ 119718 h 361"/>
              <a:gd name="T22" fmla="*/ 81332 w 397"/>
              <a:gd name="T23" fmla="*/ 38223 h 361"/>
              <a:gd name="T24" fmla="*/ 91408 w 397"/>
              <a:gd name="T25" fmla="*/ 28126 h 361"/>
              <a:gd name="T26" fmla="*/ 101844 w 397"/>
              <a:gd name="T27" fmla="*/ 38223 h 361"/>
              <a:gd name="T28" fmla="*/ 101844 w 397"/>
              <a:gd name="T29" fmla="*/ 119718 h 361"/>
              <a:gd name="T30" fmla="*/ 91408 w 397"/>
              <a:gd name="T31" fmla="*/ 129814 h 361"/>
              <a:gd name="T32" fmla="*/ 50742 w 397"/>
              <a:gd name="T33" fmla="*/ 129814 h 361"/>
              <a:gd name="T34" fmla="*/ 50742 w 397"/>
              <a:gd name="T35" fmla="*/ 129814 h 361"/>
              <a:gd name="T36" fmla="*/ 40666 w 397"/>
              <a:gd name="T37" fmla="*/ 119718 h 361"/>
              <a:gd name="T38" fmla="*/ 40666 w 397"/>
              <a:gd name="T39" fmla="*/ 63825 h 361"/>
              <a:gd name="T40" fmla="*/ 50742 w 397"/>
              <a:gd name="T41" fmla="*/ 53368 h 361"/>
              <a:gd name="T42" fmla="*/ 61179 w 397"/>
              <a:gd name="T43" fmla="*/ 63825 h 361"/>
              <a:gd name="T44" fmla="*/ 61179 w 397"/>
              <a:gd name="T45" fmla="*/ 119718 h 361"/>
              <a:gd name="T46" fmla="*/ 50742 w 397"/>
              <a:gd name="T47" fmla="*/ 129814 h 361"/>
              <a:gd name="T48" fmla="*/ 10076 w 397"/>
              <a:gd name="T49" fmla="*/ 129814 h 361"/>
              <a:gd name="T50" fmla="*/ 10076 w 397"/>
              <a:gd name="T51" fmla="*/ 129814 h 361"/>
              <a:gd name="T52" fmla="*/ 0 w 397"/>
              <a:gd name="T53" fmla="*/ 119718 h 361"/>
              <a:gd name="T54" fmla="*/ 0 w 397"/>
              <a:gd name="T55" fmla="*/ 91591 h 361"/>
              <a:gd name="T56" fmla="*/ 10076 w 397"/>
              <a:gd name="T57" fmla="*/ 81495 h 361"/>
              <a:gd name="T58" fmla="*/ 20153 w 397"/>
              <a:gd name="T59" fmla="*/ 91591 h 361"/>
              <a:gd name="T60" fmla="*/ 20153 w 397"/>
              <a:gd name="T61" fmla="*/ 119718 h 361"/>
              <a:gd name="T62" fmla="*/ 10076 w 397"/>
              <a:gd name="T63" fmla="*/ 129814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7" h="361">
                <a:moveTo>
                  <a:pt x="367" y="360"/>
                </a:moveTo>
                <a:lnTo>
                  <a:pt x="367" y="360"/>
                </a:lnTo>
                <a:cubicBezTo>
                  <a:pt x="346" y="360"/>
                  <a:pt x="339" y="346"/>
                  <a:pt x="339" y="332"/>
                </a:cubicBezTo>
                <a:cubicBezTo>
                  <a:pt x="339" y="28"/>
                  <a:pt x="339" y="28"/>
                  <a:pt x="339" y="28"/>
                </a:cubicBezTo>
                <a:cubicBezTo>
                  <a:pt x="339" y="14"/>
                  <a:pt x="346" y="0"/>
                  <a:pt x="367" y="0"/>
                </a:cubicBezTo>
                <a:cubicBezTo>
                  <a:pt x="381" y="0"/>
                  <a:pt x="396" y="14"/>
                  <a:pt x="396" y="28"/>
                </a:cubicBezTo>
                <a:cubicBezTo>
                  <a:pt x="396" y="332"/>
                  <a:pt x="396" y="332"/>
                  <a:pt x="396" y="332"/>
                </a:cubicBezTo>
                <a:cubicBezTo>
                  <a:pt x="396" y="346"/>
                  <a:pt x="381" y="360"/>
                  <a:pt x="367" y="360"/>
                </a:cubicBezTo>
                <a:close/>
                <a:moveTo>
                  <a:pt x="254" y="360"/>
                </a:moveTo>
                <a:lnTo>
                  <a:pt x="254" y="360"/>
                </a:lnTo>
                <a:cubicBezTo>
                  <a:pt x="233" y="360"/>
                  <a:pt x="226" y="346"/>
                  <a:pt x="226" y="332"/>
                </a:cubicBezTo>
                <a:cubicBezTo>
                  <a:pt x="226" y="106"/>
                  <a:pt x="226" y="106"/>
                  <a:pt x="226" y="106"/>
                </a:cubicBezTo>
                <a:cubicBezTo>
                  <a:pt x="226" y="85"/>
                  <a:pt x="233" y="78"/>
                  <a:pt x="254" y="78"/>
                </a:cubicBezTo>
                <a:cubicBezTo>
                  <a:pt x="268" y="78"/>
                  <a:pt x="283" y="85"/>
                  <a:pt x="283" y="106"/>
                </a:cubicBezTo>
                <a:cubicBezTo>
                  <a:pt x="283" y="332"/>
                  <a:pt x="283" y="332"/>
                  <a:pt x="283" y="332"/>
                </a:cubicBezTo>
                <a:cubicBezTo>
                  <a:pt x="283" y="346"/>
                  <a:pt x="268" y="360"/>
                  <a:pt x="254" y="360"/>
                </a:cubicBezTo>
                <a:close/>
                <a:moveTo>
                  <a:pt x="141" y="360"/>
                </a:moveTo>
                <a:lnTo>
                  <a:pt x="141" y="360"/>
                </a:lnTo>
                <a:cubicBezTo>
                  <a:pt x="120" y="360"/>
                  <a:pt x="113" y="346"/>
                  <a:pt x="113" y="332"/>
                </a:cubicBezTo>
                <a:cubicBezTo>
                  <a:pt x="113" y="177"/>
                  <a:pt x="113" y="177"/>
                  <a:pt x="113" y="177"/>
                </a:cubicBezTo>
                <a:cubicBezTo>
                  <a:pt x="113" y="163"/>
                  <a:pt x="120" y="148"/>
                  <a:pt x="141" y="148"/>
                </a:cubicBezTo>
                <a:cubicBezTo>
                  <a:pt x="155" y="148"/>
                  <a:pt x="170" y="163"/>
                  <a:pt x="170" y="177"/>
                </a:cubicBezTo>
                <a:cubicBezTo>
                  <a:pt x="170" y="332"/>
                  <a:pt x="170" y="332"/>
                  <a:pt x="170" y="332"/>
                </a:cubicBezTo>
                <a:cubicBezTo>
                  <a:pt x="170" y="346"/>
                  <a:pt x="155" y="360"/>
                  <a:pt x="141" y="360"/>
                </a:cubicBezTo>
                <a:close/>
                <a:moveTo>
                  <a:pt x="28" y="360"/>
                </a:moveTo>
                <a:lnTo>
                  <a:pt x="28" y="360"/>
                </a:lnTo>
                <a:cubicBezTo>
                  <a:pt x="7" y="360"/>
                  <a:pt x="0" y="346"/>
                  <a:pt x="0" y="332"/>
                </a:cubicBezTo>
                <a:cubicBezTo>
                  <a:pt x="0" y="254"/>
                  <a:pt x="0" y="254"/>
                  <a:pt x="0" y="254"/>
                </a:cubicBezTo>
                <a:cubicBezTo>
                  <a:pt x="0" y="240"/>
                  <a:pt x="7" y="226"/>
                  <a:pt x="28" y="226"/>
                </a:cubicBezTo>
                <a:cubicBezTo>
                  <a:pt x="42" y="226"/>
                  <a:pt x="56" y="240"/>
                  <a:pt x="56" y="254"/>
                </a:cubicBezTo>
                <a:cubicBezTo>
                  <a:pt x="56" y="332"/>
                  <a:pt x="56" y="332"/>
                  <a:pt x="56" y="332"/>
                </a:cubicBezTo>
                <a:cubicBezTo>
                  <a:pt x="56" y="346"/>
                  <a:pt x="42" y="360"/>
                  <a:pt x="28" y="360"/>
                </a:cubicBezTo>
                <a:close/>
              </a:path>
            </a:pathLst>
          </a:custGeom>
          <a:solidFill>
            <a:schemeClr val="tx1"/>
          </a:solidFill>
          <a:ln>
            <a:noFill/>
          </a:ln>
          <a:effectLst/>
        </p:spPr>
        <p:txBody>
          <a:bodyPr wrap="none" anchor="ctr"/>
          <a:lstStyle/>
          <a:p>
            <a:endParaRPr lang="en-US"/>
          </a:p>
        </p:txBody>
      </p:sp>
      <p:sp>
        <p:nvSpPr>
          <p:cNvPr id="100" name="Freeform 133"/>
          <p:cNvSpPr>
            <a:spLocks noChangeArrowheads="1"/>
          </p:cNvSpPr>
          <p:nvPr/>
        </p:nvSpPr>
        <p:spPr bwMode="auto">
          <a:xfrm>
            <a:off x="3620089" y="2148557"/>
            <a:ext cx="337998" cy="157897"/>
          </a:xfrm>
          <a:custGeom>
            <a:avLst/>
            <a:gdLst>
              <a:gd name="T0" fmla="*/ 207003 w 602"/>
              <a:gd name="T1" fmla="*/ 71084 h 283"/>
              <a:gd name="T2" fmla="*/ 207003 w 602"/>
              <a:gd name="T3" fmla="*/ 71084 h 283"/>
              <a:gd name="T4" fmla="*/ 207003 w 602"/>
              <a:gd name="T5" fmla="*/ 91189 h 283"/>
              <a:gd name="T6" fmla="*/ 196527 w 602"/>
              <a:gd name="T7" fmla="*/ 101241 h 283"/>
              <a:gd name="T8" fmla="*/ 10115 w 602"/>
              <a:gd name="T9" fmla="*/ 101241 h 283"/>
              <a:gd name="T10" fmla="*/ 0 w 602"/>
              <a:gd name="T11" fmla="*/ 91189 h 283"/>
              <a:gd name="T12" fmla="*/ 0 w 602"/>
              <a:gd name="T13" fmla="*/ 10052 h 283"/>
              <a:gd name="T14" fmla="*/ 10115 w 602"/>
              <a:gd name="T15" fmla="*/ 0 h 283"/>
              <a:gd name="T16" fmla="*/ 196527 w 602"/>
              <a:gd name="T17" fmla="*/ 0 h 283"/>
              <a:gd name="T18" fmla="*/ 207003 w 602"/>
              <a:gd name="T19" fmla="*/ 10052 h 283"/>
              <a:gd name="T20" fmla="*/ 207003 w 602"/>
              <a:gd name="T21" fmla="*/ 30157 h 283"/>
              <a:gd name="T22" fmla="*/ 217119 w 602"/>
              <a:gd name="T23" fmla="*/ 40568 h 283"/>
              <a:gd name="T24" fmla="*/ 217119 w 602"/>
              <a:gd name="T25" fmla="*/ 60673 h 283"/>
              <a:gd name="T26" fmla="*/ 207003 w 602"/>
              <a:gd name="T27" fmla="*/ 71084 h 283"/>
              <a:gd name="T28" fmla="*/ 186411 w 602"/>
              <a:gd name="T29" fmla="*/ 60673 h 283"/>
              <a:gd name="T30" fmla="*/ 186411 w 602"/>
              <a:gd name="T31" fmla="*/ 60673 h 283"/>
              <a:gd name="T32" fmla="*/ 186411 w 602"/>
              <a:gd name="T33" fmla="*/ 40568 h 283"/>
              <a:gd name="T34" fmla="*/ 186411 w 602"/>
              <a:gd name="T35" fmla="*/ 20105 h 283"/>
              <a:gd name="T36" fmla="*/ 20592 w 602"/>
              <a:gd name="T37" fmla="*/ 20105 h 283"/>
              <a:gd name="T38" fmla="*/ 20592 w 602"/>
              <a:gd name="T39" fmla="*/ 81136 h 283"/>
              <a:gd name="T40" fmla="*/ 186411 w 602"/>
              <a:gd name="T41" fmla="*/ 81136 h 283"/>
              <a:gd name="T42" fmla="*/ 186411 w 602"/>
              <a:gd name="T43" fmla="*/ 60673 h 283"/>
              <a:gd name="T44" fmla="*/ 176296 w 602"/>
              <a:gd name="T45" fmla="*/ 71084 h 283"/>
              <a:gd name="T46" fmla="*/ 176296 w 602"/>
              <a:gd name="T47" fmla="*/ 71084 h 283"/>
              <a:gd name="T48" fmla="*/ 30707 w 602"/>
              <a:gd name="T49" fmla="*/ 71084 h 283"/>
              <a:gd name="T50" fmla="*/ 30707 w 602"/>
              <a:gd name="T51" fmla="*/ 30157 h 283"/>
              <a:gd name="T52" fmla="*/ 176296 w 602"/>
              <a:gd name="T53" fmla="*/ 30157 h 283"/>
              <a:gd name="T54" fmla="*/ 176296 w 602"/>
              <a:gd name="T55" fmla="*/ 71084 h 2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283">
                <a:moveTo>
                  <a:pt x="573" y="198"/>
                </a:moveTo>
                <a:lnTo>
                  <a:pt x="573" y="198"/>
                </a:lnTo>
                <a:cubicBezTo>
                  <a:pt x="573" y="254"/>
                  <a:pt x="573" y="254"/>
                  <a:pt x="573" y="254"/>
                </a:cubicBezTo>
                <a:cubicBezTo>
                  <a:pt x="573" y="275"/>
                  <a:pt x="558" y="282"/>
                  <a:pt x="544" y="282"/>
                </a:cubicBezTo>
                <a:cubicBezTo>
                  <a:pt x="28" y="282"/>
                  <a:pt x="28" y="282"/>
                  <a:pt x="28" y="282"/>
                </a:cubicBezTo>
                <a:cubicBezTo>
                  <a:pt x="7" y="282"/>
                  <a:pt x="0" y="275"/>
                  <a:pt x="0" y="254"/>
                </a:cubicBezTo>
                <a:cubicBezTo>
                  <a:pt x="0" y="28"/>
                  <a:pt x="0" y="28"/>
                  <a:pt x="0" y="28"/>
                </a:cubicBezTo>
                <a:cubicBezTo>
                  <a:pt x="0" y="14"/>
                  <a:pt x="7" y="0"/>
                  <a:pt x="28" y="0"/>
                </a:cubicBezTo>
                <a:cubicBezTo>
                  <a:pt x="544" y="0"/>
                  <a:pt x="544" y="0"/>
                  <a:pt x="544" y="0"/>
                </a:cubicBezTo>
                <a:cubicBezTo>
                  <a:pt x="558" y="0"/>
                  <a:pt x="573" y="14"/>
                  <a:pt x="573" y="28"/>
                </a:cubicBezTo>
                <a:cubicBezTo>
                  <a:pt x="573" y="84"/>
                  <a:pt x="573" y="84"/>
                  <a:pt x="573" y="84"/>
                </a:cubicBezTo>
                <a:cubicBezTo>
                  <a:pt x="587" y="84"/>
                  <a:pt x="601" y="99"/>
                  <a:pt x="601" y="113"/>
                </a:cubicBezTo>
                <a:cubicBezTo>
                  <a:pt x="601" y="169"/>
                  <a:pt x="601" y="169"/>
                  <a:pt x="601" y="169"/>
                </a:cubicBezTo>
                <a:cubicBezTo>
                  <a:pt x="601" y="190"/>
                  <a:pt x="587" y="198"/>
                  <a:pt x="573" y="198"/>
                </a:cubicBezTo>
                <a:close/>
                <a:moveTo>
                  <a:pt x="516" y="169"/>
                </a:moveTo>
                <a:lnTo>
                  <a:pt x="516" y="169"/>
                </a:lnTo>
                <a:cubicBezTo>
                  <a:pt x="516" y="113"/>
                  <a:pt x="516" y="113"/>
                  <a:pt x="516" y="113"/>
                </a:cubicBezTo>
                <a:cubicBezTo>
                  <a:pt x="516" y="56"/>
                  <a:pt x="516" y="56"/>
                  <a:pt x="516" y="56"/>
                </a:cubicBezTo>
                <a:cubicBezTo>
                  <a:pt x="57" y="56"/>
                  <a:pt x="57" y="56"/>
                  <a:pt x="57" y="56"/>
                </a:cubicBezTo>
                <a:cubicBezTo>
                  <a:pt x="57" y="226"/>
                  <a:pt x="57" y="226"/>
                  <a:pt x="57" y="226"/>
                </a:cubicBezTo>
                <a:cubicBezTo>
                  <a:pt x="516" y="226"/>
                  <a:pt x="516" y="226"/>
                  <a:pt x="516" y="226"/>
                </a:cubicBezTo>
                <a:lnTo>
                  <a:pt x="516" y="169"/>
                </a:lnTo>
                <a:close/>
                <a:moveTo>
                  <a:pt x="488" y="198"/>
                </a:moveTo>
                <a:lnTo>
                  <a:pt x="488" y="198"/>
                </a:lnTo>
                <a:cubicBezTo>
                  <a:pt x="85" y="198"/>
                  <a:pt x="85" y="198"/>
                  <a:pt x="85" y="198"/>
                </a:cubicBezTo>
                <a:cubicBezTo>
                  <a:pt x="85" y="84"/>
                  <a:pt x="85" y="84"/>
                  <a:pt x="85" y="84"/>
                </a:cubicBezTo>
                <a:cubicBezTo>
                  <a:pt x="488" y="84"/>
                  <a:pt x="488" y="84"/>
                  <a:pt x="488" y="84"/>
                </a:cubicBezTo>
                <a:lnTo>
                  <a:pt x="488" y="198"/>
                </a:lnTo>
                <a:close/>
              </a:path>
            </a:pathLst>
          </a:custGeom>
          <a:solidFill>
            <a:schemeClr val="tx1"/>
          </a:solidFill>
          <a:ln>
            <a:noFill/>
          </a:ln>
          <a:effectLst/>
        </p:spPr>
        <p:txBody>
          <a:bodyPr wrap="none" anchor="ctr"/>
          <a:lstStyle/>
          <a:p>
            <a:endParaRPr lang="en-US"/>
          </a:p>
        </p:txBody>
      </p:sp>
      <p:sp>
        <p:nvSpPr>
          <p:cNvPr id="101" name="Freeform 134"/>
          <p:cNvSpPr>
            <a:spLocks noChangeArrowheads="1"/>
          </p:cNvSpPr>
          <p:nvPr/>
        </p:nvSpPr>
        <p:spPr bwMode="auto">
          <a:xfrm>
            <a:off x="2463435" y="2148557"/>
            <a:ext cx="340465" cy="157897"/>
          </a:xfrm>
          <a:custGeom>
            <a:avLst/>
            <a:gdLst>
              <a:gd name="T0" fmla="*/ 208276 w 609"/>
              <a:gd name="T1" fmla="*/ 71084 h 283"/>
              <a:gd name="T2" fmla="*/ 208276 w 609"/>
              <a:gd name="T3" fmla="*/ 71084 h 283"/>
              <a:gd name="T4" fmla="*/ 208276 w 609"/>
              <a:gd name="T5" fmla="*/ 91189 h 283"/>
              <a:gd name="T6" fmla="*/ 198203 w 609"/>
              <a:gd name="T7" fmla="*/ 101241 h 283"/>
              <a:gd name="T8" fmla="*/ 10072 w 609"/>
              <a:gd name="T9" fmla="*/ 101241 h 283"/>
              <a:gd name="T10" fmla="*/ 0 w 609"/>
              <a:gd name="T11" fmla="*/ 91189 h 283"/>
              <a:gd name="T12" fmla="*/ 0 w 609"/>
              <a:gd name="T13" fmla="*/ 10052 h 283"/>
              <a:gd name="T14" fmla="*/ 10072 w 609"/>
              <a:gd name="T15" fmla="*/ 0 h 283"/>
              <a:gd name="T16" fmla="*/ 198203 w 609"/>
              <a:gd name="T17" fmla="*/ 0 h 283"/>
              <a:gd name="T18" fmla="*/ 208276 w 609"/>
              <a:gd name="T19" fmla="*/ 10052 h 283"/>
              <a:gd name="T20" fmla="*/ 208276 w 609"/>
              <a:gd name="T21" fmla="*/ 30157 h 283"/>
              <a:gd name="T22" fmla="*/ 218707 w 609"/>
              <a:gd name="T23" fmla="*/ 40568 h 283"/>
              <a:gd name="T24" fmla="*/ 218707 w 609"/>
              <a:gd name="T25" fmla="*/ 60673 h 283"/>
              <a:gd name="T26" fmla="*/ 208276 w 609"/>
              <a:gd name="T27" fmla="*/ 71084 h 283"/>
              <a:gd name="T28" fmla="*/ 188131 w 609"/>
              <a:gd name="T29" fmla="*/ 60673 h 283"/>
              <a:gd name="T30" fmla="*/ 188131 w 609"/>
              <a:gd name="T31" fmla="*/ 60673 h 283"/>
              <a:gd name="T32" fmla="*/ 188131 w 609"/>
              <a:gd name="T33" fmla="*/ 40568 h 283"/>
              <a:gd name="T34" fmla="*/ 188131 w 609"/>
              <a:gd name="T35" fmla="*/ 20105 h 283"/>
              <a:gd name="T36" fmla="*/ 20144 w 609"/>
              <a:gd name="T37" fmla="*/ 20105 h 283"/>
              <a:gd name="T38" fmla="*/ 20144 w 609"/>
              <a:gd name="T39" fmla="*/ 81136 h 283"/>
              <a:gd name="T40" fmla="*/ 188131 w 609"/>
              <a:gd name="T41" fmla="*/ 81136 h 283"/>
              <a:gd name="T42" fmla="*/ 188131 w 609"/>
              <a:gd name="T43" fmla="*/ 60673 h 283"/>
              <a:gd name="T44" fmla="*/ 126980 w 609"/>
              <a:gd name="T45" fmla="*/ 71084 h 283"/>
              <a:gd name="T46" fmla="*/ 126980 w 609"/>
              <a:gd name="T47" fmla="*/ 71084 h 283"/>
              <a:gd name="T48" fmla="*/ 126980 w 609"/>
              <a:gd name="T49" fmla="*/ 71084 h 283"/>
              <a:gd name="T50" fmla="*/ 30576 w 609"/>
              <a:gd name="T51" fmla="*/ 71084 h 283"/>
              <a:gd name="T52" fmla="*/ 30576 w 609"/>
              <a:gd name="T53" fmla="*/ 30157 h 283"/>
              <a:gd name="T54" fmla="*/ 126980 w 609"/>
              <a:gd name="T55" fmla="*/ 30157 h 283"/>
              <a:gd name="T56" fmla="*/ 126980 w 609"/>
              <a:gd name="T57" fmla="*/ 71084 h 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9" h="283">
                <a:moveTo>
                  <a:pt x="579" y="198"/>
                </a:moveTo>
                <a:lnTo>
                  <a:pt x="579" y="198"/>
                </a:lnTo>
                <a:cubicBezTo>
                  <a:pt x="579" y="254"/>
                  <a:pt x="579" y="254"/>
                  <a:pt x="579" y="254"/>
                </a:cubicBezTo>
                <a:cubicBezTo>
                  <a:pt x="579" y="275"/>
                  <a:pt x="565" y="282"/>
                  <a:pt x="551" y="282"/>
                </a:cubicBezTo>
                <a:cubicBezTo>
                  <a:pt x="28" y="282"/>
                  <a:pt x="28" y="282"/>
                  <a:pt x="28" y="282"/>
                </a:cubicBezTo>
                <a:cubicBezTo>
                  <a:pt x="14" y="282"/>
                  <a:pt x="0" y="275"/>
                  <a:pt x="0" y="254"/>
                </a:cubicBezTo>
                <a:cubicBezTo>
                  <a:pt x="0" y="28"/>
                  <a:pt x="0" y="28"/>
                  <a:pt x="0" y="28"/>
                </a:cubicBezTo>
                <a:cubicBezTo>
                  <a:pt x="0" y="14"/>
                  <a:pt x="14" y="0"/>
                  <a:pt x="28" y="0"/>
                </a:cubicBezTo>
                <a:cubicBezTo>
                  <a:pt x="551" y="0"/>
                  <a:pt x="551" y="0"/>
                  <a:pt x="551" y="0"/>
                </a:cubicBezTo>
                <a:cubicBezTo>
                  <a:pt x="565" y="0"/>
                  <a:pt x="579" y="14"/>
                  <a:pt x="579" y="28"/>
                </a:cubicBezTo>
                <a:cubicBezTo>
                  <a:pt x="579" y="84"/>
                  <a:pt x="579" y="84"/>
                  <a:pt x="579" y="84"/>
                </a:cubicBezTo>
                <a:cubicBezTo>
                  <a:pt x="594" y="84"/>
                  <a:pt x="608" y="99"/>
                  <a:pt x="608" y="113"/>
                </a:cubicBezTo>
                <a:cubicBezTo>
                  <a:pt x="608" y="169"/>
                  <a:pt x="608" y="169"/>
                  <a:pt x="608" y="169"/>
                </a:cubicBezTo>
                <a:cubicBezTo>
                  <a:pt x="608" y="190"/>
                  <a:pt x="594" y="198"/>
                  <a:pt x="579" y="198"/>
                </a:cubicBezTo>
                <a:close/>
                <a:moveTo>
                  <a:pt x="523" y="169"/>
                </a:moveTo>
                <a:lnTo>
                  <a:pt x="523" y="169"/>
                </a:lnTo>
                <a:cubicBezTo>
                  <a:pt x="523" y="113"/>
                  <a:pt x="523" y="113"/>
                  <a:pt x="523" y="113"/>
                </a:cubicBezTo>
                <a:cubicBezTo>
                  <a:pt x="523" y="56"/>
                  <a:pt x="523" y="56"/>
                  <a:pt x="523" y="56"/>
                </a:cubicBezTo>
                <a:cubicBezTo>
                  <a:pt x="56" y="56"/>
                  <a:pt x="56" y="56"/>
                  <a:pt x="56" y="56"/>
                </a:cubicBezTo>
                <a:cubicBezTo>
                  <a:pt x="56" y="226"/>
                  <a:pt x="56" y="226"/>
                  <a:pt x="56" y="226"/>
                </a:cubicBezTo>
                <a:cubicBezTo>
                  <a:pt x="523" y="226"/>
                  <a:pt x="523" y="226"/>
                  <a:pt x="523" y="226"/>
                </a:cubicBezTo>
                <a:lnTo>
                  <a:pt x="523" y="169"/>
                </a:lnTo>
                <a:close/>
                <a:moveTo>
                  <a:pt x="353" y="198"/>
                </a:moveTo>
                <a:lnTo>
                  <a:pt x="353" y="198"/>
                </a:lnTo>
                <a:cubicBezTo>
                  <a:pt x="85" y="198"/>
                  <a:pt x="85" y="198"/>
                  <a:pt x="85" y="198"/>
                </a:cubicBezTo>
                <a:cubicBezTo>
                  <a:pt x="85" y="84"/>
                  <a:pt x="85" y="84"/>
                  <a:pt x="85" y="84"/>
                </a:cubicBezTo>
                <a:cubicBezTo>
                  <a:pt x="353" y="84"/>
                  <a:pt x="353" y="84"/>
                  <a:pt x="353" y="84"/>
                </a:cubicBezTo>
                <a:lnTo>
                  <a:pt x="353" y="198"/>
                </a:lnTo>
                <a:close/>
              </a:path>
            </a:pathLst>
          </a:custGeom>
          <a:solidFill>
            <a:schemeClr val="tx1"/>
          </a:solidFill>
          <a:ln>
            <a:noFill/>
          </a:ln>
          <a:effectLst/>
        </p:spPr>
        <p:txBody>
          <a:bodyPr wrap="none" anchor="ctr"/>
          <a:lstStyle/>
          <a:p>
            <a:endParaRPr lang="en-US"/>
          </a:p>
        </p:txBody>
      </p:sp>
      <p:sp>
        <p:nvSpPr>
          <p:cNvPr id="102" name="Freeform 135"/>
          <p:cNvSpPr>
            <a:spLocks noChangeArrowheads="1"/>
          </p:cNvSpPr>
          <p:nvPr/>
        </p:nvSpPr>
        <p:spPr bwMode="auto">
          <a:xfrm>
            <a:off x="1310054" y="2154683"/>
            <a:ext cx="337997" cy="157897"/>
          </a:xfrm>
          <a:custGeom>
            <a:avLst/>
            <a:gdLst>
              <a:gd name="T0" fmla="*/ 206641 w 602"/>
              <a:gd name="T1" fmla="*/ 71084 h 283"/>
              <a:gd name="T2" fmla="*/ 206641 w 602"/>
              <a:gd name="T3" fmla="*/ 71084 h 283"/>
              <a:gd name="T4" fmla="*/ 206641 w 602"/>
              <a:gd name="T5" fmla="*/ 91189 h 283"/>
              <a:gd name="T6" fmla="*/ 196526 w 602"/>
              <a:gd name="T7" fmla="*/ 101241 h 283"/>
              <a:gd name="T8" fmla="*/ 10115 w 602"/>
              <a:gd name="T9" fmla="*/ 101241 h 283"/>
              <a:gd name="T10" fmla="*/ 0 w 602"/>
              <a:gd name="T11" fmla="*/ 91189 h 283"/>
              <a:gd name="T12" fmla="*/ 0 w 602"/>
              <a:gd name="T13" fmla="*/ 10052 h 283"/>
              <a:gd name="T14" fmla="*/ 10115 w 602"/>
              <a:gd name="T15" fmla="*/ 0 h 283"/>
              <a:gd name="T16" fmla="*/ 196526 w 602"/>
              <a:gd name="T17" fmla="*/ 0 h 283"/>
              <a:gd name="T18" fmla="*/ 206641 w 602"/>
              <a:gd name="T19" fmla="*/ 10052 h 283"/>
              <a:gd name="T20" fmla="*/ 206641 w 602"/>
              <a:gd name="T21" fmla="*/ 30157 h 283"/>
              <a:gd name="T22" fmla="*/ 217118 w 602"/>
              <a:gd name="T23" fmla="*/ 40568 h 283"/>
              <a:gd name="T24" fmla="*/ 217118 w 602"/>
              <a:gd name="T25" fmla="*/ 60673 h 283"/>
              <a:gd name="T26" fmla="*/ 206641 w 602"/>
              <a:gd name="T27" fmla="*/ 71084 h 283"/>
              <a:gd name="T28" fmla="*/ 186411 w 602"/>
              <a:gd name="T29" fmla="*/ 60673 h 283"/>
              <a:gd name="T30" fmla="*/ 186411 w 602"/>
              <a:gd name="T31" fmla="*/ 60673 h 283"/>
              <a:gd name="T32" fmla="*/ 186411 w 602"/>
              <a:gd name="T33" fmla="*/ 40568 h 283"/>
              <a:gd name="T34" fmla="*/ 186411 w 602"/>
              <a:gd name="T35" fmla="*/ 20105 h 283"/>
              <a:gd name="T36" fmla="*/ 183882 w 602"/>
              <a:gd name="T37" fmla="*/ 20105 h 283"/>
              <a:gd name="T38" fmla="*/ 183882 w 602"/>
              <a:gd name="T39" fmla="*/ 20105 h 283"/>
              <a:gd name="T40" fmla="*/ 124996 w 602"/>
              <a:gd name="T41" fmla="*/ 20105 h 283"/>
              <a:gd name="T42" fmla="*/ 124996 w 602"/>
              <a:gd name="T43" fmla="*/ 20105 h 283"/>
              <a:gd name="T44" fmla="*/ 20231 w 602"/>
              <a:gd name="T45" fmla="*/ 20105 h 283"/>
              <a:gd name="T46" fmla="*/ 20231 w 602"/>
              <a:gd name="T47" fmla="*/ 81136 h 283"/>
              <a:gd name="T48" fmla="*/ 186411 w 602"/>
              <a:gd name="T49" fmla="*/ 81136 h 283"/>
              <a:gd name="T50" fmla="*/ 186411 w 602"/>
              <a:gd name="T51" fmla="*/ 60673 h 283"/>
              <a:gd name="T52" fmla="*/ 74058 w 602"/>
              <a:gd name="T53" fmla="*/ 71084 h 283"/>
              <a:gd name="T54" fmla="*/ 74058 w 602"/>
              <a:gd name="T55" fmla="*/ 71084 h 283"/>
              <a:gd name="T56" fmla="*/ 30707 w 602"/>
              <a:gd name="T57" fmla="*/ 71084 h 283"/>
              <a:gd name="T58" fmla="*/ 30707 w 602"/>
              <a:gd name="T59" fmla="*/ 30157 h 283"/>
              <a:gd name="T60" fmla="*/ 74058 w 602"/>
              <a:gd name="T61" fmla="*/ 30157 h 283"/>
              <a:gd name="T62" fmla="*/ 74058 w 602"/>
              <a:gd name="T63" fmla="*/ 71084 h 2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283">
                <a:moveTo>
                  <a:pt x="572" y="198"/>
                </a:moveTo>
                <a:lnTo>
                  <a:pt x="572" y="198"/>
                </a:lnTo>
                <a:cubicBezTo>
                  <a:pt x="572" y="254"/>
                  <a:pt x="572" y="254"/>
                  <a:pt x="572" y="254"/>
                </a:cubicBezTo>
                <a:cubicBezTo>
                  <a:pt x="572" y="275"/>
                  <a:pt x="565" y="282"/>
                  <a:pt x="544" y="282"/>
                </a:cubicBezTo>
                <a:cubicBezTo>
                  <a:pt x="28" y="282"/>
                  <a:pt x="28" y="282"/>
                  <a:pt x="28" y="282"/>
                </a:cubicBezTo>
                <a:cubicBezTo>
                  <a:pt x="14" y="282"/>
                  <a:pt x="0" y="275"/>
                  <a:pt x="0" y="254"/>
                </a:cubicBezTo>
                <a:cubicBezTo>
                  <a:pt x="0" y="28"/>
                  <a:pt x="0" y="28"/>
                  <a:pt x="0" y="28"/>
                </a:cubicBezTo>
                <a:cubicBezTo>
                  <a:pt x="0" y="14"/>
                  <a:pt x="14" y="0"/>
                  <a:pt x="28" y="0"/>
                </a:cubicBezTo>
                <a:cubicBezTo>
                  <a:pt x="544" y="0"/>
                  <a:pt x="544" y="0"/>
                  <a:pt x="544" y="0"/>
                </a:cubicBezTo>
                <a:cubicBezTo>
                  <a:pt x="565" y="0"/>
                  <a:pt x="572" y="14"/>
                  <a:pt x="572" y="28"/>
                </a:cubicBezTo>
                <a:cubicBezTo>
                  <a:pt x="572" y="84"/>
                  <a:pt x="572" y="84"/>
                  <a:pt x="572" y="84"/>
                </a:cubicBezTo>
                <a:cubicBezTo>
                  <a:pt x="594" y="84"/>
                  <a:pt x="601" y="99"/>
                  <a:pt x="601" y="113"/>
                </a:cubicBezTo>
                <a:cubicBezTo>
                  <a:pt x="601" y="169"/>
                  <a:pt x="601" y="169"/>
                  <a:pt x="601" y="169"/>
                </a:cubicBezTo>
                <a:cubicBezTo>
                  <a:pt x="601" y="190"/>
                  <a:pt x="594" y="198"/>
                  <a:pt x="572" y="198"/>
                </a:cubicBezTo>
                <a:close/>
                <a:moveTo>
                  <a:pt x="516" y="169"/>
                </a:moveTo>
                <a:lnTo>
                  <a:pt x="516" y="169"/>
                </a:lnTo>
                <a:cubicBezTo>
                  <a:pt x="516" y="113"/>
                  <a:pt x="516" y="113"/>
                  <a:pt x="516" y="113"/>
                </a:cubicBezTo>
                <a:cubicBezTo>
                  <a:pt x="516" y="56"/>
                  <a:pt x="516" y="56"/>
                  <a:pt x="516" y="56"/>
                </a:cubicBezTo>
                <a:cubicBezTo>
                  <a:pt x="509" y="56"/>
                  <a:pt x="509" y="56"/>
                  <a:pt x="509" y="56"/>
                </a:cubicBezTo>
                <a:cubicBezTo>
                  <a:pt x="346" y="56"/>
                  <a:pt x="346" y="56"/>
                  <a:pt x="346" y="56"/>
                </a:cubicBezTo>
                <a:cubicBezTo>
                  <a:pt x="56" y="56"/>
                  <a:pt x="56" y="56"/>
                  <a:pt x="56" y="56"/>
                </a:cubicBezTo>
                <a:cubicBezTo>
                  <a:pt x="56" y="226"/>
                  <a:pt x="56" y="226"/>
                  <a:pt x="56" y="226"/>
                </a:cubicBezTo>
                <a:cubicBezTo>
                  <a:pt x="516" y="226"/>
                  <a:pt x="516" y="226"/>
                  <a:pt x="516" y="226"/>
                </a:cubicBezTo>
                <a:lnTo>
                  <a:pt x="516" y="169"/>
                </a:lnTo>
                <a:close/>
                <a:moveTo>
                  <a:pt x="205" y="198"/>
                </a:moveTo>
                <a:lnTo>
                  <a:pt x="205" y="198"/>
                </a:lnTo>
                <a:cubicBezTo>
                  <a:pt x="85" y="198"/>
                  <a:pt x="85" y="198"/>
                  <a:pt x="85" y="198"/>
                </a:cubicBezTo>
                <a:cubicBezTo>
                  <a:pt x="85" y="84"/>
                  <a:pt x="85" y="84"/>
                  <a:pt x="85" y="84"/>
                </a:cubicBezTo>
                <a:cubicBezTo>
                  <a:pt x="205" y="84"/>
                  <a:pt x="205" y="84"/>
                  <a:pt x="205" y="84"/>
                </a:cubicBezTo>
                <a:lnTo>
                  <a:pt x="205" y="198"/>
                </a:lnTo>
                <a:close/>
              </a:path>
            </a:pathLst>
          </a:custGeom>
          <a:solidFill>
            <a:schemeClr val="tx1"/>
          </a:solidFill>
          <a:ln>
            <a:noFill/>
          </a:ln>
          <a:effectLst/>
        </p:spPr>
        <p:txBody>
          <a:bodyPr wrap="none" anchor="ctr"/>
          <a:lstStyle/>
          <a:p>
            <a:endParaRPr lang="en-US"/>
          </a:p>
        </p:txBody>
      </p:sp>
      <p:sp>
        <p:nvSpPr>
          <p:cNvPr id="112" name="Freeform 145"/>
          <p:cNvSpPr>
            <a:spLocks noChangeArrowheads="1"/>
          </p:cNvSpPr>
          <p:nvPr/>
        </p:nvSpPr>
        <p:spPr bwMode="auto">
          <a:xfrm>
            <a:off x="3622556" y="1479963"/>
            <a:ext cx="333064" cy="300991"/>
          </a:xfrm>
          <a:custGeom>
            <a:avLst/>
            <a:gdLst>
              <a:gd name="T0" fmla="*/ 203500 w 595"/>
              <a:gd name="T1" fmla="*/ 58788 h 537"/>
              <a:gd name="T2" fmla="*/ 203500 w 595"/>
              <a:gd name="T3" fmla="*/ 58788 h 537"/>
              <a:gd name="T4" fmla="*/ 106972 w 595"/>
              <a:gd name="T5" fmla="*/ 20558 h 537"/>
              <a:gd name="T6" fmla="*/ 12606 w 595"/>
              <a:gd name="T7" fmla="*/ 58788 h 537"/>
              <a:gd name="T8" fmla="*/ 0 w 595"/>
              <a:gd name="T9" fmla="*/ 43279 h 537"/>
              <a:gd name="T10" fmla="*/ 106972 w 595"/>
              <a:gd name="T11" fmla="*/ 0 h 537"/>
              <a:gd name="T12" fmla="*/ 213945 w 595"/>
              <a:gd name="T13" fmla="*/ 43279 h 537"/>
              <a:gd name="T14" fmla="*/ 203500 w 595"/>
              <a:gd name="T15" fmla="*/ 58788 h 537"/>
              <a:gd name="T16" fmla="*/ 106972 w 595"/>
              <a:gd name="T17" fmla="*/ 51214 h 537"/>
              <a:gd name="T18" fmla="*/ 106972 w 595"/>
              <a:gd name="T19" fmla="*/ 51214 h 537"/>
              <a:gd name="T20" fmla="*/ 183330 w 595"/>
              <a:gd name="T21" fmla="*/ 84034 h 537"/>
              <a:gd name="T22" fmla="*/ 170724 w 595"/>
              <a:gd name="T23" fmla="*/ 99542 h 537"/>
              <a:gd name="T24" fmla="*/ 106972 w 595"/>
              <a:gd name="T25" fmla="*/ 71411 h 537"/>
              <a:gd name="T26" fmla="*/ 45742 w 595"/>
              <a:gd name="T27" fmla="*/ 99542 h 537"/>
              <a:gd name="T28" fmla="*/ 33136 w 595"/>
              <a:gd name="T29" fmla="*/ 84034 h 537"/>
              <a:gd name="T30" fmla="*/ 106972 w 595"/>
              <a:gd name="T31" fmla="*/ 51214 h 537"/>
              <a:gd name="T32" fmla="*/ 106972 w 595"/>
              <a:gd name="T33" fmla="*/ 102067 h 537"/>
              <a:gd name="T34" fmla="*/ 106972 w 595"/>
              <a:gd name="T35" fmla="*/ 102067 h 537"/>
              <a:gd name="T36" fmla="*/ 152715 w 595"/>
              <a:gd name="T37" fmla="*/ 124428 h 537"/>
              <a:gd name="T38" fmla="*/ 140109 w 595"/>
              <a:gd name="T39" fmla="*/ 139936 h 537"/>
              <a:gd name="T40" fmla="*/ 106972 w 595"/>
              <a:gd name="T41" fmla="*/ 121903 h 537"/>
              <a:gd name="T42" fmla="*/ 73836 w 595"/>
              <a:gd name="T43" fmla="*/ 139936 h 537"/>
              <a:gd name="T44" fmla="*/ 63751 w 595"/>
              <a:gd name="T45" fmla="*/ 124428 h 537"/>
              <a:gd name="T46" fmla="*/ 106972 w 595"/>
              <a:gd name="T47" fmla="*/ 102067 h 537"/>
              <a:gd name="T48" fmla="*/ 106972 w 595"/>
              <a:gd name="T49" fmla="*/ 152560 h 537"/>
              <a:gd name="T50" fmla="*/ 106972 w 595"/>
              <a:gd name="T51" fmla="*/ 152560 h 537"/>
              <a:gd name="T52" fmla="*/ 127142 w 595"/>
              <a:gd name="T53" fmla="*/ 173117 h 537"/>
              <a:gd name="T54" fmla="*/ 106972 w 595"/>
              <a:gd name="T55" fmla="*/ 193314 h 537"/>
              <a:gd name="T56" fmla="*/ 86442 w 595"/>
              <a:gd name="T57" fmla="*/ 173117 h 537"/>
              <a:gd name="T58" fmla="*/ 106972 w 595"/>
              <a:gd name="T59" fmla="*/ 152560 h 5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537">
                <a:moveTo>
                  <a:pt x="565" y="163"/>
                </a:moveTo>
                <a:lnTo>
                  <a:pt x="565" y="163"/>
                </a:lnTo>
                <a:cubicBezTo>
                  <a:pt x="495" y="99"/>
                  <a:pt x="403" y="57"/>
                  <a:pt x="297" y="57"/>
                </a:cubicBezTo>
                <a:cubicBezTo>
                  <a:pt x="198" y="57"/>
                  <a:pt x="106" y="99"/>
                  <a:pt x="35" y="163"/>
                </a:cubicBezTo>
                <a:cubicBezTo>
                  <a:pt x="0" y="120"/>
                  <a:pt x="0" y="120"/>
                  <a:pt x="0" y="120"/>
                </a:cubicBezTo>
                <a:cubicBezTo>
                  <a:pt x="78" y="43"/>
                  <a:pt x="184" y="0"/>
                  <a:pt x="297" y="0"/>
                </a:cubicBezTo>
                <a:cubicBezTo>
                  <a:pt x="417" y="0"/>
                  <a:pt x="523" y="43"/>
                  <a:pt x="594" y="120"/>
                </a:cubicBezTo>
                <a:lnTo>
                  <a:pt x="565" y="163"/>
                </a:lnTo>
                <a:close/>
                <a:moveTo>
                  <a:pt x="297" y="142"/>
                </a:moveTo>
                <a:lnTo>
                  <a:pt x="297" y="142"/>
                </a:lnTo>
                <a:cubicBezTo>
                  <a:pt x="382" y="142"/>
                  <a:pt x="459" y="177"/>
                  <a:pt x="509" y="233"/>
                </a:cubicBezTo>
                <a:cubicBezTo>
                  <a:pt x="474" y="276"/>
                  <a:pt x="474" y="276"/>
                  <a:pt x="474" y="276"/>
                </a:cubicBezTo>
                <a:cubicBezTo>
                  <a:pt x="431" y="226"/>
                  <a:pt x="368" y="198"/>
                  <a:pt x="297" y="198"/>
                </a:cubicBezTo>
                <a:cubicBezTo>
                  <a:pt x="226" y="198"/>
                  <a:pt x="170" y="226"/>
                  <a:pt x="127" y="276"/>
                </a:cubicBezTo>
                <a:cubicBezTo>
                  <a:pt x="92" y="233"/>
                  <a:pt x="92" y="233"/>
                  <a:pt x="92" y="233"/>
                </a:cubicBezTo>
                <a:cubicBezTo>
                  <a:pt x="141" y="177"/>
                  <a:pt x="219" y="142"/>
                  <a:pt x="297" y="142"/>
                </a:cubicBezTo>
                <a:close/>
                <a:moveTo>
                  <a:pt x="297" y="283"/>
                </a:moveTo>
                <a:lnTo>
                  <a:pt x="297" y="283"/>
                </a:lnTo>
                <a:cubicBezTo>
                  <a:pt x="346" y="283"/>
                  <a:pt x="396" y="310"/>
                  <a:pt x="424" y="345"/>
                </a:cubicBezTo>
                <a:cubicBezTo>
                  <a:pt x="389" y="388"/>
                  <a:pt x="389" y="388"/>
                  <a:pt x="389" y="388"/>
                </a:cubicBezTo>
                <a:cubicBezTo>
                  <a:pt x="368" y="360"/>
                  <a:pt x="339" y="338"/>
                  <a:pt x="297" y="338"/>
                </a:cubicBezTo>
                <a:cubicBezTo>
                  <a:pt x="262" y="338"/>
                  <a:pt x="226" y="360"/>
                  <a:pt x="205" y="388"/>
                </a:cubicBezTo>
                <a:cubicBezTo>
                  <a:pt x="177" y="345"/>
                  <a:pt x="177" y="345"/>
                  <a:pt x="177" y="345"/>
                </a:cubicBezTo>
                <a:cubicBezTo>
                  <a:pt x="205" y="310"/>
                  <a:pt x="248" y="283"/>
                  <a:pt x="297" y="283"/>
                </a:cubicBezTo>
                <a:close/>
                <a:moveTo>
                  <a:pt x="297" y="423"/>
                </a:moveTo>
                <a:lnTo>
                  <a:pt x="297" y="423"/>
                </a:lnTo>
                <a:cubicBezTo>
                  <a:pt x="332" y="423"/>
                  <a:pt x="353" y="452"/>
                  <a:pt x="353" y="480"/>
                </a:cubicBezTo>
                <a:cubicBezTo>
                  <a:pt x="353" y="508"/>
                  <a:pt x="332" y="536"/>
                  <a:pt x="297" y="536"/>
                </a:cubicBezTo>
                <a:cubicBezTo>
                  <a:pt x="269" y="536"/>
                  <a:pt x="240" y="508"/>
                  <a:pt x="240" y="480"/>
                </a:cubicBezTo>
                <a:cubicBezTo>
                  <a:pt x="240" y="452"/>
                  <a:pt x="269" y="423"/>
                  <a:pt x="297" y="423"/>
                </a:cubicBezTo>
                <a:close/>
              </a:path>
            </a:pathLst>
          </a:custGeom>
          <a:solidFill>
            <a:schemeClr val="tx1"/>
          </a:solidFill>
          <a:ln>
            <a:noFill/>
          </a:ln>
          <a:effectLst/>
        </p:spPr>
        <p:txBody>
          <a:bodyPr wrap="none" anchor="ctr"/>
          <a:lstStyle/>
          <a:p>
            <a:endParaRPr lang="en-US"/>
          </a:p>
        </p:txBody>
      </p:sp>
      <p:sp>
        <p:nvSpPr>
          <p:cNvPr id="113" name="Freeform 146"/>
          <p:cNvSpPr>
            <a:spLocks noChangeArrowheads="1"/>
          </p:cNvSpPr>
          <p:nvPr/>
        </p:nvSpPr>
        <p:spPr bwMode="auto">
          <a:xfrm>
            <a:off x="2515245" y="1558911"/>
            <a:ext cx="236844" cy="222042"/>
          </a:xfrm>
          <a:custGeom>
            <a:avLst/>
            <a:gdLst>
              <a:gd name="T0" fmla="*/ 76018 w 425"/>
              <a:gd name="T1" fmla="*/ 0 h 395"/>
              <a:gd name="T2" fmla="*/ 76018 w 425"/>
              <a:gd name="T3" fmla="*/ 0 h 395"/>
              <a:gd name="T4" fmla="*/ 152035 w 425"/>
              <a:gd name="T5" fmla="*/ 32916 h 395"/>
              <a:gd name="T6" fmla="*/ 139127 w 425"/>
              <a:gd name="T7" fmla="*/ 48469 h 395"/>
              <a:gd name="T8" fmla="*/ 76018 w 425"/>
              <a:gd name="T9" fmla="*/ 20256 h 395"/>
              <a:gd name="T10" fmla="*/ 12550 w 425"/>
              <a:gd name="T11" fmla="*/ 48469 h 395"/>
              <a:gd name="T12" fmla="*/ 0 w 425"/>
              <a:gd name="T13" fmla="*/ 32916 h 395"/>
              <a:gd name="T14" fmla="*/ 76018 w 425"/>
              <a:gd name="T15" fmla="*/ 0 h 395"/>
              <a:gd name="T16" fmla="*/ 76018 w 425"/>
              <a:gd name="T17" fmla="*/ 51001 h 395"/>
              <a:gd name="T18" fmla="*/ 76018 w 425"/>
              <a:gd name="T19" fmla="*/ 51001 h 395"/>
              <a:gd name="T20" fmla="*/ 119047 w 425"/>
              <a:gd name="T21" fmla="*/ 73427 h 395"/>
              <a:gd name="T22" fmla="*/ 109007 w 425"/>
              <a:gd name="T23" fmla="*/ 88980 h 395"/>
              <a:gd name="T24" fmla="*/ 76018 w 425"/>
              <a:gd name="T25" fmla="*/ 70895 h 395"/>
              <a:gd name="T26" fmla="*/ 43029 w 425"/>
              <a:gd name="T27" fmla="*/ 88980 h 395"/>
              <a:gd name="T28" fmla="*/ 32989 w 425"/>
              <a:gd name="T29" fmla="*/ 73427 h 395"/>
              <a:gd name="T30" fmla="*/ 76018 w 425"/>
              <a:gd name="T31" fmla="*/ 51001 h 395"/>
              <a:gd name="T32" fmla="*/ 76018 w 425"/>
              <a:gd name="T33" fmla="*/ 101640 h 395"/>
              <a:gd name="T34" fmla="*/ 76018 w 425"/>
              <a:gd name="T35" fmla="*/ 101640 h 395"/>
              <a:gd name="T36" fmla="*/ 96098 w 425"/>
              <a:gd name="T37" fmla="*/ 122258 h 395"/>
              <a:gd name="T38" fmla="*/ 76018 w 425"/>
              <a:gd name="T39" fmla="*/ 142513 h 395"/>
              <a:gd name="T40" fmla="*/ 55579 w 425"/>
              <a:gd name="T41" fmla="*/ 122258 h 395"/>
              <a:gd name="T42" fmla="*/ 76018 w 425"/>
              <a:gd name="T43" fmla="*/ 101640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5" h="395">
                <a:moveTo>
                  <a:pt x="212" y="0"/>
                </a:moveTo>
                <a:lnTo>
                  <a:pt x="212" y="0"/>
                </a:lnTo>
                <a:cubicBezTo>
                  <a:pt x="297" y="0"/>
                  <a:pt x="367" y="35"/>
                  <a:pt x="424" y="91"/>
                </a:cubicBezTo>
                <a:cubicBezTo>
                  <a:pt x="388" y="134"/>
                  <a:pt x="388" y="134"/>
                  <a:pt x="388" y="134"/>
                </a:cubicBezTo>
                <a:cubicBezTo>
                  <a:pt x="346" y="84"/>
                  <a:pt x="283" y="56"/>
                  <a:pt x="212" y="56"/>
                </a:cubicBezTo>
                <a:cubicBezTo>
                  <a:pt x="141" y="56"/>
                  <a:pt x="77" y="84"/>
                  <a:pt x="35" y="134"/>
                </a:cubicBezTo>
                <a:cubicBezTo>
                  <a:pt x="0" y="91"/>
                  <a:pt x="0" y="91"/>
                  <a:pt x="0" y="91"/>
                </a:cubicBezTo>
                <a:cubicBezTo>
                  <a:pt x="56" y="35"/>
                  <a:pt x="127" y="0"/>
                  <a:pt x="212" y="0"/>
                </a:cubicBezTo>
                <a:close/>
                <a:moveTo>
                  <a:pt x="212" y="141"/>
                </a:moveTo>
                <a:lnTo>
                  <a:pt x="212" y="141"/>
                </a:lnTo>
                <a:cubicBezTo>
                  <a:pt x="261" y="141"/>
                  <a:pt x="304" y="168"/>
                  <a:pt x="332" y="203"/>
                </a:cubicBezTo>
                <a:cubicBezTo>
                  <a:pt x="304" y="246"/>
                  <a:pt x="304" y="246"/>
                  <a:pt x="304" y="246"/>
                </a:cubicBezTo>
                <a:cubicBezTo>
                  <a:pt x="283" y="218"/>
                  <a:pt x="247" y="196"/>
                  <a:pt x="212" y="196"/>
                </a:cubicBezTo>
                <a:cubicBezTo>
                  <a:pt x="177" y="196"/>
                  <a:pt x="141" y="218"/>
                  <a:pt x="120" y="246"/>
                </a:cubicBezTo>
                <a:cubicBezTo>
                  <a:pt x="92" y="203"/>
                  <a:pt x="92" y="203"/>
                  <a:pt x="92" y="203"/>
                </a:cubicBezTo>
                <a:cubicBezTo>
                  <a:pt x="120" y="168"/>
                  <a:pt x="162" y="141"/>
                  <a:pt x="212" y="141"/>
                </a:cubicBezTo>
                <a:close/>
                <a:moveTo>
                  <a:pt x="212" y="281"/>
                </a:moveTo>
                <a:lnTo>
                  <a:pt x="212" y="281"/>
                </a:lnTo>
                <a:cubicBezTo>
                  <a:pt x="240" y="281"/>
                  <a:pt x="268" y="310"/>
                  <a:pt x="268" y="338"/>
                </a:cubicBezTo>
                <a:cubicBezTo>
                  <a:pt x="268" y="366"/>
                  <a:pt x="240" y="394"/>
                  <a:pt x="212" y="394"/>
                </a:cubicBezTo>
                <a:cubicBezTo>
                  <a:pt x="184" y="394"/>
                  <a:pt x="155" y="366"/>
                  <a:pt x="155" y="338"/>
                </a:cubicBezTo>
                <a:cubicBezTo>
                  <a:pt x="155" y="310"/>
                  <a:pt x="184" y="281"/>
                  <a:pt x="212" y="281"/>
                </a:cubicBezTo>
                <a:close/>
              </a:path>
            </a:pathLst>
          </a:custGeom>
          <a:solidFill>
            <a:schemeClr val="tx1"/>
          </a:solidFill>
          <a:ln>
            <a:noFill/>
          </a:ln>
          <a:effectLst/>
        </p:spPr>
        <p:txBody>
          <a:bodyPr wrap="none" anchor="ctr"/>
          <a:lstStyle/>
          <a:p>
            <a:endParaRPr lang="en-US"/>
          </a:p>
        </p:txBody>
      </p:sp>
      <p:sp>
        <p:nvSpPr>
          <p:cNvPr id="114" name="Freeform 147"/>
          <p:cNvSpPr>
            <a:spLocks noChangeArrowheads="1"/>
          </p:cNvSpPr>
          <p:nvPr/>
        </p:nvSpPr>
        <p:spPr bwMode="auto">
          <a:xfrm>
            <a:off x="1409972" y="1643985"/>
            <a:ext cx="138160" cy="143094"/>
          </a:xfrm>
          <a:custGeom>
            <a:avLst/>
            <a:gdLst>
              <a:gd name="T0" fmla="*/ 45698 w 249"/>
              <a:gd name="T1" fmla="*/ 0 h 254"/>
              <a:gd name="T2" fmla="*/ 45698 w 249"/>
              <a:gd name="T3" fmla="*/ 0 h 254"/>
              <a:gd name="T4" fmla="*/ 88540 w 249"/>
              <a:gd name="T5" fmla="*/ 22475 h 254"/>
              <a:gd name="T6" fmla="*/ 78544 w 249"/>
              <a:gd name="T7" fmla="*/ 38063 h 254"/>
              <a:gd name="T8" fmla="*/ 45698 w 249"/>
              <a:gd name="T9" fmla="*/ 19938 h 254"/>
              <a:gd name="T10" fmla="*/ 12853 w 249"/>
              <a:gd name="T11" fmla="*/ 38063 h 254"/>
              <a:gd name="T12" fmla="*/ 0 w 249"/>
              <a:gd name="T13" fmla="*/ 22475 h 254"/>
              <a:gd name="T14" fmla="*/ 45698 w 249"/>
              <a:gd name="T15" fmla="*/ 0 h 254"/>
              <a:gd name="T16" fmla="*/ 45698 w 249"/>
              <a:gd name="T17" fmla="*/ 50750 h 254"/>
              <a:gd name="T18" fmla="*/ 45698 w 249"/>
              <a:gd name="T19" fmla="*/ 50750 h 254"/>
              <a:gd name="T20" fmla="*/ 65691 w 249"/>
              <a:gd name="T21" fmla="*/ 71413 h 254"/>
              <a:gd name="T22" fmla="*/ 45698 w 249"/>
              <a:gd name="T23" fmla="*/ 91713 h 254"/>
              <a:gd name="T24" fmla="*/ 25348 w 249"/>
              <a:gd name="T25" fmla="*/ 71413 h 254"/>
              <a:gd name="T26" fmla="*/ 45698 w 249"/>
              <a:gd name="T27" fmla="*/ 50750 h 2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9" h="254">
                <a:moveTo>
                  <a:pt x="128" y="0"/>
                </a:moveTo>
                <a:lnTo>
                  <a:pt x="128" y="0"/>
                </a:lnTo>
                <a:cubicBezTo>
                  <a:pt x="177" y="0"/>
                  <a:pt x="220" y="27"/>
                  <a:pt x="248" y="62"/>
                </a:cubicBezTo>
                <a:cubicBezTo>
                  <a:pt x="220" y="105"/>
                  <a:pt x="220" y="105"/>
                  <a:pt x="220" y="105"/>
                </a:cubicBezTo>
                <a:cubicBezTo>
                  <a:pt x="198" y="77"/>
                  <a:pt x="163" y="55"/>
                  <a:pt x="128" y="55"/>
                </a:cubicBezTo>
                <a:cubicBezTo>
                  <a:pt x="85" y="55"/>
                  <a:pt x="57" y="77"/>
                  <a:pt x="36" y="105"/>
                </a:cubicBezTo>
                <a:cubicBezTo>
                  <a:pt x="0" y="62"/>
                  <a:pt x="0" y="62"/>
                  <a:pt x="0" y="62"/>
                </a:cubicBezTo>
                <a:cubicBezTo>
                  <a:pt x="29" y="27"/>
                  <a:pt x="78" y="0"/>
                  <a:pt x="128" y="0"/>
                </a:cubicBezTo>
                <a:close/>
                <a:moveTo>
                  <a:pt x="128" y="140"/>
                </a:moveTo>
                <a:lnTo>
                  <a:pt x="128" y="140"/>
                </a:lnTo>
                <a:cubicBezTo>
                  <a:pt x="156" y="140"/>
                  <a:pt x="184" y="169"/>
                  <a:pt x="184" y="197"/>
                </a:cubicBezTo>
                <a:cubicBezTo>
                  <a:pt x="184" y="225"/>
                  <a:pt x="156" y="253"/>
                  <a:pt x="128" y="253"/>
                </a:cubicBezTo>
                <a:cubicBezTo>
                  <a:pt x="93" y="253"/>
                  <a:pt x="71" y="225"/>
                  <a:pt x="71" y="197"/>
                </a:cubicBezTo>
                <a:cubicBezTo>
                  <a:pt x="71" y="169"/>
                  <a:pt x="93" y="140"/>
                  <a:pt x="128" y="140"/>
                </a:cubicBezTo>
                <a:close/>
              </a:path>
            </a:pathLst>
          </a:custGeom>
          <a:solidFill>
            <a:schemeClr val="tx1"/>
          </a:solidFill>
          <a:ln>
            <a:noFill/>
          </a:ln>
          <a:effectLst/>
        </p:spPr>
        <p:txBody>
          <a:bodyPr wrap="none" anchor="ctr"/>
          <a:lstStyle/>
          <a:p>
            <a:endParaRPr lang="en-US"/>
          </a:p>
        </p:txBody>
      </p:sp>
      <p:sp>
        <p:nvSpPr>
          <p:cNvPr id="124" name="Freeform 157"/>
          <p:cNvSpPr>
            <a:spLocks noChangeArrowheads="1"/>
          </p:cNvSpPr>
          <p:nvPr/>
        </p:nvSpPr>
        <p:spPr bwMode="auto">
          <a:xfrm>
            <a:off x="3620089" y="880450"/>
            <a:ext cx="337998" cy="337997"/>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tx1"/>
          </a:solidFill>
          <a:ln>
            <a:noFill/>
          </a:ln>
          <a:effectLst/>
        </p:spPr>
        <p:txBody>
          <a:bodyPr wrap="none" anchor="ctr"/>
          <a:lstStyle/>
          <a:p>
            <a:endParaRPr lang="en-US"/>
          </a:p>
        </p:txBody>
      </p:sp>
      <p:sp>
        <p:nvSpPr>
          <p:cNvPr id="125" name="Freeform 158"/>
          <p:cNvSpPr>
            <a:spLocks noChangeArrowheads="1"/>
          </p:cNvSpPr>
          <p:nvPr/>
        </p:nvSpPr>
        <p:spPr bwMode="auto">
          <a:xfrm>
            <a:off x="2463435" y="895253"/>
            <a:ext cx="340465" cy="305925"/>
          </a:xfrm>
          <a:custGeom>
            <a:avLst/>
            <a:gdLst>
              <a:gd name="T0" fmla="*/ 216189 w 609"/>
              <a:gd name="T1" fmla="*/ 193960 h 545"/>
              <a:gd name="T2" fmla="*/ 216189 w 609"/>
              <a:gd name="T3" fmla="*/ 193960 h 545"/>
              <a:gd name="T4" fmla="*/ 147484 w 609"/>
              <a:gd name="T5" fmla="*/ 114859 h 545"/>
              <a:gd name="T6" fmla="*/ 213671 w 609"/>
              <a:gd name="T7" fmla="*/ 50928 h 545"/>
              <a:gd name="T8" fmla="*/ 218707 w 609"/>
              <a:gd name="T9" fmla="*/ 58874 h 545"/>
              <a:gd name="T10" fmla="*/ 218707 w 609"/>
              <a:gd name="T11" fmla="*/ 186375 h 545"/>
              <a:gd name="T12" fmla="*/ 216189 w 609"/>
              <a:gd name="T13" fmla="*/ 193960 h 545"/>
              <a:gd name="T14" fmla="*/ 5036 w 609"/>
              <a:gd name="T15" fmla="*/ 50928 h 545"/>
              <a:gd name="T16" fmla="*/ 5036 w 609"/>
              <a:gd name="T17" fmla="*/ 50928 h 545"/>
              <a:gd name="T18" fmla="*/ 10072 w 609"/>
              <a:gd name="T19" fmla="*/ 48400 h 545"/>
              <a:gd name="T20" fmla="*/ 71224 w 609"/>
              <a:gd name="T21" fmla="*/ 48400 h 545"/>
              <a:gd name="T22" fmla="*/ 86332 w 609"/>
              <a:gd name="T23" fmla="*/ 53457 h 545"/>
              <a:gd name="T24" fmla="*/ 88850 w 609"/>
              <a:gd name="T25" fmla="*/ 53457 h 545"/>
              <a:gd name="T26" fmla="*/ 88850 w 609"/>
              <a:gd name="T27" fmla="*/ 81630 h 545"/>
              <a:gd name="T28" fmla="*/ 109354 w 609"/>
              <a:gd name="T29" fmla="*/ 102218 h 545"/>
              <a:gd name="T30" fmla="*/ 129498 w 609"/>
              <a:gd name="T31" fmla="*/ 81630 h 545"/>
              <a:gd name="T32" fmla="*/ 129498 w 609"/>
              <a:gd name="T33" fmla="*/ 53457 h 545"/>
              <a:gd name="T34" fmla="*/ 132016 w 609"/>
              <a:gd name="T35" fmla="*/ 53457 h 545"/>
              <a:gd name="T36" fmla="*/ 147484 w 609"/>
              <a:gd name="T37" fmla="*/ 48400 h 545"/>
              <a:gd name="T38" fmla="*/ 208276 w 609"/>
              <a:gd name="T39" fmla="*/ 48400 h 545"/>
              <a:gd name="T40" fmla="*/ 213671 w 609"/>
              <a:gd name="T41" fmla="*/ 50928 h 545"/>
              <a:gd name="T42" fmla="*/ 109354 w 609"/>
              <a:gd name="T43" fmla="*/ 132919 h 545"/>
              <a:gd name="T44" fmla="*/ 5036 w 609"/>
              <a:gd name="T45" fmla="*/ 50928 h 545"/>
              <a:gd name="T46" fmla="*/ 132016 w 609"/>
              <a:gd name="T47" fmla="*/ 43343 h 545"/>
              <a:gd name="T48" fmla="*/ 132016 w 609"/>
              <a:gd name="T49" fmla="*/ 43343 h 545"/>
              <a:gd name="T50" fmla="*/ 126980 w 609"/>
              <a:gd name="T51" fmla="*/ 40815 h 545"/>
              <a:gd name="T52" fmla="*/ 119426 w 609"/>
              <a:gd name="T53" fmla="*/ 35758 h 545"/>
              <a:gd name="T54" fmla="*/ 119426 w 609"/>
              <a:gd name="T55" fmla="*/ 81630 h 545"/>
              <a:gd name="T56" fmla="*/ 109354 w 609"/>
              <a:gd name="T57" fmla="*/ 92104 h 545"/>
              <a:gd name="T58" fmla="*/ 99282 w 609"/>
              <a:gd name="T59" fmla="*/ 81630 h 545"/>
              <a:gd name="T60" fmla="*/ 99282 w 609"/>
              <a:gd name="T61" fmla="*/ 35758 h 545"/>
              <a:gd name="T62" fmla="*/ 91368 w 609"/>
              <a:gd name="T63" fmla="*/ 40815 h 545"/>
              <a:gd name="T64" fmla="*/ 86332 w 609"/>
              <a:gd name="T65" fmla="*/ 43343 h 545"/>
              <a:gd name="T66" fmla="*/ 76260 w 609"/>
              <a:gd name="T67" fmla="*/ 33230 h 545"/>
              <a:gd name="T68" fmla="*/ 78778 w 609"/>
              <a:gd name="T69" fmla="*/ 28173 h 545"/>
              <a:gd name="T70" fmla="*/ 101800 w 609"/>
              <a:gd name="T71" fmla="*/ 2528 h 545"/>
              <a:gd name="T72" fmla="*/ 109354 w 609"/>
              <a:gd name="T73" fmla="*/ 0 h 545"/>
              <a:gd name="T74" fmla="*/ 116908 w 609"/>
              <a:gd name="T75" fmla="*/ 2528 h 545"/>
              <a:gd name="T76" fmla="*/ 139929 w 609"/>
              <a:gd name="T77" fmla="*/ 28173 h 545"/>
              <a:gd name="T78" fmla="*/ 142448 w 609"/>
              <a:gd name="T79" fmla="*/ 33230 h 545"/>
              <a:gd name="T80" fmla="*/ 132016 w 609"/>
              <a:gd name="T81" fmla="*/ 43343 h 545"/>
              <a:gd name="T82" fmla="*/ 2518 w 609"/>
              <a:gd name="T83" fmla="*/ 193960 h 545"/>
              <a:gd name="T84" fmla="*/ 2518 w 609"/>
              <a:gd name="T85" fmla="*/ 193960 h 545"/>
              <a:gd name="T86" fmla="*/ 0 w 609"/>
              <a:gd name="T87" fmla="*/ 186375 h 545"/>
              <a:gd name="T88" fmla="*/ 0 w 609"/>
              <a:gd name="T89" fmla="*/ 58874 h 545"/>
              <a:gd name="T90" fmla="*/ 5036 w 609"/>
              <a:gd name="T91" fmla="*/ 50928 h 545"/>
              <a:gd name="T92" fmla="*/ 71224 w 609"/>
              <a:gd name="T93" fmla="*/ 114859 h 545"/>
              <a:gd name="T94" fmla="*/ 2518 w 609"/>
              <a:gd name="T95" fmla="*/ 193960 h 545"/>
              <a:gd name="T96" fmla="*/ 109354 w 609"/>
              <a:gd name="T97" fmla="*/ 153146 h 545"/>
              <a:gd name="T98" fmla="*/ 109354 w 609"/>
              <a:gd name="T99" fmla="*/ 153146 h 545"/>
              <a:gd name="T100" fmla="*/ 137411 w 609"/>
              <a:gd name="T101" fmla="*/ 124973 h 545"/>
              <a:gd name="T102" fmla="*/ 213671 w 609"/>
              <a:gd name="T103" fmla="*/ 193960 h 545"/>
              <a:gd name="T104" fmla="*/ 208276 w 609"/>
              <a:gd name="T105" fmla="*/ 196489 h 545"/>
              <a:gd name="T106" fmla="*/ 10072 w 609"/>
              <a:gd name="T107" fmla="*/ 196489 h 545"/>
              <a:gd name="T108" fmla="*/ 5036 w 609"/>
              <a:gd name="T109" fmla="*/ 193960 h 545"/>
              <a:gd name="T110" fmla="*/ 81296 w 609"/>
              <a:gd name="T111" fmla="*/ 124973 h 545"/>
              <a:gd name="T112" fmla="*/ 109354 w 609"/>
              <a:gd name="T113" fmla="*/ 153146 h 5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9" h="545">
                <a:moveTo>
                  <a:pt x="601" y="537"/>
                </a:moveTo>
                <a:lnTo>
                  <a:pt x="601" y="537"/>
                </a:lnTo>
                <a:cubicBezTo>
                  <a:pt x="410" y="318"/>
                  <a:pt x="410" y="318"/>
                  <a:pt x="410" y="318"/>
                </a:cubicBezTo>
                <a:cubicBezTo>
                  <a:pt x="594" y="141"/>
                  <a:pt x="594" y="141"/>
                  <a:pt x="594" y="141"/>
                </a:cubicBezTo>
                <a:cubicBezTo>
                  <a:pt x="601" y="148"/>
                  <a:pt x="608" y="156"/>
                  <a:pt x="608" y="163"/>
                </a:cubicBezTo>
                <a:cubicBezTo>
                  <a:pt x="608" y="516"/>
                  <a:pt x="608" y="516"/>
                  <a:pt x="608" y="516"/>
                </a:cubicBezTo>
                <a:cubicBezTo>
                  <a:pt x="608" y="523"/>
                  <a:pt x="601" y="530"/>
                  <a:pt x="601" y="537"/>
                </a:cubicBezTo>
                <a:close/>
                <a:moveTo>
                  <a:pt x="14" y="141"/>
                </a:moveTo>
                <a:lnTo>
                  <a:pt x="14" y="141"/>
                </a:lnTo>
                <a:cubicBezTo>
                  <a:pt x="14" y="134"/>
                  <a:pt x="21" y="134"/>
                  <a:pt x="28" y="134"/>
                </a:cubicBezTo>
                <a:cubicBezTo>
                  <a:pt x="198" y="134"/>
                  <a:pt x="198" y="134"/>
                  <a:pt x="198" y="134"/>
                </a:cubicBezTo>
                <a:cubicBezTo>
                  <a:pt x="205" y="141"/>
                  <a:pt x="219" y="148"/>
                  <a:pt x="240" y="148"/>
                </a:cubicBezTo>
                <a:lnTo>
                  <a:pt x="247" y="148"/>
                </a:lnTo>
                <a:cubicBezTo>
                  <a:pt x="247" y="226"/>
                  <a:pt x="247" y="226"/>
                  <a:pt x="247" y="226"/>
                </a:cubicBezTo>
                <a:cubicBezTo>
                  <a:pt x="247" y="255"/>
                  <a:pt x="276" y="283"/>
                  <a:pt x="304" y="283"/>
                </a:cubicBezTo>
                <a:cubicBezTo>
                  <a:pt x="332" y="283"/>
                  <a:pt x="360" y="255"/>
                  <a:pt x="360" y="226"/>
                </a:cubicBezTo>
                <a:cubicBezTo>
                  <a:pt x="360" y="148"/>
                  <a:pt x="360" y="148"/>
                  <a:pt x="360" y="148"/>
                </a:cubicBezTo>
                <a:lnTo>
                  <a:pt x="367" y="148"/>
                </a:lnTo>
                <a:cubicBezTo>
                  <a:pt x="389" y="148"/>
                  <a:pt x="403" y="141"/>
                  <a:pt x="410" y="134"/>
                </a:cubicBezTo>
                <a:cubicBezTo>
                  <a:pt x="579" y="134"/>
                  <a:pt x="579" y="134"/>
                  <a:pt x="579" y="134"/>
                </a:cubicBezTo>
                <a:cubicBezTo>
                  <a:pt x="587" y="134"/>
                  <a:pt x="594" y="134"/>
                  <a:pt x="594" y="141"/>
                </a:cubicBezTo>
                <a:cubicBezTo>
                  <a:pt x="304" y="368"/>
                  <a:pt x="304" y="368"/>
                  <a:pt x="304" y="368"/>
                </a:cubicBezTo>
                <a:lnTo>
                  <a:pt x="14" y="141"/>
                </a:lnTo>
                <a:close/>
                <a:moveTo>
                  <a:pt x="367" y="120"/>
                </a:moveTo>
                <a:lnTo>
                  <a:pt x="367" y="120"/>
                </a:lnTo>
                <a:cubicBezTo>
                  <a:pt x="360" y="120"/>
                  <a:pt x="353" y="120"/>
                  <a:pt x="353" y="113"/>
                </a:cubicBezTo>
                <a:cubicBezTo>
                  <a:pt x="332" y="99"/>
                  <a:pt x="332" y="99"/>
                  <a:pt x="332" y="99"/>
                </a:cubicBezTo>
                <a:cubicBezTo>
                  <a:pt x="332" y="226"/>
                  <a:pt x="332" y="226"/>
                  <a:pt x="332" y="226"/>
                </a:cubicBezTo>
                <a:cubicBezTo>
                  <a:pt x="332" y="241"/>
                  <a:pt x="318" y="255"/>
                  <a:pt x="304" y="255"/>
                </a:cubicBezTo>
                <a:cubicBezTo>
                  <a:pt x="290" y="255"/>
                  <a:pt x="276" y="241"/>
                  <a:pt x="276" y="226"/>
                </a:cubicBezTo>
                <a:cubicBezTo>
                  <a:pt x="276" y="99"/>
                  <a:pt x="276" y="99"/>
                  <a:pt x="276" y="99"/>
                </a:cubicBezTo>
                <a:cubicBezTo>
                  <a:pt x="254" y="113"/>
                  <a:pt x="254" y="113"/>
                  <a:pt x="254" y="113"/>
                </a:cubicBezTo>
                <a:cubicBezTo>
                  <a:pt x="254" y="120"/>
                  <a:pt x="247" y="120"/>
                  <a:pt x="240" y="120"/>
                </a:cubicBezTo>
                <a:cubicBezTo>
                  <a:pt x="219" y="120"/>
                  <a:pt x="212" y="113"/>
                  <a:pt x="212" y="92"/>
                </a:cubicBezTo>
                <a:cubicBezTo>
                  <a:pt x="212" y="85"/>
                  <a:pt x="212" y="78"/>
                  <a:pt x="219" y="78"/>
                </a:cubicBezTo>
                <a:cubicBezTo>
                  <a:pt x="283" y="7"/>
                  <a:pt x="283" y="7"/>
                  <a:pt x="283" y="7"/>
                </a:cubicBezTo>
                <a:cubicBezTo>
                  <a:pt x="290" y="0"/>
                  <a:pt x="297" y="0"/>
                  <a:pt x="304" y="0"/>
                </a:cubicBezTo>
                <a:cubicBezTo>
                  <a:pt x="311" y="0"/>
                  <a:pt x="318" y="0"/>
                  <a:pt x="325" y="7"/>
                </a:cubicBezTo>
                <a:cubicBezTo>
                  <a:pt x="389" y="78"/>
                  <a:pt x="389" y="78"/>
                  <a:pt x="389" y="78"/>
                </a:cubicBezTo>
                <a:cubicBezTo>
                  <a:pt x="396" y="78"/>
                  <a:pt x="396" y="85"/>
                  <a:pt x="396" y="92"/>
                </a:cubicBezTo>
                <a:cubicBezTo>
                  <a:pt x="396" y="113"/>
                  <a:pt x="389" y="120"/>
                  <a:pt x="367" y="120"/>
                </a:cubicBezTo>
                <a:close/>
                <a:moveTo>
                  <a:pt x="7" y="537"/>
                </a:moveTo>
                <a:lnTo>
                  <a:pt x="7" y="537"/>
                </a:lnTo>
                <a:cubicBezTo>
                  <a:pt x="7" y="530"/>
                  <a:pt x="0" y="523"/>
                  <a:pt x="0" y="516"/>
                </a:cubicBezTo>
                <a:cubicBezTo>
                  <a:pt x="0" y="163"/>
                  <a:pt x="0" y="163"/>
                  <a:pt x="0" y="163"/>
                </a:cubicBezTo>
                <a:cubicBezTo>
                  <a:pt x="0" y="156"/>
                  <a:pt x="7" y="148"/>
                  <a:pt x="14" y="141"/>
                </a:cubicBezTo>
                <a:cubicBezTo>
                  <a:pt x="198" y="318"/>
                  <a:pt x="198" y="318"/>
                  <a:pt x="198" y="318"/>
                </a:cubicBezTo>
                <a:lnTo>
                  <a:pt x="7" y="537"/>
                </a:lnTo>
                <a:close/>
                <a:moveTo>
                  <a:pt x="304" y="424"/>
                </a:moveTo>
                <a:lnTo>
                  <a:pt x="304" y="424"/>
                </a:lnTo>
                <a:cubicBezTo>
                  <a:pt x="382" y="346"/>
                  <a:pt x="382" y="346"/>
                  <a:pt x="382" y="346"/>
                </a:cubicBezTo>
                <a:cubicBezTo>
                  <a:pt x="594" y="537"/>
                  <a:pt x="594" y="537"/>
                  <a:pt x="594" y="537"/>
                </a:cubicBezTo>
                <a:cubicBezTo>
                  <a:pt x="594" y="544"/>
                  <a:pt x="587" y="544"/>
                  <a:pt x="579" y="544"/>
                </a:cubicBezTo>
                <a:cubicBezTo>
                  <a:pt x="28" y="544"/>
                  <a:pt x="28" y="544"/>
                  <a:pt x="28" y="544"/>
                </a:cubicBezTo>
                <a:cubicBezTo>
                  <a:pt x="21" y="544"/>
                  <a:pt x="14" y="544"/>
                  <a:pt x="14" y="537"/>
                </a:cubicBezTo>
                <a:cubicBezTo>
                  <a:pt x="226" y="346"/>
                  <a:pt x="226" y="346"/>
                  <a:pt x="226" y="346"/>
                </a:cubicBezTo>
                <a:lnTo>
                  <a:pt x="304" y="424"/>
                </a:lnTo>
                <a:close/>
              </a:path>
            </a:pathLst>
          </a:custGeom>
          <a:solidFill>
            <a:schemeClr val="tx1"/>
          </a:solidFill>
          <a:ln>
            <a:noFill/>
          </a:ln>
          <a:effectLst/>
        </p:spPr>
        <p:txBody>
          <a:bodyPr wrap="none" anchor="ctr"/>
          <a:lstStyle/>
          <a:p>
            <a:endParaRPr lang="en-US"/>
          </a:p>
        </p:txBody>
      </p:sp>
      <p:sp>
        <p:nvSpPr>
          <p:cNvPr id="126" name="Freeform 159"/>
          <p:cNvSpPr>
            <a:spLocks noChangeArrowheads="1"/>
          </p:cNvSpPr>
          <p:nvPr/>
        </p:nvSpPr>
        <p:spPr bwMode="auto">
          <a:xfrm>
            <a:off x="1310054" y="901379"/>
            <a:ext cx="337997" cy="305925"/>
          </a:xfrm>
          <a:custGeom>
            <a:avLst/>
            <a:gdLst>
              <a:gd name="T0" fmla="*/ 214589 w 602"/>
              <a:gd name="T1" fmla="*/ 193960 h 545"/>
              <a:gd name="T2" fmla="*/ 214589 w 602"/>
              <a:gd name="T3" fmla="*/ 193960 h 545"/>
              <a:gd name="T4" fmla="*/ 148117 w 602"/>
              <a:gd name="T5" fmla="*/ 114859 h 545"/>
              <a:gd name="T6" fmla="*/ 214589 w 602"/>
              <a:gd name="T7" fmla="*/ 50928 h 545"/>
              <a:gd name="T8" fmla="*/ 217118 w 602"/>
              <a:gd name="T9" fmla="*/ 58874 h 545"/>
              <a:gd name="T10" fmla="*/ 217118 w 602"/>
              <a:gd name="T11" fmla="*/ 186375 h 545"/>
              <a:gd name="T12" fmla="*/ 214589 w 602"/>
              <a:gd name="T13" fmla="*/ 193960 h 545"/>
              <a:gd name="T14" fmla="*/ 2529 w 602"/>
              <a:gd name="T15" fmla="*/ 50928 h 545"/>
              <a:gd name="T16" fmla="*/ 2529 w 602"/>
              <a:gd name="T17" fmla="*/ 50928 h 545"/>
              <a:gd name="T18" fmla="*/ 10115 w 602"/>
              <a:gd name="T19" fmla="*/ 48400 h 545"/>
              <a:gd name="T20" fmla="*/ 66472 w 602"/>
              <a:gd name="T21" fmla="*/ 48400 h 545"/>
              <a:gd name="T22" fmla="*/ 63582 w 602"/>
              <a:gd name="T23" fmla="*/ 58874 h 545"/>
              <a:gd name="T24" fmla="*/ 71530 w 602"/>
              <a:gd name="T25" fmla="*/ 71516 h 545"/>
              <a:gd name="T26" fmla="*/ 71530 w 602"/>
              <a:gd name="T27" fmla="*/ 71516 h 545"/>
              <a:gd name="T28" fmla="*/ 94289 w 602"/>
              <a:gd name="T29" fmla="*/ 97161 h 545"/>
              <a:gd name="T30" fmla="*/ 94289 w 602"/>
              <a:gd name="T31" fmla="*/ 97161 h 545"/>
              <a:gd name="T32" fmla="*/ 109823 w 602"/>
              <a:gd name="T33" fmla="*/ 102218 h 545"/>
              <a:gd name="T34" fmla="*/ 122467 w 602"/>
              <a:gd name="T35" fmla="*/ 97161 h 545"/>
              <a:gd name="T36" fmla="*/ 122467 w 602"/>
              <a:gd name="T37" fmla="*/ 97161 h 545"/>
              <a:gd name="T38" fmla="*/ 148117 w 602"/>
              <a:gd name="T39" fmla="*/ 71516 h 545"/>
              <a:gd name="T40" fmla="*/ 148117 w 602"/>
              <a:gd name="T41" fmla="*/ 71516 h 545"/>
              <a:gd name="T42" fmla="*/ 153175 w 602"/>
              <a:gd name="T43" fmla="*/ 58874 h 545"/>
              <a:gd name="T44" fmla="*/ 150646 w 602"/>
              <a:gd name="T45" fmla="*/ 48400 h 545"/>
              <a:gd name="T46" fmla="*/ 206641 w 602"/>
              <a:gd name="T47" fmla="*/ 48400 h 545"/>
              <a:gd name="T48" fmla="*/ 214589 w 602"/>
              <a:gd name="T49" fmla="*/ 50928 h 545"/>
              <a:gd name="T50" fmla="*/ 109823 w 602"/>
              <a:gd name="T51" fmla="*/ 132919 h 545"/>
              <a:gd name="T52" fmla="*/ 2529 w 602"/>
              <a:gd name="T53" fmla="*/ 50928 h 545"/>
              <a:gd name="T54" fmla="*/ 114881 w 602"/>
              <a:gd name="T55" fmla="*/ 89576 h 545"/>
              <a:gd name="T56" fmla="*/ 114881 w 602"/>
              <a:gd name="T57" fmla="*/ 89576 h 545"/>
              <a:gd name="T58" fmla="*/ 109823 w 602"/>
              <a:gd name="T59" fmla="*/ 92104 h 545"/>
              <a:gd name="T60" fmla="*/ 102237 w 602"/>
              <a:gd name="T61" fmla="*/ 89576 h 545"/>
              <a:gd name="T62" fmla="*/ 79116 w 602"/>
              <a:gd name="T63" fmla="*/ 63931 h 545"/>
              <a:gd name="T64" fmla="*/ 74058 w 602"/>
              <a:gd name="T65" fmla="*/ 58874 h 545"/>
              <a:gd name="T66" fmla="*/ 84174 w 602"/>
              <a:gd name="T67" fmla="*/ 48400 h 545"/>
              <a:gd name="T68" fmla="*/ 91760 w 602"/>
              <a:gd name="T69" fmla="*/ 50928 h 545"/>
              <a:gd name="T70" fmla="*/ 99708 w 602"/>
              <a:gd name="T71" fmla="*/ 56346 h 545"/>
              <a:gd name="T72" fmla="*/ 99708 w 602"/>
              <a:gd name="T73" fmla="*/ 10113 h 545"/>
              <a:gd name="T74" fmla="*/ 109823 w 602"/>
              <a:gd name="T75" fmla="*/ 0 h 545"/>
              <a:gd name="T76" fmla="*/ 119939 w 602"/>
              <a:gd name="T77" fmla="*/ 10113 h 545"/>
              <a:gd name="T78" fmla="*/ 119939 w 602"/>
              <a:gd name="T79" fmla="*/ 56346 h 545"/>
              <a:gd name="T80" fmla="*/ 124996 w 602"/>
              <a:gd name="T81" fmla="*/ 50928 h 545"/>
              <a:gd name="T82" fmla="*/ 132583 w 602"/>
              <a:gd name="T83" fmla="*/ 48400 h 545"/>
              <a:gd name="T84" fmla="*/ 143059 w 602"/>
              <a:gd name="T85" fmla="*/ 58874 h 545"/>
              <a:gd name="T86" fmla="*/ 140530 w 602"/>
              <a:gd name="T87" fmla="*/ 63931 h 545"/>
              <a:gd name="T88" fmla="*/ 114881 w 602"/>
              <a:gd name="T89" fmla="*/ 89576 h 545"/>
              <a:gd name="T90" fmla="*/ 2529 w 602"/>
              <a:gd name="T91" fmla="*/ 193960 h 545"/>
              <a:gd name="T92" fmla="*/ 2529 w 602"/>
              <a:gd name="T93" fmla="*/ 193960 h 545"/>
              <a:gd name="T94" fmla="*/ 0 w 602"/>
              <a:gd name="T95" fmla="*/ 186375 h 545"/>
              <a:gd name="T96" fmla="*/ 0 w 602"/>
              <a:gd name="T97" fmla="*/ 58874 h 545"/>
              <a:gd name="T98" fmla="*/ 2529 w 602"/>
              <a:gd name="T99" fmla="*/ 50928 h 545"/>
              <a:gd name="T100" fmla="*/ 69001 w 602"/>
              <a:gd name="T101" fmla="*/ 114859 h 545"/>
              <a:gd name="T102" fmla="*/ 2529 w 602"/>
              <a:gd name="T103" fmla="*/ 193960 h 545"/>
              <a:gd name="T104" fmla="*/ 109823 w 602"/>
              <a:gd name="T105" fmla="*/ 153146 h 545"/>
              <a:gd name="T106" fmla="*/ 109823 w 602"/>
              <a:gd name="T107" fmla="*/ 153146 h 545"/>
              <a:gd name="T108" fmla="*/ 138002 w 602"/>
              <a:gd name="T109" fmla="*/ 124973 h 545"/>
              <a:gd name="T110" fmla="*/ 214589 w 602"/>
              <a:gd name="T111" fmla="*/ 193960 h 545"/>
              <a:gd name="T112" fmla="*/ 206641 w 602"/>
              <a:gd name="T113" fmla="*/ 196489 h 545"/>
              <a:gd name="T114" fmla="*/ 10115 w 602"/>
              <a:gd name="T115" fmla="*/ 196489 h 545"/>
              <a:gd name="T116" fmla="*/ 2529 w 602"/>
              <a:gd name="T117" fmla="*/ 193960 h 545"/>
              <a:gd name="T118" fmla="*/ 81645 w 602"/>
              <a:gd name="T119" fmla="*/ 124973 h 545"/>
              <a:gd name="T120" fmla="*/ 109823 w 602"/>
              <a:gd name="T121" fmla="*/ 153146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02" h="545">
                <a:moveTo>
                  <a:pt x="594" y="537"/>
                </a:moveTo>
                <a:lnTo>
                  <a:pt x="594" y="537"/>
                </a:lnTo>
                <a:cubicBezTo>
                  <a:pt x="410" y="318"/>
                  <a:pt x="410" y="318"/>
                  <a:pt x="410" y="318"/>
                </a:cubicBezTo>
                <a:cubicBezTo>
                  <a:pt x="594" y="141"/>
                  <a:pt x="594" y="141"/>
                  <a:pt x="594" y="141"/>
                </a:cubicBezTo>
                <a:cubicBezTo>
                  <a:pt x="601" y="148"/>
                  <a:pt x="601" y="156"/>
                  <a:pt x="601" y="163"/>
                </a:cubicBezTo>
                <a:cubicBezTo>
                  <a:pt x="601" y="516"/>
                  <a:pt x="601" y="516"/>
                  <a:pt x="601" y="516"/>
                </a:cubicBezTo>
                <a:cubicBezTo>
                  <a:pt x="601" y="523"/>
                  <a:pt x="601" y="530"/>
                  <a:pt x="594" y="537"/>
                </a:cubicBezTo>
                <a:close/>
                <a:moveTo>
                  <a:pt x="7" y="141"/>
                </a:moveTo>
                <a:lnTo>
                  <a:pt x="7" y="141"/>
                </a:lnTo>
                <a:cubicBezTo>
                  <a:pt x="14" y="134"/>
                  <a:pt x="21" y="134"/>
                  <a:pt x="28" y="134"/>
                </a:cubicBezTo>
                <a:cubicBezTo>
                  <a:pt x="184" y="134"/>
                  <a:pt x="184" y="134"/>
                  <a:pt x="184" y="134"/>
                </a:cubicBezTo>
                <a:cubicBezTo>
                  <a:pt x="184" y="141"/>
                  <a:pt x="176" y="148"/>
                  <a:pt x="176" y="163"/>
                </a:cubicBezTo>
                <a:cubicBezTo>
                  <a:pt x="176" y="177"/>
                  <a:pt x="184" y="191"/>
                  <a:pt x="198" y="198"/>
                </a:cubicBezTo>
                <a:cubicBezTo>
                  <a:pt x="261" y="269"/>
                  <a:pt x="261" y="269"/>
                  <a:pt x="261" y="269"/>
                </a:cubicBezTo>
                <a:cubicBezTo>
                  <a:pt x="269" y="276"/>
                  <a:pt x="283" y="283"/>
                  <a:pt x="304" y="283"/>
                </a:cubicBezTo>
                <a:cubicBezTo>
                  <a:pt x="318" y="283"/>
                  <a:pt x="332" y="276"/>
                  <a:pt x="339" y="269"/>
                </a:cubicBezTo>
                <a:cubicBezTo>
                  <a:pt x="410" y="198"/>
                  <a:pt x="410" y="198"/>
                  <a:pt x="410" y="198"/>
                </a:cubicBezTo>
                <a:cubicBezTo>
                  <a:pt x="417" y="191"/>
                  <a:pt x="424" y="177"/>
                  <a:pt x="424" y="163"/>
                </a:cubicBezTo>
                <a:cubicBezTo>
                  <a:pt x="424" y="148"/>
                  <a:pt x="424" y="141"/>
                  <a:pt x="417" y="134"/>
                </a:cubicBezTo>
                <a:cubicBezTo>
                  <a:pt x="572" y="134"/>
                  <a:pt x="572" y="134"/>
                  <a:pt x="572" y="134"/>
                </a:cubicBezTo>
                <a:cubicBezTo>
                  <a:pt x="579" y="134"/>
                  <a:pt x="586" y="134"/>
                  <a:pt x="594" y="141"/>
                </a:cubicBezTo>
                <a:cubicBezTo>
                  <a:pt x="304" y="368"/>
                  <a:pt x="304" y="368"/>
                  <a:pt x="304" y="368"/>
                </a:cubicBezTo>
                <a:lnTo>
                  <a:pt x="7" y="141"/>
                </a:lnTo>
                <a:close/>
                <a:moveTo>
                  <a:pt x="318" y="248"/>
                </a:moveTo>
                <a:lnTo>
                  <a:pt x="318" y="248"/>
                </a:lnTo>
                <a:cubicBezTo>
                  <a:pt x="318" y="255"/>
                  <a:pt x="311" y="255"/>
                  <a:pt x="304" y="255"/>
                </a:cubicBezTo>
                <a:cubicBezTo>
                  <a:pt x="297" y="255"/>
                  <a:pt x="290" y="255"/>
                  <a:pt x="283" y="248"/>
                </a:cubicBezTo>
                <a:cubicBezTo>
                  <a:pt x="219" y="177"/>
                  <a:pt x="219" y="177"/>
                  <a:pt x="219" y="177"/>
                </a:cubicBezTo>
                <a:cubicBezTo>
                  <a:pt x="212" y="177"/>
                  <a:pt x="205" y="170"/>
                  <a:pt x="205" y="163"/>
                </a:cubicBezTo>
                <a:cubicBezTo>
                  <a:pt x="205" y="141"/>
                  <a:pt x="219" y="134"/>
                  <a:pt x="233" y="134"/>
                </a:cubicBezTo>
                <a:cubicBezTo>
                  <a:pt x="240" y="134"/>
                  <a:pt x="247" y="134"/>
                  <a:pt x="254" y="141"/>
                </a:cubicBezTo>
                <a:cubicBezTo>
                  <a:pt x="276" y="156"/>
                  <a:pt x="276" y="156"/>
                  <a:pt x="276" y="156"/>
                </a:cubicBezTo>
                <a:cubicBezTo>
                  <a:pt x="276" y="28"/>
                  <a:pt x="276" y="28"/>
                  <a:pt x="276" y="28"/>
                </a:cubicBezTo>
                <a:cubicBezTo>
                  <a:pt x="276" y="14"/>
                  <a:pt x="283" y="0"/>
                  <a:pt x="304" y="0"/>
                </a:cubicBezTo>
                <a:cubicBezTo>
                  <a:pt x="318" y="0"/>
                  <a:pt x="332" y="14"/>
                  <a:pt x="332" y="28"/>
                </a:cubicBezTo>
                <a:cubicBezTo>
                  <a:pt x="332" y="156"/>
                  <a:pt x="332" y="156"/>
                  <a:pt x="332" y="156"/>
                </a:cubicBezTo>
                <a:cubicBezTo>
                  <a:pt x="346" y="141"/>
                  <a:pt x="346" y="141"/>
                  <a:pt x="346" y="141"/>
                </a:cubicBezTo>
                <a:cubicBezTo>
                  <a:pt x="353" y="134"/>
                  <a:pt x="360" y="134"/>
                  <a:pt x="367" y="134"/>
                </a:cubicBezTo>
                <a:cubicBezTo>
                  <a:pt x="382" y="134"/>
                  <a:pt x="396" y="141"/>
                  <a:pt x="396" y="163"/>
                </a:cubicBezTo>
                <a:cubicBezTo>
                  <a:pt x="396" y="170"/>
                  <a:pt x="396" y="177"/>
                  <a:pt x="389" y="177"/>
                </a:cubicBezTo>
                <a:lnTo>
                  <a:pt x="318" y="248"/>
                </a:lnTo>
                <a:close/>
                <a:moveTo>
                  <a:pt x="7" y="537"/>
                </a:moveTo>
                <a:lnTo>
                  <a:pt x="7" y="537"/>
                </a:lnTo>
                <a:cubicBezTo>
                  <a:pt x="0" y="530"/>
                  <a:pt x="0" y="523"/>
                  <a:pt x="0" y="516"/>
                </a:cubicBezTo>
                <a:cubicBezTo>
                  <a:pt x="0" y="163"/>
                  <a:pt x="0" y="163"/>
                  <a:pt x="0" y="163"/>
                </a:cubicBezTo>
                <a:cubicBezTo>
                  <a:pt x="0" y="156"/>
                  <a:pt x="0" y="148"/>
                  <a:pt x="7" y="141"/>
                </a:cubicBezTo>
                <a:cubicBezTo>
                  <a:pt x="191" y="318"/>
                  <a:pt x="191" y="318"/>
                  <a:pt x="191" y="318"/>
                </a:cubicBezTo>
                <a:lnTo>
                  <a:pt x="7" y="537"/>
                </a:lnTo>
                <a:close/>
                <a:moveTo>
                  <a:pt x="304" y="424"/>
                </a:moveTo>
                <a:lnTo>
                  <a:pt x="304" y="424"/>
                </a:lnTo>
                <a:cubicBezTo>
                  <a:pt x="382" y="346"/>
                  <a:pt x="382" y="346"/>
                  <a:pt x="382" y="346"/>
                </a:cubicBezTo>
                <a:cubicBezTo>
                  <a:pt x="594" y="537"/>
                  <a:pt x="594" y="537"/>
                  <a:pt x="594" y="537"/>
                </a:cubicBezTo>
                <a:cubicBezTo>
                  <a:pt x="586" y="544"/>
                  <a:pt x="579" y="544"/>
                  <a:pt x="572" y="544"/>
                </a:cubicBezTo>
                <a:cubicBezTo>
                  <a:pt x="28" y="544"/>
                  <a:pt x="28" y="544"/>
                  <a:pt x="28" y="544"/>
                </a:cubicBezTo>
                <a:cubicBezTo>
                  <a:pt x="21" y="544"/>
                  <a:pt x="14" y="544"/>
                  <a:pt x="7" y="537"/>
                </a:cubicBezTo>
                <a:cubicBezTo>
                  <a:pt x="226" y="346"/>
                  <a:pt x="226" y="346"/>
                  <a:pt x="226" y="346"/>
                </a:cubicBezTo>
                <a:lnTo>
                  <a:pt x="304" y="424"/>
                </a:lnTo>
                <a:close/>
              </a:path>
            </a:pathLst>
          </a:custGeom>
          <a:solidFill>
            <a:schemeClr val="tx1"/>
          </a:solidFill>
          <a:ln>
            <a:noFill/>
          </a:ln>
          <a:effectLst/>
        </p:spPr>
        <p:txBody>
          <a:bodyPr wrap="none" anchor="ctr"/>
          <a:lstStyle/>
          <a:p>
            <a:endParaRPr lang="en-US"/>
          </a:p>
        </p:txBody>
      </p:sp>
      <p:sp>
        <p:nvSpPr>
          <p:cNvPr id="136" name="Freeform 7"/>
          <p:cNvSpPr>
            <a:spLocks noChangeArrowheads="1"/>
          </p:cNvSpPr>
          <p:nvPr/>
        </p:nvSpPr>
        <p:spPr bwMode="auto">
          <a:xfrm>
            <a:off x="10522977" y="2069608"/>
            <a:ext cx="335530" cy="340465"/>
          </a:xfrm>
          <a:custGeom>
            <a:avLst/>
            <a:gdLst>
              <a:gd name="T0" fmla="*/ 149795 w 601"/>
              <a:gd name="T1" fmla="*/ 147489 h 609"/>
              <a:gd name="T2" fmla="*/ 149795 w 601"/>
              <a:gd name="T3" fmla="*/ 147489 h 609"/>
              <a:gd name="T4" fmla="*/ 131834 w 601"/>
              <a:gd name="T5" fmla="*/ 160079 h 609"/>
              <a:gd name="T6" fmla="*/ 106330 w 601"/>
              <a:gd name="T7" fmla="*/ 162598 h 609"/>
              <a:gd name="T8" fmla="*/ 78669 w 601"/>
              <a:gd name="T9" fmla="*/ 157561 h 609"/>
              <a:gd name="T10" fmla="*/ 65737 w 601"/>
              <a:gd name="T11" fmla="*/ 147489 h 609"/>
              <a:gd name="T12" fmla="*/ 60708 w 601"/>
              <a:gd name="T13" fmla="*/ 132021 h 609"/>
              <a:gd name="T14" fmla="*/ 63223 w 601"/>
              <a:gd name="T15" fmla="*/ 124466 h 609"/>
              <a:gd name="T16" fmla="*/ 70767 w 601"/>
              <a:gd name="T17" fmla="*/ 121948 h 609"/>
              <a:gd name="T18" fmla="*/ 78669 w 601"/>
              <a:gd name="T19" fmla="*/ 124466 h 609"/>
              <a:gd name="T20" fmla="*/ 83699 w 601"/>
              <a:gd name="T21" fmla="*/ 132021 h 609"/>
              <a:gd name="T22" fmla="*/ 88728 w 601"/>
              <a:gd name="T23" fmla="*/ 139935 h 609"/>
              <a:gd name="T24" fmla="*/ 93757 w 601"/>
              <a:gd name="T25" fmla="*/ 144971 h 609"/>
              <a:gd name="T26" fmla="*/ 106330 w 601"/>
              <a:gd name="T27" fmla="*/ 144971 h 609"/>
              <a:gd name="T28" fmla="*/ 124291 w 601"/>
              <a:gd name="T29" fmla="*/ 142453 h 609"/>
              <a:gd name="T30" fmla="*/ 129320 w 601"/>
              <a:gd name="T31" fmla="*/ 132021 h 609"/>
              <a:gd name="T32" fmla="*/ 126805 w 601"/>
              <a:gd name="T33" fmla="*/ 124466 h 609"/>
              <a:gd name="T34" fmla="*/ 116747 w 601"/>
              <a:gd name="T35" fmla="*/ 119430 h 609"/>
              <a:gd name="T36" fmla="*/ 101300 w 601"/>
              <a:gd name="T37" fmla="*/ 116912 h 609"/>
              <a:gd name="T38" fmla="*/ 81184 w 601"/>
              <a:gd name="T39" fmla="*/ 109358 h 609"/>
              <a:gd name="T40" fmla="*/ 68252 w 601"/>
              <a:gd name="T41" fmla="*/ 101803 h 609"/>
              <a:gd name="T42" fmla="*/ 63223 w 601"/>
              <a:gd name="T43" fmla="*/ 83817 h 609"/>
              <a:gd name="T44" fmla="*/ 68252 w 601"/>
              <a:gd name="T45" fmla="*/ 68708 h 609"/>
              <a:gd name="T46" fmla="*/ 83699 w 601"/>
              <a:gd name="T47" fmla="*/ 58276 h 609"/>
              <a:gd name="T48" fmla="*/ 106330 w 601"/>
              <a:gd name="T49" fmla="*/ 55758 h 609"/>
              <a:gd name="T50" fmla="*/ 126805 w 601"/>
              <a:gd name="T51" fmla="*/ 58276 h 609"/>
              <a:gd name="T52" fmla="*/ 139378 w 601"/>
              <a:gd name="T53" fmla="*/ 63672 h 609"/>
              <a:gd name="T54" fmla="*/ 146922 w 601"/>
              <a:gd name="T55" fmla="*/ 73744 h 609"/>
              <a:gd name="T56" fmla="*/ 149795 w 601"/>
              <a:gd name="T57" fmla="*/ 81299 h 609"/>
              <a:gd name="T58" fmla="*/ 146922 w 601"/>
              <a:gd name="T59" fmla="*/ 88853 h 609"/>
              <a:gd name="T60" fmla="*/ 136863 w 601"/>
              <a:gd name="T61" fmla="*/ 91371 h 609"/>
              <a:gd name="T62" fmla="*/ 131834 w 601"/>
              <a:gd name="T63" fmla="*/ 88853 h 609"/>
              <a:gd name="T64" fmla="*/ 126805 w 601"/>
              <a:gd name="T65" fmla="*/ 83817 h 609"/>
              <a:gd name="T66" fmla="*/ 119261 w 601"/>
              <a:gd name="T67" fmla="*/ 76263 h 609"/>
              <a:gd name="T68" fmla="*/ 106330 w 601"/>
              <a:gd name="T69" fmla="*/ 71226 h 609"/>
              <a:gd name="T70" fmla="*/ 91242 w 601"/>
              <a:gd name="T71" fmla="*/ 76263 h 609"/>
              <a:gd name="T72" fmla="*/ 86213 w 601"/>
              <a:gd name="T73" fmla="*/ 83817 h 609"/>
              <a:gd name="T74" fmla="*/ 88728 w 601"/>
              <a:gd name="T75" fmla="*/ 86335 h 609"/>
              <a:gd name="T76" fmla="*/ 93757 w 601"/>
              <a:gd name="T77" fmla="*/ 91371 h 609"/>
              <a:gd name="T78" fmla="*/ 98786 w 601"/>
              <a:gd name="T79" fmla="*/ 93889 h 609"/>
              <a:gd name="T80" fmla="*/ 111718 w 601"/>
              <a:gd name="T81" fmla="*/ 96767 h 609"/>
              <a:gd name="T82" fmla="*/ 129320 w 601"/>
              <a:gd name="T83" fmla="*/ 101803 h 609"/>
              <a:gd name="T84" fmla="*/ 141892 w 601"/>
              <a:gd name="T85" fmla="*/ 106840 h 609"/>
              <a:gd name="T86" fmla="*/ 152310 w 601"/>
              <a:gd name="T87" fmla="*/ 116912 h 609"/>
              <a:gd name="T88" fmla="*/ 154824 w 601"/>
              <a:gd name="T89" fmla="*/ 129502 h 609"/>
              <a:gd name="T90" fmla="*/ 149795 w 601"/>
              <a:gd name="T91" fmla="*/ 147489 h 609"/>
              <a:gd name="T92" fmla="*/ 215533 w 601"/>
              <a:gd name="T93" fmla="*/ 162598 h 609"/>
              <a:gd name="T94" fmla="*/ 215533 w 601"/>
              <a:gd name="T95" fmla="*/ 162598 h 609"/>
              <a:gd name="T96" fmla="*/ 162368 w 601"/>
              <a:gd name="T97" fmla="*/ 218715 h 609"/>
              <a:gd name="T98" fmla="*/ 124291 w 601"/>
              <a:gd name="T99" fmla="*/ 203247 h 609"/>
              <a:gd name="T100" fmla="*/ 106330 w 601"/>
              <a:gd name="T101" fmla="*/ 203247 h 609"/>
              <a:gd name="T102" fmla="*/ 12573 w 601"/>
              <a:gd name="T103" fmla="*/ 109358 h 609"/>
              <a:gd name="T104" fmla="*/ 15087 w 601"/>
              <a:gd name="T105" fmla="*/ 91371 h 609"/>
              <a:gd name="T106" fmla="*/ 0 w 601"/>
              <a:gd name="T107" fmla="*/ 55758 h 609"/>
              <a:gd name="T108" fmla="*/ 53165 w 601"/>
              <a:gd name="T109" fmla="*/ 0 h 609"/>
              <a:gd name="T110" fmla="*/ 91242 w 601"/>
              <a:gd name="T111" fmla="*/ 15109 h 609"/>
              <a:gd name="T112" fmla="*/ 106330 w 601"/>
              <a:gd name="T113" fmla="*/ 15109 h 609"/>
              <a:gd name="T114" fmla="*/ 202960 w 601"/>
              <a:gd name="T115" fmla="*/ 109358 h 609"/>
              <a:gd name="T116" fmla="*/ 200445 w 601"/>
              <a:gd name="T117" fmla="*/ 126984 h 609"/>
              <a:gd name="T118" fmla="*/ 215533 w 601"/>
              <a:gd name="T119" fmla="*/ 162598 h 6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1" h="609">
                <a:moveTo>
                  <a:pt x="417" y="410"/>
                </a:moveTo>
                <a:lnTo>
                  <a:pt x="417" y="410"/>
                </a:lnTo>
                <a:cubicBezTo>
                  <a:pt x="402" y="424"/>
                  <a:pt x="388" y="438"/>
                  <a:pt x="367" y="445"/>
                </a:cubicBezTo>
                <a:cubicBezTo>
                  <a:pt x="353" y="452"/>
                  <a:pt x="325" y="452"/>
                  <a:pt x="296" y="452"/>
                </a:cubicBezTo>
                <a:cubicBezTo>
                  <a:pt x="268" y="452"/>
                  <a:pt x="240" y="452"/>
                  <a:pt x="219" y="438"/>
                </a:cubicBezTo>
                <a:cubicBezTo>
                  <a:pt x="204" y="431"/>
                  <a:pt x="190" y="417"/>
                  <a:pt x="183" y="410"/>
                </a:cubicBezTo>
                <a:cubicBezTo>
                  <a:pt x="169" y="396"/>
                  <a:pt x="169" y="382"/>
                  <a:pt x="169" y="367"/>
                </a:cubicBezTo>
                <a:cubicBezTo>
                  <a:pt x="169" y="360"/>
                  <a:pt x="169" y="353"/>
                  <a:pt x="176" y="346"/>
                </a:cubicBezTo>
                <a:cubicBezTo>
                  <a:pt x="183" y="339"/>
                  <a:pt x="190" y="339"/>
                  <a:pt x="197" y="339"/>
                </a:cubicBezTo>
                <a:cubicBezTo>
                  <a:pt x="204" y="339"/>
                  <a:pt x="211" y="339"/>
                  <a:pt x="219" y="346"/>
                </a:cubicBezTo>
                <a:cubicBezTo>
                  <a:pt x="226" y="346"/>
                  <a:pt x="226" y="353"/>
                  <a:pt x="233" y="367"/>
                </a:cubicBezTo>
                <a:cubicBezTo>
                  <a:pt x="240" y="375"/>
                  <a:pt x="240" y="382"/>
                  <a:pt x="247" y="389"/>
                </a:cubicBezTo>
                <a:cubicBezTo>
                  <a:pt x="247" y="389"/>
                  <a:pt x="254" y="396"/>
                  <a:pt x="261" y="403"/>
                </a:cubicBezTo>
                <a:cubicBezTo>
                  <a:pt x="275" y="403"/>
                  <a:pt x="282" y="403"/>
                  <a:pt x="296" y="403"/>
                </a:cubicBezTo>
                <a:cubicBezTo>
                  <a:pt x="318" y="403"/>
                  <a:pt x="332" y="403"/>
                  <a:pt x="346" y="396"/>
                </a:cubicBezTo>
                <a:cubicBezTo>
                  <a:pt x="353" y="389"/>
                  <a:pt x="360" y="382"/>
                  <a:pt x="360" y="367"/>
                </a:cubicBezTo>
                <a:cubicBezTo>
                  <a:pt x="360" y="360"/>
                  <a:pt x="353" y="353"/>
                  <a:pt x="353" y="346"/>
                </a:cubicBezTo>
                <a:cubicBezTo>
                  <a:pt x="346" y="339"/>
                  <a:pt x="339" y="339"/>
                  <a:pt x="325" y="332"/>
                </a:cubicBezTo>
                <a:cubicBezTo>
                  <a:pt x="318" y="332"/>
                  <a:pt x="303" y="325"/>
                  <a:pt x="282" y="325"/>
                </a:cubicBezTo>
                <a:cubicBezTo>
                  <a:pt x="261" y="318"/>
                  <a:pt x="240" y="311"/>
                  <a:pt x="226" y="304"/>
                </a:cubicBezTo>
                <a:cubicBezTo>
                  <a:pt x="211" y="304"/>
                  <a:pt x="197" y="290"/>
                  <a:pt x="190" y="283"/>
                </a:cubicBezTo>
                <a:cubicBezTo>
                  <a:pt x="176" y="269"/>
                  <a:pt x="176" y="254"/>
                  <a:pt x="176" y="233"/>
                </a:cubicBezTo>
                <a:cubicBezTo>
                  <a:pt x="176" y="219"/>
                  <a:pt x="176" y="205"/>
                  <a:pt x="190" y="191"/>
                </a:cubicBezTo>
                <a:cubicBezTo>
                  <a:pt x="197" y="177"/>
                  <a:pt x="211" y="169"/>
                  <a:pt x="233" y="162"/>
                </a:cubicBezTo>
                <a:cubicBezTo>
                  <a:pt x="254" y="155"/>
                  <a:pt x="275" y="155"/>
                  <a:pt x="296" y="155"/>
                </a:cubicBezTo>
                <a:cubicBezTo>
                  <a:pt x="318" y="155"/>
                  <a:pt x="339" y="155"/>
                  <a:pt x="353" y="162"/>
                </a:cubicBezTo>
                <a:cubicBezTo>
                  <a:pt x="367" y="162"/>
                  <a:pt x="381" y="169"/>
                  <a:pt x="388" y="177"/>
                </a:cubicBezTo>
                <a:cubicBezTo>
                  <a:pt x="395" y="184"/>
                  <a:pt x="402" y="191"/>
                  <a:pt x="409" y="205"/>
                </a:cubicBezTo>
                <a:cubicBezTo>
                  <a:pt x="417" y="212"/>
                  <a:pt x="417" y="219"/>
                  <a:pt x="417" y="226"/>
                </a:cubicBezTo>
                <a:cubicBezTo>
                  <a:pt x="417" y="233"/>
                  <a:pt x="417" y="240"/>
                  <a:pt x="409" y="247"/>
                </a:cubicBezTo>
                <a:cubicBezTo>
                  <a:pt x="402" y="254"/>
                  <a:pt x="395" y="254"/>
                  <a:pt x="381" y="254"/>
                </a:cubicBezTo>
                <a:cubicBezTo>
                  <a:pt x="374" y="254"/>
                  <a:pt x="367" y="254"/>
                  <a:pt x="367" y="247"/>
                </a:cubicBezTo>
                <a:cubicBezTo>
                  <a:pt x="360" y="247"/>
                  <a:pt x="353" y="240"/>
                  <a:pt x="353" y="233"/>
                </a:cubicBezTo>
                <a:cubicBezTo>
                  <a:pt x="346" y="226"/>
                  <a:pt x="339" y="212"/>
                  <a:pt x="332" y="212"/>
                </a:cubicBezTo>
                <a:cubicBezTo>
                  <a:pt x="325" y="205"/>
                  <a:pt x="311" y="198"/>
                  <a:pt x="296" y="198"/>
                </a:cubicBezTo>
                <a:cubicBezTo>
                  <a:pt x="275" y="198"/>
                  <a:pt x="261" y="205"/>
                  <a:pt x="254" y="212"/>
                </a:cubicBezTo>
                <a:cubicBezTo>
                  <a:pt x="247" y="219"/>
                  <a:pt x="240" y="226"/>
                  <a:pt x="240" y="233"/>
                </a:cubicBezTo>
                <a:cubicBezTo>
                  <a:pt x="240" y="233"/>
                  <a:pt x="240" y="240"/>
                  <a:pt x="247" y="240"/>
                </a:cubicBezTo>
                <a:cubicBezTo>
                  <a:pt x="247" y="247"/>
                  <a:pt x="254" y="247"/>
                  <a:pt x="261" y="254"/>
                </a:cubicBezTo>
                <a:cubicBezTo>
                  <a:pt x="261" y="254"/>
                  <a:pt x="268" y="261"/>
                  <a:pt x="275" y="261"/>
                </a:cubicBezTo>
                <a:cubicBezTo>
                  <a:pt x="282" y="261"/>
                  <a:pt x="296" y="261"/>
                  <a:pt x="311" y="269"/>
                </a:cubicBezTo>
                <a:cubicBezTo>
                  <a:pt x="325" y="269"/>
                  <a:pt x="346" y="276"/>
                  <a:pt x="360" y="283"/>
                </a:cubicBezTo>
                <a:cubicBezTo>
                  <a:pt x="374" y="283"/>
                  <a:pt x="388" y="290"/>
                  <a:pt x="395" y="297"/>
                </a:cubicBezTo>
                <a:cubicBezTo>
                  <a:pt x="409" y="304"/>
                  <a:pt x="417" y="311"/>
                  <a:pt x="424" y="325"/>
                </a:cubicBezTo>
                <a:cubicBezTo>
                  <a:pt x="431" y="332"/>
                  <a:pt x="431" y="346"/>
                  <a:pt x="431" y="360"/>
                </a:cubicBezTo>
                <a:cubicBezTo>
                  <a:pt x="431" y="382"/>
                  <a:pt x="424" y="396"/>
                  <a:pt x="417" y="410"/>
                </a:cubicBezTo>
                <a:close/>
                <a:moveTo>
                  <a:pt x="600" y="452"/>
                </a:moveTo>
                <a:lnTo>
                  <a:pt x="600" y="452"/>
                </a:lnTo>
                <a:cubicBezTo>
                  <a:pt x="600" y="537"/>
                  <a:pt x="530" y="608"/>
                  <a:pt x="452" y="608"/>
                </a:cubicBezTo>
                <a:cubicBezTo>
                  <a:pt x="409" y="608"/>
                  <a:pt x="374" y="587"/>
                  <a:pt x="346" y="565"/>
                </a:cubicBezTo>
                <a:cubicBezTo>
                  <a:pt x="332" y="565"/>
                  <a:pt x="318" y="565"/>
                  <a:pt x="296" y="565"/>
                </a:cubicBezTo>
                <a:cubicBezTo>
                  <a:pt x="155" y="565"/>
                  <a:pt x="35" y="452"/>
                  <a:pt x="35" y="304"/>
                </a:cubicBezTo>
                <a:cubicBezTo>
                  <a:pt x="35" y="290"/>
                  <a:pt x="35" y="276"/>
                  <a:pt x="42" y="254"/>
                </a:cubicBezTo>
                <a:cubicBezTo>
                  <a:pt x="14" y="233"/>
                  <a:pt x="0" y="191"/>
                  <a:pt x="0" y="155"/>
                </a:cubicBezTo>
                <a:cubicBezTo>
                  <a:pt x="0" y="71"/>
                  <a:pt x="63" y="0"/>
                  <a:pt x="148" y="0"/>
                </a:cubicBezTo>
                <a:cubicBezTo>
                  <a:pt x="190" y="0"/>
                  <a:pt x="226" y="21"/>
                  <a:pt x="254" y="42"/>
                </a:cubicBezTo>
                <a:cubicBezTo>
                  <a:pt x="268" y="42"/>
                  <a:pt x="282" y="42"/>
                  <a:pt x="296" y="42"/>
                </a:cubicBezTo>
                <a:cubicBezTo>
                  <a:pt x="445" y="42"/>
                  <a:pt x="565" y="155"/>
                  <a:pt x="565" y="304"/>
                </a:cubicBezTo>
                <a:cubicBezTo>
                  <a:pt x="565" y="318"/>
                  <a:pt x="558" y="332"/>
                  <a:pt x="558" y="353"/>
                </a:cubicBezTo>
                <a:cubicBezTo>
                  <a:pt x="586" y="375"/>
                  <a:pt x="600" y="417"/>
                  <a:pt x="600" y="452"/>
                </a:cubicBezTo>
                <a:close/>
              </a:path>
            </a:pathLst>
          </a:custGeom>
          <a:solidFill>
            <a:schemeClr val="tx1"/>
          </a:solidFill>
          <a:ln>
            <a:noFill/>
          </a:ln>
          <a:effectLst/>
        </p:spPr>
        <p:txBody>
          <a:bodyPr wrap="none" anchor="ctr"/>
          <a:lstStyle/>
          <a:p>
            <a:endParaRPr lang="en-US"/>
          </a:p>
        </p:txBody>
      </p:sp>
      <p:sp>
        <p:nvSpPr>
          <p:cNvPr id="137" name="Freeform 8"/>
          <p:cNvSpPr>
            <a:spLocks noChangeArrowheads="1"/>
          </p:cNvSpPr>
          <p:nvPr/>
        </p:nvSpPr>
        <p:spPr bwMode="auto">
          <a:xfrm>
            <a:off x="9383080" y="2054423"/>
            <a:ext cx="340465" cy="286188"/>
          </a:xfrm>
          <a:custGeom>
            <a:avLst/>
            <a:gdLst>
              <a:gd name="T0" fmla="*/ 142448 w 609"/>
              <a:gd name="T1" fmla="*/ 76549 h 510"/>
              <a:gd name="T2" fmla="*/ 142448 w 609"/>
              <a:gd name="T3" fmla="*/ 76549 h 510"/>
              <a:gd name="T4" fmla="*/ 114390 w 609"/>
              <a:gd name="T5" fmla="*/ 48746 h 510"/>
              <a:gd name="T6" fmla="*/ 86692 w 609"/>
              <a:gd name="T7" fmla="*/ 48746 h 510"/>
              <a:gd name="T8" fmla="*/ 78778 w 609"/>
              <a:gd name="T9" fmla="*/ 56328 h 510"/>
              <a:gd name="T10" fmla="*/ 51080 w 609"/>
              <a:gd name="T11" fmla="*/ 43329 h 510"/>
              <a:gd name="T12" fmla="*/ 0 w 609"/>
              <a:gd name="T13" fmla="*/ 94603 h 510"/>
              <a:gd name="T14" fmla="*/ 51080 w 609"/>
              <a:gd name="T15" fmla="*/ 142987 h 510"/>
              <a:gd name="T16" fmla="*/ 56116 w 609"/>
              <a:gd name="T17" fmla="*/ 140460 h 510"/>
              <a:gd name="T18" fmla="*/ 101800 w 609"/>
              <a:gd name="T19" fmla="*/ 183789 h 510"/>
              <a:gd name="T20" fmla="*/ 218707 w 609"/>
              <a:gd name="T21" fmla="*/ 79437 h 510"/>
              <a:gd name="T22" fmla="*/ 218707 w 609"/>
              <a:gd name="T23" fmla="*/ 0 h 510"/>
              <a:gd name="T24" fmla="*/ 142448 w 609"/>
              <a:gd name="T25" fmla="*/ 76549 h 510"/>
              <a:gd name="T26" fmla="*/ 51080 w 609"/>
              <a:gd name="T27" fmla="*/ 130349 h 510"/>
              <a:gd name="T28" fmla="*/ 51080 w 609"/>
              <a:gd name="T29" fmla="*/ 130349 h 510"/>
              <a:gd name="T30" fmla="*/ 51080 w 609"/>
              <a:gd name="T31" fmla="*/ 130349 h 510"/>
              <a:gd name="T32" fmla="*/ 12950 w 609"/>
              <a:gd name="T33" fmla="*/ 94603 h 510"/>
              <a:gd name="T34" fmla="*/ 51080 w 609"/>
              <a:gd name="T35" fmla="*/ 56328 h 510"/>
              <a:gd name="T36" fmla="*/ 71224 w 609"/>
              <a:gd name="T37" fmla="*/ 63911 h 510"/>
              <a:gd name="T38" fmla="*/ 86692 w 609"/>
              <a:gd name="T39" fmla="*/ 94603 h 510"/>
              <a:gd name="T40" fmla="*/ 51080 w 609"/>
              <a:gd name="T41" fmla="*/ 130349 h 510"/>
              <a:gd name="T42" fmla="*/ 203599 w 609"/>
              <a:gd name="T43" fmla="*/ 76549 h 510"/>
              <a:gd name="T44" fmla="*/ 203599 w 609"/>
              <a:gd name="T45" fmla="*/ 76549 h 510"/>
              <a:gd name="T46" fmla="*/ 165469 w 609"/>
              <a:gd name="T47" fmla="*/ 112295 h 510"/>
              <a:gd name="T48" fmla="*/ 104318 w 609"/>
              <a:gd name="T49" fmla="*/ 168624 h 510"/>
              <a:gd name="T50" fmla="*/ 71224 w 609"/>
              <a:gd name="T51" fmla="*/ 137932 h 510"/>
              <a:gd name="T52" fmla="*/ 91728 w 609"/>
              <a:gd name="T53" fmla="*/ 117712 h 510"/>
              <a:gd name="T54" fmla="*/ 104318 w 609"/>
              <a:gd name="T55" fmla="*/ 132877 h 510"/>
              <a:gd name="T56" fmla="*/ 150002 w 609"/>
              <a:gd name="T57" fmla="*/ 84492 h 510"/>
              <a:gd name="T58" fmla="*/ 203599 w 609"/>
              <a:gd name="T59" fmla="*/ 30692 h 510"/>
              <a:gd name="T60" fmla="*/ 203599 w 609"/>
              <a:gd name="T61" fmla="*/ 76549 h 5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9" h="510">
                <a:moveTo>
                  <a:pt x="396" y="212"/>
                </a:moveTo>
                <a:lnTo>
                  <a:pt x="396" y="212"/>
                </a:lnTo>
                <a:cubicBezTo>
                  <a:pt x="318" y="135"/>
                  <a:pt x="318" y="135"/>
                  <a:pt x="318" y="135"/>
                </a:cubicBezTo>
                <a:cubicBezTo>
                  <a:pt x="297" y="113"/>
                  <a:pt x="262" y="113"/>
                  <a:pt x="241" y="135"/>
                </a:cubicBezTo>
                <a:cubicBezTo>
                  <a:pt x="219" y="156"/>
                  <a:pt x="219" y="156"/>
                  <a:pt x="219" y="156"/>
                </a:cubicBezTo>
                <a:cubicBezTo>
                  <a:pt x="198" y="135"/>
                  <a:pt x="170" y="120"/>
                  <a:pt x="142" y="120"/>
                </a:cubicBezTo>
                <a:cubicBezTo>
                  <a:pt x="64" y="120"/>
                  <a:pt x="0" y="184"/>
                  <a:pt x="0" y="262"/>
                </a:cubicBezTo>
                <a:cubicBezTo>
                  <a:pt x="0" y="333"/>
                  <a:pt x="64" y="396"/>
                  <a:pt x="142" y="396"/>
                </a:cubicBezTo>
                <a:cubicBezTo>
                  <a:pt x="149" y="396"/>
                  <a:pt x="149" y="389"/>
                  <a:pt x="156" y="389"/>
                </a:cubicBezTo>
                <a:cubicBezTo>
                  <a:pt x="283" y="509"/>
                  <a:pt x="283" y="509"/>
                  <a:pt x="283" y="509"/>
                </a:cubicBezTo>
                <a:cubicBezTo>
                  <a:pt x="608" y="220"/>
                  <a:pt x="608" y="220"/>
                  <a:pt x="608" y="220"/>
                </a:cubicBezTo>
                <a:cubicBezTo>
                  <a:pt x="608" y="0"/>
                  <a:pt x="608" y="0"/>
                  <a:pt x="608" y="0"/>
                </a:cubicBezTo>
                <a:lnTo>
                  <a:pt x="396" y="212"/>
                </a:lnTo>
                <a:close/>
                <a:moveTo>
                  <a:pt x="142" y="361"/>
                </a:moveTo>
                <a:lnTo>
                  <a:pt x="142" y="361"/>
                </a:lnTo>
                <a:cubicBezTo>
                  <a:pt x="85" y="361"/>
                  <a:pt x="36" y="311"/>
                  <a:pt x="36" y="262"/>
                </a:cubicBezTo>
                <a:cubicBezTo>
                  <a:pt x="36" y="205"/>
                  <a:pt x="85" y="156"/>
                  <a:pt x="142" y="156"/>
                </a:cubicBezTo>
                <a:cubicBezTo>
                  <a:pt x="163" y="156"/>
                  <a:pt x="184" y="163"/>
                  <a:pt x="198" y="177"/>
                </a:cubicBezTo>
                <a:cubicBezTo>
                  <a:pt x="226" y="198"/>
                  <a:pt x="241" y="227"/>
                  <a:pt x="241" y="262"/>
                </a:cubicBezTo>
                <a:cubicBezTo>
                  <a:pt x="241" y="311"/>
                  <a:pt x="198" y="361"/>
                  <a:pt x="142" y="361"/>
                </a:cubicBezTo>
                <a:close/>
                <a:moveTo>
                  <a:pt x="566" y="212"/>
                </a:moveTo>
                <a:lnTo>
                  <a:pt x="566" y="212"/>
                </a:lnTo>
                <a:cubicBezTo>
                  <a:pt x="460" y="311"/>
                  <a:pt x="460" y="311"/>
                  <a:pt x="460" y="311"/>
                </a:cubicBezTo>
                <a:cubicBezTo>
                  <a:pt x="290" y="467"/>
                  <a:pt x="290" y="467"/>
                  <a:pt x="290" y="467"/>
                </a:cubicBezTo>
                <a:cubicBezTo>
                  <a:pt x="198" y="382"/>
                  <a:pt x="198" y="382"/>
                  <a:pt x="198" y="382"/>
                </a:cubicBezTo>
                <a:cubicBezTo>
                  <a:pt x="219" y="368"/>
                  <a:pt x="241" y="354"/>
                  <a:pt x="255" y="326"/>
                </a:cubicBezTo>
                <a:cubicBezTo>
                  <a:pt x="290" y="368"/>
                  <a:pt x="290" y="368"/>
                  <a:pt x="290" y="368"/>
                </a:cubicBezTo>
                <a:cubicBezTo>
                  <a:pt x="417" y="234"/>
                  <a:pt x="417" y="234"/>
                  <a:pt x="417" y="234"/>
                </a:cubicBezTo>
                <a:cubicBezTo>
                  <a:pt x="566" y="85"/>
                  <a:pt x="566" y="85"/>
                  <a:pt x="566" y="85"/>
                </a:cubicBezTo>
                <a:lnTo>
                  <a:pt x="566" y="212"/>
                </a:lnTo>
                <a:close/>
              </a:path>
            </a:pathLst>
          </a:custGeom>
          <a:solidFill>
            <a:schemeClr val="tx1"/>
          </a:solidFill>
          <a:ln>
            <a:noFill/>
          </a:ln>
          <a:effectLst/>
        </p:spPr>
        <p:txBody>
          <a:bodyPr wrap="none" anchor="ctr"/>
          <a:lstStyle/>
          <a:p>
            <a:endParaRPr lang="en-US"/>
          </a:p>
        </p:txBody>
      </p:sp>
      <p:sp>
        <p:nvSpPr>
          <p:cNvPr id="138" name="Freeform 9"/>
          <p:cNvSpPr>
            <a:spLocks noChangeArrowheads="1"/>
          </p:cNvSpPr>
          <p:nvPr/>
        </p:nvSpPr>
        <p:spPr bwMode="auto">
          <a:xfrm>
            <a:off x="8236145" y="2036350"/>
            <a:ext cx="337998" cy="313327"/>
          </a:xfrm>
          <a:custGeom>
            <a:avLst/>
            <a:gdLst>
              <a:gd name="T0" fmla="*/ 109824 w 602"/>
              <a:gd name="T1" fmla="*/ 38162 h 560"/>
              <a:gd name="T2" fmla="*/ 153175 w 602"/>
              <a:gd name="T3" fmla="*/ 0 h 560"/>
              <a:gd name="T4" fmla="*/ 217119 w 602"/>
              <a:gd name="T5" fmla="*/ 43203 h 560"/>
              <a:gd name="T6" fmla="*/ 173767 w 602"/>
              <a:gd name="T7" fmla="*/ 76325 h 560"/>
              <a:gd name="T8" fmla="*/ 109824 w 602"/>
              <a:gd name="T9" fmla="*/ 38162 h 560"/>
              <a:gd name="T10" fmla="*/ 217119 w 602"/>
              <a:gd name="T11" fmla="*/ 111967 h 560"/>
              <a:gd name="T12" fmla="*/ 153175 w 602"/>
              <a:gd name="T13" fmla="*/ 152650 h 560"/>
              <a:gd name="T14" fmla="*/ 109824 w 602"/>
              <a:gd name="T15" fmla="*/ 117008 h 560"/>
              <a:gd name="T16" fmla="*/ 173767 w 602"/>
              <a:gd name="T17" fmla="*/ 76325 h 560"/>
              <a:gd name="T18" fmla="*/ 217119 w 602"/>
              <a:gd name="T19" fmla="*/ 111967 h 560"/>
              <a:gd name="T20" fmla="*/ 63943 w 602"/>
              <a:gd name="T21" fmla="*/ 152650 h 560"/>
              <a:gd name="T22" fmla="*/ 0 w 602"/>
              <a:gd name="T23" fmla="*/ 111967 h 560"/>
              <a:gd name="T24" fmla="*/ 43351 w 602"/>
              <a:gd name="T25" fmla="*/ 76325 h 560"/>
              <a:gd name="T26" fmla="*/ 109824 w 602"/>
              <a:gd name="T27" fmla="*/ 117008 h 560"/>
              <a:gd name="T28" fmla="*/ 63943 w 602"/>
              <a:gd name="T29" fmla="*/ 152650 h 560"/>
              <a:gd name="T30" fmla="*/ 0 w 602"/>
              <a:gd name="T31" fmla="*/ 43203 h 560"/>
              <a:gd name="T32" fmla="*/ 63943 w 602"/>
              <a:gd name="T33" fmla="*/ 0 h 560"/>
              <a:gd name="T34" fmla="*/ 109824 w 602"/>
              <a:gd name="T35" fmla="*/ 38162 h 560"/>
              <a:gd name="T36" fmla="*/ 43351 w 602"/>
              <a:gd name="T37" fmla="*/ 76325 h 560"/>
              <a:gd name="T38" fmla="*/ 0 w 602"/>
              <a:gd name="T39" fmla="*/ 43203 h 560"/>
              <a:gd name="T40" fmla="*/ 109824 w 602"/>
              <a:gd name="T41" fmla="*/ 124928 h 560"/>
              <a:gd name="T42" fmla="*/ 153175 w 602"/>
              <a:gd name="T43" fmla="*/ 160210 h 560"/>
              <a:gd name="T44" fmla="*/ 173767 w 602"/>
              <a:gd name="T45" fmla="*/ 150130 h 560"/>
              <a:gd name="T46" fmla="*/ 173767 w 602"/>
              <a:gd name="T47" fmla="*/ 162730 h 560"/>
              <a:gd name="T48" fmla="*/ 109824 w 602"/>
              <a:gd name="T49" fmla="*/ 201253 h 560"/>
              <a:gd name="T50" fmla="*/ 46242 w 602"/>
              <a:gd name="T51" fmla="*/ 162730 h 560"/>
              <a:gd name="T52" fmla="*/ 46242 w 602"/>
              <a:gd name="T53" fmla="*/ 150130 h 560"/>
              <a:gd name="T54" fmla="*/ 63943 w 602"/>
              <a:gd name="T55" fmla="*/ 160210 h 560"/>
              <a:gd name="T56" fmla="*/ 109824 w 602"/>
              <a:gd name="T57" fmla="*/ 124928 h 56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2" h="560">
                <a:moveTo>
                  <a:pt x="304" y="106"/>
                </a:moveTo>
                <a:lnTo>
                  <a:pt x="424" y="0"/>
                </a:lnTo>
                <a:lnTo>
                  <a:pt x="601" y="120"/>
                </a:lnTo>
                <a:lnTo>
                  <a:pt x="481" y="212"/>
                </a:lnTo>
                <a:lnTo>
                  <a:pt x="304" y="106"/>
                </a:lnTo>
                <a:close/>
                <a:moveTo>
                  <a:pt x="601" y="311"/>
                </a:moveTo>
                <a:lnTo>
                  <a:pt x="424" y="424"/>
                </a:lnTo>
                <a:lnTo>
                  <a:pt x="304" y="325"/>
                </a:lnTo>
                <a:lnTo>
                  <a:pt x="481" y="212"/>
                </a:lnTo>
                <a:lnTo>
                  <a:pt x="601" y="311"/>
                </a:lnTo>
                <a:close/>
                <a:moveTo>
                  <a:pt x="177" y="424"/>
                </a:moveTo>
                <a:lnTo>
                  <a:pt x="0" y="311"/>
                </a:lnTo>
                <a:lnTo>
                  <a:pt x="120" y="212"/>
                </a:lnTo>
                <a:lnTo>
                  <a:pt x="304" y="325"/>
                </a:lnTo>
                <a:lnTo>
                  <a:pt x="177" y="424"/>
                </a:lnTo>
                <a:close/>
                <a:moveTo>
                  <a:pt x="0" y="120"/>
                </a:moveTo>
                <a:lnTo>
                  <a:pt x="177" y="0"/>
                </a:lnTo>
                <a:lnTo>
                  <a:pt x="304" y="106"/>
                </a:lnTo>
                <a:lnTo>
                  <a:pt x="120" y="212"/>
                </a:lnTo>
                <a:lnTo>
                  <a:pt x="0" y="120"/>
                </a:lnTo>
                <a:close/>
                <a:moveTo>
                  <a:pt x="304" y="347"/>
                </a:moveTo>
                <a:lnTo>
                  <a:pt x="424" y="445"/>
                </a:lnTo>
                <a:lnTo>
                  <a:pt x="481" y="417"/>
                </a:lnTo>
                <a:lnTo>
                  <a:pt x="481" y="452"/>
                </a:lnTo>
                <a:lnTo>
                  <a:pt x="304" y="559"/>
                </a:lnTo>
                <a:lnTo>
                  <a:pt x="128" y="452"/>
                </a:lnTo>
                <a:lnTo>
                  <a:pt x="128" y="417"/>
                </a:lnTo>
                <a:lnTo>
                  <a:pt x="177" y="445"/>
                </a:lnTo>
                <a:lnTo>
                  <a:pt x="304" y="347"/>
                </a:lnTo>
                <a:close/>
              </a:path>
            </a:pathLst>
          </a:custGeom>
          <a:solidFill>
            <a:schemeClr val="tx1"/>
          </a:solidFill>
          <a:ln>
            <a:noFill/>
          </a:ln>
          <a:effectLst/>
        </p:spPr>
        <p:txBody>
          <a:bodyPr wrap="none" anchor="ctr"/>
          <a:lstStyle/>
          <a:p>
            <a:endParaRPr lang="en-US"/>
          </a:p>
        </p:txBody>
      </p:sp>
      <p:sp>
        <p:nvSpPr>
          <p:cNvPr id="139" name="Freeform 10"/>
          <p:cNvSpPr>
            <a:spLocks noChangeArrowheads="1"/>
          </p:cNvSpPr>
          <p:nvPr/>
        </p:nvSpPr>
        <p:spPr bwMode="auto">
          <a:xfrm>
            <a:off x="7150569" y="2050933"/>
            <a:ext cx="209706" cy="340465"/>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chemeClr val="tx1"/>
          </a:solidFill>
          <a:ln>
            <a:noFill/>
          </a:ln>
          <a:effectLst/>
        </p:spPr>
        <p:txBody>
          <a:bodyPr wrap="none" anchor="ctr"/>
          <a:lstStyle/>
          <a:p>
            <a:endParaRPr lang="en-US"/>
          </a:p>
        </p:txBody>
      </p:sp>
      <p:sp>
        <p:nvSpPr>
          <p:cNvPr id="140" name="Freeform 11"/>
          <p:cNvSpPr>
            <a:spLocks noChangeArrowheads="1"/>
          </p:cNvSpPr>
          <p:nvPr/>
        </p:nvSpPr>
        <p:spPr bwMode="auto">
          <a:xfrm>
            <a:off x="5927446" y="2027284"/>
            <a:ext cx="340465" cy="340465"/>
          </a:xfrm>
          <a:custGeom>
            <a:avLst/>
            <a:gdLst>
              <a:gd name="T0" fmla="*/ 190649 w 609"/>
              <a:gd name="T1" fmla="*/ 218715 h 609"/>
              <a:gd name="T2" fmla="*/ 190649 w 609"/>
              <a:gd name="T3" fmla="*/ 218715 h 609"/>
              <a:gd name="T4" fmla="*/ 28058 w 609"/>
              <a:gd name="T5" fmla="*/ 218715 h 609"/>
              <a:gd name="T6" fmla="*/ 0 w 609"/>
              <a:gd name="T7" fmla="*/ 190656 h 609"/>
              <a:gd name="T8" fmla="*/ 0 w 609"/>
              <a:gd name="T9" fmla="*/ 28059 h 609"/>
              <a:gd name="T10" fmla="*/ 28058 w 609"/>
              <a:gd name="T11" fmla="*/ 0 h 609"/>
              <a:gd name="T12" fmla="*/ 190649 w 609"/>
              <a:gd name="T13" fmla="*/ 0 h 609"/>
              <a:gd name="T14" fmla="*/ 218707 w 609"/>
              <a:gd name="T15" fmla="*/ 28059 h 609"/>
              <a:gd name="T16" fmla="*/ 218707 w 609"/>
              <a:gd name="T17" fmla="*/ 190656 h 609"/>
              <a:gd name="T18" fmla="*/ 190649 w 609"/>
              <a:gd name="T19" fmla="*/ 218715 h 609"/>
              <a:gd name="T20" fmla="*/ 109354 w 609"/>
              <a:gd name="T21" fmla="*/ 66190 h 609"/>
              <a:gd name="T22" fmla="*/ 109354 w 609"/>
              <a:gd name="T23" fmla="*/ 66190 h 609"/>
              <a:gd name="T24" fmla="*/ 71224 w 609"/>
              <a:gd name="T25" fmla="*/ 91371 h 609"/>
              <a:gd name="T26" fmla="*/ 71224 w 609"/>
              <a:gd name="T27" fmla="*/ 91371 h 609"/>
              <a:gd name="T28" fmla="*/ 71224 w 609"/>
              <a:gd name="T29" fmla="*/ 91371 h 609"/>
              <a:gd name="T30" fmla="*/ 68706 w 609"/>
              <a:gd name="T31" fmla="*/ 93889 h 609"/>
              <a:gd name="T32" fmla="*/ 68706 w 609"/>
              <a:gd name="T33" fmla="*/ 96767 h 609"/>
              <a:gd name="T34" fmla="*/ 68706 w 609"/>
              <a:gd name="T35" fmla="*/ 99285 h 609"/>
              <a:gd name="T36" fmla="*/ 68706 w 609"/>
              <a:gd name="T37" fmla="*/ 101803 h 609"/>
              <a:gd name="T38" fmla="*/ 68706 w 609"/>
              <a:gd name="T39" fmla="*/ 104321 h 609"/>
              <a:gd name="T40" fmla="*/ 68706 w 609"/>
              <a:gd name="T41" fmla="*/ 104321 h 609"/>
              <a:gd name="T42" fmla="*/ 66188 w 609"/>
              <a:gd name="T43" fmla="*/ 109358 h 609"/>
              <a:gd name="T44" fmla="*/ 109354 w 609"/>
              <a:gd name="T45" fmla="*/ 152525 h 609"/>
              <a:gd name="T46" fmla="*/ 152520 w 609"/>
              <a:gd name="T47" fmla="*/ 109358 h 609"/>
              <a:gd name="T48" fmla="*/ 150002 w 609"/>
              <a:gd name="T49" fmla="*/ 104321 h 609"/>
              <a:gd name="T50" fmla="*/ 150002 w 609"/>
              <a:gd name="T51" fmla="*/ 104321 h 609"/>
              <a:gd name="T52" fmla="*/ 150002 w 609"/>
              <a:gd name="T53" fmla="*/ 101803 h 609"/>
              <a:gd name="T54" fmla="*/ 150002 w 609"/>
              <a:gd name="T55" fmla="*/ 99285 h 609"/>
              <a:gd name="T56" fmla="*/ 150002 w 609"/>
              <a:gd name="T57" fmla="*/ 96767 h 609"/>
              <a:gd name="T58" fmla="*/ 150002 w 609"/>
              <a:gd name="T59" fmla="*/ 93889 h 609"/>
              <a:gd name="T60" fmla="*/ 147484 w 609"/>
              <a:gd name="T61" fmla="*/ 91371 h 609"/>
              <a:gd name="T62" fmla="*/ 147484 w 609"/>
              <a:gd name="T63" fmla="*/ 91371 h 609"/>
              <a:gd name="T64" fmla="*/ 147484 w 609"/>
              <a:gd name="T65" fmla="*/ 91371 h 609"/>
              <a:gd name="T66" fmla="*/ 109354 w 609"/>
              <a:gd name="T67" fmla="*/ 66190 h 609"/>
              <a:gd name="T68" fmla="*/ 193167 w 609"/>
              <a:gd name="T69" fmla="*/ 35613 h 609"/>
              <a:gd name="T70" fmla="*/ 193167 w 609"/>
              <a:gd name="T71" fmla="*/ 35613 h 609"/>
              <a:gd name="T72" fmla="*/ 183095 w 609"/>
              <a:gd name="T73" fmla="*/ 25541 h 609"/>
              <a:gd name="T74" fmla="*/ 160074 w 609"/>
              <a:gd name="T75" fmla="*/ 25541 h 609"/>
              <a:gd name="T76" fmla="*/ 150002 w 609"/>
              <a:gd name="T77" fmla="*/ 35613 h 609"/>
              <a:gd name="T78" fmla="*/ 150002 w 609"/>
              <a:gd name="T79" fmla="*/ 58276 h 609"/>
              <a:gd name="T80" fmla="*/ 160074 w 609"/>
              <a:gd name="T81" fmla="*/ 68708 h 609"/>
              <a:gd name="T82" fmla="*/ 183095 w 609"/>
              <a:gd name="T83" fmla="*/ 68708 h 609"/>
              <a:gd name="T84" fmla="*/ 193167 w 609"/>
              <a:gd name="T85" fmla="*/ 58276 h 609"/>
              <a:gd name="T86" fmla="*/ 193167 w 609"/>
              <a:gd name="T87" fmla="*/ 35613 h 609"/>
              <a:gd name="T88" fmla="*/ 193167 w 609"/>
              <a:gd name="T89" fmla="*/ 91371 h 609"/>
              <a:gd name="T90" fmla="*/ 193167 w 609"/>
              <a:gd name="T91" fmla="*/ 91371 h 609"/>
              <a:gd name="T92" fmla="*/ 173023 w 609"/>
              <a:gd name="T93" fmla="*/ 91371 h 609"/>
              <a:gd name="T94" fmla="*/ 175541 w 609"/>
              <a:gd name="T95" fmla="*/ 109358 h 609"/>
              <a:gd name="T96" fmla="*/ 109354 w 609"/>
              <a:gd name="T97" fmla="*/ 175548 h 609"/>
              <a:gd name="T98" fmla="*/ 43166 w 609"/>
              <a:gd name="T99" fmla="*/ 109358 h 609"/>
              <a:gd name="T100" fmla="*/ 45684 w 609"/>
              <a:gd name="T101" fmla="*/ 91371 h 609"/>
              <a:gd name="T102" fmla="*/ 25540 w 609"/>
              <a:gd name="T103" fmla="*/ 91371 h 609"/>
              <a:gd name="T104" fmla="*/ 25540 w 609"/>
              <a:gd name="T105" fmla="*/ 183102 h 609"/>
              <a:gd name="T106" fmla="*/ 35612 w 609"/>
              <a:gd name="T107" fmla="*/ 193175 h 609"/>
              <a:gd name="T108" fmla="*/ 183095 w 609"/>
              <a:gd name="T109" fmla="*/ 193175 h 609"/>
              <a:gd name="T110" fmla="*/ 193167 w 609"/>
              <a:gd name="T111" fmla="*/ 183102 h 609"/>
              <a:gd name="T112" fmla="*/ 193167 w 609"/>
              <a:gd name="T113" fmla="*/ 91371 h 6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9" h="609">
                <a:moveTo>
                  <a:pt x="530" y="608"/>
                </a:moveTo>
                <a:lnTo>
                  <a:pt x="530" y="608"/>
                </a:lnTo>
                <a:cubicBezTo>
                  <a:pt x="78" y="608"/>
                  <a:pt x="78" y="608"/>
                  <a:pt x="78" y="608"/>
                </a:cubicBezTo>
                <a:cubicBezTo>
                  <a:pt x="36" y="608"/>
                  <a:pt x="0" y="572"/>
                  <a:pt x="0" y="530"/>
                </a:cubicBezTo>
                <a:cubicBezTo>
                  <a:pt x="0" y="78"/>
                  <a:pt x="0" y="78"/>
                  <a:pt x="0" y="78"/>
                </a:cubicBezTo>
                <a:cubicBezTo>
                  <a:pt x="0" y="35"/>
                  <a:pt x="36" y="0"/>
                  <a:pt x="78" y="0"/>
                </a:cubicBezTo>
                <a:cubicBezTo>
                  <a:pt x="530" y="0"/>
                  <a:pt x="530" y="0"/>
                  <a:pt x="530" y="0"/>
                </a:cubicBezTo>
                <a:cubicBezTo>
                  <a:pt x="573" y="0"/>
                  <a:pt x="608" y="35"/>
                  <a:pt x="608" y="78"/>
                </a:cubicBezTo>
                <a:cubicBezTo>
                  <a:pt x="608" y="530"/>
                  <a:pt x="608" y="530"/>
                  <a:pt x="608" y="530"/>
                </a:cubicBezTo>
                <a:cubicBezTo>
                  <a:pt x="608" y="572"/>
                  <a:pt x="573" y="608"/>
                  <a:pt x="530" y="608"/>
                </a:cubicBezTo>
                <a:close/>
                <a:moveTo>
                  <a:pt x="304" y="184"/>
                </a:moveTo>
                <a:lnTo>
                  <a:pt x="304" y="184"/>
                </a:lnTo>
                <a:cubicBezTo>
                  <a:pt x="254" y="184"/>
                  <a:pt x="219" y="212"/>
                  <a:pt x="198" y="254"/>
                </a:cubicBezTo>
                <a:cubicBezTo>
                  <a:pt x="198" y="261"/>
                  <a:pt x="198" y="261"/>
                  <a:pt x="191" y="261"/>
                </a:cubicBezTo>
                <a:lnTo>
                  <a:pt x="191" y="269"/>
                </a:lnTo>
                <a:lnTo>
                  <a:pt x="191" y="276"/>
                </a:lnTo>
                <a:cubicBezTo>
                  <a:pt x="191" y="276"/>
                  <a:pt x="191" y="276"/>
                  <a:pt x="191" y="283"/>
                </a:cubicBezTo>
                <a:cubicBezTo>
                  <a:pt x="191" y="283"/>
                  <a:pt x="191" y="283"/>
                  <a:pt x="191" y="290"/>
                </a:cubicBezTo>
                <a:cubicBezTo>
                  <a:pt x="191" y="297"/>
                  <a:pt x="184" y="297"/>
                  <a:pt x="184" y="304"/>
                </a:cubicBezTo>
                <a:cubicBezTo>
                  <a:pt x="184" y="367"/>
                  <a:pt x="240" y="424"/>
                  <a:pt x="304" y="424"/>
                </a:cubicBezTo>
                <a:cubicBezTo>
                  <a:pt x="368" y="424"/>
                  <a:pt x="424" y="367"/>
                  <a:pt x="424" y="304"/>
                </a:cubicBezTo>
                <a:cubicBezTo>
                  <a:pt x="424" y="297"/>
                  <a:pt x="417" y="297"/>
                  <a:pt x="417" y="290"/>
                </a:cubicBezTo>
                <a:cubicBezTo>
                  <a:pt x="417" y="283"/>
                  <a:pt x="417" y="283"/>
                  <a:pt x="417" y="283"/>
                </a:cubicBezTo>
                <a:cubicBezTo>
                  <a:pt x="417" y="276"/>
                  <a:pt x="417" y="276"/>
                  <a:pt x="417" y="276"/>
                </a:cubicBezTo>
                <a:lnTo>
                  <a:pt x="417" y="269"/>
                </a:lnTo>
                <a:lnTo>
                  <a:pt x="417" y="261"/>
                </a:lnTo>
                <a:cubicBezTo>
                  <a:pt x="410" y="261"/>
                  <a:pt x="410" y="261"/>
                  <a:pt x="410" y="254"/>
                </a:cubicBezTo>
                <a:cubicBezTo>
                  <a:pt x="389" y="212"/>
                  <a:pt x="354" y="184"/>
                  <a:pt x="304" y="184"/>
                </a:cubicBezTo>
                <a:close/>
                <a:moveTo>
                  <a:pt x="537" y="99"/>
                </a:moveTo>
                <a:lnTo>
                  <a:pt x="537" y="99"/>
                </a:lnTo>
                <a:cubicBezTo>
                  <a:pt x="537" y="85"/>
                  <a:pt x="523" y="71"/>
                  <a:pt x="509" y="71"/>
                </a:cubicBezTo>
                <a:cubicBezTo>
                  <a:pt x="445" y="71"/>
                  <a:pt x="445" y="71"/>
                  <a:pt x="445" y="71"/>
                </a:cubicBezTo>
                <a:cubicBezTo>
                  <a:pt x="431" y="71"/>
                  <a:pt x="417" y="85"/>
                  <a:pt x="417" y="99"/>
                </a:cubicBezTo>
                <a:cubicBezTo>
                  <a:pt x="417" y="162"/>
                  <a:pt x="417" y="162"/>
                  <a:pt x="417" y="162"/>
                </a:cubicBezTo>
                <a:cubicBezTo>
                  <a:pt x="417" y="177"/>
                  <a:pt x="431" y="191"/>
                  <a:pt x="445" y="191"/>
                </a:cubicBezTo>
                <a:cubicBezTo>
                  <a:pt x="509" y="191"/>
                  <a:pt x="509" y="191"/>
                  <a:pt x="509" y="191"/>
                </a:cubicBezTo>
                <a:cubicBezTo>
                  <a:pt x="523" y="191"/>
                  <a:pt x="537" y="177"/>
                  <a:pt x="537" y="162"/>
                </a:cubicBezTo>
                <a:lnTo>
                  <a:pt x="537" y="99"/>
                </a:lnTo>
                <a:close/>
                <a:moveTo>
                  <a:pt x="537" y="254"/>
                </a:moveTo>
                <a:lnTo>
                  <a:pt x="537" y="254"/>
                </a:lnTo>
                <a:cubicBezTo>
                  <a:pt x="481" y="254"/>
                  <a:pt x="481" y="254"/>
                  <a:pt x="481" y="254"/>
                </a:cubicBezTo>
                <a:cubicBezTo>
                  <a:pt x="488" y="269"/>
                  <a:pt x="488" y="290"/>
                  <a:pt x="488" y="304"/>
                </a:cubicBezTo>
                <a:cubicBezTo>
                  <a:pt x="488" y="403"/>
                  <a:pt x="403" y="488"/>
                  <a:pt x="304" y="488"/>
                </a:cubicBezTo>
                <a:cubicBezTo>
                  <a:pt x="205" y="488"/>
                  <a:pt x="120" y="403"/>
                  <a:pt x="120" y="304"/>
                </a:cubicBezTo>
                <a:cubicBezTo>
                  <a:pt x="120" y="290"/>
                  <a:pt x="120" y="269"/>
                  <a:pt x="127" y="254"/>
                </a:cubicBezTo>
                <a:cubicBezTo>
                  <a:pt x="71" y="254"/>
                  <a:pt x="71" y="254"/>
                  <a:pt x="71" y="254"/>
                </a:cubicBezTo>
                <a:cubicBezTo>
                  <a:pt x="71" y="509"/>
                  <a:pt x="71" y="509"/>
                  <a:pt x="71" y="509"/>
                </a:cubicBezTo>
                <a:cubicBezTo>
                  <a:pt x="71" y="523"/>
                  <a:pt x="85" y="537"/>
                  <a:pt x="99" y="537"/>
                </a:cubicBezTo>
                <a:cubicBezTo>
                  <a:pt x="509" y="537"/>
                  <a:pt x="509" y="537"/>
                  <a:pt x="509" y="537"/>
                </a:cubicBezTo>
                <a:cubicBezTo>
                  <a:pt x="523" y="537"/>
                  <a:pt x="537" y="523"/>
                  <a:pt x="537" y="509"/>
                </a:cubicBezTo>
                <a:lnTo>
                  <a:pt x="537" y="254"/>
                </a:lnTo>
                <a:close/>
              </a:path>
            </a:pathLst>
          </a:custGeom>
          <a:solidFill>
            <a:schemeClr val="tx1"/>
          </a:solidFill>
          <a:ln>
            <a:noFill/>
          </a:ln>
          <a:effectLst/>
        </p:spPr>
        <p:txBody>
          <a:bodyPr wrap="none" anchor="ctr"/>
          <a:lstStyle/>
          <a:p>
            <a:endParaRPr lang="en-US"/>
          </a:p>
        </p:txBody>
      </p:sp>
      <p:sp>
        <p:nvSpPr>
          <p:cNvPr id="141" name="Freeform 12"/>
          <p:cNvSpPr>
            <a:spLocks noChangeArrowheads="1"/>
          </p:cNvSpPr>
          <p:nvPr/>
        </p:nvSpPr>
        <p:spPr bwMode="auto">
          <a:xfrm>
            <a:off x="4754728" y="2060064"/>
            <a:ext cx="337998" cy="276319"/>
          </a:xfrm>
          <a:custGeom>
            <a:avLst/>
            <a:gdLst>
              <a:gd name="T0" fmla="*/ 148118 w 602"/>
              <a:gd name="T1" fmla="*/ 0 h 496"/>
              <a:gd name="T2" fmla="*/ 148118 w 602"/>
              <a:gd name="T3" fmla="*/ 0 h 496"/>
              <a:gd name="T4" fmla="*/ 183883 w 602"/>
              <a:gd name="T5" fmla="*/ 15414 h 496"/>
              <a:gd name="T6" fmla="*/ 206642 w 602"/>
              <a:gd name="T7" fmla="*/ 7886 h 496"/>
              <a:gd name="T8" fmla="*/ 212061 w 602"/>
              <a:gd name="T9" fmla="*/ 5377 h 496"/>
              <a:gd name="T10" fmla="*/ 196527 w 602"/>
              <a:gd name="T11" fmla="*/ 25451 h 496"/>
              <a:gd name="T12" fmla="*/ 191469 w 602"/>
              <a:gd name="T13" fmla="*/ 27960 h 496"/>
              <a:gd name="T14" fmla="*/ 191469 w 602"/>
              <a:gd name="T15" fmla="*/ 27960 h 496"/>
              <a:gd name="T16" fmla="*/ 217119 w 602"/>
              <a:gd name="T17" fmla="*/ 22942 h 496"/>
              <a:gd name="T18" fmla="*/ 217119 w 602"/>
              <a:gd name="T19" fmla="*/ 22942 h 496"/>
              <a:gd name="T20" fmla="*/ 201584 w 602"/>
              <a:gd name="T21" fmla="*/ 37998 h 496"/>
              <a:gd name="T22" fmla="*/ 196527 w 602"/>
              <a:gd name="T23" fmla="*/ 45884 h 496"/>
              <a:gd name="T24" fmla="*/ 193998 w 602"/>
              <a:gd name="T25" fmla="*/ 73486 h 496"/>
              <a:gd name="T26" fmla="*/ 107295 w 602"/>
              <a:gd name="T27" fmla="*/ 172423 h 496"/>
              <a:gd name="T28" fmla="*/ 43351 w 602"/>
              <a:gd name="T29" fmla="*/ 174932 h 496"/>
              <a:gd name="T30" fmla="*/ 15173 w 602"/>
              <a:gd name="T31" fmla="*/ 164895 h 496"/>
              <a:gd name="T32" fmla="*/ 5058 w 602"/>
              <a:gd name="T33" fmla="*/ 159877 h 496"/>
              <a:gd name="T34" fmla="*/ 0 w 602"/>
              <a:gd name="T35" fmla="*/ 157367 h 496"/>
              <a:gd name="T36" fmla="*/ 15173 w 602"/>
              <a:gd name="T37" fmla="*/ 157367 h 496"/>
              <a:gd name="T38" fmla="*/ 28178 w 602"/>
              <a:gd name="T39" fmla="*/ 154858 h 496"/>
              <a:gd name="T40" fmla="*/ 53467 w 602"/>
              <a:gd name="T41" fmla="*/ 146972 h 496"/>
              <a:gd name="T42" fmla="*/ 66472 w 602"/>
              <a:gd name="T43" fmla="*/ 136935 h 496"/>
              <a:gd name="T44" fmla="*/ 53467 w 602"/>
              <a:gd name="T45" fmla="*/ 136935 h 496"/>
              <a:gd name="T46" fmla="*/ 25650 w 602"/>
              <a:gd name="T47" fmla="*/ 106465 h 496"/>
              <a:gd name="T48" fmla="*/ 43351 w 602"/>
              <a:gd name="T49" fmla="*/ 106465 h 496"/>
              <a:gd name="T50" fmla="*/ 30707 w 602"/>
              <a:gd name="T51" fmla="*/ 101446 h 496"/>
              <a:gd name="T52" fmla="*/ 7587 w 602"/>
              <a:gd name="T53" fmla="*/ 63449 h 496"/>
              <a:gd name="T54" fmla="*/ 12644 w 602"/>
              <a:gd name="T55" fmla="*/ 65958 h 496"/>
              <a:gd name="T56" fmla="*/ 23121 w 602"/>
              <a:gd name="T57" fmla="*/ 68467 h 496"/>
              <a:gd name="T58" fmla="*/ 28178 w 602"/>
              <a:gd name="T59" fmla="*/ 68467 h 496"/>
              <a:gd name="T60" fmla="*/ 28178 w 602"/>
              <a:gd name="T61" fmla="*/ 68467 h 496"/>
              <a:gd name="T62" fmla="*/ 20592 w 602"/>
              <a:gd name="T63" fmla="*/ 60940 h 496"/>
              <a:gd name="T64" fmla="*/ 10115 w 602"/>
              <a:gd name="T65" fmla="*/ 20433 h 496"/>
              <a:gd name="T66" fmla="*/ 15173 w 602"/>
              <a:gd name="T67" fmla="*/ 10396 h 496"/>
              <a:gd name="T68" fmla="*/ 15173 w 602"/>
              <a:gd name="T69" fmla="*/ 10396 h 496"/>
              <a:gd name="T70" fmla="*/ 20592 w 602"/>
              <a:gd name="T71" fmla="*/ 12905 h 496"/>
              <a:gd name="T72" fmla="*/ 33236 w 602"/>
              <a:gd name="T73" fmla="*/ 25451 h 496"/>
              <a:gd name="T74" fmla="*/ 86703 w 602"/>
              <a:gd name="T75" fmla="*/ 53412 h 496"/>
              <a:gd name="T76" fmla="*/ 107295 w 602"/>
              <a:gd name="T77" fmla="*/ 55921 h 496"/>
              <a:gd name="T78" fmla="*/ 107295 w 602"/>
              <a:gd name="T79" fmla="*/ 35488 h 496"/>
              <a:gd name="T80" fmla="*/ 132945 w 602"/>
              <a:gd name="T81" fmla="*/ 5377 h 496"/>
              <a:gd name="T82" fmla="*/ 143060 w 602"/>
              <a:gd name="T83" fmla="*/ 2868 h 496"/>
              <a:gd name="T84" fmla="*/ 148118 w 602"/>
              <a:gd name="T85" fmla="*/ 0 h 4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496">
                <a:moveTo>
                  <a:pt x="410" y="0"/>
                </a:moveTo>
                <a:lnTo>
                  <a:pt x="410" y="0"/>
                </a:lnTo>
                <a:cubicBezTo>
                  <a:pt x="459" y="0"/>
                  <a:pt x="481" y="22"/>
                  <a:pt x="509" y="43"/>
                </a:cubicBezTo>
                <a:cubicBezTo>
                  <a:pt x="530" y="43"/>
                  <a:pt x="558" y="29"/>
                  <a:pt x="572" y="22"/>
                </a:cubicBezTo>
                <a:cubicBezTo>
                  <a:pt x="580" y="15"/>
                  <a:pt x="580" y="15"/>
                  <a:pt x="587" y="15"/>
                </a:cubicBezTo>
                <a:cubicBezTo>
                  <a:pt x="580" y="36"/>
                  <a:pt x="565" y="57"/>
                  <a:pt x="544" y="71"/>
                </a:cubicBezTo>
                <a:cubicBezTo>
                  <a:pt x="544" y="71"/>
                  <a:pt x="537" y="78"/>
                  <a:pt x="530" y="78"/>
                </a:cubicBezTo>
                <a:cubicBezTo>
                  <a:pt x="558" y="78"/>
                  <a:pt x="580" y="64"/>
                  <a:pt x="601" y="64"/>
                </a:cubicBezTo>
                <a:cubicBezTo>
                  <a:pt x="594" y="78"/>
                  <a:pt x="580" y="99"/>
                  <a:pt x="558" y="106"/>
                </a:cubicBezTo>
                <a:cubicBezTo>
                  <a:pt x="551" y="113"/>
                  <a:pt x="551" y="121"/>
                  <a:pt x="544" y="128"/>
                </a:cubicBezTo>
                <a:cubicBezTo>
                  <a:pt x="544" y="156"/>
                  <a:pt x="544" y="177"/>
                  <a:pt x="537" y="205"/>
                </a:cubicBezTo>
                <a:cubicBezTo>
                  <a:pt x="502" y="340"/>
                  <a:pt x="424" y="439"/>
                  <a:pt x="297" y="481"/>
                </a:cubicBezTo>
                <a:cubicBezTo>
                  <a:pt x="247" y="495"/>
                  <a:pt x="170" y="495"/>
                  <a:pt x="120" y="488"/>
                </a:cubicBezTo>
                <a:cubicBezTo>
                  <a:pt x="92" y="481"/>
                  <a:pt x="71" y="474"/>
                  <a:pt x="42" y="460"/>
                </a:cubicBezTo>
                <a:cubicBezTo>
                  <a:pt x="35" y="453"/>
                  <a:pt x="21" y="453"/>
                  <a:pt x="14" y="446"/>
                </a:cubicBezTo>
                <a:cubicBezTo>
                  <a:pt x="7" y="439"/>
                  <a:pt x="7" y="439"/>
                  <a:pt x="0" y="439"/>
                </a:cubicBezTo>
                <a:cubicBezTo>
                  <a:pt x="14" y="439"/>
                  <a:pt x="28" y="439"/>
                  <a:pt x="42" y="439"/>
                </a:cubicBezTo>
                <a:cubicBezTo>
                  <a:pt x="50" y="439"/>
                  <a:pt x="64" y="439"/>
                  <a:pt x="78" y="432"/>
                </a:cubicBezTo>
                <a:cubicBezTo>
                  <a:pt x="106" y="424"/>
                  <a:pt x="127" y="417"/>
                  <a:pt x="148" y="410"/>
                </a:cubicBezTo>
                <a:cubicBezTo>
                  <a:pt x="163" y="403"/>
                  <a:pt x="177" y="396"/>
                  <a:pt x="184" y="382"/>
                </a:cubicBezTo>
                <a:cubicBezTo>
                  <a:pt x="170" y="382"/>
                  <a:pt x="156" y="382"/>
                  <a:pt x="148" y="382"/>
                </a:cubicBezTo>
                <a:cubicBezTo>
                  <a:pt x="106" y="368"/>
                  <a:pt x="85" y="340"/>
                  <a:pt x="71" y="297"/>
                </a:cubicBezTo>
                <a:cubicBezTo>
                  <a:pt x="78" y="304"/>
                  <a:pt x="113" y="304"/>
                  <a:pt x="120" y="297"/>
                </a:cubicBezTo>
                <a:cubicBezTo>
                  <a:pt x="106" y="297"/>
                  <a:pt x="92" y="290"/>
                  <a:pt x="85" y="283"/>
                </a:cubicBezTo>
                <a:cubicBezTo>
                  <a:pt x="50" y="262"/>
                  <a:pt x="21" y="227"/>
                  <a:pt x="21" y="177"/>
                </a:cubicBezTo>
                <a:cubicBezTo>
                  <a:pt x="28" y="177"/>
                  <a:pt x="35" y="177"/>
                  <a:pt x="35" y="184"/>
                </a:cubicBezTo>
                <a:cubicBezTo>
                  <a:pt x="42" y="184"/>
                  <a:pt x="50" y="184"/>
                  <a:pt x="64" y="191"/>
                </a:cubicBezTo>
                <a:lnTo>
                  <a:pt x="78" y="191"/>
                </a:lnTo>
                <a:cubicBezTo>
                  <a:pt x="71" y="184"/>
                  <a:pt x="64" y="177"/>
                  <a:pt x="57" y="170"/>
                </a:cubicBezTo>
                <a:cubicBezTo>
                  <a:pt x="35" y="142"/>
                  <a:pt x="14" y="106"/>
                  <a:pt x="28" y="57"/>
                </a:cubicBezTo>
                <a:cubicBezTo>
                  <a:pt x="28" y="43"/>
                  <a:pt x="35" y="36"/>
                  <a:pt x="42" y="29"/>
                </a:cubicBezTo>
                <a:cubicBezTo>
                  <a:pt x="42" y="29"/>
                  <a:pt x="50" y="36"/>
                  <a:pt x="57" y="36"/>
                </a:cubicBezTo>
                <a:cubicBezTo>
                  <a:pt x="64" y="50"/>
                  <a:pt x="78" y="64"/>
                  <a:pt x="92" y="71"/>
                </a:cubicBezTo>
                <a:cubicBezTo>
                  <a:pt x="134" y="106"/>
                  <a:pt x="177" y="128"/>
                  <a:pt x="240" y="149"/>
                </a:cubicBezTo>
                <a:cubicBezTo>
                  <a:pt x="261" y="149"/>
                  <a:pt x="276" y="156"/>
                  <a:pt x="297" y="156"/>
                </a:cubicBezTo>
                <a:cubicBezTo>
                  <a:pt x="290" y="135"/>
                  <a:pt x="290" y="113"/>
                  <a:pt x="297" y="99"/>
                </a:cubicBezTo>
                <a:cubicBezTo>
                  <a:pt x="311" y="57"/>
                  <a:pt x="332" y="29"/>
                  <a:pt x="368" y="15"/>
                </a:cubicBezTo>
                <a:cubicBezTo>
                  <a:pt x="375" y="8"/>
                  <a:pt x="389" y="8"/>
                  <a:pt x="396" y="8"/>
                </a:cubicBezTo>
                <a:cubicBezTo>
                  <a:pt x="403" y="8"/>
                  <a:pt x="403" y="0"/>
                  <a:pt x="410" y="0"/>
                </a:cubicBezTo>
              </a:path>
            </a:pathLst>
          </a:custGeom>
          <a:solidFill>
            <a:schemeClr val="tx1"/>
          </a:solidFill>
          <a:ln>
            <a:noFill/>
          </a:ln>
          <a:effectLst/>
        </p:spPr>
        <p:txBody>
          <a:bodyPr wrap="none" anchor="ctr"/>
          <a:lstStyle/>
          <a:p>
            <a:endParaRPr lang="en-US"/>
          </a:p>
        </p:txBody>
      </p:sp>
      <p:sp>
        <p:nvSpPr>
          <p:cNvPr id="142" name="Freeform 19"/>
          <p:cNvSpPr>
            <a:spLocks noChangeArrowheads="1"/>
          </p:cNvSpPr>
          <p:nvPr/>
        </p:nvSpPr>
        <p:spPr bwMode="auto">
          <a:xfrm>
            <a:off x="10522977" y="1541641"/>
            <a:ext cx="340465" cy="217108"/>
          </a:xfrm>
          <a:custGeom>
            <a:avLst/>
            <a:gdLst>
              <a:gd name="T0" fmla="*/ 142321 w 608"/>
              <a:gd name="T1" fmla="*/ 12537 h 390"/>
              <a:gd name="T2" fmla="*/ 142321 w 608"/>
              <a:gd name="T3" fmla="*/ 12537 h 390"/>
              <a:gd name="T4" fmla="*/ 196007 w 608"/>
              <a:gd name="T5" fmla="*/ 12537 h 390"/>
              <a:gd name="T6" fmla="*/ 196007 w 608"/>
              <a:gd name="T7" fmla="*/ 27940 h 390"/>
              <a:gd name="T8" fmla="*/ 142321 w 608"/>
              <a:gd name="T9" fmla="*/ 27940 h 390"/>
              <a:gd name="T10" fmla="*/ 142321 w 608"/>
              <a:gd name="T11" fmla="*/ 12537 h 390"/>
              <a:gd name="T12" fmla="*/ 216185 w 608"/>
              <a:gd name="T13" fmla="*/ 93492 h 390"/>
              <a:gd name="T14" fmla="*/ 216185 w 608"/>
              <a:gd name="T15" fmla="*/ 93492 h 390"/>
              <a:gd name="T16" fmla="*/ 144844 w 608"/>
              <a:gd name="T17" fmla="*/ 93492 h 390"/>
              <a:gd name="T18" fmla="*/ 170425 w 608"/>
              <a:gd name="T19" fmla="*/ 118924 h 390"/>
              <a:gd name="T20" fmla="*/ 190963 w 608"/>
              <a:gd name="T21" fmla="*/ 108894 h 390"/>
              <a:gd name="T22" fmla="*/ 213662 w 608"/>
              <a:gd name="T23" fmla="*/ 108894 h 390"/>
              <a:gd name="T24" fmla="*/ 167903 w 608"/>
              <a:gd name="T25" fmla="*/ 139342 h 390"/>
              <a:gd name="T26" fmla="*/ 119622 w 608"/>
              <a:gd name="T27" fmla="*/ 85969 h 390"/>
              <a:gd name="T28" fmla="*/ 167903 w 608"/>
              <a:gd name="T29" fmla="*/ 35462 h 390"/>
              <a:gd name="T30" fmla="*/ 216185 w 608"/>
              <a:gd name="T31" fmla="*/ 93492 h 390"/>
              <a:gd name="T32" fmla="*/ 144844 w 608"/>
              <a:gd name="T33" fmla="*/ 75939 h 390"/>
              <a:gd name="T34" fmla="*/ 144844 w 608"/>
              <a:gd name="T35" fmla="*/ 75939 h 390"/>
              <a:gd name="T36" fmla="*/ 188081 w 608"/>
              <a:gd name="T37" fmla="*/ 75939 h 390"/>
              <a:gd name="T38" fmla="*/ 167903 w 608"/>
              <a:gd name="T39" fmla="*/ 55522 h 390"/>
              <a:gd name="T40" fmla="*/ 144844 w 608"/>
              <a:gd name="T41" fmla="*/ 75939 h 390"/>
              <a:gd name="T42" fmla="*/ 112056 w 608"/>
              <a:gd name="T43" fmla="*/ 96357 h 390"/>
              <a:gd name="T44" fmla="*/ 112056 w 608"/>
              <a:gd name="T45" fmla="*/ 96357 h 390"/>
              <a:gd name="T46" fmla="*/ 63414 w 608"/>
              <a:gd name="T47" fmla="*/ 136834 h 390"/>
              <a:gd name="T48" fmla="*/ 0 w 608"/>
              <a:gd name="T49" fmla="*/ 136834 h 390"/>
              <a:gd name="T50" fmla="*/ 0 w 608"/>
              <a:gd name="T51" fmla="*/ 0 h 390"/>
              <a:gd name="T52" fmla="*/ 63414 w 608"/>
              <a:gd name="T53" fmla="*/ 0 h 390"/>
              <a:gd name="T54" fmla="*/ 106651 w 608"/>
              <a:gd name="T55" fmla="*/ 35462 h 390"/>
              <a:gd name="T56" fmla="*/ 86474 w 608"/>
              <a:gd name="T57" fmla="*/ 63044 h 390"/>
              <a:gd name="T58" fmla="*/ 112056 w 608"/>
              <a:gd name="T59" fmla="*/ 96357 h 390"/>
              <a:gd name="T60" fmla="*/ 53326 w 608"/>
              <a:gd name="T61" fmla="*/ 22567 h 390"/>
              <a:gd name="T62" fmla="*/ 53326 w 608"/>
              <a:gd name="T63" fmla="*/ 22567 h 390"/>
              <a:gd name="T64" fmla="*/ 25222 w 608"/>
              <a:gd name="T65" fmla="*/ 22567 h 390"/>
              <a:gd name="T66" fmla="*/ 25222 w 608"/>
              <a:gd name="T67" fmla="*/ 53014 h 390"/>
              <a:gd name="T68" fmla="*/ 55848 w 608"/>
              <a:gd name="T69" fmla="*/ 53014 h 390"/>
              <a:gd name="T70" fmla="*/ 73503 w 608"/>
              <a:gd name="T71" fmla="*/ 37970 h 390"/>
              <a:gd name="T72" fmla="*/ 53326 w 608"/>
              <a:gd name="T73" fmla="*/ 22567 h 390"/>
              <a:gd name="T74" fmla="*/ 58370 w 608"/>
              <a:gd name="T75" fmla="*/ 73432 h 390"/>
              <a:gd name="T76" fmla="*/ 58370 w 608"/>
              <a:gd name="T77" fmla="*/ 73432 h 390"/>
              <a:gd name="T78" fmla="*/ 25222 w 608"/>
              <a:gd name="T79" fmla="*/ 73432 h 390"/>
              <a:gd name="T80" fmla="*/ 25222 w 608"/>
              <a:gd name="T81" fmla="*/ 111402 h 390"/>
              <a:gd name="T82" fmla="*/ 58370 w 608"/>
              <a:gd name="T83" fmla="*/ 111402 h 390"/>
              <a:gd name="T84" fmla="*/ 78907 w 608"/>
              <a:gd name="T85" fmla="*/ 93492 h 390"/>
              <a:gd name="T86" fmla="*/ 58370 w 608"/>
              <a:gd name="T87" fmla="*/ 73432 h 39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8" h="390">
                <a:moveTo>
                  <a:pt x="395" y="35"/>
                </a:moveTo>
                <a:lnTo>
                  <a:pt x="395" y="35"/>
                </a:lnTo>
                <a:cubicBezTo>
                  <a:pt x="544" y="35"/>
                  <a:pt x="544" y="35"/>
                  <a:pt x="544" y="35"/>
                </a:cubicBezTo>
                <a:cubicBezTo>
                  <a:pt x="544" y="78"/>
                  <a:pt x="544" y="78"/>
                  <a:pt x="544" y="78"/>
                </a:cubicBezTo>
                <a:cubicBezTo>
                  <a:pt x="395" y="78"/>
                  <a:pt x="395" y="78"/>
                  <a:pt x="395" y="78"/>
                </a:cubicBezTo>
                <a:lnTo>
                  <a:pt x="395" y="35"/>
                </a:lnTo>
                <a:close/>
                <a:moveTo>
                  <a:pt x="600" y="261"/>
                </a:moveTo>
                <a:lnTo>
                  <a:pt x="600" y="261"/>
                </a:lnTo>
                <a:cubicBezTo>
                  <a:pt x="402" y="261"/>
                  <a:pt x="402" y="261"/>
                  <a:pt x="402" y="261"/>
                </a:cubicBezTo>
                <a:cubicBezTo>
                  <a:pt x="409" y="311"/>
                  <a:pt x="431" y="332"/>
                  <a:pt x="473" y="332"/>
                </a:cubicBezTo>
                <a:cubicBezTo>
                  <a:pt x="501" y="332"/>
                  <a:pt x="522" y="318"/>
                  <a:pt x="530" y="304"/>
                </a:cubicBezTo>
                <a:cubicBezTo>
                  <a:pt x="593" y="304"/>
                  <a:pt x="593" y="304"/>
                  <a:pt x="593" y="304"/>
                </a:cubicBezTo>
                <a:cubicBezTo>
                  <a:pt x="572" y="367"/>
                  <a:pt x="530" y="389"/>
                  <a:pt x="466" y="389"/>
                </a:cubicBezTo>
                <a:cubicBezTo>
                  <a:pt x="381" y="389"/>
                  <a:pt x="332" y="325"/>
                  <a:pt x="332" y="240"/>
                </a:cubicBezTo>
                <a:cubicBezTo>
                  <a:pt x="332" y="162"/>
                  <a:pt x="388" y="99"/>
                  <a:pt x="466" y="99"/>
                </a:cubicBezTo>
                <a:cubicBezTo>
                  <a:pt x="558" y="99"/>
                  <a:pt x="607" y="184"/>
                  <a:pt x="600" y="261"/>
                </a:cubicBezTo>
                <a:close/>
                <a:moveTo>
                  <a:pt x="402" y="212"/>
                </a:moveTo>
                <a:lnTo>
                  <a:pt x="402" y="212"/>
                </a:lnTo>
                <a:cubicBezTo>
                  <a:pt x="522" y="212"/>
                  <a:pt x="522" y="212"/>
                  <a:pt x="522" y="212"/>
                </a:cubicBezTo>
                <a:cubicBezTo>
                  <a:pt x="522" y="169"/>
                  <a:pt x="501" y="155"/>
                  <a:pt x="466" y="155"/>
                </a:cubicBezTo>
                <a:cubicBezTo>
                  <a:pt x="417" y="155"/>
                  <a:pt x="402" y="191"/>
                  <a:pt x="402" y="212"/>
                </a:cubicBezTo>
                <a:close/>
                <a:moveTo>
                  <a:pt x="311" y="269"/>
                </a:moveTo>
                <a:lnTo>
                  <a:pt x="311" y="269"/>
                </a:lnTo>
                <a:cubicBezTo>
                  <a:pt x="311" y="346"/>
                  <a:pt x="247" y="382"/>
                  <a:pt x="176" y="382"/>
                </a:cubicBezTo>
                <a:cubicBezTo>
                  <a:pt x="0" y="382"/>
                  <a:pt x="0" y="382"/>
                  <a:pt x="0" y="382"/>
                </a:cubicBezTo>
                <a:cubicBezTo>
                  <a:pt x="0" y="0"/>
                  <a:pt x="0" y="0"/>
                  <a:pt x="0" y="0"/>
                </a:cubicBezTo>
                <a:cubicBezTo>
                  <a:pt x="176" y="0"/>
                  <a:pt x="176" y="0"/>
                  <a:pt x="176" y="0"/>
                </a:cubicBezTo>
                <a:cubicBezTo>
                  <a:pt x="247" y="0"/>
                  <a:pt x="296" y="28"/>
                  <a:pt x="296" y="99"/>
                </a:cubicBezTo>
                <a:cubicBezTo>
                  <a:pt x="296" y="134"/>
                  <a:pt x="275" y="155"/>
                  <a:pt x="240" y="176"/>
                </a:cubicBezTo>
                <a:cubicBezTo>
                  <a:pt x="289" y="191"/>
                  <a:pt x="311" y="226"/>
                  <a:pt x="311" y="269"/>
                </a:cubicBezTo>
                <a:close/>
                <a:moveTo>
                  <a:pt x="148" y="63"/>
                </a:moveTo>
                <a:lnTo>
                  <a:pt x="148" y="63"/>
                </a:lnTo>
                <a:cubicBezTo>
                  <a:pt x="70" y="63"/>
                  <a:pt x="70" y="63"/>
                  <a:pt x="70" y="63"/>
                </a:cubicBezTo>
                <a:cubicBezTo>
                  <a:pt x="70" y="148"/>
                  <a:pt x="70" y="148"/>
                  <a:pt x="70" y="148"/>
                </a:cubicBezTo>
                <a:cubicBezTo>
                  <a:pt x="155" y="148"/>
                  <a:pt x="155" y="148"/>
                  <a:pt x="155" y="148"/>
                </a:cubicBezTo>
                <a:cubicBezTo>
                  <a:pt x="183" y="148"/>
                  <a:pt x="204" y="141"/>
                  <a:pt x="204" y="106"/>
                </a:cubicBezTo>
                <a:cubicBezTo>
                  <a:pt x="204" y="71"/>
                  <a:pt x="176" y="63"/>
                  <a:pt x="148" y="63"/>
                </a:cubicBezTo>
                <a:close/>
                <a:moveTo>
                  <a:pt x="162" y="205"/>
                </a:moveTo>
                <a:lnTo>
                  <a:pt x="162" y="205"/>
                </a:lnTo>
                <a:cubicBezTo>
                  <a:pt x="70" y="205"/>
                  <a:pt x="70" y="205"/>
                  <a:pt x="70" y="205"/>
                </a:cubicBezTo>
                <a:cubicBezTo>
                  <a:pt x="70" y="311"/>
                  <a:pt x="70" y="311"/>
                  <a:pt x="70" y="311"/>
                </a:cubicBezTo>
                <a:cubicBezTo>
                  <a:pt x="162" y="311"/>
                  <a:pt x="162" y="311"/>
                  <a:pt x="162" y="311"/>
                </a:cubicBezTo>
                <a:cubicBezTo>
                  <a:pt x="190" y="311"/>
                  <a:pt x="219" y="304"/>
                  <a:pt x="219" y="261"/>
                </a:cubicBezTo>
                <a:cubicBezTo>
                  <a:pt x="219" y="226"/>
                  <a:pt x="197" y="205"/>
                  <a:pt x="162" y="205"/>
                </a:cubicBezTo>
                <a:close/>
              </a:path>
            </a:pathLst>
          </a:custGeom>
          <a:solidFill>
            <a:schemeClr val="tx1"/>
          </a:solidFill>
          <a:ln>
            <a:noFill/>
          </a:ln>
          <a:effectLst/>
        </p:spPr>
        <p:txBody>
          <a:bodyPr wrap="none" anchor="ctr"/>
          <a:lstStyle/>
          <a:p>
            <a:endParaRPr lang="en-US"/>
          </a:p>
        </p:txBody>
      </p:sp>
      <p:sp>
        <p:nvSpPr>
          <p:cNvPr id="143" name="Freeform 20"/>
          <p:cNvSpPr>
            <a:spLocks noChangeArrowheads="1"/>
          </p:cNvSpPr>
          <p:nvPr/>
        </p:nvSpPr>
        <p:spPr bwMode="auto">
          <a:xfrm>
            <a:off x="9383080" y="1437639"/>
            <a:ext cx="340465" cy="335530"/>
          </a:xfrm>
          <a:custGeom>
            <a:avLst/>
            <a:gdLst>
              <a:gd name="T0" fmla="*/ 0 w 609"/>
              <a:gd name="T1" fmla="*/ 185365 h 601"/>
              <a:gd name="T2" fmla="*/ 89210 w 609"/>
              <a:gd name="T3" fmla="*/ 197938 h 601"/>
              <a:gd name="T4" fmla="*/ 89210 w 609"/>
              <a:gd name="T5" fmla="*/ 114237 h 601"/>
              <a:gd name="T6" fmla="*/ 0 w 609"/>
              <a:gd name="T7" fmla="*/ 114237 h 601"/>
              <a:gd name="T8" fmla="*/ 0 w 609"/>
              <a:gd name="T9" fmla="*/ 185365 h 601"/>
              <a:gd name="T10" fmla="*/ 0 w 609"/>
              <a:gd name="T11" fmla="*/ 101304 h 601"/>
              <a:gd name="T12" fmla="*/ 89210 w 609"/>
              <a:gd name="T13" fmla="*/ 101304 h 601"/>
              <a:gd name="T14" fmla="*/ 89210 w 609"/>
              <a:gd name="T15" fmla="*/ 17602 h 601"/>
              <a:gd name="T16" fmla="*/ 0 w 609"/>
              <a:gd name="T17" fmla="*/ 30535 h 601"/>
              <a:gd name="T18" fmla="*/ 0 w 609"/>
              <a:gd name="T19" fmla="*/ 101304 h 601"/>
              <a:gd name="T20" fmla="*/ 99282 w 609"/>
              <a:gd name="T21" fmla="*/ 200453 h 601"/>
              <a:gd name="T22" fmla="*/ 218707 w 609"/>
              <a:gd name="T23" fmla="*/ 215541 h 601"/>
              <a:gd name="T24" fmla="*/ 218707 w 609"/>
              <a:gd name="T25" fmla="*/ 114237 h 601"/>
              <a:gd name="T26" fmla="*/ 99282 w 609"/>
              <a:gd name="T27" fmla="*/ 114237 h 601"/>
              <a:gd name="T28" fmla="*/ 99282 w 609"/>
              <a:gd name="T29" fmla="*/ 200453 h 601"/>
              <a:gd name="T30" fmla="*/ 99282 w 609"/>
              <a:gd name="T31" fmla="*/ 17602 h 601"/>
              <a:gd name="T32" fmla="*/ 99282 w 609"/>
              <a:gd name="T33" fmla="*/ 101304 h 601"/>
              <a:gd name="T34" fmla="*/ 218707 w 609"/>
              <a:gd name="T35" fmla="*/ 101304 h 601"/>
              <a:gd name="T36" fmla="*/ 218707 w 609"/>
              <a:gd name="T37" fmla="*/ 0 h 601"/>
              <a:gd name="T38" fmla="*/ 99282 w 609"/>
              <a:gd name="T39" fmla="*/ 17602 h 6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09" h="601">
                <a:moveTo>
                  <a:pt x="0" y="516"/>
                </a:moveTo>
                <a:lnTo>
                  <a:pt x="248" y="551"/>
                </a:lnTo>
                <a:lnTo>
                  <a:pt x="248" y="318"/>
                </a:lnTo>
                <a:lnTo>
                  <a:pt x="0" y="318"/>
                </a:lnTo>
                <a:lnTo>
                  <a:pt x="0" y="516"/>
                </a:lnTo>
                <a:close/>
                <a:moveTo>
                  <a:pt x="0" y="282"/>
                </a:moveTo>
                <a:lnTo>
                  <a:pt x="248" y="282"/>
                </a:lnTo>
                <a:lnTo>
                  <a:pt x="248" y="49"/>
                </a:lnTo>
                <a:lnTo>
                  <a:pt x="0" y="85"/>
                </a:lnTo>
                <a:lnTo>
                  <a:pt x="0" y="282"/>
                </a:lnTo>
                <a:close/>
                <a:moveTo>
                  <a:pt x="276" y="558"/>
                </a:moveTo>
                <a:lnTo>
                  <a:pt x="608" y="600"/>
                </a:lnTo>
                <a:lnTo>
                  <a:pt x="608" y="318"/>
                </a:lnTo>
                <a:lnTo>
                  <a:pt x="276" y="318"/>
                </a:lnTo>
                <a:lnTo>
                  <a:pt x="276" y="558"/>
                </a:lnTo>
                <a:close/>
                <a:moveTo>
                  <a:pt x="276" y="49"/>
                </a:moveTo>
                <a:lnTo>
                  <a:pt x="276" y="282"/>
                </a:lnTo>
                <a:lnTo>
                  <a:pt x="608" y="282"/>
                </a:lnTo>
                <a:lnTo>
                  <a:pt x="608" y="0"/>
                </a:lnTo>
                <a:lnTo>
                  <a:pt x="276" y="49"/>
                </a:lnTo>
                <a:close/>
              </a:path>
            </a:pathLst>
          </a:custGeom>
          <a:solidFill>
            <a:schemeClr val="tx1"/>
          </a:solidFill>
          <a:ln>
            <a:noFill/>
          </a:ln>
          <a:effectLst/>
        </p:spPr>
        <p:txBody>
          <a:bodyPr wrap="none" anchor="ctr"/>
          <a:lstStyle/>
          <a:p>
            <a:endParaRPr lang="en-US"/>
          </a:p>
        </p:txBody>
      </p:sp>
      <p:sp>
        <p:nvSpPr>
          <p:cNvPr id="144" name="Freeform 21"/>
          <p:cNvSpPr>
            <a:spLocks noChangeArrowheads="1"/>
          </p:cNvSpPr>
          <p:nvPr/>
        </p:nvSpPr>
        <p:spPr bwMode="auto">
          <a:xfrm>
            <a:off x="8236145" y="1441771"/>
            <a:ext cx="337998" cy="320728"/>
          </a:xfrm>
          <a:custGeom>
            <a:avLst/>
            <a:gdLst>
              <a:gd name="T0" fmla="*/ 196527 w 602"/>
              <a:gd name="T1" fmla="*/ 104448 h 573"/>
              <a:gd name="T2" fmla="*/ 196527 w 602"/>
              <a:gd name="T3" fmla="*/ 104448 h 573"/>
              <a:gd name="T4" fmla="*/ 196527 w 602"/>
              <a:gd name="T5" fmla="*/ 104448 h 573"/>
              <a:gd name="T6" fmla="*/ 196527 w 602"/>
              <a:gd name="T7" fmla="*/ 104448 h 573"/>
              <a:gd name="T8" fmla="*/ 158594 w 602"/>
              <a:gd name="T9" fmla="*/ 114533 h 573"/>
              <a:gd name="T10" fmla="*/ 114881 w 602"/>
              <a:gd name="T11" fmla="*/ 99406 h 573"/>
              <a:gd name="T12" fmla="*/ 114881 w 602"/>
              <a:gd name="T13" fmla="*/ 99406 h 573"/>
              <a:gd name="T14" fmla="*/ 135473 w 602"/>
              <a:gd name="T15" fmla="*/ 23051 h 573"/>
              <a:gd name="T16" fmla="*/ 178825 w 602"/>
              <a:gd name="T17" fmla="*/ 38178 h 573"/>
              <a:gd name="T18" fmla="*/ 217119 w 602"/>
              <a:gd name="T19" fmla="*/ 28093 h 573"/>
              <a:gd name="T20" fmla="*/ 196527 w 602"/>
              <a:gd name="T21" fmla="*/ 104448 h 573"/>
              <a:gd name="T22" fmla="*/ 63943 w 602"/>
              <a:gd name="T23" fmla="*/ 73834 h 573"/>
              <a:gd name="T24" fmla="*/ 63943 w 602"/>
              <a:gd name="T25" fmla="*/ 73834 h 573"/>
              <a:gd name="T26" fmla="*/ 63943 w 602"/>
              <a:gd name="T27" fmla="*/ 73834 h 573"/>
              <a:gd name="T28" fmla="*/ 25650 w 602"/>
              <a:gd name="T29" fmla="*/ 83919 h 573"/>
              <a:gd name="T30" fmla="*/ 43351 w 602"/>
              <a:gd name="T31" fmla="*/ 7563 h 573"/>
              <a:gd name="T32" fmla="*/ 81645 w 602"/>
              <a:gd name="T33" fmla="*/ 0 h 573"/>
              <a:gd name="T34" fmla="*/ 81645 w 602"/>
              <a:gd name="T35" fmla="*/ 0 h 573"/>
              <a:gd name="T36" fmla="*/ 99708 w 602"/>
              <a:gd name="T37" fmla="*/ 0 h 573"/>
              <a:gd name="T38" fmla="*/ 122829 w 602"/>
              <a:gd name="T39" fmla="*/ 12606 h 573"/>
              <a:gd name="T40" fmla="*/ 122829 w 602"/>
              <a:gd name="T41" fmla="*/ 12606 h 573"/>
              <a:gd name="T42" fmla="*/ 102237 w 602"/>
              <a:gd name="T43" fmla="*/ 88961 h 573"/>
              <a:gd name="T44" fmla="*/ 63943 w 602"/>
              <a:gd name="T45" fmla="*/ 73834 h 573"/>
              <a:gd name="T46" fmla="*/ 56357 w 602"/>
              <a:gd name="T47" fmla="*/ 91482 h 573"/>
              <a:gd name="T48" fmla="*/ 56357 w 602"/>
              <a:gd name="T49" fmla="*/ 91482 h 573"/>
              <a:gd name="T50" fmla="*/ 61415 w 602"/>
              <a:gd name="T51" fmla="*/ 91482 h 573"/>
              <a:gd name="T52" fmla="*/ 89593 w 602"/>
              <a:gd name="T53" fmla="*/ 99406 h 573"/>
              <a:gd name="T54" fmla="*/ 99708 w 602"/>
              <a:gd name="T55" fmla="*/ 106969 h 573"/>
              <a:gd name="T56" fmla="*/ 79116 w 602"/>
              <a:gd name="T57" fmla="*/ 183324 h 573"/>
              <a:gd name="T58" fmla="*/ 38294 w 602"/>
              <a:gd name="T59" fmla="*/ 167837 h 573"/>
              <a:gd name="T60" fmla="*/ 0 w 602"/>
              <a:gd name="T61" fmla="*/ 175761 h 573"/>
              <a:gd name="T62" fmla="*/ 20592 w 602"/>
              <a:gd name="T63" fmla="*/ 101927 h 573"/>
              <a:gd name="T64" fmla="*/ 28178 w 602"/>
              <a:gd name="T65" fmla="*/ 99406 h 573"/>
              <a:gd name="T66" fmla="*/ 56357 w 602"/>
              <a:gd name="T67" fmla="*/ 91482 h 573"/>
              <a:gd name="T68" fmla="*/ 153175 w 602"/>
              <a:gd name="T69" fmla="*/ 130020 h 573"/>
              <a:gd name="T70" fmla="*/ 153175 w 602"/>
              <a:gd name="T71" fmla="*/ 130020 h 573"/>
              <a:gd name="T72" fmla="*/ 191469 w 602"/>
              <a:gd name="T73" fmla="*/ 122096 h 573"/>
              <a:gd name="T74" fmla="*/ 173767 w 602"/>
              <a:gd name="T75" fmla="*/ 195930 h 573"/>
              <a:gd name="T76" fmla="*/ 132945 w 602"/>
              <a:gd name="T77" fmla="*/ 206015 h 573"/>
              <a:gd name="T78" fmla="*/ 92122 w 602"/>
              <a:gd name="T79" fmla="*/ 190888 h 573"/>
              <a:gd name="T80" fmla="*/ 109824 w 602"/>
              <a:gd name="T81" fmla="*/ 114533 h 573"/>
              <a:gd name="T82" fmla="*/ 153175 w 602"/>
              <a:gd name="T83" fmla="*/ 130020 h 5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573">
                <a:moveTo>
                  <a:pt x="544" y="290"/>
                </a:moveTo>
                <a:lnTo>
                  <a:pt x="544" y="290"/>
                </a:lnTo>
                <a:cubicBezTo>
                  <a:pt x="509" y="304"/>
                  <a:pt x="474" y="318"/>
                  <a:pt x="439" y="318"/>
                </a:cubicBezTo>
                <a:cubicBezTo>
                  <a:pt x="389" y="318"/>
                  <a:pt x="354" y="297"/>
                  <a:pt x="318" y="276"/>
                </a:cubicBezTo>
                <a:cubicBezTo>
                  <a:pt x="375" y="64"/>
                  <a:pt x="375" y="64"/>
                  <a:pt x="375" y="64"/>
                </a:cubicBezTo>
                <a:cubicBezTo>
                  <a:pt x="396" y="78"/>
                  <a:pt x="431" y="106"/>
                  <a:pt x="495" y="106"/>
                </a:cubicBezTo>
                <a:cubicBezTo>
                  <a:pt x="523" y="106"/>
                  <a:pt x="566" y="99"/>
                  <a:pt x="601" y="78"/>
                </a:cubicBezTo>
                <a:lnTo>
                  <a:pt x="544" y="290"/>
                </a:lnTo>
                <a:close/>
                <a:moveTo>
                  <a:pt x="177" y="205"/>
                </a:moveTo>
                <a:lnTo>
                  <a:pt x="177" y="205"/>
                </a:lnTo>
                <a:cubicBezTo>
                  <a:pt x="149" y="205"/>
                  <a:pt x="113" y="212"/>
                  <a:pt x="71" y="233"/>
                </a:cubicBezTo>
                <a:cubicBezTo>
                  <a:pt x="120" y="21"/>
                  <a:pt x="120" y="21"/>
                  <a:pt x="120" y="21"/>
                </a:cubicBezTo>
                <a:cubicBezTo>
                  <a:pt x="163" y="7"/>
                  <a:pt x="198" y="0"/>
                  <a:pt x="226" y="0"/>
                </a:cubicBezTo>
                <a:cubicBezTo>
                  <a:pt x="248" y="0"/>
                  <a:pt x="262" y="0"/>
                  <a:pt x="276" y="0"/>
                </a:cubicBezTo>
                <a:cubicBezTo>
                  <a:pt x="304" y="14"/>
                  <a:pt x="340" y="35"/>
                  <a:pt x="340" y="35"/>
                </a:cubicBezTo>
                <a:cubicBezTo>
                  <a:pt x="333" y="78"/>
                  <a:pt x="297" y="205"/>
                  <a:pt x="283" y="247"/>
                </a:cubicBezTo>
                <a:cubicBezTo>
                  <a:pt x="255" y="226"/>
                  <a:pt x="219" y="205"/>
                  <a:pt x="177" y="205"/>
                </a:cubicBezTo>
                <a:close/>
                <a:moveTo>
                  <a:pt x="156" y="254"/>
                </a:moveTo>
                <a:lnTo>
                  <a:pt x="156" y="254"/>
                </a:lnTo>
                <a:cubicBezTo>
                  <a:pt x="163" y="254"/>
                  <a:pt x="163" y="254"/>
                  <a:pt x="170" y="254"/>
                </a:cubicBezTo>
                <a:cubicBezTo>
                  <a:pt x="198" y="254"/>
                  <a:pt x="226" y="268"/>
                  <a:pt x="248" y="276"/>
                </a:cubicBezTo>
                <a:cubicBezTo>
                  <a:pt x="255" y="283"/>
                  <a:pt x="269" y="290"/>
                  <a:pt x="276" y="297"/>
                </a:cubicBezTo>
                <a:cubicBezTo>
                  <a:pt x="269" y="325"/>
                  <a:pt x="226" y="466"/>
                  <a:pt x="219" y="509"/>
                </a:cubicBezTo>
                <a:cubicBezTo>
                  <a:pt x="184" y="488"/>
                  <a:pt x="156" y="466"/>
                  <a:pt x="106" y="466"/>
                </a:cubicBezTo>
                <a:cubicBezTo>
                  <a:pt x="78" y="466"/>
                  <a:pt x="43" y="474"/>
                  <a:pt x="0" y="488"/>
                </a:cubicBezTo>
                <a:cubicBezTo>
                  <a:pt x="57" y="283"/>
                  <a:pt x="57" y="283"/>
                  <a:pt x="57" y="283"/>
                </a:cubicBezTo>
                <a:cubicBezTo>
                  <a:pt x="64" y="283"/>
                  <a:pt x="71" y="276"/>
                  <a:pt x="78" y="276"/>
                </a:cubicBezTo>
                <a:cubicBezTo>
                  <a:pt x="92" y="268"/>
                  <a:pt x="128" y="261"/>
                  <a:pt x="156" y="254"/>
                </a:cubicBezTo>
                <a:close/>
                <a:moveTo>
                  <a:pt x="424" y="361"/>
                </a:moveTo>
                <a:lnTo>
                  <a:pt x="424" y="361"/>
                </a:lnTo>
                <a:cubicBezTo>
                  <a:pt x="460" y="361"/>
                  <a:pt x="495" y="361"/>
                  <a:pt x="530" y="339"/>
                </a:cubicBezTo>
                <a:cubicBezTo>
                  <a:pt x="481" y="544"/>
                  <a:pt x="481" y="544"/>
                  <a:pt x="481" y="544"/>
                </a:cubicBezTo>
                <a:cubicBezTo>
                  <a:pt x="431" y="565"/>
                  <a:pt x="396" y="572"/>
                  <a:pt x="368" y="572"/>
                </a:cubicBezTo>
                <a:cubicBezTo>
                  <a:pt x="318" y="572"/>
                  <a:pt x="255" y="530"/>
                  <a:pt x="255" y="530"/>
                </a:cubicBezTo>
                <a:cubicBezTo>
                  <a:pt x="304" y="318"/>
                  <a:pt x="304" y="318"/>
                  <a:pt x="304" y="318"/>
                </a:cubicBezTo>
                <a:cubicBezTo>
                  <a:pt x="325" y="332"/>
                  <a:pt x="361" y="361"/>
                  <a:pt x="424" y="361"/>
                </a:cubicBezTo>
                <a:close/>
              </a:path>
            </a:pathLst>
          </a:custGeom>
          <a:solidFill>
            <a:schemeClr val="tx1"/>
          </a:solidFill>
          <a:ln>
            <a:noFill/>
          </a:ln>
          <a:effectLst/>
        </p:spPr>
        <p:txBody>
          <a:bodyPr wrap="none" anchor="ctr"/>
          <a:lstStyle/>
          <a:p>
            <a:endParaRPr lang="en-US"/>
          </a:p>
        </p:txBody>
      </p:sp>
      <p:sp>
        <p:nvSpPr>
          <p:cNvPr id="145" name="Freeform 22"/>
          <p:cNvSpPr>
            <a:spLocks noChangeArrowheads="1"/>
          </p:cNvSpPr>
          <p:nvPr/>
        </p:nvSpPr>
        <p:spPr bwMode="auto">
          <a:xfrm>
            <a:off x="7086424" y="1468689"/>
            <a:ext cx="337997" cy="320728"/>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chemeClr val="tx1"/>
          </a:solidFill>
          <a:ln>
            <a:noFill/>
          </a:ln>
          <a:effectLst/>
        </p:spPr>
        <p:txBody>
          <a:bodyPr wrap="none" anchor="ctr"/>
          <a:lstStyle/>
          <a:p>
            <a:endParaRPr lang="en-US"/>
          </a:p>
        </p:txBody>
      </p:sp>
      <p:sp>
        <p:nvSpPr>
          <p:cNvPr id="146" name="Freeform 23"/>
          <p:cNvSpPr>
            <a:spLocks noChangeArrowheads="1"/>
          </p:cNvSpPr>
          <p:nvPr/>
        </p:nvSpPr>
        <p:spPr bwMode="auto">
          <a:xfrm>
            <a:off x="5941015" y="1437639"/>
            <a:ext cx="313327" cy="340465"/>
          </a:xfrm>
          <a:custGeom>
            <a:avLst/>
            <a:gdLst>
              <a:gd name="T0" fmla="*/ 170950 w 559"/>
              <a:gd name="T1" fmla="*/ 114394 h 609"/>
              <a:gd name="T2" fmla="*/ 170950 w 559"/>
              <a:gd name="T3" fmla="*/ 114394 h 609"/>
              <a:gd name="T4" fmla="*/ 201245 w 559"/>
              <a:gd name="T5" fmla="*/ 160079 h 609"/>
              <a:gd name="T6" fmla="*/ 186098 w 559"/>
              <a:gd name="T7" fmla="*/ 190656 h 609"/>
              <a:gd name="T8" fmla="*/ 150393 w 559"/>
              <a:gd name="T9" fmla="*/ 215837 h 609"/>
              <a:gd name="T10" fmla="*/ 112164 w 559"/>
              <a:gd name="T11" fmla="*/ 208283 h 609"/>
              <a:gd name="T12" fmla="*/ 73934 w 559"/>
              <a:gd name="T13" fmla="*/ 215837 h 609"/>
              <a:gd name="T14" fmla="*/ 35705 w 559"/>
              <a:gd name="T15" fmla="*/ 190656 h 609"/>
              <a:gd name="T16" fmla="*/ 23082 w 559"/>
              <a:gd name="T17" fmla="*/ 81299 h 609"/>
              <a:gd name="T18" fmla="*/ 68885 w 559"/>
              <a:gd name="T19" fmla="*/ 53240 h 609"/>
              <a:gd name="T20" fmla="*/ 109639 w 559"/>
              <a:gd name="T21" fmla="*/ 63312 h 609"/>
              <a:gd name="T22" fmla="*/ 152918 w 559"/>
              <a:gd name="T23" fmla="*/ 53240 h 609"/>
              <a:gd name="T24" fmla="*/ 196196 w 559"/>
              <a:gd name="T25" fmla="*/ 73744 h 609"/>
              <a:gd name="T26" fmla="*/ 170950 w 559"/>
              <a:gd name="T27" fmla="*/ 114394 h 609"/>
              <a:gd name="T28" fmla="*/ 107114 w 559"/>
              <a:gd name="T29" fmla="*/ 50722 h 609"/>
              <a:gd name="T30" fmla="*/ 107114 w 559"/>
              <a:gd name="T31" fmla="*/ 50722 h 609"/>
              <a:gd name="T32" fmla="*/ 119737 w 559"/>
              <a:gd name="T33" fmla="*/ 15109 h 609"/>
              <a:gd name="T34" fmla="*/ 152918 w 559"/>
              <a:gd name="T35" fmla="*/ 0 h 609"/>
              <a:gd name="T36" fmla="*/ 140295 w 559"/>
              <a:gd name="T37" fmla="*/ 35613 h 609"/>
              <a:gd name="T38" fmla="*/ 107114 w 559"/>
              <a:gd name="T39" fmla="*/ 50722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59" h="609">
                <a:moveTo>
                  <a:pt x="474" y="318"/>
                </a:moveTo>
                <a:lnTo>
                  <a:pt x="474" y="318"/>
                </a:lnTo>
                <a:cubicBezTo>
                  <a:pt x="474" y="410"/>
                  <a:pt x="558" y="445"/>
                  <a:pt x="558" y="445"/>
                </a:cubicBezTo>
                <a:cubicBezTo>
                  <a:pt x="558" y="445"/>
                  <a:pt x="544" y="487"/>
                  <a:pt x="516" y="530"/>
                </a:cubicBezTo>
                <a:cubicBezTo>
                  <a:pt x="488" y="565"/>
                  <a:pt x="460" y="600"/>
                  <a:pt x="417" y="600"/>
                </a:cubicBezTo>
                <a:cubicBezTo>
                  <a:pt x="375" y="600"/>
                  <a:pt x="361" y="579"/>
                  <a:pt x="311" y="579"/>
                </a:cubicBezTo>
                <a:cubicBezTo>
                  <a:pt x="262" y="579"/>
                  <a:pt x="247" y="600"/>
                  <a:pt x="205" y="600"/>
                </a:cubicBezTo>
                <a:cubicBezTo>
                  <a:pt x="163" y="608"/>
                  <a:pt x="127" y="565"/>
                  <a:pt x="99" y="530"/>
                </a:cubicBezTo>
                <a:cubicBezTo>
                  <a:pt x="43" y="452"/>
                  <a:pt x="0" y="318"/>
                  <a:pt x="64" y="226"/>
                </a:cubicBezTo>
                <a:cubicBezTo>
                  <a:pt x="92" y="176"/>
                  <a:pt x="142" y="148"/>
                  <a:pt x="191" y="148"/>
                </a:cubicBezTo>
                <a:cubicBezTo>
                  <a:pt x="233" y="148"/>
                  <a:pt x="276" y="176"/>
                  <a:pt x="304" y="176"/>
                </a:cubicBezTo>
                <a:cubicBezTo>
                  <a:pt x="325" y="176"/>
                  <a:pt x="375" y="141"/>
                  <a:pt x="424" y="148"/>
                </a:cubicBezTo>
                <a:cubicBezTo>
                  <a:pt x="445" y="148"/>
                  <a:pt x="509" y="155"/>
                  <a:pt x="544" y="205"/>
                </a:cubicBezTo>
                <a:cubicBezTo>
                  <a:pt x="544" y="205"/>
                  <a:pt x="474" y="247"/>
                  <a:pt x="474" y="318"/>
                </a:cubicBezTo>
                <a:close/>
                <a:moveTo>
                  <a:pt x="297" y="141"/>
                </a:moveTo>
                <a:lnTo>
                  <a:pt x="297" y="141"/>
                </a:lnTo>
                <a:cubicBezTo>
                  <a:pt x="290" y="106"/>
                  <a:pt x="311" y="71"/>
                  <a:pt x="332" y="42"/>
                </a:cubicBezTo>
                <a:cubicBezTo>
                  <a:pt x="354" y="21"/>
                  <a:pt x="396" y="0"/>
                  <a:pt x="424" y="0"/>
                </a:cubicBezTo>
                <a:cubicBezTo>
                  <a:pt x="431" y="35"/>
                  <a:pt x="417" y="71"/>
                  <a:pt x="389" y="99"/>
                </a:cubicBezTo>
                <a:cubicBezTo>
                  <a:pt x="368" y="120"/>
                  <a:pt x="332" y="141"/>
                  <a:pt x="297" y="141"/>
                </a:cubicBezTo>
                <a:close/>
              </a:path>
            </a:pathLst>
          </a:custGeom>
          <a:solidFill>
            <a:schemeClr val="tx1"/>
          </a:solidFill>
          <a:ln>
            <a:noFill/>
          </a:ln>
          <a:effectLst/>
        </p:spPr>
        <p:txBody>
          <a:bodyPr wrap="none" anchor="ctr"/>
          <a:lstStyle/>
          <a:p>
            <a:endParaRPr lang="en-US"/>
          </a:p>
        </p:txBody>
      </p:sp>
      <p:sp>
        <p:nvSpPr>
          <p:cNvPr id="147" name="Freeform 24"/>
          <p:cNvSpPr>
            <a:spLocks noChangeArrowheads="1"/>
          </p:cNvSpPr>
          <p:nvPr/>
        </p:nvSpPr>
        <p:spPr bwMode="auto">
          <a:xfrm>
            <a:off x="4789268" y="1440814"/>
            <a:ext cx="281253" cy="335530"/>
          </a:xfrm>
          <a:custGeom>
            <a:avLst/>
            <a:gdLst>
              <a:gd name="T0" fmla="*/ 167990 w 502"/>
              <a:gd name="T1" fmla="*/ 147286 h 601"/>
              <a:gd name="T2" fmla="*/ 155373 w 502"/>
              <a:gd name="T3" fmla="*/ 81187 h 601"/>
              <a:gd name="T4" fmla="*/ 180608 w 502"/>
              <a:gd name="T5" fmla="*/ 81187 h 601"/>
              <a:gd name="T6" fmla="*/ 167990 w 502"/>
              <a:gd name="T7" fmla="*/ 147286 h 601"/>
              <a:gd name="T8" fmla="*/ 134825 w 502"/>
              <a:gd name="T9" fmla="*/ 174947 h 601"/>
              <a:gd name="T10" fmla="*/ 127254 w 502"/>
              <a:gd name="T11" fmla="*/ 177821 h 601"/>
              <a:gd name="T12" fmla="*/ 127254 w 502"/>
              <a:gd name="T13" fmla="*/ 182850 h 601"/>
              <a:gd name="T14" fmla="*/ 114637 w 502"/>
              <a:gd name="T15" fmla="*/ 215541 h 601"/>
              <a:gd name="T16" fmla="*/ 101659 w 502"/>
              <a:gd name="T17" fmla="*/ 182850 h 601"/>
              <a:gd name="T18" fmla="*/ 101659 w 502"/>
              <a:gd name="T19" fmla="*/ 177821 h 601"/>
              <a:gd name="T20" fmla="*/ 78948 w 502"/>
              <a:gd name="T21" fmla="*/ 174947 h 601"/>
              <a:gd name="T22" fmla="*/ 78948 w 502"/>
              <a:gd name="T23" fmla="*/ 177821 h 601"/>
              <a:gd name="T24" fmla="*/ 78948 w 502"/>
              <a:gd name="T25" fmla="*/ 202968 h 601"/>
              <a:gd name="T26" fmla="*/ 55877 w 502"/>
              <a:gd name="T27" fmla="*/ 202968 h 601"/>
              <a:gd name="T28" fmla="*/ 55877 w 502"/>
              <a:gd name="T29" fmla="*/ 177821 h 601"/>
              <a:gd name="T30" fmla="*/ 55877 w 502"/>
              <a:gd name="T31" fmla="*/ 174947 h 601"/>
              <a:gd name="T32" fmla="*/ 33165 w 502"/>
              <a:gd name="T33" fmla="*/ 159859 h 601"/>
              <a:gd name="T34" fmla="*/ 33165 w 502"/>
              <a:gd name="T35" fmla="*/ 78672 h 601"/>
              <a:gd name="T36" fmla="*/ 35689 w 502"/>
              <a:gd name="T37" fmla="*/ 68614 h 601"/>
              <a:gd name="T38" fmla="*/ 147803 w 502"/>
              <a:gd name="T39" fmla="*/ 68614 h 601"/>
              <a:gd name="T40" fmla="*/ 147803 w 502"/>
              <a:gd name="T41" fmla="*/ 86216 h 601"/>
              <a:gd name="T42" fmla="*/ 134825 w 502"/>
              <a:gd name="T43" fmla="*/ 174947 h 601"/>
              <a:gd name="T44" fmla="*/ 63447 w 502"/>
              <a:gd name="T45" fmla="*/ 17602 h 601"/>
              <a:gd name="T46" fmla="*/ 58400 w 502"/>
              <a:gd name="T47" fmla="*/ 10059 h 601"/>
              <a:gd name="T48" fmla="*/ 53353 w 502"/>
              <a:gd name="T49" fmla="*/ 0 h 601"/>
              <a:gd name="T50" fmla="*/ 60923 w 502"/>
              <a:gd name="T51" fmla="*/ 10059 h 601"/>
              <a:gd name="T52" fmla="*/ 65970 w 502"/>
              <a:gd name="T53" fmla="*/ 15088 h 601"/>
              <a:gd name="T54" fmla="*/ 114637 w 502"/>
              <a:gd name="T55" fmla="*/ 15088 h 601"/>
              <a:gd name="T56" fmla="*/ 119684 w 502"/>
              <a:gd name="T57" fmla="*/ 10059 h 601"/>
              <a:gd name="T58" fmla="*/ 127254 w 502"/>
              <a:gd name="T59" fmla="*/ 0 h 601"/>
              <a:gd name="T60" fmla="*/ 124731 w 502"/>
              <a:gd name="T61" fmla="*/ 10059 h 601"/>
              <a:gd name="T62" fmla="*/ 119684 w 502"/>
              <a:gd name="T63" fmla="*/ 17602 h 601"/>
              <a:gd name="T64" fmla="*/ 33165 w 502"/>
              <a:gd name="T65" fmla="*/ 60711 h 601"/>
              <a:gd name="T66" fmla="*/ 114637 w 502"/>
              <a:gd name="T67" fmla="*/ 43108 h 601"/>
              <a:gd name="T68" fmla="*/ 122207 w 502"/>
              <a:gd name="T69" fmla="*/ 38079 h 601"/>
              <a:gd name="T70" fmla="*/ 109590 w 502"/>
              <a:gd name="T71" fmla="*/ 38079 h 601"/>
              <a:gd name="T72" fmla="*/ 65970 w 502"/>
              <a:gd name="T73" fmla="*/ 43108 h 601"/>
              <a:gd name="T74" fmla="*/ 71017 w 502"/>
              <a:gd name="T75" fmla="*/ 38079 h 601"/>
              <a:gd name="T76" fmla="*/ 60923 w 502"/>
              <a:gd name="T77" fmla="*/ 38079 h 601"/>
              <a:gd name="T78" fmla="*/ 12617 w 502"/>
              <a:gd name="T79" fmla="*/ 147286 h 601"/>
              <a:gd name="T80" fmla="*/ 0 w 502"/>
              <a:gd name="T81" fmla="*/ 134354 h 601"/>
              <a:gd name="T82" fmla="*/ 12617 w 502"/>
              <a:gd name="T83" fmla="*/ 68614 h 601"/>
              <a:gd name="T84" fmla="*/ 25235 w 502"/>
              <a:gd name="T85" fmla="*/ 134354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2" h="601">
                <a:moveTo>
                  <a:pt x="466" y="410"/>
                </a:moveTo>
                <a:lnTo>
                  <a:pt x="466" y="410"/>
                </a:lnTo>
                <a:cubicBezTo>
                  <a:pt x="452" y="410"/>
                  <a:pt x="431" y="396"/>
                  <a:pt x="431" y="374"/>
                </a:cubicBezTo>
                <a:cubicBezTo>
                  <a:pt x="431" y="226"/>
                  <a:pt x="431" y="226"/>
                  <a:pt x="431" y="226"/>
                </a:cubicBezTo>
                <a:cubicBezTo>
                  <a:pt x="431" y="205"/>
                  <a:pt x="452" y="191"/>
                  <a:pt x="466" y="191"/>
                </a:cubicBezTo>
                <a:cubicBezTo>
                  <a:pt x="487" y="191"/>
                  <a:pt x="501" y="205"/>
                  <a:pt x="501" y="226"/>
                </a:cubicBezTo>
                <a:cubicBezTo>
                  <a:pt x="501" y="374"/>
                  <a:pt x="501" y="374"/>
                  <a:pt x="501" y="374"/>
                </a:cubicBezTo>
                <a:cubicBezTo>
                  <a:pt x="501" y="396"/>
                  <a:pt x="487" y="410"/>
                  <a:pt x="466" y="410"/>
                </a:cubicBezTo>
                <a:close/>
                <a:moveTo>
                  <a:pt x="374" y="487"/>
                </a:moveTo>
                <a:lnTo>
                  <a:pt x="374" y="487"/>
                </a:lnTo>
                <a:cubicBezTo>
                  <a:pt x="346" y="487"/>
                  <a:pt x="346" y="487"/>
                  <a:pt x="346" y="487"/>
                </a:cubicBezTo>
                <a:cubicBezTo>
                  <a:pt x="353" y="487"/>
                  <a:pt x="353" y="487"/>
                  <a:pt x="353" y="495"/>
                </a:cubicBezTo>
                <a:cubicBezTo>
                  <a:pt x="353" y="509"/>
                  <a:pt x="353" y="509"/>
                  <a:pt x="353" y="509"/>
                </a:cubicBezTo>
                <a:cubicBezTo>
                  <a:pt x="353" y="565"/>
                  <a:pt x="353" y="565"/>
                  <a:pt x="353" y="565"/>
                </a:cubicBezTo>
                <a:cubicBezTo>
                  <a:pt x="353" y="586"/>
                  <a:pt x="332" y="600"/>
                  <a:pt x="318" y="600"/>
                </a:cubicBezTo>
                <a:cubicBezTo>
                  <a:pt x="297" y="600"/>
                  <a:pt x="282" y="586"/>
                  <a:pt x="282" y="565"/>
                </a:cubicBezTo>
                <a:cubicBezTo>
                  <a:pt x="282" y="509"/>
                  <a:pt x="282" y="509"/>
                  <a:pt x="282" y="509"/>
                </a:cubicBezTo>
                <a:cubicBezTo>
                  <a:pt x="282" y="495"/>
                  <a:pt x="282" y="495"/>
                  <a:pt x="282" y="495"/>
                </a:cubicBezTo>
                <a:cubicBezTo>
                  <a:pt x="282" y="487"/>
                  <a:pt x="282" y="487"/>
                  <a:pt x="282" y="487"/>
                </a:cubicBezTo>
                <a:cubicBezTo>
                  <a:pt x="219" y="487"/>
                  <a:pt x="219" y="487"/>
                  <a:pt x="219" y="487"/>
                </a:cubicBezTo>
                <a:cubicBezTo>
                  <a:pt x="219" y="487"/>
                  <a:pt x="219" y="487"/>
                  <a:pt x="219" y="495"/>
                </a:cubicBezTo>
                <a:cubicBezTo>
                  <a:pt x="219" y="509"/>
                  <a:pt x="219" y="509"/>
                  <a:pt x="219" y="509"/>
                </a:cubicBezTo>
                <a:cubicBezTo>
                  <a:pt x="219" y="565"/>
                  <a:pt x="219" y="565"/>
                  <a:pt x="219" y="565"/>
                </a:cubicBezTo>
                <a:cubicBezTo>
                  <a:pt x="219" y="586"/>
                  <a:pt x="205" y="600"/>
                  <a:pt x="190" y="600"/>
                </a:cubicBezTo>
                <a:cubicBezTo>
                  <a:pt x="169" y="600"/>
                  <a:pt x="155" y="586"/>
                  <a:pt x="155" y="565"/>
                </a:cubicBezTo>
                <a:cubicBezTo>
                  <a:pt x="155" y="509"/>
                  <a:pt x="155" y="509"/>
                  <a:pt x="155" y="509"/>
                </a:cubicBezTo>
                <a:cubicBezTo>
                  <a:pt x="155" y="495"/>
                  <a:pt x="155" y="495"/>
                  <a:pt x="155" y="495"/>
                </a:cubicBezTo>
                <a:cubicBezTo>
                  <a:pt x="155" y="487"/>
                  <a:pt x="155" y="487"/>
                  <a:pt x="155" y="487"/>
                </a:cubicBezTo>
                <a:cubicBezTo>
                  <a:pt x="127" y="487"/>
                  <a:pt x="127" y="487"/>
                  <a:pt x="127" y="487"/>
                </a:cubicBezTo>
                <a:cubicBezTo>
                  <a:pt x="106" y="487"/>
                  <a:pt x="92" y="466"/>
                  <a:pt x="92" y="445"/>
                </a:cubicBezTo>
                <a:cubicBezTo>
                  <a:pt x="92" y="240"/>
                  <a:pt x="92" y="240"/>
                  <a:pt x="92" y="240"/>
                </a:cubicBezTo>
                <a:cubicBezTo>
                  <a:pt x="92" y="219"/>
                  <a:pt x="92" y="219"/>
                  <a:pt x="92" y="219"/>
                </a:cubicBezTo>
                <a:cubicBezTo>
                  <a:pt x="92" y="191"/>
                  <a:pt x="92" y="191"/>
                  <a:pt x="92" y="191"/>
                </a:cubicBezTo>
                <a:cubicBezTo>
                  <a:pt x="99" y="191"/>
                  <a:pt x="99" y="191"/>
                  <a:pt x="99" y="191"/>
                </a:cubicBezTo>
                <a:cubicBezTo>
                  <a:pt x="410" y="191"/>
                  <a:pt x="410" y="191"/>
                  <a:pt x="410" y="191"/>
                </a:cubicBezTo>
                <a:cubicBezTo>
                  <a:pt x="410" y="219"/>
                  <a:pt x="410" y="219"/>
                  <a:pt x="410" y="219"/>
                </a:cubicBezTo>
                <a:cubicBezTo>
                  <a:pt x="410" y="240"/>
                  <a:pt x="410" y="240"/>
                  <a:pt x="410" y="240"/>
                </a:cubicBezTo>
                <a:cubicBezTo>
                  <a:pt x="410" y="445"/>
                  <a:pt x="410" y="445"/>
                  <a:pt x="410" y="445"/>
                </a:cubicBezTo>
                <a:cubicBezTo>
                  <a:pt x="410" y="466"/>
                  <a:pt x="395" y="487"/>
                  <a:pt x="374" y="487"/>
                </a:cubicBezTo>
                <a:close/>
                <a:moveTo>
                  <a:pt x="176" y="49"/>
                </a:moveTo>
                <a:lnTo>
                  <a:pt x="176" y="49"/>
                </a:lnTo>
                <a:cubicBezTo>
                  <a:pt x="169" y="42"/>
                  <a:pt x="169" y="42"/>
                  <a:pt x="169" y="42"/>
                </a:cubicBezTo>
                <a:cubicBezTo>
                  <a:pt x="162" y="28"/>
                  <a:pt x="162" y="28"/>
                  <a:pt x="162" y="28"/>
                </a:cubicBezTo>
                <a:cubicBezTo>
                  <a:pt x="148" y="7"/>
                  <a:pt x="148" y="7"/>
                  <a:pt x="148" y="7"/>
                </a:cubicBezTo>
                <a:lnTo>
                  <a:pt x="148" y="0"/>
                </a:lnTo>
                <a:lnTo>
                  <a:pt x="155" y="0"/>
                </a:lnTo>
                <a:cubicBezTo>
                  <a:pt x="169" y="28"/>
                  <a:pt x="169" y="28"/>
                  <a:pt x="169" y="28"/>
                </a:cubicBezTo>
                <a:cubicBezTo>
                  <a:pt x="176" y="35"/>
                  <a:pt x="176" y="35"/>
                  <a:pt x="176" y="35"/>
                </a:cubicBezTo>
                <a:cubicBezTo>
                  <a:pt x="183" y="42"/>
                  <a:pt x="183" y="42"/>
                  <a:pt x="183" y="42"/>
                </a:cubicBezTo>
                <a:cubicBezTo>
                  <a:pt x="205" y="35"/>
                  <a:pt x="226" y="35"/>
                  <a:pt x="254" y="35"/>
                </a:cubicBezTo>
                <a:cubicBezTo>
                  <a:pt x="275" y="35"/>
                  <a:pt x="297" y="35"/>
                  <a:pt x="318" y="42"/>
                </a:cubicBezTo>
                <a:cubicBezTo>
                  <a:pt x="325" y="35"/>
                  <a:pt x="325" y="35"/>
                  <a:pt x="325" y="35"/>
                </a:cubicBezTo>
                <a:cubicBezTo>
                  <a:pt x="332" y="28"/>
                  <a:pt x="332" y="28"/>
                  <a:pt x="332" y="28"/>
                </a:cubicBezTo>
                <a:cubicBezTo>
                  <a:pt x="346" y="0"/>
                  <a:pt x="346" y="0"/>
                  <a:pt x="346" y="0"/>
                </a:cubicBezTo>
                <a:lnTo>
                  <a:pt x="353" y="0"/>
                </a:lnTo>
                <a:cubicBezTo>
                  <a:pt x="360" y="0"/>
                  <a:pt x="360" y="7"/>
                  <a:pt x="360" y="7"/>
                </a:cubicBezTo>
                <a:cubicBezTo>
                  <a:pt x="346" y="28"/>
                  <a:pt x="346" y="28"/>
                  <a:pt x="346" y="28"/>
                </a:cubicBezTo>
                <a:cubicBezTo>
                  <a:pt x="339" y="42"/>
                  <a:pt x="339" y="42"/>
                  <a:pt x="339" y="42"/>
                </a:cubicBezTo>
                <a:cubicBezTo>
                  <a:pt x="332" y="49"/>
                  <a:pt x="332" y="49"/>
                  <a:pt x="332" y="49"/>
                </a:cubicBezTo>
                <a:cubicBezTo>
                  <a:pt x="381" y="71"/>
                  <a:pt x="410" y="120"/>
                  <a:pt x="410" y="169"/>
                </a:cubicBezTo>
                <a:cubicBezTo>
                  <a:pt x="92" y="169"/>
                  <a:pt x="92" y="169"/>
                  <a:pt x="92" y="169"/>
                </a:cubicBezTo>
                <a:cubicBezTo>
                  <a:pt x="92" y="120"/>
                  <a:pt x="127" y="71"/>
                  <a:pt x="176" y="49"/>
                </a:cubicBezTo>
                <a:close/>
                <a:moveTo>
                  <a:pt x="318" y="120"/>
                </a:moveTo>
                <a:lnTo>
                  <a:pt x="318" y="120"/>
                </a:lnTo>
                <a:cubicBezTo>
                  <a:pt x="332" y="120"/>
                  <a:pt x="339" y="113"/>
                  <a:pt x="339" y="106"/>
                </a:cubicBezTo>
                <a:cubicBezTo>
                  <a:pt x="339" y="92"/>
                  <a:pt x="332" y="85"/>
                  <a:pt x="318" y="85"/>
                </a:cubicBezTo>
                <a:cubicBezTo>
                  <a:pt x="311" y="85"/>
                  <a:pt x="304" y="92"/>
                  <a:pt x="304" y="106"/>
                </a:cubicBezTo>
                <a:cubicBezTo>
                  <a:pt x="304" y="113"/>
                  <a:pt x="311" y="120"/>
                  <a:pt x="318" y="120"/>
                </a:cubicBezTo>
                <a:close/>
                <a:moveTo>
                  <a:pt x="183" y="120"/>
                </a:moveTo>
                <a:lnTo>
                  <a:pt x="183" y="120"/>
                </a:lnTo>
                <a:cubicBezTo>
                  <a:pt x="190" y="120"/>
                  <a:pt x="197" y="113"/>
                  <a:pt x="197" y="106"/>
                </a:cubicBezTo>
                <a:cubicBezTo>
                  <a:pt x="197" y="92"/>
                  <a:pt x="190" y="85"/>
                  <a:pt x="183" y="85"/>
                </a:cubicBezTo>
                <a:cubicBezTo>
                  <a:pt x="176" y="85"/>
                  <a:pt x="169" y="92"/>
                  <a:pt x="169" y="106"/>
                </a:cubicBezTo>
                <a:cubicBezTo>
                  <a:pt x="169" y="113"/>
                  <a:pt x="176" y="120"/>
                  <a:pt x="183" y="120"/>
                </a:cubicBezTo>
                <a:close/>
                <a:moveTo>
                  <a:pt x="35" y="410"/>
                </a:moveTo>
                <a:lnTo>
                  <a:pt x="35" y="410"/>
                </a:lnTo>
                <a:cubicBezTo>
                  <a:pt x="21" y="410"/>
                  <a:pt x="0" y="396"/>
                  <a:pt x="0" y="374"/>
                </a:cubicBezTo>
                <a:cubicBezTo>
                  <a:pt x="0" y="226"/>
                  <a:pt x="0" y="226"/>
                  <a:pt x="0" y="226"/>
                </a:cubicBezTo>
                <a:cubicBezTo>
                  <a:pt x="0" y="205"/>
                  <a:pt x="21" y="191"/>
                  <a:pt x="35" y="191"/>
                </a:cubicBezTo>
                <a:cubicBezTo>
                  <a:pt x="56" y="191"/>
                  <a:pt x="70" y="205"/>
                  <a:pt x="70" y="226"/>
                </a:cubicBezTo>
                <a:cubicBezTo>
                  <a:pt x="70" y="374"/>
                  <a:pt x="70" y="374"/>
                  <a:pt x="70" y="374"/>
                </a:cubicBezTo>
                <a:cubicBezTo>
                  <a:pt x="70" y="396"/>
                  <a:pt x="56" y="410"/>
                  <a:pt x="35" y="410"/>
                </a:cubicBezTo>
                <a:close/>
              </a:path>
            </a:pathLst>
          </a:custGeom>
          <a:solidFill>
            <a:schemeClr val="tx1"/>
          </a:solidFill>
          <a:ln>
            <a:noFill/>
          </a:ln>
          <a:effectLst/>
        </p:spPr>
        <p:txBody>
          <a:bodyPr wrap="none" anchor="ctr"/>
          <a:lstStyle/>
          <a:p>
            <a:endParaRPr lang="en-US"/>
          </a:p>
        </p:txBody>
      </p:sp>
      <p:sp>
        <p:nvSpPr>
          <p:cNvPr id="149" name="Freeform 1"/>
          <p:cNvSpPr>
            <a:spLocks noChangeArrowheads="1"/>
          </p:cNvSpPr>
          <p:nvPr/>
        </p:nvSpPr>
        <p:spPr bwMode="auto">
          <a:xfrm>
            <a:off x="10542714" y="3855813"/>
            <a:ext cx="340465" cy="340465"/>
          </a:xfrm>
          <a:custGeom>
            <a:avLst/>
            <a:gdLst>
              <a:gd name="T0" fmla="*/ 213671 w 609"/>
              <a:gd name="T1" fmla="*/ 104321 h 609"/>
              <a:gd name="T2" fmla="*/ 114390 w 609"/>
              <a:gd name="T3" fmla="*/ 167634 h 609"/>
              <a:gd name="T4" fmla="*/ 101800 w 609"/>
              <a:gd name="T5" fmla="*/ 218715 h 609"/>
              <a:gd name="T6" fmla="*/ 43166 w 609"/>
              <a:gd name="T7" fmla="*/ 218715 h 609"/>
              <a:gd name="T8" fmla="*/ 30576 w 609"/>
              <a:gd name="T9" fmla="*/ 198211 h 609"/>
              <a:gd name="T10" fmla="*/ 17986 w 609"/>
              <a:gd name="T11" fmla="*/ 183102 h 609"/>
              <a:gd name="T12" fmla="*/ 2518 w 609"/>
              <a:gd name="T13" fmla="*/ 165116 h 609"/>
              <a:gd name="T14" fmla="*/ 40648 w 609"/>
              <a:gd name="T15" fmla="*/ 0 h 609"/>
              <a:gd name="T16" fmla="*/ 132375 w 609"/>
              <a:gd name="T17" fmla="*/ 0 h 609"/>
              <a:gd name="T18" fmla="*/ 188131 w 609"/>
              <a:gd name="T19" fmla="*/ 43167 h 609"/>
              <a:gd name="T20" fmla="*/ 213671 w 609"/>
              <a:gd name="T21" fmla="*/ 104321 h 609"/>
              <a:gd name="T22" fmla="*/ 175541 w 609"/>
              <a:gd name="T23" fmla="*/ 53240 h 609"/>
              <a:gd name="T24" fmla="*/ 132375 w 609"/>
              <a:gd name="T25" fmla="*/ 15109 h 609"/>
              <a:gd name="T26" fmla="*/ 17986 w 609"/>
              <a:gd name="T27" fmla="*/ 167634 h 609"/>
              <a:gd name="T28" fmla="*/ 53238 w 609"/>
              <a:gd name="T29" fmla="*/ 167634 h 609"/>
              <a:gd name="T30" fmla="*/ 76260 w 609"/>
              <a:gd name="T31" fmla="*/ 116912 h 609"/>
              <a:gd name="T32" fmla="*/ 109354 w 609"/>
              <a:gd name="T33" fmla="*/ 116912 h 609"/>
              <a:gd name="T34" fmla="*/ 173023 w 609"/>
              <a:gd name="T35" fmla="*/ 68708 h 609"/>
              <a:gd name="T36" fmla="*/ 190649 w 609"/>
              <a:gd name="T37" fmla="*/ 60794 h 609"/>
              <a:gd name="T38" fmla="*/ 188131 w 609"/>
              <a:gd name="T39" fmla="*/ 71226 h 609"/>
              <a:gd name="T40" fmla="*/ 86332 w 609"/>
              <a:gd name="T41" fmla="*/ 132021 h 609"/>
              <a:gd name="T42" fmla="*/ 76260 w 609"/>
              <a:gd name="T43" fmla="*/ 183102 h 609"/>
              <a:gd name="T44" fmla="*/ 48202 w 609"/>
              <a:gd name="T45" fmla="*/ 183102 h 609"/>
              <a:gd name="T46" fmla="*/ 91728 w 609"/>
              <a:gd name="T47" fmla="*/ 203247 h 609"/>
              <a:gd name="T48" fmla="*/ 134893 w 609"/>
              <a:gd name="T49" fmla="*/ 152525 h 609"/>
              <a:gd name="T50" fmla="*/ 190649 w 609"/>
              <a:gd name="T51" fmla="*/ 60794 h 609"/>
              <a:gd name="T52" fmla="*/ 121944 w 609"/>
              <a:gd name="T53" fmla="*/ 81299 h 609"/>
              <a:gd name="T54" fmla="*/ 104318 w 609"/>
              <a:gd name="T55" fmla="*/ 88853 h 609"/>
              <a:gd name="T56" fmla="*/ 91728 w 609"/>
              <a:gd name="T57" fmla="*/ 50722 h 609"/>
              <a:gd name="T58" fmla="*/ 114390 w 609"/>
              <a:gd name="T59" fmla="*/ 45686 h 609"/>
              <a:gd name="T60" fmla="*/ 129857 w 609"/>
              <a:gd name="T61" fmla="*/ 68708 h 609"/>
              <a:gd name="T62" fmla="*/ 114390 w 609"/>
              <a:gd name="T63" fmla="*/ 60794 h 609"/>
              <a:gd name="T64" fmla="*/ 114390 w 609"/>
              <a:gd name="T65" fmla="*/ 60794 h 609"/>
              <a:gd name="T66" fmla="*/ 101800 w 609"/>
              <a:gd name="T67" fmla="*/ 73744 h 609"/>
              <a:gd name="T68" fmla="*/ 114390 w 609"/>
              <a:gd name="T69" fmla="*/ 63672 h 609"/>
              <a:gd name="T70" fmla="*/ 114390 w 609"/>
              <a:gd name="T71" fmla="*/ 63672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9">
                <a:moveTo>
                  <a:pt x="594" y="290"/>
                </a:moveTo>
                <a:lnTo>
                  <a:pt x="594" y="290"/>
                </a:lnTo>
                <a:cubicBezTo>
                  <a:pt x="573" y="396"/>
                  <a:pt x="488" y="466"/>
                  <a:pt x="375" y="466"/>
                </a:cubicBezTo>
                <a:cubicBezTo>
                  <a:pt x="318" y="466"/>
                  <a:pt x="318" y="466"/>
                  <a:pt x="318" y="466"/>
                </a:cubicBezTo>
                <a:cubicBezTo>
                  <a:pt x="290" y="572"/>
                  <a:pt x="290" y="572"/>
                  <a:pt x="290" y="572"/>
                </a:cubicBezTo>
                <a:cubicBezTo>
                  <a:pt x="283" y="608"/>
                  <a:pt x="283" y="608"/>
                  <a:pt x="283" y="608"/>
                </a:cubicBezTo>
                <a:cubicBezTo>
                  <a:pt x="255" y="608"/>
                  <a:pt x="255" y="608"/>
                  <a:pt x="255" y="608"/>
                </a:cubicBezTo>
                <a:cubicBezTo>
                  <a:pt x="120" y="608"/>
                  <a:pt x="120" y="608"/>
                  <a:pt x="120" y="608"/>
                </a:cubicBezTo>
                <a:cubicBezTo>
                  <a:pt x="71" y="608"/>
                  <a:pt x="71" y="608"/>
                  <a:pt x="71" y="608"/>
                </a:cubicBezTo>
                <a:cubicBezTo>
                  <a:pt x="85" y="551"/>
                  <a:pt x="85" y="551"/>
                  <a:pt x="85" y="551"/>
                </a:cubicBezTo>
                <a:cubicBezTo>
                  <a:pt x="92" y="509"/>
                  <a:pt x="92" y="509"/>
                  <a:pt x="92" y="509"/>
                </a:cubicBezTo>
                <a:cubicBezTo>
                  <a:pt x="50" y="509"/>
                  <a:pt x="50" y="509"/>
                  <a:pt x="50" y="509"/>
                </a:cubicBezTo>
                <a:cubicBezTo>
                  <a:pt x="0" y="509"/>
                  <a:pt x="0" y="509"/>
                  <a:pt x="0" y="509"/>
                </a:cubicBezTo>
                <a:cubicBezTo>
                  <a:pt x="7" y="459"/>
                  <a:pt x="7" y="459"/>
                  <a:pt x="7" y="459"/>
                </a:cubicBezTo>
                <a:cubicBezTo>
                  <a:pt x="106" y="35"/>
                  <a:pt x="106" y="35"/>
                  <a:pt x="106" y="35"/>
                </a:cubicBezTo>
                <a:cubicBezTo>
                  <a:pt x="113" y="0"/>
                  <a:pt x="113" y="0"/>
                  <a:pt x="113" y="0"/>
                </a:cubicBezTo>
                <a:cubicBezTo>
                  <a:pt x="148" y="0"/>
                  <a:pt x="148" y="0"/>
                  <a:pt x="148" y="0"/>
                </a:cubicBezTo>
                <a:cubicBezTo>
                  <a:pt x="368" y="0"/>
                  <a:pt x="368" y="0"/>
                  <a:pt x="368" y="0"/>
                </a:cubicBezTo>
                <a:cubicBezTo>
                  <a:pt x="417" y="0"/>
                  <a:pt x="466" y="21"/>
                  <a:pt x="495" y="64"/>
                </a:cubicBezTo>
                <a:cubicBezTo>
                  <a:pt x="509" y="78"/>
                  <a:pt x="516" y="92"/>
                  <a:pt x="523" y="120"/>
                </a:cubicBezTo>
                <a:cubicBezTo>
                  <a:pt x="544" y="127"/>
                  <a:pt x="558" y="141"/>
                  <a:pt x="565" y="155"/>
                </a:cubicBezTo>
                <a:cubicBezTo>
                  <a:pt x="587" y="184"/>
                  <a:pt x="608" y="226"/>
                  <a:pt x="594" y="290"/>
                </a:cubicBezTo>
                <a:close/>
                <a:moveTo>
                  <a:pt x="488" y="148"/>
                </a:moveTo>
                <a:lnTo>
                  <a:pt x="488" y="148"/>
                </a:lnTo>
                <a:cubicBezTo>
                  <a:pt x="481" y="127"/>
                  <a:pt x="481" y="113"/>
                  <a:pt x="474" y="99"/>
                </a:cubicBezTo>
                <a:cubicBezTo>
                  <a:pt x="452" y="64"/>
                  <a:pt x="403" y="42"/>
                  <a:pt x="368" y="42"/>
                </a:cubicBezTo>
                <a:cubicBezTo>
                  <a:pt x="148" y="42"/>
                  <a:pt x="148" y="42"/>
                  <a:pt x="148" y="42"/>
                </a:cubicBezTo>
                <a:cubicBezTo>
                  <a:pt x="50" y="466"/>
                  <a:pt x="50" y="466"/>
                  <a:pt x="50" y="466"/>
                </a:cubicBezTo>
                <a:cubicBezTo>
                  <a:pt x="99" y="466"/>
                  <a:pt x="99" y="466"/>
                  <a:pt x="99" y="466"/>
                </a:cubicBezTo>
                <a:cubicBezTo>
                  <a:pt x="148" y="466"/>
                  <a:pt x="148" y="466"/>
                  <a:pt x="148" y="466"/>
                </a:cubicBezTo>
                <a:cubicBezTo>
                  <a:pt x="177" y="466"/>
                  <a:pt x="177" y="466"/>
                  <a:pt x="177" y="466"/>
                </a:cubicBezTo>
                <a:cubicBezTo>
                  <a:pt x="212" y="325"/>
                  <a:pt x="212" y="325"/>
                  <a:pt x="212" y="325"/>
                </a:cubicBezTo>
                <a:cubicBezTo>
                  <a:pt x="304" y="325"/>
                  <a:pt x="304" y="325"/>
                  <a:pt x="304" y="325"/>
                </a:cubicBezTo>
                <a:cubicBezTo>
                  <a:pt x="353" y="325"/>
                  <a:pt x="403" y="311"/>
                  <a:pt x="438" y="276"/>
                </a:cubicBezTo>
                <a:cubicBezTo>
                  <a:pt x="459" y="254"/>
                  <a:pt x="474" y="226"/>
                  <a:pt x="481" y="191"/>
                </a:cubicBezTo>
                <a:cubicBezTo>
                  <a:pt x="488" y="177"/>
                  <a:pt x="488" y="162"/>
                  <a:pt x="488" y="148"/>
                </a:cubicBezTo>
                <a:close/>
                <a:moveTo>
                  <a:pt x="530" y="169"/>
                </a:moveTo>
                <a:lnTo>
                  <a:pt x="530" y="169"/>
                </a:lnTo>
                <a:cubicBezTo>
                  <a:pt x="523" y="184"/>
                  <a:pt x="523" y="191"/>
                  <a:pt x="523" y="198"/>
                </a:cubicBezTo>
                <a:cubicBezTo>
                  <a:pt x="502" y="304"/>
                  <a:pt x="410" y="367"/>
                  <a:pt x="304" y="367"/>
                </a:cubicBezTo>
                <a:cubicBezTo>
                  <a:pt x="240" y="367"/>
                  <a:pt x="240" y="367"/>
                  <a:pt x="240" y="367"/>
                </a:cubicBezTo>
                <a:cubicBezTo>
                  <a:pt x="219" y="480"/>
                  <a:pt x="219" y="480"/>
                  <a:pt x="219" y="480"/>
                </a:cubicBezTo>
                <a:cubicBezTo>
                  <a:pt x="212" y="509"/>
                  <a:pt x="212" y="509"/>
                  <a:pt x="212" y="509"/>
                </a:cubicBezTo>
                <a:cubicBezTo>
                  <a:pt x="177" y="509"/>
                  <a:pt x="177" y="509"/>
                  <a:pt x="177" y="509"/>
                </a:cubicBezTo>
                <a:cubicBezTo>
                  <a:pt x="134" y="509"/>
                  <a:pt x="134" y="509"/>
                  <a:pt x="134" y="509"/>
                </a:cubicBezTo>
                <a:cubicBezTo>
                  <a:pt x="120" y="565"/>
                  <a:pt x="120" y="565"/>
                  <a:pt x="120" y="565"/>
                </a:cubicBezTo>
                <a:cubicBezTo>
                  <a:pt x="255" y="565"/>
                  <a:pt x="255" y="565"/>
                  <a:pt x="255" y="565"/>
                </a:cubicBezTo>
                <a:cubicBezTo>
                  <a:pt x="283" y="424"/>
                  <a:pt x="283" y="424"/>
                  <a:pt x="283" y="424"/>
                </a:cubicBezTo>
                <a:cubicBezTo>
                  <a:pt x="375" y="424"/>
                  <a:pt x="375" y="424"/>
                  <a:pt x="375" y="424"/>
                </a:cubicBezTo>
                <a:cubicBezTo>
                  <a:pt x="459" y="424"/>
                  <a:pt x="537" y="375"/>
                  <a:pt x="551" y="283"/>
                </a:cubicBezTo>
                <a:cubicBezTo>
                  <a:pt x="565" y="233"/>
                  <a:pt x="551" y="198"/>
                  <a:pt x="530" y="169"/>
                </a:cubicBezTo>
                <a:close/>
                <a:moveTo>
                  <a:pt x="339" y="226"/>
                </a:moveTo>
                <a:lnTo>
                  <a:pt x="339" y="226"/>
                </a:lnTo>
                <a:cubicBezTo>
                  <a:pt x="332" y="226"/>
                  <a:pt x="332" y="233"/>
                  <a:pt x="325" y="233"/>
                </a:cubicBezTo>
                <a:cubicBezTo>
                  <a:pt x="318" y="240"/>
                  <a:pt x="304" y="247"/>
                  <a:pt x="290" y="247"/>
                </a:cubicBezTo>
                <a:cubicBezTo>
                  <a:pt x="226" y="247"/>
                  <a:pt x="226" y="247"/>
                  <a:pt x="226" y="247"/>
                </a:cubicBezTo>
                <a:cubicBezTo>
                  <a:pt x="255" y="141"/>
                  <a:pt x="255" y="141"/>
                  <a:pt x="255" y="141"/>
                </a:cubicBezTo>
                <a:cubicBezTo>
                  <a:pt x="255" y="127"/>
                  <a:pt x="255" y="127"/>
                  <a:pt x="255" y="127"/>
                </a:cubicBezTo>
                <a:cubicBezTo>
                  <a:pt x="318" y="127"/>
                  <a:pt x="318" y="127"/>
                  <a:pt x="318" y="127"/>
                </a:cubicBezTo>
                <a:cubicBezTo>
                  <a:pt x="332" y="127"/>
                  <a:pt x="339" y="134"/>
                  <a:pt x="346" y="141"/>
                </a:cubicBezTo>
                <a:cubicBezTo>
                  <a:pt x="361" y="148"/>
                  <a:pt x="368" y="169"/>
                  <a:pt x="361" y="191"/>
                </a:cubicBezTo>
                <a:cubicBezTo>
                  <a:pt x="361" y="205"/>
                  <a:pt x="346" y="219"/>
                  <a:pt x="339" y="226"/>
                </a:cubicBezTo>
                <a:close/>
                <a:moveTo>
                  <a:pt x="318" y="169"/>
                </a:moveTo>
                <a:lnTo>
                  <a:pt x="318" y="169"/>
                </a:lnTo>
                <a:cubicBezTo>
                  <a:pt x="290" y="169"/>
                  <a:pt x="290" y="169"/>
                  <a:pt x="290" y="169"/>
                </a:cubicBezTo>
                <a:cubicBezTo>
                  <a:pt x="283" y="205"/>
                  <a:pt x="283" y="205"/>
                  <a:pt x="283" y="205"/>
                </a:cubicBezTo>
                <a:cubicBezTo>
                  <a:pt x="290" y="205"/>
                  <a:pt x="290" y="205"/>
                  <a:pt x="290" y="205"/>
                </a:cubicBezTo>
                <a:cubicBezTo>
                  <a:pt x="304" y="205"/>
                  <a:pt x="318" y="191"/>
                  <a:pt x="318" y="177"/>
                </a:cubicBezTo>
                <a:cubicBezTo>
                  <a:pt x="318" y="177"/>
                  <a:pt x="318" y="177"/>
                  <a:pt x="318" y="169"/>
                </a:cubicBezTo>
                <a:close/>
              </a:path>
            </a:pathLst>
          </a:custGeom>
          <a:solidFill>
            <a:schemeClr val="tx1"/>
          </a:solidFill>
          <a:ln>
            <a:noFill/>
          </a:ln>
          <a:effectLst/>
        </p:spPr>
        <p:txBody>
          <a:bodyPr wrap="none" anchor="ctr"/>
          <a:lstStyle/>
          <a:p>
            <a:endParaRPr lang="en-US"/>
          </a:p>
        </p:txBody>
      </p:sp>
      <p:sp>
        <p:nvSpPr>
          <p:cNvPr id="150" name="Freeform 2"/>
          <p:cNvSpPr>
            <a:spLocks noChangeArrowheads="1"/>
          </p:cNvSpPr>
          <p:nvPr/>
        </p:nvSpPr>
        <p:spPr bwMode="auto">
          <a:xfrm>
            <a:off x="9383080" y="3823358"/>
            <a:ext cx="340465" cy="320728"/>
          </a:xfrm>
          <a:custGeom>
            <a:avLst/>
            <a:gdLst>
              <a:gd name="T0" fmla="*/ 170146 w 609"/>
              <a:gd name="T1" fmla="*/ 206015 h 574"/>
              <a:gd name="T2" fmla="*/ 170146 w 609"/>
              <a:gd name="T3" fmla="*/ 206015 h 574"/>
              <a:gd name="T4" fmla="*/ 170146 w 609"/>
              <a:gd name="T5" fmla="*/ 132310 h 574"/>
              <a:gd name="T6" fmla="*/ 147484 w 609"/>
              <a:gd name="T7" fmla="*/ 101749 h 574"/>
              <a:gd name="T8" fmla="*/ 121944 w 609"/>
              <a:gd name="T9" fmla="*/ 132310 h 574"/>
              <a:gd name="T10" fmla="*/ 121944 w 609"/>
              <a:gd name="T11" fmla="*/ 206015 h 574"/>
              <a:gd name="T12" fmla="*/ 73742 w 609"/>
              <a:gd name="T13" fmla="*/ 206015 h 574"/>
              <a:gd name="T14" fmla="*/ 73742 w 609"/>
              <a:gd name="T15" fmla="*/ 68672 h 574"/>
              <a:gd name="T16" fmla="*/ 121944 w 609"/>
              <a:gd name="T17" fmla="*/ 68672 h 574"/>
              <a:gd name="T18" fmla="*/ 121944 w 609"/>
              <a:gd name="T19" fmla="*/ 86289 h 574"/>
              <a:gd name="T20" fmla="*/ 165110 w 609"/>
              <a:gd name="T21" fmla="*/ 63638 h 574"/>
              <a:gd name="T22" fmla="*/ 218707 w 609"/>
              <a:gd name="T23" fmla="*/ 129793 h 574"/>
              <a:gd name="T24" fmla="*/ 218707 w 609"/>
              <a:gd name="T25" fmla="*/ 206015 h 574"/>
              <a:gd name="T26" fmla="*/ 170146 w 609"/>
              <a:gd name="T27" fmla="*/ 206015 h 574"/>
              <a:gd name="T28" fmla="*/ 28058 w 609"/>
              <a:gd name="T29" fmla="*/ 48178 h 574"/>
              <a:gd name="T30" fmla="*/ 28058 w 609"/>
              <a:gd name="T31" fmla="*/ 48178 h 574"/>
              <a:gd name="T32" fmla="*/ 0 w 609"/>
              <a:gd name="T33" fmla="*/ 25527 h 574"/>
              <a:gd name="T34" fmla="*/ 28058 w 609"/>
              <a:gd name="T35" fmla="*/ 0 h 574"/>
              <a:gd name="T36" fmla="*/ 55756 w 609"/>
              <a:gd name="T37" fmla="*/ 25527 h 574"/>
              <a:gd name="T38" fmla="*/ 28058 w 609"/>
              <a:gd name="T39" fmla="*/ 48178 h 574"/>
              <a:gd name="T40" fmla="*/ 50720 w 609"/>
              <a:gd name="T41" fmla="*/ 206015 h 574"/>
              <a:gd name="T42" fmla="*/ 50720 w 609"/>
              <a:gd name="T43" fmla="*/ 206015 h 574"/>
              <a:gd name="T44" fmla="*/ 2518 w 609"/>
              <a:gd name="T45" fmla="*/ 206015 h 574"/>
              <a:gd name="T46" fmla="*/ 2518 w 609"/>
              <a:gd name="T47" fmla="*/ 68672 h 574"/>
              <a:gd name="T48" fmla="*/ 50720 w 609"/>
              <a:gd name="T49" fmla="*/ 68672 h 574"/>
              <a:gd name="T50" fmla="*/ 50720 w 609"/>
              <a:gd name="T51" fmla="*/ 206015 h 5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9" h="574">
                <a:moveTo>
                  <a:pt x="473" y="573"/>
                </a:moveTo>
                <a:lnTo>
                  <a:pt x="473" y="573"/>
                </a:lnTo>
                <a:cubicBezTo>
                  <a:pt x="473" y="368"/>
                  <a:pt x="473" y="368"/>
                  <a:pt x="473" y="368"/>
                </a:cubicBezTo>
                <a:cubicBezTo>
                  <a:pt x="473" y="325"/>
                  <a:pt x="459" y="283"/>
                  <a:pt x="410" y="283"/>
                </a:cubicBezTo>
                <a:cubicBezTo>
                  <a:pt x="360" y="283"/>
                  <a:pt x="339" y="325"/>
                  <a:pt x="339" y="368"/>
                </a:cubicBezTo>
                <a:cubicBezTo>
                  <a:pt x="339" y="573"/>
                  <a:pt x="339" y="573"/>
                  <a:pt x="339" y="573"/>
                </a:cubicBezTo>
                <a:cubicBezTo>
                  <a:pt x="205" y="573"/>
                  <a:pt x="205" y="573"/>
                  <a:pt x="205" y="573"/>
                </a:cubicBezTo>
                <a:cubicBezTo>
                  <a:pt x="205" y="191"/>
                  <a:pt x="205" y="191"/>
                  <a:pt x="205" y="191"/>
                </a:cubicBezTo>
                <a:cubicBezTo>
                  <a:pt x="339" y="191"/>
                  <a:pt x="339" y="191"/>
                  <a:pt x="339" y="191"/>
                </a:cubicBezTo>
                <a:cubicBezTo>
                  <a:pt x="339" y="240"/>
                  <a:pt x="339" y="240"/>
                  <a:pt x="339" y="240"/>
                </a:cubicBezTo>
                <a:cubicBezTo>
                  <a:pt x="375" y="198"/>
                  <a:pt x="403" y="177"/>
                  <a:pt x="459" y="177"/>
                </a:cubicBezTo>
                <a:cubicBezTo>
                  <a:pt x="516" y="177"/>
                  <a:pt x="608" y="205"/>
                  <a:pt x="608" y="361"/>
                </a:cubicBezTo>
                <a:cubicBezTo>
                  <a:pt x="608" y="573"/>
                  <a:pt x="608" y="573"/>
                  <a:pt x="608" y="573"/>
                </a:cubicBezTo>
                <a:lnTo>
                  <a:pt x="473" y="573"/>
                </a:lnTo>
                <a:close/>
                <a:moveTo>
                  <a:pt x="78" y="134"/>
                </a:moveTo>
                <a:lnTo>
                  <a:pt x="78" y="134"/>
                </a:lnTo>
                <a:cubicBezTo>
                  <a:pt x="35" y="134"/>
                  <a:pt x="0" y="106"/>
                  <a:pt x="0" y="71"/>
                </a:cubicBezTo>
                <a:cubicBezTo>
                  <a:pt x="0" y="28"/>
                  <a:pt x="35" y="0"/>
                  <a:pt x="78" y="0"/>
                </a:cubicBezTo>
                <a:cubicBezTo>
                  <a:pt x="120" y="0"/>
                  <a:pt x="155" y="28"/>
                  <a:pt x="155" y="71"/>
                </a:cubicBezTo>
                <a:cubicBezTo>
                  <a:pt x="155" y="106"/>
                  <a:pt x="120" y="134"/>
                  <a:pt x="78" y="134"/>
                </a:cubicBezTo>
                <a:close/>
                <a:moveTo>
                  <a:pt x="141" y="573"/>
                </a:moveTo>
                <a:lnTo>
                  <a:pt x="141" y="573"/>
                </a:lnTo>
                <a:cubicBezTo>
                  <a:pt x="7" y="573"/>
                  <a:pt x="7" y="573"/>
                  <a:pt x="7" y="573"/>
                </a:cubicBezTo>
                <a:cubicBezTo>
                  <a:pt x="7" y="191"/>
                  <a:pt x="7" y="191"/>
                  <a:pt x="7" y="191"/>
                </a:cubicBezTo>
                <a:cubicBezTo>
                  <a:pt x="141" y="191"/>
                  <a:pt x="141" y="191"/>
                  <a:pt x="141" y="191"/>
                </a:cubicBezTo>
                <a:lnTo>
                  <a:pt x="141" y="573"/>
                </a:lnTo>
                <a:close/>
              </a:path>
            </a:pathLst>
          </a:custGeom>
          <a:solidFill>
            <a:schemeClr val="tx1"/>
          </a:solidFill>
          <a:ln>
            <a:noFill/>
          </a:ln>
          <a:effectLst/>
        </p:spPr>
        <p:txBody>
          <a:bodyPr wrap="none" anchor="ctr"/>
          <a:lstStyle/>
          <a:p>
            <a:endParaRPr lang="en-US"/>
          </a:p>
        </p:txBody>
      </p:sp>
      <p:sp>
        <p:nvSpPr>
          <p:cNvPr id="151" name="Freeform 3"/>
          <p:cNvSpPr>
            <a:spLocks noChangeArrowheads="1"/>
          </p:cNvSpPr>
          <p:nvPr/>
        </p:nvSpPr>
        <p:spPr bwMode="auto">
          <a:xfrm>
            <a:off x="8236145" y="3807752"/>
            <a:ext cx="337998" cy="340465"/>
          </a:xfrm>
          <a:custGeom>
            <a:avLst/>
            <a:gdLst>
              <a:gd name="T0" fmla="*/ 168348 w 602"/>
              <a:gd name="T1" fmla="*/ 200729 h 609"/>
              <a:gd name="T2" fmla="*/ 168348 w 602"/>
              <a:gd name="T3" fmla="*/ 200729 h 609"/>
              <a:gd name="T4" fmla="*/ 91761 w 602"/>
              <a:gd name="T5" fmla="*/ 157561 h 609"/>
              <a:gd name="T6" fmla="*/ 28178 w 602"/>
              <a:gd name="T7" fmla="*/ 183102 h 609"/>
              <a:gd name="T8" fmla="*/ 0 w 602"/>
              <a:gd name="T9" fmla="*/ 109358 h 609"/>
              <a:gd name="T10" fmla="*/ 109824 w 602"/>
              <a:gd name="T11" fmla="*/ 0 h 609"/>
              <a:gd name="T12" fmla="*/ 217119 w 602"/>
              <a:gd name="T13" fmla="*/ 109358 h 609"/>
              <a:gd name="T14" fmla="*/ 168348 w 602"/>
              <a:gd name="T15" fmla="*/ 200729 h 609"/>
              <a:gd name="T16" fmla="*/ 55996 w 602"/>
              <a:gd name="T17" fmla="*/ 139935 h 609"/>
              <a:gd name="T18" fmla="*/ 55996 w 602"/>
              <a:gd name="T19" fmla="*/ 139935 h 609"/>
              <a:gd name="T20" fmla="*/ 55996 w 602"/>
              <a:gd name="T21" fmla="*/ 139935 h 609"/>
              <a:gd name="T22" fmla="*/ 150646 w 602"/>
              <a:gd name="T23" fmla="*/ 152525 h 609"/>
              <a:gd name="T24" fmla="*/ 158233 w 602"/>
              <a:gd name="T25" fmla="*/ 152525 h 609"/>
              <a:gd name="T26" fmla="*/ 160762 w 602"/>
              <a:gd name="T27" fmla="*/ 144971 h 609"/>
              <a:gd name="T28" fmla="*/ 158233 w 602"/>
              <a:gd name="T29" fmla="*/ 139935 h 609"/>
              <a:gd name="T30" fmla="*/ 53467 w 602"/>
              <a:gd name="T31" fmla="*/ 124466 h 609"/>
              <a:gd name="T32" fmla="*/ 48409 w 602"/>
              <a:gd name="T33" fmla="*/ 132021 h 609"/>
              <a:gd name="T34" fmla="*/ 55996 w 602"/>
              <a:gd name="T35" fmla="*/ 139935 h 609"/>
              <a:gd name="T36" fmla="*/ 50938 w 602"/>
              <a:gd name="T37" fmla="*/ 109358 h 609"/>
              <a:gd name="T38" fmla="*/ 50938 w 602"/>
              <a:gd name="T39" fmla="*/ 109358 h 609"/>
              <a:gd name="T40" fmla="*/ 53467 w 602"/>
              <a:gd name="T41" fmla="*/ 106840 h 609"/>
              <a:gd name="T42" fmla="*/ 163291 w 602"/>
              <a:gd name="T43" fmla="*/ 119430 h 609"/>
              <a:gd name="T44" fmla="*/ 163291 w 602"/>
              <a:gd name="T45" fmla="*/ 119430 h 609"/>
              <a:gd name="T46" fmla="*/ 168348 w 602"/>
              <a:gd name="T47" fmla="*/ 121948 h 609"/>
              <a:gd name="T48" fmla="*/ 175935 w 602"/>
              <a:gd name="T49" fmla="*/ 111876 h 609"/>
              <a:gd name="T50" fmla="*/ 170877 w 602"/>
              <a:gd name="T51" fmla="*/ 104321 h 609"/>
              <a:gd name="T52" fmla="*/ 170877 w 602"/>
              <a:gd name="T53" fmla="*/ 104321 h 609"/>
              <a:gd name="T54" fmla="*/ 48409 w 602"/>
              <a:gd name="T55" fmla="*/ 91371 h 609"/>
              <a:gd name="T56" fmla="*/ 43351 w 602"/>
              <a:gd name="T57" fmla="*/ 99285 h 609"/>
              <a:gd name="T58" fmla="*/ 50938 w 602"/>
              <a:gd name="T59" fmla="*/ 109358 h 609"/>
              <a:gd name="T60" fmla="*/ 186411 w 602"/>
              <a:gd name="T61" fmla="*/ 71226 h 609"/>
              <a:gd name="T62" fmla="*/ 186411 w 602"/>
              <a:gd name="T63" fmla="*/ 71226 h 609"/>
              <a:gd name="T64" fmla="*/ 43351 w 602"/>
              <a:gd name="T65" fmla="*/ 53240 h 609"/>
              <a:gd name="T66" fmla="*/ 35765 w 602"/>
              <a:gd name="T67" fmla="*/ 63672 h 609"/>
              <a:gd name="T68" fmla="*/ 45880 w 602"/>
              <a:gd name="T69" fmla="*/ 73744 h 609"/>
              <a:gd name="T70" fmla="*/ 48409 w 602"/>
              <a:gd name="T71" fmla="*/ 73744 h 609"/>
              <a:gd name="T72" fmla="*/ 48409 w 602"/>
              <a:gd name="T73" fmla="*/ 73744 h 609"/>
              <a:gd name="T74" fmla="*/ 175935 w 602"/>
              <a:gd name="T75" fmla="*/ 86335 h 609"/>
              <a:gd name="T76" fmla="*/ 181354 w 602"/>
              <a:gd name="T77" fmla="*/ 88853 h 609"/>
              <a:gd name="T78" fmla="*/ 191469 w 602"/>
              <a:gd name="T79" fmla="*/ 78781 h 609"/>
              <a:gd name="T80" fmla="*/ 186411 w 602"/>
              <a:gd name="T81" fmla="*/ 71226 h 609"/>
              <a:gd name="T82" fmla="*/ 132583 w 602"/>
              <a:gd name="T83" fmla="*/ 213679 h 609"/>
              <a:gd name="T84" fmla="*/ 132583 w 602"/>
              <a:gd name="T85" fmla="*/ 213679 h 609"/>
              <a:gd name="T86" fmla="*/ 109824 w 602"/>
              <a:gd name="T87" fmla="*/ 218715 h 609"/>
              <a:gd name="T88" fmla="*/ 55996 w 602"/>
              <a:gd name="T89" fmla="*/ 203247 h 609"/>
              <a:gd name="T90" fmla="*/ 91761 w 602"/>
              <a:gd name="T91" fmla="*/ 190656 h 609"/>
              <a:gd name="T92" fmla="*/ 132583 w 602"/>
              <a:gd name="T93" fmla="*/ 213679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2" h="609">
                <a:moveTo>
                  <a:pt x="466" y="558"/>
                </a:moveTo>
                <a:lnTo>
                  <a:pt x="466" y="558"/>
                </a:lnTo>
                <a:cubicBezTo>
                  <a:pt x="424" y="488"/>
                  <a:pt x="346" y="438"/>
                  <a:pt x="254" y="438"/>
                </a:cubicBezTo>
                <a:cubicBezTo>
                  <a:pt x="184" y="438"/>
                  <a:pt x="120" y="466"/>
                  <a:pt x="78" y="509"/>
                </a:cubicBezTo>
                <a:cubicBezTo>
                  <a:pt x="28" y="452"/>
                  <a:pt x="0" y="382"/>
                  <a:pt x="0" y="304"/>
                </a:cubicBezTo>
                <a:cubicBezTo>
                  <a:pt x="0" y="134"/>
                  <a:pt x="134" y="0"/>
                  <a:pt x="304" y="0"/>
                </a:cubicBezTo>
                <a:cubicBezTo>
                  <a:pt x="466" y="0"/>
                  <a:pt x="601" y="134"/>
                  <a:pt x="601" y="304"/>
                </a:cubicBezTo>
                <a:cubicBezTo>
                  <a:pt x="601" y="410"/>
                  <a:pt x="551" y="502"/>
                  <a:pt x="466" y="558"/>
                </a:cubicBezTo>
                <a:close/>
                <a:moveTo>
                  <a:pt x="155" y="389"/>
                </a:moveTo>
                <a:lnTo>
                  <a:pt x="155" y="389"/>
                </a:lnTo>
                <a:cubicBezTo>
                  <a:pt x="155" y="389"/>
                  <a:pt x="318" y="346"/>
                  <a:pt x="417" y="424"/>
                </a:cubicBezTo>
                <a:cubicBezTo>
                  <a:pt x="417" y="424"/>
                  <a:pt x="431" y="431"/>
                  <a:pt x="438" y="424"/>
                </a:cubicBezTo>
                <a:cubicBezTo>
                  <a:pt x="445" y="417"/>
                  <a:pt x="445" y="417"/>
                  <a:pt x="445" y="403"/>
                </a:cubicBezTo>
                <a:cubicBezTo>
                  <a:pt x="445" y="403"/>
                  <a:pt x="445" y="396"/>
                  <a:pt x="438" y="389"/>
                </a:cubicBezTo>
                <a:cubicBezTo>
                  <a:pt x="325" y="311"/>
                  <a:pt x="155" y="346"/>
                  <a:pt x="148" y="346"/>
                </a:cubicBezTo>
                <a:cubicBezTo>
                  <a:pt x="134" y="353"/>
                  <a:pt x="134" y="367"/>
                  <a:pt x="134" y="367"/>
                </a:cubicBezTo>
                <a:cubicBezTo>
                  <a:pt x="134" y="375"/>
                  <a:pt x="141" y="389"/>
                  <a:pt x="155" y="389"/>
                </a:cubicBezTo>
                <a:close/>
                <a:moveTo>
                  <a:pt x="141" y="304"/>
                </a:moveTo>
                <a:lnTo>
                  <a:pt x="141" y="304"/>
                </a:lnTo>
                <a:cubicBezTo>
                  <a:pt x="148" y="297"/>
                  <a:pt x="148" y="297"/>
                  <a:pt x="148" y="297"/>
                </a:cubicBezTo>
                <a:cubicBezTo>
                  <a:pt x="169" y="297"/>
                  <a:pt x="325" y="254"/>
                  <a:pt x="452" y="332"/>
                </a:cubicBezTo>
                <a:cubicBezTo>
                  <a:pt x="459" y="339"/>
                  <a:pt x="459" y="339"/>
                  <a:pt x="466" y="339"/>
                </a:cubicBezTo>
                <a:cubicBezTo>
                  <a:pt x="480" y="339"/>
                  <a:pt x="487" y="325"/>
                  <a:pt x="487" y="311"/>
                </a:cubicBezTo>
                <a:cubicBezTo>
                  <a:pt x="487" y="304"/>
                  <a:pt x="480" y="290"/>
                  <a:pt x="473" y="290"/>
                </a:cubicBezTo>
                <a:cubicBezTo>
                  <a:pt x="318" y="198"/>
                  <a:pt x="148" y="254"/>
                  <a:pt x="134" y="254"/>
                </a:cubicBezTo>
                <a:cubicBezTo>
                  <a:pt x="127" y="254"/>
                  <a:pt x="120" y="269"/>
                  <a:pt x="120" y="276"/>
                </a:cubicBezTo>
                <a:cubicBezTo>
                  <a:pt x="120" y="290"/>
                  <a:pt x="127" y="304"/>
                  <a:pt x="141" y="304"/>
                </a:cubicBezTo>
                <a:close/>
                <a:moveTo>
                  <a:pt x="516" y="198"/>
                </a:moveTo>
                <a:lnTo>
                  <a:pt x="516" y="198"/>
                </a:lnTo>
                <a:cubicBezTo>
                  <a:pt x="353" y="92"/>
                  <a:pt x="134" y="148"/>
                  <a:pt x="120" y="148"/>
                </a:cubicBezTo>
                <a:cubicBezTo>
                  <a:pt x="106" y="148"/>
                  <a:pt x="99" y="162"/>
                  <a:pt x="99" y="177"/>
                </a:cubicBezTo>
                <a:cubicBezTo>
                  <a:pt x="99" y="191"/>
                  <a:pt x="113" y="205"/>
                  <a:pt x="127" y="205"/>
                </a:cubicBezTo>
                <a:lnTo>
                  <a:pt x="134" y="205"/>
                </a:lnTo>
                <a:cubicBezTo>
                  <a:pt x="134" y="205"/>
                  <a:pt x="339" y="148"/>
                  <a:pt x="487" y="240"/>
                </a:cubicBezTo>
                <a:cubicBezTo>
                  <a:pt x="495" y="247"/>
                  <a:pt x="502" y="247"/>
                  <a:pt x="502" y="247"/>
                </a:cubicBezTo>
                <a:cubicBezTo>
                  <a:pt x="523" y="247"/>
                  <a:pt x="530" y="233"/>
                  <a:pt x="530" y="219"/>
                </a:cubicBezTo>
                <a:cubicBezTo>
                  <a:pt x="530" y="212"/>
                  <a:pt x="530" y="198"/>
                  <a:pt x="516" y="198"/>
                </a:cubicBezTo>
                <a:close/>
                <a:moveTo>
                  <a:pt x="367" y="594"/>
                </a:moveTo>
                <a:lnTo>
                  <a:pt x="367" y="594"/>
                </a:lnTo>
                <a:cubicBezTo>
                  <a:pt x="346" y="601"/>
                  <a:pt x="332" y="608"/>
                  <a:pt x="304" y="608"/>
                </a:cubicBezTo>
                <a:cubicBezTo>
                  <a:pt x="247" y="608"/>
                  <a:pt x="198" y="594"/>
                  <a:pt x="155" y="565"/>
                </a:cubicBezTo>
                <a:cubicBezTo>
                  <a:pt x="184" y="537"/>
                  <a:pt x="212" y="530"/>
                  <a:pt x="254" y="530"/>
                </a:cubicBezTo>
                <a:cubicBezTo>
                  <a:pt x="304" y="530"/>
                  <a:pt x="346" y="551"/>
                  <a:pt x="367" y="594"/>
                </a:cubicBezTo>
                <a:close/>
              </a:path>
            </a:pathLst>
          </a:custGeom>
          <a:solidFill>
            <a:schemeClr val="tx1"/>
          </a:solidFill>
          <a:ln>
            <a:noFill/>
          </a:ln>
          <a:effectLst/>
        </p:spPr>
        <p:txBody>
          <a:bodyPr wrap="none" anchor="ctr"/>
          <a:lstStyle/>
          <a:p>
            <a:endParaRPr lang="en-US"/>
          </a:p>
        </p:txBody>
      </p:sp>
      <p:sp>
        <p:nvSpPr>
          <p:cNvPr id="152" name="Freeform 4"/>
          <p:cNvSpPr>
            <a:spLocks noChangeArrowheads="1"/>
          </p:cNvSpPr>
          <p:nvPr/>
        </p:nvSpPr>
        <p:spPr bwMode="auto">
          <a:xfrm>
            <a:off x="7087657" y="3891415"/>
            <a:ext cx="335530" cy="229444"/>
          </a:xfrm>
          <a:custGeom>
            <a:avLst/>
            <a:gdLst>
              <a:gd name="T0" fmla="*/ 182844 w 601"/>
              <a:gd name="T1" fmla="*/ 0 h 411"/>
              <a:gd name="T2" fmla="*/ 182844 w 601"/>
              <a:gd name="T3" fmla="*/ 0 h 411"/>
              <a:gd name="T4" fmla="*/ 111718 w 601"/>
              <a:gd name="T5" fmla="*/ 0 h 411"/>
              <a:gd name="T6" fmla="*/ 38077 w 601"/>
              <a:gd name="T7" fmla="*/ 0 h 411"/>
              <a:gd name="T8" fmla="*/ 0 w 601"/>
              <a:gd name="T9" fmla="*/ 30533 h 411"/>
              <a:gd name="T10" fmla="*/ 0 w 601"/>
              <a:gd name="T11" fmla="*/ 119260 h 411"/>
              <a:gd name="T12" fmla="*/ 38077 w 601"/>
              <a:gd name="T13" fmla="*/ 147279 h 411"/>
              <a:gd name="T14" fmla="*/ 114232 w 601"/>
              <a:gd name="T15" fmla="*/ 147279 h 411"/>
              <a:gd name="T16" fmla="*/ 182844 w 601"/>
              <a:gd name="T17" fmla="*/ 147279 h 411"/>
              <a:gd name="T18" fmla="*/ 215533 w 601"/>
              <a:gd name="T19" fmla="*/ 119260 h 411"/>
              <a:gd name="T20" fmla="*/ 215533 w 601"/>
              <a:gd name="T21" fmla="*/ 30533 h 411"/>
              <a:gd name="T22" fmla="*/ 182844 w 601"/>
              <a:gd name="T23" fmla="*/ 0 h 411"/>
              <a:gd name="T24" fmla="*/ 93757 w 601"/>
              <a:gd name="T25" fmla="*/ 109202 h 411"/>
              <a:gd name="T26" fmla="*/ 93757 w 601"/>
              <a:gd name="T27" fmla="*/ 109202 h 411"/>
              <a:gd name="T28" fmla="*/ 93757 w 601"/>
              <a:gd name="T29" fmla="*/ 40591 h 411"/>
              <a:gd name="T30" fmla="*/ 139737 w 601"/>
              <a:gd name="T31" fmla="*/ 73639 h 411"/>
              <a:gd name="T32" fmla="*/ 93757 w 601"/>
              <a:gd name="T33" fmla="*/ 109202 h 4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1" h="411">
                <a:moveTo>
                  <a:pt x="509" y="0"/>
                </a:moveTo>
                <a:lnTo>
                  <a:pt x="509" y="0"/>
                </a:lnTo>
                <a:cubicBezTo>
                  <a:pt x="311" y="0"/>
                  <a:pt x="311" y="0"/>
                  <a:pt x="311" y="0"/>
                </a:cubicBezTo>
                <a:cubicBezTo>
                  <a:pt x="106" y="0"/>
                  <a:pt x="106" y="0"/>
                  <a:pt x="106" y="0"/>
                </a:cubicBezTo>
                <a:cubicBezTo>
                  <a:pt x="56" y="0"/>
                  <a:pt x="0" y="35"/>
                  <a:pt x="0" y="85"/>
                </a:cubicBezTo>
                <a:cubicBezTo>
                  <a:pt x="0" y="332"/>
                  <a:pt x="0" y="332"/>
                  <a:pt x="0" y="332"/>
                </a:cubicBezTo>
                <a:cubicBezTo>
                  <a:pt x="0" y="381"/>
                  <a:pt x="56" y="410"/>
                  <a:pt x="106" y="410"/>
                </a:cubicBezTo>
                <a:cubicBezTo>
                  <a:pt x="318" y="410"/>
                  <a:pt x="318" y="410"/>
                  <a:pt x="318" y="410"/>
                </a:cubicBezTo>
                <a:cubicBezTo>
                  <a:pt x="509" y="410"/>
                  <a:pt x="509" y="410"/>
                  <a:pt x="509" y="410"/>
                </a:cubicBezTo>
                <a:cubicBezTo>
                  <a:pt x="558" y="410"/>
                  <a:pt x="600" y="381"/>
                  <a:pt x="600" y="332"/>
                </a:cubicBezTo>
                <a:cubicBezTo>
                  <a:pt x="600" y="85"/>
                  <a:pt x="600" y="85"/>
                  <a:pt x="600" y="85"/>
                </a:cubicBezTo>
                <a:cubicBezTo>
                  <a:pt x="600" y="35"/>
                  <a:pt x="558" y="0"/>
                  <a:pt x="509" y="0"/>
                </a:cubicBezTo>
                <a:close/>
                <a:moveTo>
                  <a:pt x="261" y="304"/>
                </a:moveTo>
                <a:lnTo>
                  <a:pt x="261" y="304"/>
                </a:lnTo>
                <a:cubicBezTo>
                  <a:pt x="261" y="113"/>
                  <a:pt x="261" y="113"/>
                  <a:pt x="261" y="113"/>
                </a:cubicBezTo>
                <a:cubicBezTo>
                  <a:pt x="389" y="205"/>
                  <a:pt x="389" y="205"/>
                  <a:pt x="389" y="205"/>
                </a:cubicBezTo>
                <a:lnTo>
                  <a:pt x="261" y="304"/>
                </a:lnTo>
                <a:close/>
              </a:path>
            </a:pathLst>
          </a:custGeom>
          <a:solidFill>
            <a:schemeClr val="tx1"/>
          </a:solidFill>
          <a:ln>
            <a:noFill/>
          </a:ln>
          <a:effectLst/>
        </p:spPr>
        <p:txBody>
          <a:bodyPr wrap="none" anchor="ctr"/>
          <a:lstStyle/>
          <a:p>
            <a:endParaRPr lang="en-US"/>
          </a:p>
        </p:txBody>
      </p:sp>
      <p:sp>
        <p:nvSpPr>
          <p:cNvPr id="153" name="Freeform 5"/>
          <p:cNvSpPr>
            <a:spLocks noChangeArrowheads="1"/>
          </p:cNvSpPr>
          <p:nvPr/>
        </p:nvSpPr>
        <p:spPr bwMode="auto">
          <a:xfrm>
            <a:off x="5920044" y="3793752"/>
            <a:ext cx="355268" cy="340465"/>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chemeClr val="tx1"/>
          </a:solidFill>
          <a:ln>
            <a:noFill/>
          </a:ln>
          <a:effectLst/>
        </p:spPr>
        <p:txBody>
          <a:bodyPr wrap="none" anchor="ctr"/>
          <a:lstStyle/>
          <a:p>
            <a:endParaRPr lang="en-US"/>
          </a:p>
        </p:txBody>
      </p:sp>
      <p:sp>
        <p:nvSpPr>
          <p:cNvPr id="154" name="Freeform 6"/>
          <p:cNvSpPr>
            <a:spLocks noChangeArrowheads="1"/>
          </p:cNvSpPr>
          <p:nvPr/>
        </p:nvSpPr>
        <p:spPr bwMode="auto">
          <a:xfrm>
            <a:off x="4774466" y="3843804"/>
            <a:ext cx="335530" cy="288654"/>
          </a:xfrm>
          <a:custGeom>
            <a:avLst/>
            <a:gdLst>
              <a:gd name="T0" fmla="*/ 182484 w 601"/>
              <a:gd name="T1" fmla="*/ 45985 h 517"/>
              <a:gd name="T2" fmla="*/ 182484 w 601"/>
              <a:gd name="T3" fmla="*/ 45985 h 517"/>
              <a:gd name="T4" fmla="*/ 182484 w 601"/>
              <a:gd name="T5" fmla="*/ 79037 h 517"/>
              <a:gd name="T6" fmla="*/ 169912 w 601"/>
              <a:gd name="T7" fmla="*/ 79037 h 517"/>
              <a:gd name="T8" fmla="*/ 169912 w 601"/>
              <a:gd name="T9" fmla="*/ 45985 h 517"/>
              <a:gd name="T10" fmla="*/ 134349 w 601"/>
              <a:gd name="T11" fmla="*/ 45985 h 517"/>
              <a:gd name="T12" fmla="*/ 134349 w 601"/>
              <a:gd name="T13" fmla="*/ 33052 h 517"/>
              <a:gd name="T14" fmla="*/ 169912 w 601"/>
              <a:gd name="T15" fmla="*/ 33052 h 517"/>
              <a:gd name="T16" fmla="*/ 169912 w 601"/>
              <a:gd name="T17" fmla="*/ 0 h 517"/>
              <a:gd name="T18" fmla="*/ 182484 w 601"/>
              <a:gd name="T19" fmla="*/ 0 h 517"/>
              <a:gd name="T20" fmla="*/ 182484 w 601"/>
              <a:gd name="T21" fmla="*/ 33052 h 517"/>
              <a:gd name="T22" fmla="*/ 215533 w 601"/>
              <a:gd name="T23" fmla="*/ 33052 h 517"/>
              <a:gd name="T24" fmla="*/ 215533 w 601"/>
              <a:gd name="T25" fmla="*/ 45985 h 517"/>
              <a:gd name="T26" fmla="*/ 182484 w 601"/>
              <a:gd name="T27" fmla="*/ 45985 h 517"/>
              <a:gd name="T28" fmla="*/ 88728 w 601"/>
              <a:gd name="T29" fmla="*/ 12933 h 517"/>
              <a:gd name="T30" fmla="*/ 88728 w 601"/>
              <a:gd name="T31" fmla="*/ 12933 h 517"/>
              <a:gd name="T32" fmla="*/ 109203 w 601"/>
              <a:gd name="T33" fmla="*/ 45985 h 517"/>
              <a:gd name="T34" fmla="*/ 91242 w 601"/>
              <a:gd name="T35" fmla="*/ 73648 h 517"/>
              <a:gd name="T36" fmla="*/ 81184 w 601"/>
              <a:gd name="T37" fmla="*/ 89096 h 517"/>
              <a:gd name="T38" fmla="*/ 96271 w 601"/>
              <a:gd name="T39" fmla="*/ 106700 h 517"/>
              <a:gd name="T40" fmla="*/ 114232 w 601"/>
              <a:gd name="T41" fmla="*/ 142267 h 517"/>
              <a:gd name="T42" fmla="*/ 58194 w 601"/>
              <a:gd name="T43" fmla="*/ 185378 h 517"/>
              <a:gd name="T44" fmla="*/ 0 w 601"/>
              <a:gd name="T45" fmla="*/ 149811 h 517"/>
              <a:gd name="T46" fmla="*/ 55679 w 601"/>
              <a:gd name="T47" fmla="*/ 109215 h 517"/>
              <a:gd name="T48" fmla="*/ 65737 w 601"/>
              <a:gd name="T49" fmla="*/ 109215 h 517"/>
              <a:gd name="T50" fmla="*/ 58194 w 601"/>
              <a:gd name="T51" fmla="*/ 94126 h 517"/>
              <a:gd name="T52" fmla="*/ 60708 w 601"/>
              <a:gd name="T53" fmla="*/ 84067 h 517"/>
              <a:gd name="T54" fmla="*/ 55679 w 601"/>
              <a:gd name="T55" fmla="*/ 84067 h 517"/>
              <a:gd name="T56" fmla="*/ 12573 w 601"/>
              <a:gd name="T57" fmla="*/ 43111 h 517"/>
              <a:gd name="T58" fmla="*/ 63223 w 601"/>
              <a:gd name="T59" fmla="*/ 0 h 517"/>
              <a:gd name="T60" fmla="*/ 119261 w 601"/>
              <a:gd name="T61" fmla="*/ 0 h 517"/>
              <a:gd name="T62" fmla="*/ 106689 w 601"/>
              <a:gd name="T63" fmla="*/ 12933 h 517"/>
              <a:gd name="T64" fmla="*/ 88728 w 601"/>
              <a:gd name="T65" fmla="*/ 12933 h 517"/>
              <a:gd name="T66" fmla="*/ 63223 w 601"/>
              <a:gd name="T67" fmla="*/ 117118 h 517"/>
              <a:gd name="T68" fmla="*/ 63223 w 601"/>
              <a:gd name="T69" fmla="*/ 117118 h 517"/>
              <a:gd name="T70" fmla="*/ 20116 w 601"/>
              <a:gd name="T71" fmla="*/ 144781 h 517"/>
              <a:gd name="T72" fmla="*/ 58194 w 601"/>
              <a:gd name="T73" fmla="*/ 172804 h 517"/>
              <a:gd name="T74" fmla="*/ 101300 w 601"/>
              <a:gd name="T75" fmla="*/ 144781 h 517"/>
              <a:gd name="T76" fmla="*/ 98786 w 601"/>
              <a:gd name="T77" fmla="*/ 139752 h 517"/>
              <a:gd name="T78" fmla="*/ 76155 w 601"/>
              <a:gd name="T79" fmla="*/ 117118 h 517"/>
              <a:gd name="T80" fmla="*/ 63223 w 601"/>
              <a:gd name="T81" fmla="*/ 117118 h 517"/>
              <a:gd name="T82" fmla="*/ 88728 w 601"/>
              <a:gd name="T83" fmla="*/ 45985 h 517"/>
              <a:gd name="T84" fmla="*/ 88728 w 601"/>
              <a:gd name="T85" fmla="*/ 45985 h 517"/>
              <a:gd name="T86" fmla="*/ 55679 w 601"/>
              <a:gd name="T87" fmla="*/ 10419 h 517"/>
              <a:gd name="T88" fmla="*/ 32689 w 601"/>
              <a:gd name="T89" fmla="*/ 43111 h 517"/>
              <a:gd name="T90" fmla="*/ 65737 w 601"/>
              <a:gd name="T91" fmla="*/ 79037 h 517"/>
              <a:gd name="T92" fmla="*/ 88728 w 601"/>
              <a:gd name="T93" fmla="*/ 45985 h 5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1" h="517">
                <a:moveTo>
                  <a:pt x="508" y="128"/>
                </a:moveTo>
                <a:lnTo>
                  <a:pt x="508" y="128"/>
                </a:lnTo>
                <a:cubicBezTo>
                  <a:pt x="508" y="220"/>
                  <a:pt x="508" y="220"/>
                  <a:pt x="508" y="220"/>
                </a:cubicBezTo>
                <a:cubicBezTo>
                  <a:pt x="473" y="220"/>
                  <a:pt x="473" y="220"/>
                  <a:pt x="473" y="220"/>
                </a:cubicBezTo>
                <a:cubicBezTo>
                  <a:pt x="473" y="128"/>
                  <a:pt x="473" y="128"/>
                  <a:pt x="473" y="128"/>
                </a:cubicBezTo>
                <a:cubicBezTo>
                  <a:pt x="374" y="128"/>
                  <a:pt x="374" y="128"/>
                  <a:pt x="374" y="128"/>
                </a:cubicBezTo>
                <a:cubicBezTo>
                  <a:pt x="374" y="92"/>
                  <a:pt x="374" y="92"/>
                  <a:pt x="374" y="92"/>
                </a:cubicBezTo>
                <a:cubicBezTo>
                  <a:pt x="473" y="92"/>
                  <a:pt x="473" y="92"/>
                  <a:pt x="473" y="92"/>
                </a:cubicBezTo>
                <a:cubicBezTo>
                  <a:pt x="473" y="0"/>
                  <a:pt x="473" y="0"/>
                  <a:pt x="473" y="0"/>
                </a:cubicBezTo>
                <a:cubicBezTo>
                  <a:pt x="508" y="0"/>
                  <a:pt x="508" y="0"/>
                  <a:pt x="508" y="0"/>
                </a:cubicBezTo>
                <a:cubicBezTo>
                  <a:pt x="508" y="92"/>
                  <a:pt x="508" y="92"/>
                  <a:pt x="508" y="92"/>
                </a:cubicBezTo>
                <a:cubicBezTo>
                  <a:pt x="600" y="92"/>
                  <a:pt x="600" y="92"/>
                  <a:pt x="600" y="92"/>
                </a:cubicBezTo>
                <a:cubicBezTo>
                  <a:pt x="600" y="128"/>
                  <a:pt x="600" y="128"/>
                  <a:pt x="600" y="128"/>
                </a:cubicBezTo>
                <a:lnTo>
                  <a:pt x="508" y="128"/>
                </a:lnTo>
                <a:close/>
                <a:moveTo>
                  <a:pt x="247" y="36"/>
                </a:moveTo>
                <a:lnTo>
                  <a:pt x="247" y="36"/>
                </a:lnTo>
                <a:cubicBezTo>
                  <a:pt x="282" y="57"/>
                  <a:pt x="304" y="85"/>
                  <a:pt x="304" y="128"/>
                </a:cubicBezTo>
                <a:cubicBezTo>
                  <a:pt x="304" y="156"/>
                  <a:pt x="282" y="184"/>
                  <a:pt x="254" y="205"/>
                </a:cubicBezTo>
                <a:cubicBezTo>
                  <a:pt x="226" y="227"/>
                  <a:pt x="226" y="234"/>
                  <a:pt x="226" y="248"/>
                </a:cubicBezTo>
                <a:cubicBezTo>
                  <a:pt x="226" y="262"/>
                  <a:pt x="254" y="290"/>
                  <a:pt x="268" y="297"/>
                </a:cubicBezTo>
                <a:cubicBezTo>
                  <a:pt x="311" y="326"/>
                  <a:pt x="318" y="354"/>
                  <a:pt x="318" y="396"/>
                </a:cubicBezTo>
                <a:cubicBezTo>
                  <a:pt x="318" y="453"/>
                  <a:pt x="268" y="516"/>
                  <a:pt x="162" y="516"/>
                </a:cubicBezTo>
                <a:cubicBezTo>
                  <a:pt x="77" y="516"/>
                  <a:pt x="0" y="474"/>
                  <a:pt x="0" y="417"/>
                </a:cubicBezTo>
                <a:cubicBezTo>
                  <a:pt x="0" y="361"/>
                  <a:pt x="70" y="304"/>
                  <a:pt x="155" y="304"/>
                </a:cubicBezTo>
                <a:cubicBezTo>
                  <a:pt x="169" y="304"/>
                  <a:pt x="176" y="304"/>
                  <a:pt x="183" y="304"/>
                </a:cubicBezTo>
                <a:cubicBezTo>
                  <a:pt x="176" y="297"/>
                  <a:pt x="162" y="283"/>
                  <a:pt x="162" y="262"/>
                </a:cubicBezTo>
                <a:cubicBezTo>
                  <a:pt x="162" y="255"/>
                  <a:pt x="169" y="241"/>
                  <a:pt x="169" y="234"/>
                </a:cubicBezTo>
                <a:cubicBezTo>
                  <a:pt x="169" y="234"/>
                  <a:pt x="162" y="234"/>
                  <a:pt x="155" y="234"/>
                </a:cubicBezTo>
                <a:cubicBezTo>
                  <a:pt x="84" y="234"/>
                  <a:pt x="35" y="184"/>
                  <a:pt x="35" y="120"/>
                </a:cubicBezTo>
                <a:cubicBezTo>
                  <a:pt x="35" y="57"/>
                  <a:pt x="106" y="0"/>
                  <a:pt x="176" y="0"/>
                </a:cubicBezTo>
                <a:cubicBezTo>
                  <a:pt x="212" y="0"/>
                  <a:pt x="332" y="0"/>
                  <a:pt x="332" y="0"/>
                </a:cubicBezTo>
                <a:cubicBezTo>
                  <a:pt x="297" y="36"/>
                  <a:pt x="297" y="36"/>
                  <a:pt x="297" y="36"/>
                </a:cubicBezTo>
                <a:lnTo>
                  <a:pt x="247" y="36"/>
                </a:lnTo>
                <a:close/>
                <a:moveTo>
                  <a:pt x="176" y="326"/>
                </a:moveTo>
                <a:lnTo>
                  <a:pt x="176" y="326"/>
                </a:lnTo>
                <a:cubicBezTo>
                  <a:pt x="113" y="318"/>
                  <a:pt x="56" y="361"/>
                  <a:pt x="56" y="403"/>
                </a:cubicBezTo>
                <a:cubicBezTo>
                  <a:pt x="56" y="446"/>
                  <a:pt x="106" y="481"/>
                  <a:pt x="162" y="481"/>
                </a:cubicBezTo>
                <a:cubicBezTo>
                  <a:pt x="247" y="481"/>
                  <a:pt x="282" y="453"/>
                  <a:pt x="282" y="403"/>
                </a:cubicBezTo>
                <a:cubicBezTo>
                  <a:pt x="282" y="403"/>
                  <a:pt x="282" y="396"/>
                  <a:pt x="275" y="389"/>
                </a:cubicBezTo>
                <a:cubicBezTo>
                  <a:pt x="268" y="361"/>
                  <a:pt x="247" y="354"/>
                  <a:pt x="212" y="326"/>
                </a:cubicBezTo>
                <a:cubicBezTo>
                  <a:pt x="204" y="326"/>
                  <a:pt x="190" y="326"/>
                  <a:pt x="176" y="326"/>
                </a:cubicBezTo>
                <a:close/>
                <a:moveTo>
                  <a:pt x="247" y="128"/>
                </a:moveTo>
                <a:lnTo>
                  <a:pt x="247" y="128"/>
                </a:lnTo>
                <a:cubicBezTo>
                  <a:pt x="240" y="71"/>
                  <a:pt x="197" y="29"/>
                  <a:pt x="155" y="29"/>
                </a:cubicBezTo>
                <a:cubicBezTo>
                  <a:pt x="113" y="29"/>
                  <a:pt x="84" y="71"/>
                  <a:pt x="91" y="120"/>
                </a:cubicBezTo>
                <a:cubicBezTo>
                  <a:pt x="99" y="177"/>
                  <a:pt x="141" y="220"/>
                  <a:pt x="183" y="220"/>
                </a:cubicBezTo>
                <a:cubicBezTo>
                  <a:pt x="219" y="220"/>
                  <a:pt x="254" y="177"/>
                  <a:pt x="247" y="128"/>
                </a:cubicBezTo>
                <a:close/>
              </a:path>
            </a:pathLst>
          </a:custGeom>
          <a:solidFill>
            <a:schemeClr val="tx1"/>
          </a:solidFill>
          <a:ln>
            <a:noFill/>
          </a:ln>
          <a:effectLst/>
        </p:spPr>
        <p:txBody>
          <a:bodyPr wrap="none" anchor="ctr"/>
          <a:lstStyle/>
          <a:p>
            <a:endParaRPr lang="en-US"/>
          </a:p>
        </p:txBody>
      </p:sp>
      <p:sp>
        <p:nvSpPr>
          <p:cNvPr id="155" name="Freeform 13"/>
          <p:cNvSpPr>
            <a:spLocks noChangeArrowheads="1"/>
          </p:cNvSpPr>
          <p:nvPr/>
        </p:nvSpPr>
        <p:spPr bwMode="auto">
          <a:xfrm>
            <a:off x="10542714" y="3266169"/>
            <a:ext cx="337997" cy="335530"/>
          </a:xfrm>
          <a:custGeom>
            <a:avLst/>
            <a:gdLst>
              <a:gd name="T0" fmla="*/ 199055 w 602"/>
              <a:gd name="T1" fmla="*/ 215541 h 601"/>
              <a:gd name="T2" fmla="*/ 199055 w 602"/>
              <a:gd name="T3" fmla="*/ 215541 h 601"/>
              <a:gd name="T4" fmla="*/ 15173 w 602"/>
              <a:gd name="T5" fmla="*/ 215541 h 601"/>
              <a:gd name="T6" fmla="*/ 0 w 602"/>
              <a:gd name="T7" fmla="*/ 200453 h 601"/>
              <a:gd name="T8" fmla="*/ 0 w 602"/>
              <a:gd name="T9" fmla="*/ 17602 h 601"/>
              <a:gd name="T10" fmla="*/ 15173 w 602"/>
              <a:gd name="T11" fmla="*/ 0 h 601"/>
              <a:gd name="T12" fmla="*/ 199055 w 602"/>
              <a:gd name="T13" fmla="*/ 0 h 601"/>
              <a:gd name="T14" fmla="*/ 217118 w 602"/>
              <a:gd name="T15" fmla="*/ 17602 h 601"/>
              <a:gd name="T16" fmla="*/ 217118 w 602"/>
              <a:gd name="T17" fmla="*/ 200453 h 601"/>
              <a:gd name="T18" fmla="*/ 199055 w 602"/>
              <a:gd name="T19" fmla="*/ 215541 h 601"/>
              <a:gd name="T20" fmla="*/ 92122 w 602"/>
              <a:gd name="T21" fmla="*/ 40594 h 601"/>
              <a:gd name="T22" fmla="*/ 92122 w 602"/>
              <a:gd name="T23" fmla="*/ 40594 h 601"/>
              <a:gd name="T24" fmla="*/ 66472 w 602"/>
              <a:gd name="T25" fmla="*/ 45623 h 601"/>
              <a:gd name="T26" fmla="*/ 50938 w 602"/>
              <a:gd name="T27" fmla="*/ 60711 h 601"/>
              <a:gd name="T28" fmla="*/ 48409 w 602"/>
              <a:gd name="T29" fmla="*/ 81187 h 601"/>
              <a:gd name="T30" fmla="*/ 48409 w 602"/>
              <a:gd name="T31" fmla="*/ 91246 h 601"/>
              <a:gd name="T32" fmla="*/ 33236 w 602"/>
              <a:gd name="T33" fmla="*/ 91246 h 601"/>
              <a:gd name="T34" fmla="*/ 33236 w 602"/>
              <a:gd name="T35" fmla="*/ 116751 h 601"/>
              <a:gd name="T36" fmla="*/ 48409 w 602"/>
              <a:gd name="T37" fmla="*/ 116751 h 601"/>
              <a:gd name="T38" fmla="*/ 48409 w 602"/>
              <a:gd name="T39" fmla="*/ 200453 h 601"/>
              <a:gd name="T40" fmla="*/ 84174 w 602"/>
              <a:gd name="T41" fmla="*/ 200453 h 601"/>
              <a:gd name="T42" fmla="*/ 84174 w 602"/>
              <a:gd name="T43" fmla="*/ 116751 h 601"/>
              <a:gd name="T44" fmla="*/ 104766 w 602"/>
              <a:gd name="T45" fmla="*/ 116751 h 601"/>
              <a:gd name="T46" fmla="*/ 112352 w 602"/>
              <a:gd name="T47" fmla="*/ 91246 h 601"/>
              <a:gd name="T48" fmla="*/ 84174 w 602"/>
              <a:gd name="T49" fmla="*/ 91246 h 601"/>
              <a:gd name="T50" fmla="*/ 84174 w 602"/>
              <a:gd name="T51" fmla="*/ 81187 h 601"/>
              <a:gd name="T52" fmla="*/ 86703 w 602"/>
              <a:gd name="T53" fmla="*/ 68614 h 601"/>
              <a:gd name="T54" fmla="*/ 99708 w 602"/>
              <a:gd name="T55" fmla="*/ 66099 h 601"/>
              <a:gd name="T56" fmla="*/ 112352 w 602"/>
              <a:gd name="T57" fmla="*/ 71128 h 601"/>
              <a:gd name="T58" fmla="*/ 119939 w 602"/>
              <a:gd name="T59" fmla="*/ 48137 h 601"/>
              <a:gd name="T60" fmla="*/ 92122 w 602"/>
              <a:gd name="T61" fmla="*/ 40594 h 6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1">
                <a:moveTo>
                  <a:pt x="551" y="600"/>
                </a:moveTo>
                <a:lnTo>
                  <a:pt x="551" y="600"/>
                </a:lnTo>
                <a:cubicBezTo>
                  <a:pt x="42" y="600"/>
                  <a:pt x="42" y="600"/>
                  <a:pt x="42" y="600"/>
                </a:cubicBezTo>
                <a:cubicBezTo>
                  <a:pt x="21" y="600"/>
                  <a:pt x="0" y="586"/>
                  <a:pt x="0" y="558"/>
                </a:cubicBezTo>
                <a:cubicBezTo>
                  <a:pt x="0" y="49"/>
                  <a:pt x="0" y="49"/>
                  <a:pt x="0" y="49"/>
                </a:cubicBezTo>
                <a:cubicBezTo>
                  <a:pt x="0" y="21"/>
                  <a:pt x="21" y="0"/>
                  <a:pt x="42" y="0"/>
                </a:cubicBezTo>
                <a:cubicBezTo>
                  <a:pt x="551" y="0"/>
                  <a:pt x="551" y="0"/>
                  <a:pt x="551" y="0"/>
                </a:cubicBezTo>
                <a:cubicBezTo>
                  <a:pt x="580" y="0"/>
                  <a:pt x="601" y="21"/>
                  <a:pt x="601" y="49"/>
                </a:cubicBezTo>
                <a:cubicBezTo>
                  <a:pt x="601" y="558"/>
                  <a:pt x="601" y="558"/>
                  <a:pt x="601" y="558"/>
                </a:cubicBezTo>
                <a:cubicBezTo>
                  <a:pt x="601" y="586"/>
                  <a:pt x="580" y="600"/>
                  <a:pt x="551" y="600"/>
                </a:cubicBezTo>
                <a:close/>
                <a:moveTo>
                  <a:pt x="255" y="113"/>
                </a:moveTo>
                <a:lnTo>
                  <a:pt x="255" y="113"/>
                </a:lnTo>
                <a:cubicBezTo>
                  <a:pt x="226" y="113"/>
                  <a:pt x="198" y="120"/>
                  <a:pt x="184" y="127"/>
                </a:cubicBezTo>
                <a:cubicBezTo>
                  <a:pt x="163" y="141"/>
                  <a:pt x="148" y="155"/>
                  <a:pt x="141" y="169"/>
                </a:cubicBezTo>
                <a:cubicBezTo>
                  <a:pt x="141" y="184"/>
                  <a:pt x="134" y="198"/>
                  <a:pt x="134" y="226"/>
                </a:cubicBezTo>
                <a:cubicBezTo>
                  <a:pt x="134" y="254"/>
                  <a:pt x="134" y="254"/>
                  <a:pt x="134" y="254"/>
                </a:cubicBezTo>
                <a:cubicBezTo>
                  <a:pt x="92" y="254"/>
                  <a:pt x="92" y="254"/>
                  <a:pt x="92" y="254"/>
                </a:cubicBezTo>
                <a:cubicBezTo>
                  <a:pt x="92" y="325"/>
                  <a:pt x="92" y="325"/>
                  <a:pt x="92" y="325"/>
                </a:cubicBezTo>
                <a:cubicBezTo>
                  <a:pt x="134" y="325"/>
                  <a:pt x="134" y="325"/>
                  <a:pt x="134" y="325"/>
                </a:cubicBezTo>
                <a:cubicBezTo>
                  <a:pt x="134" y="558"/>
                  <a:pt x="134" y="558"/>
                  <a:pt x="134" y="558"/>
                </a:cubicBezTo>
                <a:cubicBezTo>
                  <a:pt x="233" y="558"/>
                  <a:pt x="233" y="558"/>
                  <a:pt x="233" y="558"/>
                </a:cubicBezTo>
                <a:cubicBezTo>
                  <a:pt x="233" y="325"/>
                  <a:pt x="233" y="325"/>
                  <a:pt x="233" y="325"/>
                </a:cubicBezTo>
                <a:cubicBezTo>
                  <a:pt x="290" y="325"/>
                  <a:pt x="290" y="325"/>
                  <a:pt x="290" y="325"/>
                </a:cubicBezTo>
                <a:cubicBezTo>
                  <a:pt x="311" y="254"/>
                  <a:pt x="311" y="254"/>
                  <a:pt x="311" y="254"/>
                </a:cubicBezTo>
                <a:cubicBezTo>
                  <a:pt x="233" y="254"/>
                  <a:pt x="233" y="254"/>
                  <a:pt x="233" y="254"/>
                </a:cubicBezTo>
                <a:cubicBezTo>
                  <a:pt x="233" y="226"/>
                  <a:pt x="233" y="226"/>
                  <a:pt x="233" y="226"/>
                </a:cubicBezTo>
                <a:cubicBezTo>
                  <a:pt x="233" y="212"/>
                  <a:pt x="233" y="198"/>
                  <a:pt x="240" y="191"/>
                </a:cubicBezTo>
                <a:cubicBezTo>
                  <a:pt x="248" y="191"/>
                  <a:pt x="262" y="184"/>
                  <a:pt x="276" y="184"/>
                </a:cubicBezTo>
                <a:cubicBezTo>
                  <a:pt x="290" y="184"/>
                  <a:pt x="297" y="191"/>
                  <a:pt x="311" y="198"/>
                </a:cubicBezTo>
                <a:cubicBezTo>
                  <a:pt x="332" y="134"/>
                  <a:pt x="332" y="134"/>
                  <a:pt x="332" y="134"/>
                </a:cubicBezTo>
                <a:cubicBezTo>
                  <a:pt x="304" y="127"/>
                  <a:pt x="283" y="113"/>
                  <a:pt x="255" y="113"/>
                </a:cubicBezTo>
                <a:close/>
              </a:path>
            </a:pathLst>
          </a:custGeom>
          <a:solidFill>
            <a:schemeClr val="tx1"/>
          </a:solidFill>
          <a:ln>
            <a:noFill/>
          </a:ln>
          <a:effectLst/>
        </p:spPr>
        <p:txBody>
          <a:bodyPr wrap="none" anchor="ctr"/>
          <a:lstStyle/>
          <a:p>
            <a:endParaRPr lang="en-US"/>
          </a:p>
        </p:txBody>
      </p:sp>
      <p:sp>
        <p:nvSpPr>
          <p:cNvPr id="156" name="Freeform 14"/>
          <p:cNvSpPr>
            <a:spLocks noChangeArrowheads="1"/>
          </p:cNvSpPr>
          <p:nvPr/>
        </p:nvSpPr>
        <p:spPr bwMode="auto">
          <a:xfrm>
            <a:off x="9474364" y="3218911"/>
            <a:ext cx="157896" cy="340465"/>
          </a:xfrm>
          <a:custGeom>
            <a:avLst/>
            <a:gdLst>
              <a:gd name="T0" fmla="*/ 101238 w 284"/>
              <a:gd name="T1" fmla="*/ 2522 h 608"/>
              <a:gd name="T2" fmla="*/ 101238 w 284"/>
              <a:gd name="T3" fmla="*/ 2522 h 608"/>
              <a:gd name="T4" fmla="*/ 101238 w 284"/>
              <a:gd name="T5" fmla="*/ 38194 h 608"/>
              <a:gd name="T6" fmla="*/ 70831 w 284"/>
              <a:gd name="T7" fmla="*/ 45761 h 608"/>
              <a:gd name="T8" fmla="*/ 68327 w 284"/>
              <a:gd name="T9" fmla="*/ 76388 h 608"/>
              <a:gd name="T10" fmla="*/ 101238 w 284"/>
              <a:gd name="T11" fmla="*/ 76388 h 608"/>
              <a:gd name="T12" fmla="*/ 96230 w 284"/>
              <a:gd name="T13" fmla="*/ 112060 h 608"/>
              <a:gd name="T14" fmla="*/ 68327 w 284"/>
              <a:gd name="T15" fmla="*/ 112060 h 608"/>
              <a:gd name="T16" fmla="*/ 68327 w 284"/>
              <a:gd name="T17" fmla="*/ 218715 h 608"/>
              <a:gd name="T18" fmla="*/ 20391 w 284"/>
              <a:gd name="T19" fmla="*/ 218715 h 608"/>
              <a:gd name="T20" fmla="*/ 20391 w 284"/>
              <a:gd name="T21" fmla="*/ 112060 h 608"/>
              <a:gd name="T22" fmla="*/ 0 w 284"/>
              <a:gd name="T23" fmla="*/ 112060 h 608"/>
              <a:gd name="T24" fmla="*/ 0 w 284"/>
              <a:gd name="T25" fmla="*/ 76388 h 608"/>
              <a:gd name="T26" fmla="*/ 20391 w 284"/>
              <a:gd name="T27" fmla="*/ 76388 h 608"/>
              <a:gd name="T28" fmla="*/ 35773 w 284"/>
              <a:gd name="T29" fmla="*/ 15133 h 608"/>
              <a:gd name="T30" fmla="*/ 101238 w 284"/>
              <a:gd name="T31" fmla="*/ 2522 h 6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4" h="608">
                <a:moveTo>
                  <a:pt x="283" y="7"/>
                </a:moveTo>
                <a:lnTo>
                  <a:pt x="283" y="7"/>
                </a:lnTo>
                <a:cubicBezTo>
                  <a:pt x="283" y="42"/>
                  <a:pt x="283" y="106"/>
                  <a:pt x="283" y="106"/>
                </a:cubicBezTo>
                <a:cubicBezTo>
                  <a:pt x="283" y="106"/>
                  <a:pt x="213" y="99"/>
                  <a:pt x="198" y="127"/>
                </a:cubicBezTo>
                <a:cubicBezTo>
                  <a:pt x="184" y="141"/>
                  <a:pt x="191" y="183"/>
                  <a:pt x="191" y="212"/>
                </a:cubicBezTo>
                <a:cubicBezTo>
                  <a:pt x="220" y="212"/>
                  <a:pt x="255" y="212"/>
                  <a:pt x="283" y="212"/>
                </a:cubicBezTo>
                <a:cubicBezTo>
                  <a:pt x="276" y="254"/>
                  <a:pt x="269" y="275"/>
                  <a:pt x="269" y="311"/>
                </a:cubicBezTo>
                <a:cubicBezTo>
                  <a:pt x="241" y="311"/>
                  <a:pt x="191" y="311"/>
                  <a:pt x="191" y="311"/>
                </a:cubicBezTo>
                <a:cubicBezTo>
                  <a:pt x="191" y="607"/>
                  <a:pt x="191" y="607"/>
                  <a:pt x="191" y="607"/>
                </a:cubicBezTo>
                <a:cubicBezTo>
                  <a:pt x="191" y="607"/>
                  <a:pt x="100" y="607"/>
                  <a:pt x="57" y="607"/>
                </a:cubicBezTo>
                <a:cubicBezTo>
                  <a:pt x="57" y="516"/>
                  <a:pt x="57" y="410"/>
                  <a:pt x="57" y="311"/>
                </a:cubicBezTo>
                <a:cubicBezTo>
                  <a:pt x="36" y="311"/>
                  <a:pt x="22" y="311"/>
                  <a:pt x="0" y="311"/>
                </a:cubicBezTo>
                <a:cubicBezTo>
                  <a:pt x="0" y="275"/>
                  <a:pt x="0" y="247"/>
                  <a:pt x="0" y="212"/>
                </a:cubicBezTo>
                <a:cubicBezTo>
                  <a:pt x="22" y="212"/>
                  <a:pt x="36" y="212"/>
                  <a:pt x="57" y="212"/>
                </a:cubicBezTo>
                <a:cubicBezTo>
                  <a:pt x="64" y="148"/>
                  <a:pt x="64" y="78"/>
                  <a:pt x="100" y="42"/>
                </a:cubicBezTo>
                <a:cubicBezTo>
                  <a:pt x="135" y="0"/>
                  <a:pt x="170" y="7"/>
                  <a:pt x="283" y="7"/>
                </a:cubicBezTo>
              </a:path>
            </a:pathLst>
          </a:custGeom>
          <a:solidFill>
            <a:schemeClr val="tx1"/>
          </a:solidFill>
          <a:ln>
            <a:noFill/>
          </a:ln>
          <a:effectLst/>
        </p:spPr>
        <p:txBody>
          <a:bodyPr wrap="none" anchor="ctr"/>
          <a:lstStyle/>
          <a:p>
            <a:endParaRPr lang="en-US"/>
          </a:p>
        </p:txBody>
      </p:sp>
      <p:sp>
        <p:nvSpPr>
          <p:cNvPr id="157" name="Freeform 15"/>
          <p:cNvSpPr>
            <a:spLocks noChangeArrowheads="1"/>
          </p:cNvSpPr>
          <p:nvPr/>
        </p:nvSpPr>
        <p:spPr bwMode="auto">
          <a:xfrm>
            <a:off x="8236145" y="3218108"/>
            <a:ext cx="337998" cy="335530"/>
          </a:xfrm>
          <a:custGeom>
            <a:avLst/>
            <a:gdLst>
              <a:gd name="T0" fmla="*/ 109824 w 602"/>
              <a:gd name="T1" fmla="*/ 0 h 601"/>
              <a:gd name="T2" fmla="*/ 109824 w 602"/>
              <a:gd name="T3" fmla="*/ 0 h 601"/>
              <a:gd name="T4" fmla="*/ 0 w 602"/>
              <a:gd name="T5" fmla="*/ 109207 h 601"/>
              <a:gd name="T6" fmla="*/ 66472 w 602"/>
              <a:gd name="T7" fmla="*/ 207997 h 601"/>
              <a:gd name="T8" fmla="*/ 69001 w 602"/>
              <a:gd name="T9" fmla="*/ 182850 h 601"/>
              <a:gd name="T10" fmla="*/ 81645 w 602"/>
              <a:gd name="T11" fmla="*/ 124295 h 601"/>
              <a:gd name="T12" fmla="*/ 79116 w 602"/>
              <a:gd name="T13" fmla="*/ 106693 h 601"/>
              <a:gd name="T14" fmla="*/ 99708 w 602"/>
              <a:gd name="T15" fmla="*/ 78672 h 601"/>
              <a:gd name="T16" fmla="*/ 114881 w 602"/>
              <a:gd name="T17" fmla="*/ 93760 h 601"/>
              <a:gd name="T18" fmla="*/ 104766 w 602"/>
              <a:gd name="T19" fmla="*/ 134354 h 601"/>
              <a:gd name="T20" fmla="*/ 122468 w 602"/>
              <a:gd name="T21" fmla="*/ 154830 h 601"/>
              <a:gd name="T22" fmla="*/ 155704 w 602"/>
              <a:gd name="T23" fmla="*/ 96275 h 601"/>
              <a:gd name="T24" fmla="*/ 109824 w 602"/>
              <a:gd name="T25" fmla="*/ 55681 h 601"/>
              <a:gd name="T26" fmla="*/ 55996 w 602"/>
              <a:gd name="T27" fmla="*/ 106693 h 601"/>
              <a:gd name="T28" fmla="*/ 63582 w 602"/>
              <a:gd name="T29" fmla="*/ 129324 h 601"/>
              <a:gd name="T30" fmla="*/ 66472 w 602"/>
              <a:gd name="T31" fmla="*/ 134354 h 601"/>
              <a:gd name="T32" fmla="*/ 63582 w 602"/>
              <a:gd name="T33" fmla="*/ 142257 h 601"/>
              <a:gd name="T34" fmla="*/ 58525 w 602"/>
              <a:gd name="T35" fmla="*/ 144772 h 601"/>
              <a:gd name="T36" fmla="*/ 35765 w 602"/>
              <a:gd name="T37" fmla="*/ 103819 h 601"/>
              <a:gd name="T38" fmla="*/ 114881 w 602"/>
              <a:gd name="T39" fmla="*/ 35564 h 601"/>
              <a:gd name="T40" fmla="*/ 183883 w 602"/>
              <a:gd name="T41" fmla="*/ 98790 h 601"/>
              <a:gd name="T42" fmla="*/ 124997 w 602"/>
              <a:gd name="T43" fmla="*/ 172433 h 601"/>
              <a:gd name="T44" fmla="*/ 97180 w 602"/>
              <a:gd name="T45" fmla="*/ 159859 h 601"/>
              <a:gd name="T46" fmla="*/ 89232 w 602"/>
              <a:gd name="T47" fmla="*/ 190394 h 601"/>
              <a:gd name="T48" fmla="*/ 79116 w 602"/>
              <a:gd name="T49" fmla="*/ 213026 h 601"/>
              <a:gd name="T50" fmla="*/ 109824 w 602"/>
              <a:gd name="T51" fmla="*/ 215541 h 601"/>
              <a:gd name="T52" fmla="*/ 217119 w 602"/>
              <a:gd name="T53" fmla="*/ 109207 h 601"/>
              <a:gd name="T54" fmla="*/ 109824 w 602"/>
              <a:gd name="T55" fmla="*/ 0 h 60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601">
                <a:moveTo>
                  <a:pt x="304" y="0"/>
                </a:moveTo>
                <a:lnTo>
                  <a:pt x="304" y="0"/>
                </a:lnTo>
                <a:cubicBezTo>
                  <a:pt x="134" y="0"/>
                  <a:pt x="0" y="134"/>
                  <a:pt x="0" y="304"/>
                </a:cubicBezTo>
                <a:cubicBezTo>
                  <a:pt x="0" y="424"/>
                  <a:pt x="78" y="530"/>
                  <a:pt x="184" y="579"/>
                </a:cubicBezTo>
                <a:cubicBezTo>
                  <a:pt x="184" y="558"/>
                  <a:pt x="184" y="530"/>
                  <a:pt x="191" y="509"/>
                </a:cubicBezTo>
                <a:cubicBezTo>
                  <a:pt x="191" y="487"/>
                  <a:pt x="226" y="346"/>
                  <a:pt x="226" y="346"/>
                </a:cubicBezTo>
                <a:cubicBezTo>
                  <a:pt x="226" y="346"/>
                  <a:pt x="219" y="325"/>
                  <a:pt x="219" y="297"/>
                </a:cubicBezTo>
                <a:cubicBezTo>
                  <a:pt x="219" y="254"/>
                  <a:pt x="240" y="219"/>
                  <a:pt x="276" y="219"/>
                </a:cubicBezTo>
                <a:cubicBezTo>
                  <a:pt x="304" y="219"/>
                  <a:pt x="318" y="240"/>
                  <a:pt x="318" y="261"/>
                </a:cubicBezTo>
                <a:cubicBezTo>
                  <a:pt x="318" y="289"/>
                  <a:pt x="297" y="332"/>
                  <a:pt x="290" y="374"/>
                </a:cubicBezTo>
                <a:cubicBezTo>
                  <a:pt x="283" y="403"/>
                  <a:pt x="304" y="431"/>
                  <a:pt x="339" y="431"/>
                </a:cubicBezTo>
                <a:cubicBezTo>
                  <a:pt x="396" y="431"/>
                  <a:pt x="431" y="353"/>
                  <a:pt x="431" y="268"/>
                </a:cubicBezTo>
                <a:cubicBezTo>
                  <a:pt x="431" y="205"/>
                  <a:pt x="389" y="155"/>
                  <a:pt x="304" y="155"/>
                </a:cubicBezTo>
                <a:cubicBezTo>
                  <a:pt x="212" y="155"/>
                  <a:pt x="155" y="219"/>
                  <a:pt x="155" y="297"/>
                </a:cubicBezTo>
                <a:cubicBezTo>
                  <a:pt x="155" y="325"/>
                  <a:pt x="162" y="346"/>
                  <a:pt x="176" y="360"/>
                </a:cubicBezTo>
                <a:cubicBezTo>
                  <a:pt x="184" y="360"/>
                  <a:pt x="184" y="367"/>
                  <a:pt x="184" y="374"/>
                </a:cubicBezTo>
                <a:cubicBezTo>
                  <a:pt x="184" y="382"/>
                  <a:pt x="176" y="396"/>
                  <a:pt x="176" y="396"/>
                </a:cubicBezTo>
                <a:cubicBezTo>
                  <a:pt x="176" y="403"/>
                  <a:pt x="169" y="410"/>
                  <a:pt x="162" y="403"/>
                </a:cubicBezTo>
                <a:cubicBezTo>
                  <a:pt x="120" y="389"/>
                  <a:pt x="99" y="339"/>
                  <a:pt x="99" y="289"/>
                </a:cubicBezTo>
                <a:cubicBezTo>
                  <a:pt x="99" y="205"/>
                  <a:pt x="169" y="99"/>
                  <a:pt x="318" y="99"/>
                </a:cubicBezTo>
                <a:cubicBezTo>
                  <a:pt x="431" y="99"/>
                  <a:pt x="509" y="184"/>
                  <a:pt x="509" y="275"/>
                </a:cubicBezTo>
                <a:cubicBezTo>
                  <a:pt x="509" y="396"/>
                  <a:pt x="438" y="480"/>
                  <a:pt x="346" y="480"/>
                </a:cubicBezTo>
                <a:cubicBezTo>
                  <a:pt x="311" y="480"/>
                  <a:pt x="283" y="466"/>
                  <a:pt x="269" y="445"/>
                </a:cubicBezTo>
                <a:cubicBezTo>
                  <a:pt x="269" y="445"/>
                  <a:pt x="254" y="516"/>
                  <a:pt x="247" y="530"/>
                </a:cubicBezTo>
                <a:cubicBezTo>
                  <a:pt x="240" y="551"/>
                  <a:pt x="233" y="572"/>
                  <a:pt x="219" y="593"/>
                </a:cubicBezTo>
                <a:cubicBezTo>
                  <a:pt x="247" y="600"/>
                  <a:pt x="276" y="600"/>
                  <a:pt x="304" y="600"/>
                </a:cubicBezTo>
                <a:cubicBezTo>
                  <a:pt x="466" y="600"/>
                  <a:pt x="601" y="466"/>
                  <a:pt x="601" y="304"/>
                </a:cubicBezTo>
                <a:cubicBezTo>
                  <a:pt x="601" y="134"/>
                  <a:pt x="466" y="0"/>
                  <a:pt x="304" y="0"/>
                </a:cubicBezTo>
              </a:path>
            </a:pathLst>
          </a:custGeom>
          <a:solidFill>
            <a:schemeClr val="tx1"/>
          </a:solidFill>
          <a:ln>
            <a:noFill/>
          </a:ln>
          <a:effectLst/>
        </p:spPr>
        <p:txBody>
          <a:bodyPr wrap="none" anchor="ctr"/>
          <a:lstStyle/>
          <a:p>
            <a:endParaRPr lang="en-US"/>
          </a:p>
        </p:txBody>
      </p:sp>
      <p:sp>
        <p:nvSpPr>
          <p:cNvPr id="158" name="Freeform 16"/>
          <p:cNvSpPr>
            <a:spLocks noChangeArrowheads="1"/>
          </p:cNvSpPr>
          <p:nvPr/>
        </p:nvSpPr>
        <p:spPr bwMode="auto">
          <a:xfrm>
            <a:off x="7125898" y="3247494"/>
            <a:ext cx="259049" cy="340465"/>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chemeClr val="tx1"/>
          </a:solidFill>
          <a:ln>
            <a:noFill/>
          </a:ln>
          <a:effectLst/>
        </p:spPr>
        <p:txBody>
          <a:bodyPr wrap="none" anchor="ctr"/>
          <a:lstStyle/>
          <a:p>
            <a:endParaRPr lang="en-US"/>
          </a:p>
        </p:txBody>
      </p:sp>
      <p:sp>
        <p:nvSpPr>
          <p:cNvPr id="159" name="Freeform 17"/>
          <p:cNvSpPr>
            <a:spLocks noChangeArrowheads="1"/>
          </p:cNvSpPr>
          <p:nvPr/>
        </p:nvSpPr>
        <p:spPr bwMode="auto">
          <a:xfrm>
            <a:off x="5953351" y="3223845"/>
            <a:ext cx="288655" cy="335530"/>
          </a:xfrm>
          <a:custGeom>
            <a:avLst/>
            <a:gdLst>
              <a:gd name="T0" fmla="*/ 185372 w 517"/>
              <a:gd name="T1" fmla="*/ 213026 h 601"/>
              <a:gd name="T2" fmla="*/ 185372 w 517"/>
              <a:gd name="T3" fmla="*/ 213026 h 601"/>
              <a:gd name="T4" fmla="*/ 180342 w 517"/>
              <a:gd name="T5" fmla="*/ 215541 h 601"/>
              <a:gd name="T6" fmla="*/ 106697 w 517"/>
              <a:gd name="T7" fmla="*/ 215541 h 601"/>
              <a:gd name="T8" fmla="*/ 106697 w 517"/>
              <a:gd name="T9" fmla="*/ 174947 h 601"/>
              <a:gd name="T10" fmla="*/ 139747 w 517"/>
              <a:gd name="T11" fmla="*/ 154830 h 601"/>
              <a:gd name="T12" fmla="*/ 144777 w 517"/>
              <a:gd name="T13" fmla="*/ 149801 h 601"/>
              <a:gd name="T14" fmla="*/ 139747 w 517"/>
              <a:gd name="T15" fmla="*/ 142257 h 601"/>
              <a:gd name="T16" fmla="*/ 106697 w 517"/>
              <a:gd name="T17" fmla="*/ 162374 h 601"/>
              <a:gd name="T18" fmla="*/ 106697 w 517"/>
              <a:gd name="T19" fmla="*/ 139742 h 601"/>
              <a:gd name="T20" fmla="*/ 124300 w 517"/>
              <a:gd name="T21" fmla="*/ 129324 h 601"/>
              <a:gd name="T22" fmla="*/ 132203 w 517"/>
              <a:gd name="T23" fmla="*/ 121781 h 601"/>
              <a:gd name="T24" fmla="*/ 124300 w 517"/>
              <a:gd name="T25" fmla="*/ 114237 h 601"/>
              <a:gd name="T26" fmla="*/ 106697 w 517"/>
              <a:gd name="T27" fmla="*/ 124295 h 601"/>
              <a:gd name="T28" fmla="*/ 106697 w 517"/>
              <a:gd name="T29" fmla="*/ 114237 h 601"/>
              <a:gd name="T30" fmla="*/ 99152 w 517"/>
              <a:gd name="T31" fmla="*/ 109207 h 601"/>
              <a:gd name="T32" fmla="*/ 86219 w 517"/>
              <a:gd name="T33" fmla="*/ 109207 h 601"/>
              <a:gd name="T34" fmla="*/ 78675 w 517"/>
              <a:gd name="T35" fmla="*/ 114237 h 601"/>
              <a:gd name="T36" fmla="*/ 78675 w 517"/>
              <a:gd name="T37" fmla="*/ 157345 h 601"/>
              <a:gd name="T38" fmla="*/ 53169 w 517"/>
              <a:gd name="T39" fmla="*/ 149801 h 601"/>
              <a:gd name="T40" fmla="*/ 45624 w 517"/>
              <a:gd name="T41" fmla="*/ 154830 h 601"/>
              <a:gd name="T42" fmla="*/ 53169 w 517"/>
              <a:gd name="T43" fmla="*/ 162374 h 601"/>
              <a:gd name="T44" fmla="*/ 78675 w 517"/>
              <a:gd name="T45" fmla="*/ 172433 h 601"/>
              <a:gd name="T46" fmla="*/ 78675 w 517"/>
              <a:gd name="T47" fmla="*/ 215541 h 601"/>
              <a:gd name="T48" fmla="*/ 5029 w 517"/>
              <a:gd name="T49" fmla="*/ 215541 h 601"/>
              <a:gd name="T50" fmla="*/ 0 w 517"/>
              <a:gd name="T51" fmla="*/ 213026 h 601"/>
              <a:gd name="T52" fmla="*/ 0 w 517"/>
              <a:gd name="T53" fmla="*/ 210511 h 601"/>
              <a:gd name="T54" fmla="*/ 89093 w 517"/>
              <a:gd name="T55" fmla="*/ 2515 h 601"/>
              <a:gd name="T56" fmla="*/ 91608 w 517"/>
              <a:gd name="T57" fmla="*/ 0 h 601"/>
              <a:gd name="T58" fmla="*/ 96638 w 517"/>
              <a:gd name="T59" fmla="*/ 2515 h 601"/>
              <a:gd name="T60" fmla="*/ 185372 w 517"/>
              <a:gd name="T61" fmla="*/ 210511 h 601"/>
              <a:gd name="T62" fmla="*/ 185372 w 517"/>
              <a:gd name="T63" fmla="*/ 213026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17" h="601">
                <a:moveTo>
                  <a:pt x="516" y="593"/>
                </a:moveTo>
                <a:lnTo>
                  <a:pt x="516" y="593"/>
                </a:lnTo>
                <a:cubicBezTo>
                  <a:pt x="509" y="600"/>
                  <a:pt x="509" y="600"/>
                  <a:pt x="502" y="600"/>
                </a:cubicBezTo>
                <a:cubicBezTo>
                  <a:pt x="297" y="600"/>
                  <a:pt x="297" y="600"/>
                  <a:pt x="297" y="600"/>
                </a:cubicBezTo>
                <a:cubicBezTo>
                  <a:pt x="297" y="487"/>
                  <a:pt x="297" y="487"/>
                  <a:pt x="297" y="487"/>
                </a:cubicBezTo>
                <a:cubicBezTo>
                  <a:pt x="389" y="431"/>
                  <a:pt x="389" y="431"/>
                  <a:pt x="389" y="431"/>
                </a:cubicBezTo>
                <a:cubicBezTo>
                  <a:pt x="396" y="431"/>
                  <a:pt x="403" y="424"/>
                  <a:pt x="403" y="417"/>
                </a:cubicBezTo>
                <a:cubicBezTo>
                  <a:pt x="403" y="403"/>
                  <a:pt x="396" y="396"/>
                  <a:pt x="389" y="396"/>
                </a:cubicBezTo>
                <a:cubicBezTo>
                  <a:pt x="297" y="452"/>
                  <a:pt x="297" y="452"/>
                  <a:pt x="297" y="452"/>
                </a:cubicBezTo>
                <a:cubicBezTo>
                  <a:pt x="297" y="389"/>
                  <a:pt x="297" y="389"/>
                  <a:pt x="297" y="389"/>
                </a:cubicBezTo>
                <a:cubicBezTo>
                  <a:pt x="346" y="360"/>
                  <a:pt x="346" y="360"/>
                  <a:pt x="346" y="360"/>
                </a:cubicBezTo>
                <a:cubicBezTo>
                  <a:pt x="361" y="360"/>
                  <a:pt x="368" y="346"/>
                  <a:pt x="368" y="339"/>
                </a:cubicBezTo>
                <a:cubicBezTo>
                  <a:pt x="368" y="332"/>
                  <a:pt x="361" y="318"/>
                  <a:pt x="346" y="318"/>
                </a:cubicBezTo>
                <a:cubicBezTo>
                  <a:pt x="297" y="346"/>
                  <a:pt x="297" y="346"/>
                  <a:pt x="297" y="346"/>
                </a:cubicBezTo>
                <a:cubicBezTo>
                  <a:pt x="297" y="318"/>
                  <a:pt x="297" y="318"/>
                  <a:pt x="297" y="318"/>
                </a:cubicBezTo>
                <a:cubicBezTo>
                  <a:pt x="297" y="311"/>
                  <a:pt x="283" y="304"/>
                  <a:pt x="276" y="304"/>
                </a:cubicBezTo>
                <a:cubicBezTo>
                  <a:pt x="240" y="304"/>
                  <a:pt x="240" y="304"/>
                  <a:pt x="240" y="304"/>
                </a:cubicBezTo>
                <a:cubicBezTo>
                  <a:pt x="226" y="304"/>
                  <a:pt x="219" y="311"/>
                  <a:pt x="219" y="318"/>
                </a:cubicBezTo>
                <a:cubicBezTo>
                  <a:pt x="219" y="438"/>
                  <a:pt x="219" y="438"/>
                  <a:pt x="219" y="438"/>
                </a:cubicBezTo>
                <a:cubicBezTo>
                  <a:pt x="148" y="417"/>
                  <a:pt x="148" y="417"/>
                  <a:pt x="148" y="417"/>
                </a:cubicBezTo>
                <a:cubicBezTo>
                  <a:pt x="134" y="417"/>
                  <a:pt x="127" y="424"/>
                  <a:pt x="127" y="431"/>
                </a:cubicBezTo>
                <a:cubicBezTo>
                  <a:pt x="127" y="445"/>
                  <a:pt x="134" y="452"/>
                  <a:pt x="148" y="452"/>
                </a:cubicBezTo>
                <a:cubicBezTo>
                  <a:pt x="219" y="480"/>
                  <a:pt x="219" y="480"/>
                  <a:pt x="219" y="480"/>
                </a:cubicBezTo>
                <a:cubicBezTo>
                  <a:pt x="219" y="600"/>
                  <a:pt x="219" y="600"/>
                  <a:pt x="219" y="600"/>
                </a:cubicBezTo>
                <a:cubicBezTo>
                  <a:pt x="14" y="600"/>
                  <a:pt x="14" y="600"/>
                  <a:pt x="14" y="600"/>
                </a:cubicBezTo>
                <a:cubicBezTo>
                  <a:pt x="7" y="600"/>
                  <a:pt x="0" y="600"/>
                  <a:pt x="0" y="593"/>
                </a:cubicBezTo>
                <a:lnTo>
                  <a:pt x="0" y="586"/>
                </a:lnTo>
                <a:cubicBezTo>
                  <a:pt x="248" y="7"/>
                  <a:pt x="248" y="7"/>
                  <a:pt x="248" y="7"/>
                </a:cubicBezTo>
                <a:cubicBezTo>
                  <a:pt x="248" y="0"/>
                  <a:pt x="255" y="0"/>
                  <a:pt x="255" y="0"/>
                </a:cubicBezTo>
                <a:cubicBezTo>
                  <a:pt x="262" y="0"/>
                  <a:pt x="269" y="0"/>
                  <a:pt x="269" y="7"/>
                </a:cubicBezTo>
                <a:cubicBezTo>
                  <a:pt x="516" y="586"/>
                  <a:pt x="516" y="586"/>
                  <a:pt x="516" y="586"/>
                </a:cubicBezTo>
                <a:lnTo>
                  <a:pt x="516" y="593"/>
                </a:lnTo>
              </a:path>
            </a:pathLst>
          </a:custGeom>
          <a:solidFill>
            <a:schemeClr val="tx1"/>
          </a:solidFill>
          <a:ln>
            <a:noFill/>
          </a:ln>
          <a:effectLst/>
        </p:spPr>
        <p:txBody>
          <a:bodyPr wrap="none" anchor="ctr"/>
          <a:lstStyle/>
          <a:p>
            <a:endParaRPr lang="en-US"/>
          </a:p>
        </p:txBody>
      </p:sp>
      <p:sp>
        <p:nvSpPr>
          <p:cNvPr id="160" name="Freeform 18"/>
          <p:cNvSpPr>
            <a:spLocks noChangeArrowheads="1"/>
          </p:cNvSpPr>
          <p:nvPr/>
        </p:nvSpPr>
        <p:spPr bwMode="auto">
          <a:xfrm>
            <a:off x="4774466" y="3227020"/>
            <a:ext cx="335530" cy="335530"/>
          </a:xfrm>
          <a:custGeom>
            <a:avLst/>
            <a:gdLst>
              <a:gd name="T0" fmla="*/ 213018 w 601"/>
              <a:gd name="T1" fmla="*/ 86216 h 601"/>
              <a:gd name="T2" fmla="*/ 197931 w 601"/>
              <a:gd name="T3" fmla="*/ 48137 h 601"/>
              <a:gd name="T4" fmla="*/ 169912 w 601"/>
              <a:gd name="T5" fmla="*/ 17602 h 601"/>
              <a:gd name="T6" fmla="*/ 129320 w 601"/>
              <a:gd name="T7" fmla="*/ 2515 h 601"/>
              <a:gd name="T8" fmla="*/ 86213 w 601"/>
              <a:gd name="T9" fmla="*/ 2515 h 601"/>
              <a:gd name="T10" fmla="*/ 48136 w 601"/>
              <a:gd name="T11" fmla="*/ 17602 h 601"/>
              <a:gd name="T12" fmla="*/ 17602 w 601"/>
              <a:gd name="T13" fmla="*/ 48137 h 601"/>
              <a:gd name="T14" fmla="*/ 2515 w 601"/>
              <a:gd name="T15" fmla="*/ 86216 h 601"/>
              <a:gd name="T16" fmla="*/ 2515 w 601"/>
              <a:gd name="T17" fmla="*/ 129324 h 601"/>
              <a:gd name="T18" fmla="*/ 17602 w 601"/>
              <a:gd name="T19" fmla="*/ 169918 h 601"/>
              <a:gd name="T20" fmla="*/ 48136 w 601"/>
              <a:gd name="T21" fmla="*/ 197938 h 601"/>
              <a:gd name="T22" fmla="*/ 86213 w 601"/>
              <a:gd name="T23" fmla="*/ 213026 h 601"/>
              <a:gd name="T24" fmla="*/ 129320 w 601"/>
              <a:gd name="T25" fmla="*/ 213026 h 601"/>
              <a:gd name="T26" fmla="*/ 169912 w 601"/>
              <a:gd name="T27" fmla="*/ 197938 h 601"/>
              <a:gd name="T28" fmla="*/ 197931 w 601"/>
              <a:gd name="T29" fmla="*/ 169918 h 601"/>
              <a:gd name="T30" fmla="*/ 213018 w 601"/>
              <a:gd name="T31" fmla="*/ 129324 h 601"/>
              <a:gd name="T32" fmla="*/ 213018 w 601"/>
              <a:gd name="T33" fmla="*/ 86216 h 601"/>
              <a:gd name="T34" fmla="*/ 200445 w 601"/>
              <a:gd name="T35" fmla="*/ 106693 h 601"/>
              <a:gd name="T36" fmla="*/ 134349 w 601"/>
              <a:gd name="T37" fmla="*/ 98790 h 601"/>
              <a:gd name="T38" fmla="*/ 179970 w 601"/>
              <a:gd name="T39" fmla="*/ 50652 h 601"/>
              <a:gd name="T40" fmla="*/ 169912 w 601"/>
              <a:gd name="T41" fmla="*/ 38079 h 601"/>
              <a:gd name="T42" fmla="*/ 121776 w 601"/>
              <a:gd name="T43" fmla="*/ 73643 h 601"/>
              <a:gd name="T44" fmla="*/ 109203 w 601"/>
              <a:gd name="T45" fmla="*/ 15088 h 601"/>
              <a:gd name="T46" fmla="*/ 86213 w 601"/>
              <a:gd name="T47" fmla="*/ 17602 h 601"/>
              <a:gd name="T48" fmla="*/ 68252 w 601"/>
              <a:gd name="T49" fmla="*/ 25506 h 601"/>
              <a:gd name="T50" fmla="*/ 103815 w 601"/>
              <a:gd name="T51" fmla="*/ 78672 h 601"/>
              <a:gd name="T52" fmla="*/ 68252 w 601"/>
              <a:gd name="T53" fmla="*/ 25506 h 601"/>
              <a:gd name="T54" fmla="*/ 15087 w 601"/>
              <a:gd name="T55" fmla="*/ 109207 h 601"/>
              <a:gd name="T56" fmla="*/ 111718 w 601"/>
              <a:gd name="T57" fmla="*/ 91246 h 601"/>
              <a:gd name="T58" fmla="*/ 114232 w 601"/>
              <a:gd name="T59" fmla="*/ 109207 h 601"/>
              <a:gd name="T60" fmla="*/ 40592 w 601"/>
              <a:gd name="T61" fmla="*/ 169918 h 601"/>
              <a:gd name="T62" fmla="*/ 109203 w 601"/>
              <a:gd name="T63" fmla="*/ 200453 h 601"/>
              <a:gd name="T64" fmla="*/ 48136 w 601"/>
              <a:gd name="T65" fmla="*/ 180336 h 601"/>
              <a:gd name="T66" fmla="*/ 124291 w 601"/>
              <a:gd name="T67" fmla="*/ 124295 h 601"/>
              <a:gd name="T68" fmla="*/ 144407 w 601"/>
              <a:gd name="T69" fmla="*/ 192909 h 601"/>
              <a:gd name="T70" fmla="*/ 159853 w 601"/>
              <a:gd name="T71" fmla="*/ 185365 h 601"/>
              <a:gd name="T72" fmla="*/ 141892 w 601"/>
              <a:gd name="T73" fmla="*/ 119266 h 601"/>
              <a:gd name="T74" fmla="*/ 159853 w 601"/>
              <a:gd name="T75" fmla="*/ 185365 h 6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1">
                <a:moveTo>
                  <a:pt x="593" y="240"/>
                </a:moveTo>
                <a:lnTo>
                  <a:pt x="593" y="240"/>
                </a:lnTo>
                <a:cubicBezTo>
                  <a:pt x="593" y="219"/>
                  <a:pt x="586" y="205"/>
                  <a:pt x="579" y="184"/>
                </a:cubicBezTo>
                <a:cubicBezTo>
                  <a:pt x="572" y="169"/>
                  <a:pt x="565" y="148"/>
                  <a:pt x="551" y="134"/>
                </a:cubicBezTo>
                <a:cubicBezTo>
                  <a:pt x="544" y="120"/>
                  <a:pt x="530" y="99"/>
                  <a:pt x="515" y="85"/>
                </a:cubicBezTo>
                <a:cubicBezTo>
                  <a:pt x="501" y="78"/>
                  <a:pt x="487" y="63"/>
                  <a:pt x="473" y="49"/>
                </a:cubicBezTo>
                <a:cubicBezTo>
                  <a:pt x="452" y="42"/>
                  <a:pt x="438" y="28"/>
                  <a:pt x="417" y="21"/>
                </a:cubicBezTo>
                <a:cubicBezTo>
                  <a:pt x="402" y="14"/>
                  <a:pt x="381" y="7"/>
                  <a:pt x="360" y="7"/>
                </a:cubicBezTo>
                <a:cubicBezTo>
                  <a:pt x="339" y="0"/>
                  <a:pt x="325" y="0"/>
                  <a:pt x="304" y="0"/>
                </a:cubicBezTo>
                <a:cubicBezTo>
                  <a:pt x="282" y="0"/>
                  <a:pt x="261" y="0"/>
                  <a:pt x="240" y="7"/>
                </a:cubicBezTo>
                <a:cubicBezTo>
                  <a:pt x="219" y="7"/>
                  <a:pt x="204" y="14"/>
                  <a:pt x="183" y="21"/>
                </a:cubicBezTo>
                <a:cubicBezTo>
                  <a:pt x="169" y="28"/>
                  <a:pt x="148" y="42"/>
                  <a:pt x="134" y="49"/>
                </a:cubicBezTo>
                <a:cubicBezTo>
                  <a:pt x="120" y="63"/>
                  <a:pt x="99" y="78"/>
                  <a:pt x="84" y="85"/>
                </a:cubicBezTo>
                <a:cubicBezTo>
                  <a:pt x="77" y="99"/>
                  <a:pt x="63" y="120"/>
                  <a:pt x="49" y="134"/>
                </a:cubicBezTo>
                <a:cubicBezTo>
                  <a:pt x="42" y="148"/>
                  <a:pt x="28" y="169"/>
                  <a:pt x="21" y="184"/>
                </a:cubicBezTo>
                <a:cubicBezTo>
                  <a:pt x="14" y="205"/>
                  <a:pt x="7" y="219"/>
                  <a:pt x="7" y="240"/>
                </a:cubicBezTo>
                <a:cubicBezTo>
                  <a:pt x="0" y="261"/>
                  <a:pt x="0" y="282"/>
                  <a:pt x="0" y="304"/>
                </a:cubicBezTo>
                <a:cubicBezTo>
                  <a:pt x="0" y="325"/>
                  <a:pt x="0" y="339"/>
                  <a:pt x="7" y="360"/>
                </a:cubicBezTo>
                <a:cubicBezTo>
                  <a:pt x="7" y="382"/>
                  <a:pt x="14" y="403"/>
                  <a:pt x="21" y="417"/>
                </a:cubicBezTo>
                <a:cubicBezTo>
                  <a:pt x="28" y="438"/>
                  <a:pt x="42" y="452"/>
                  <a:pt x="49" y="473"/>
                </a:cubicBezTo>
                <a:cubicBezTo>
                  <a:pt x="63" y="487"/>
                  <a:pt x="77" y="502"/>
                  <a:pt x="84" y="516"/>
                </a:cubicBezTo>
                <a:cubicBezTo>
                  <a:pt x="99" y="530"/>
                  <a:pt x="120" y="544"/>
                  <a:pt x="134" y="551"/>
                </a:cubicBezTo>
                <a:cubicBezTo>
                  <a:pt x="148" y="565"/>
                  <a:pt x="169" y="572"/>
                  <a:pt x="183" y="579"/>
                </a:cubicBezTo>
                <a:cubicBezTo>
                  <a:pt x="204" y="586"/>
                  <a:pt x="219" y="593"/>
                  <a:pt x="240" y="593"/>
                </a:cubicBezTo>
                <a:cubicBezTo>
                  <a:pt x="261" y="600"/>
                  <a:pt x="282" y="600"/>
                  <a:pt x="304" y="600"/>
                </a:cubicBezTo>
                <a:cubicBezTo>
                  <a:pt x="325" y="600"/>
                  <a:pt x="339" y="600"/>
                  <a:pt x="360" y="593"/>
                </a:cubicBezTo>
                <a:cubicBezTo>
                  <a:pt x="381" y="593"/>
                  <a:pt x="402" y="586"/>
                  <a:pt x="417" y="579"/>
                </a:cubicBezTo>
                <a:cubicBezTo>
                  <a:pt x="438" y="572"/>
                  <a:pt x="452" y="565"/>
                  <a:pt x="473" y="551"/>
                </a:cubicBezTo>
                <a:cubicBezTo>
                  <a:pt x="487" y="544"/>
                  <a:pt x="501" y="530"/>
                  <a:pt x="515" y="516"/>
                </a:cubicBezTo>
                <a:cubicBezTo>
                  <a:pt x="530" y="502"/>
                  <a:pt x="544" y="487"/>
                  <a:pt x="551" y="473"/>
                </a:cubicBezTo>
                <a:cubicBezTo>
                  <a:pt x="565" y="452"/>
                  <a:pt x="572" y="438"/>
                  <a:pt x="579" y="417"/>
                </a:cubicBezTo>
                <a:cubicBezTo>
                  <a:pt x="586" y="403"/>
                  <a:pt x="593" y="382"/>
                  <a:pt x="593" y="360"/>
                </a:cubicBezTo>
                <a:cubicBezTo>
                  <a:pt x="600" y="339"/>
                  <a:pt x="600" y="325"/>
                  <a:pt x="600" y="304"/>
                </a:cubicBezTo>
                <a:cubicBezTo>
                  <a:pt x="600" y="282"/>
                  <a:pt x="600" y="261"/>
                  <a:pt x="593" y="240"/>
                </a:cubicBezTo>
                <a:close/>
                <a:moveTo>
                  <a:pt x="558" y="297"/>
                </a:moveTo>
                <a:lnTo>
                  <a:pt x="558" y="297"/>
                </a:lnTo>
                <a:cubicBezTo>
                  <a:pt x="558" y="297"/>
                  <a:pt x="466" y="282"/>
                  <a:pt x="381" y="289"/>
                </a:cubicBezTo>
                <a:cubicBezTo>
                  <a:pt x="374" y="282"/>
                  <a:pt x="374" y="282"/>
                  <a:pt x="374" y="275"/>
                </a:cubicBezTo>
                <a:cubicBezTo>
                  <a:pt x="367" y="261"/>
                  <a:pt x="360" y="254"/>
                  <a:pt x="360" y="240"/>
                </a:cubicBezTo>
                <a:cubicBezTo>
                  <a:pt x="459" y="198"/>
                  <a:pt x="501" y="141"/>
                  <a:pt x="501" y="141"/>
                </a:cubicBezTo>
                <a:cubicBezTo>
                  <a:pt x="537" y="184"/>
                  <a:pt x="558" y="240"/>
                  <a:pt x="558" y="297"/>
                </a:cubicBezTo>
                <a:close/>
                <a:moveTo>
                  <a:pt x="473" y="106"/>
                </a:moveTo>
                <a:lnTo>
                  <a:pt x="473" y="106"/>
                </a:lnTo>
                <a:cubicBezTo>
                  <a:pt x="473" y="106"/>
                  <a:pt x="431" y="162"/>
                  <a:pt x="339" y="205"/>
                </a:cubicBezTo>
                <a:cubicBezTo>
                  <a:pt x="289" y="120"/>
                  <a:pt x="247" y="56"/>
                  <a:pt x="240" y="49"/>
                </a:cubicBezTo>
                <a:cubicBezTo>
                  <a:pt x="261" y="49"/>
                  <a:pt x="282" y="42"/>
                  <a:pt x="304" y="42"/>
                </a:cubicBezTo>
                <a:cubicBezTo>
                  <a:pt x="367" y="42"/>
                  <a:pt x="424" y="71"/>
                  <a:pt x="473" y="106"/>
                </a:cubicBezTo>
                <a:close/>
                <a:moveTo>
                  <a:pt x="240" y="49"/>
                </a:moveTo>
                <a:lnTo>
                  <a:pt x="240" y="49"/>
                </a:lnTo>
                <a:close/>
                <a:moveTo>
                  <a:pt x="190" y="71"/>
                </a:moveTo>
                <a:lnTo>
                  <a:pt x="190" y="71"/>
                </a:lnTo>
                <a:cubicBezTo>
                  <a:pt x="197" y="71"/>
                  <a:pt x="240" y="134"/>
                  <a:pt x="289" y="219"/>
                </a:cubicBezTo>
                <a:cubicBezTo>
                  <a:pt x="162" y="247"/>
                  <a:pt x="56" y="247"/>
                  <a:pt x="49" y="247"/>
                </a:cubicBezTo>
                <a:cubicBezTo>
                  <a:pt x="63" y="169"/>
                  <a:pt x="120" y="106"/>
                  <a:pt x="190" y="71"/>
                </a:cubicBezTo>
                <a:close/>
                <a:moveTo>
                  <a:pt x="42" y="304"/>
                </a:moveTo>
                <a:lnTo>
                  <a:pt x="42" y="304"/>
                </a:lnTo>
                <a:cubicBezTo>
                  <a:pt x="42" y="297"/>
                  <a:pt x="42" y="297"/>
                  <a:pt x="42" y="297"/>
                </a:cubicBezTo>
                <a:cubicBezTo>
                  <a:pt x="49" y="297"/>
                  <a:pt x="176" y="297"/>
                  <a:pt x="311" y="254"/>
                </a:cubicBezTo>
                <a:cubicBezTo>
                  <a:pt x="318" y="268"/>
                  <a:pt x="325" y="282"/>
                  <a:pt x="332" y="304"/>
                </a:cubicBezTo>
                <a:cubicBezTo>
                  <a:pt x="325" y="304"/>
                  <a:pt x="325" y="304"/>
                  <a:pt x="318" y="304"/>
                </a:cubicBezTo>
                <a:cubicBezTo>
                  <a:pt x="183" y="346"/>
                  <a:pt x="113" y="473"/>
                  <a:pt x="113" y="473"/>
                </a:cubicBezTo>
                <a:cubicBezTo>
                  <a:pt x="70" y="431"/>
                  <a:pt x="42" y="367"/>
                  <a:pt x="42" y="304"/>
                </a:cubicBezTo>
                <a:close/>
                <a:moveTo>
                  <a:pt x="304" y="558"/>
                </a:moveTo>
                <a:lnTo>
                  <a:pt x="304" y="558"/>
                </a:lnTo>
                <a:cubicBezTo>
                  <a:pt x="240" y="558"/>
                  <a:pt x="183" y="537"/>
                  <a:pt x="134" y="502"/>
                </a:cubicBezTo>
                <a:cubicBezTo>
                  <a:pt x="141" y="502"/>
                  <a:pt x="141" y="502"/>
                  <a:pt x="141" y="502"/>
                </a:cubicBezTo>
                <a:cubicBezTo>
                  <a:pt x="141" y="502"/>
                  <a:pt x="190" y="396"/>
                  <a:pt x="346" y="346"/>
                </a:cubicBezTo>
                <a:cubicBezTo>
                  <a:pt x="381" y="438"/>
                  <a:pt x="395" y="516"/>
                  <a:pt x="402" y="537"/>
                </a:cubicBezTo>
                <a:cubicBezTo>
                  <a:pt x="374" y="551"/>
                  <a:pt x="339" y="558"/>
                  <a:pt x="304" y="558"/>
                </a:cubicBezTo>
                <a:close/>
                <a:moveTo>
                  <a:pt x="445" y="516"/>
                </a:moveTo>
                <a:lnTo>
                  <a:pt x="445" y="516"/>
                </a:lnTo>
                <a:cubicBezTo>
                  <a:pt x="445" y="502"/>
                  <a:pt x="431" y="424"/>
                  <a:pt x="395" y="332"/>
                </a:cubicBezTo>
                <a:cubicBezTo>
                  <a:pt x="480" y="318"/>
                  <a:pt x="551" y="339"/>
                  <a:pt x="558" y="339"/>
                </a:cubicBezTo>
                <a:cubicBezTo>
                  <a:pt x="544" y="417"/>
                  <a:pt x="501" y="473"/>
                  <a:pt x="445" y="516"/>
                </a:cubicBezTo>
                <a:close/>
              </a:path>
            </a:pathLst>
          </a:custGeom>
          <a:solidFill>
            <a:schemeClr val="tx1"/>
          </a:solidFill>
          <a:ln>
            <a:noFill/>
          </a:ln>
          <a:effectLst/>
        </p:spPr>
        <p:txBody>
          <a:bodyPr wrap="none" anchor="ctr"/>
          <a:lstStyle/>
          <a:p>
            <a:endParaRPr lang="en-US"/>
          </a:p>
        </p:txBody>
      </p:sp>
      <p:sp>
        <p:nvSpPr>
          <p:cNvPr id="161" name="Freeform 25"/>
          <p:cNvSpPr>
            <a:spLocks noChangeArrowheads="1"/>
          </p:cNvSpPr>
          <p:nvPr/>
        </p:nvSpPr>
        <p:spPr bwMode="auto">
          <a:xfrm>
            <a:off x="10542714" y="2698728"/>
            <a:ext cx="337997" cy="286188"/>
          </a:xfrm>
          <a:custGeom>
            <a:avLst/>
            <a:gdLst>
              <a:gd name="T0" fmla="*/ 7586 w 602"/>
              <a:gd name="T1" fmla="*/ 183789 h 510"/>
              <a:gd name="T2" fmla="*/ 7586 w 602"/>
              <a:gd name="T3" fmla="*/ 183789 h 510"/>
              <a:gd name="T4" fmla="*/ 209531 w 602"/>
              <a:gd name="T5" fmla="*/ 183789 h 510"/>
              <a:gd name="T6" fmla="*/ 217118 w 602"/>
              <a:gd name="T7" fmla="*/ 176206 h 510"/>
              <a:gd name="T8" fmla="*/ 217118 w 602"/>
              <a:gd name="T9" fmla="*/ 173679 h 510"/>
              <a:gd name="T10" fmla="*/ 209531 w 602"/>
              <a:gd name="T11" fmla="*/ 163207 h 510"/>
              <a:gd name="T12" fmla="*/ 7586 w 602"/>
              <a:gd name="T13" fmla="*/ 163207 h 510"/>
              <a:gd name="T14" fmla="*/ 0 w 602"/>
              <a:gd name="T15" fmla="*/ 173679 h 510"/>
              <a:gd name="T16" fmla="*/ 0 w 602"/>
              <a:gd name="T17" fmla="*/ 176206 h 510"/>
              <a:gd name="T18" fmla="*/ 7586 w 602"/>
              <a:gd name="T19" fmla="*/ 183789 h 510"/>
              <a:gd name="T20" fmla="*/ 40822 w 602"/>
              <a:gd name="T21" fmla="*/ 153097 h 510"/>
              <a:gd name="T22" fmla="*/ 40822 w 602"/>
              <a:gd name="T23" fmla="*/ 153097 h 510"/>
              <a:gd name="T24" fmla="*/ 61414 w 602"/>
              <a:gd name="T25" fmla="*/ 153097 h 510"/>
              <a:gd name="T26" fmla="*/ 71530 w 602"/>
              <a:gd name="T27" fmla="*/ 142987 h 510"/>
              <a:gd name="T28" fmla="*/ 71530 w 602"/>
              <a:gd name="T29" fmla="*/ 10110 h 510"/>
              <a:gd name="T30" fmla="*/ 61414 w 602"/>
              <a:gd name="T31" fmla="*/ 0 h 510"/>
              <a:gd name="T32" fmla="*/ 40822 w 602"/>
              <a:gd name="T33" fmla="*/ 0 h 510"/>
              <a:gd name="T34" fmla="*/ 30707 w 602"/>
              <a:gd name="T35" fmla="*/ 10110 h 510"/>
              <a:gd name="T36" fmla="*/ 30707 w 602"/>
              <a:gd name="T37" fmla="*/ 142987 h 510"/>
              <a:gd name="T38" fmla="*/ 40822 w 602"/>
              <a:gd name="T39" fmla="*/ 153097 h 510"/>
              <a:gd name="T40" fmla="*/ 97179 w 602"/>
              <a:gd name="T41" fmla="*/ 153097 h 510"/>
              <a:gd name="T42" fmla="*/ 97179 w 602"/>
              <a:gd name="T43" fmla="*/ 153097 h 510"/>
              <a:gd name="T44" fmla="*/ 117410 w 602"/>
              <a:gd name="T45" fmla="*/ 153097 h 510"/>
              <a:gd name="T46" fmla="*/ 127525 w 602"/>
              <a:gd name="T47" fmla="*/ 142987 h 510"/>
              <a:gd name="T48" fmla="*/ 127525 w 602"/>
              <a:gd name="T49" fmla="*/ 58856 h 510"/>
              <a:gd name="T50" fmla="*/ 117410 w 602"/>
              <a:gd name="T51" fmla="*/ 48385 h 510"/>
              <a:gd name="T52" fmla="*/ 97179 w 602"/>
              <a:gd name="T53" fmla="*/ 48385 h 510"/>
              <a:gd name="T54" fmla="*/ 86703 w 602"/>
              <a:gd name="T55" fmla="*/ 58856 h 510"/>
              <a:gd name="T56" fmla="*/ 86703 w 602"/>
              <a:gd name="T57" fmla="*/ 142987 h 510"/>
              <a:gd name="T58" fmla="*/ 97179 w 602"/>
              <a:gd name="T59" fmla="*/ 153097 h 510"/>
              <a:gd name="T60" fmla="*/ 155703 w 602"/>
              <a:gd name="T61" fmla="*/ 153097 h 510"/>
              <a:gd name="T62" fmla="*/ 155703 w 602"/>
              <a:gd name="T63" fmla="*/ 153097 h 510"/>
              <a:gd name="T64" fmla="*/ 176295 w 602"/>
              <a:gd name="T65" fmla="*/ 153097 h 510"/>
              <a:gd name="T66" fmla="*/ 186411 w 602"/>
              <a:gd name="T67" fmla="*/ 142987 h 510"/>
              <a:gd name="T68" fmla="*/ 186411 w 602"/>
              <a:gd name="T69" fmla="*/ 107240 h 510"/>
              <a:gd name="T70" fmla="*/ 176295 w 602"/>
              <a:gd name="T71" fmla="*/ 97130 h 510"/>
              <a:gd name="T72" fmla="*/ 155703 w 602"/>
              <a:gd name="T73" fmla="*/ 97130 h 510"/>
              <a:gd name="T74" fmla="*/ 145588 w 602"/>
              <a:gd name="T75" fmla="*/ 107240 h 510"/>
              <a:gd name="T76" fmla="*/ 145588 w 602"/>
              <a:gd name="T77" fmla="*/ 142987 h 510"/>
              <a:gd name="T78" fmla="*/ 155703 w 602"/>
              <a:gd name="T79" fmla="*/ 153097 h 5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10">
                <a:moveTo>
                  <a:pt x="21" y="509"/>
                </a:moveTo>
                <a:lnTo>
                  <a:pt x="21" y="509"/>
                </a:lnTo>
                <a:cubicBezTo>
                  <a:pt x="580" y="509"/>
                  <a:pt x="580" y="509"/>
                  <a:pt x="580" y="509"/>
                </a:cubicBezTo>
                <a:cubicBezTo>
                  <a:pt x="594" y="509"/>
                  <a:pt x="601" y="502"/>
                  <a:pt x="601" y="488"/>
                </a:cubicBezTo>
                <a:cubicBezTo>
                  <a:pt x="601" y="481"/>
                  <a:pt x="601" y="481"/>
                  <a:pt x="601" y="481"/>
                </a:cubicBezTo>
                <a:cubicBezTo>
                  <a:pt x="601" y="467"/>
                  <a:pt x="594" y="452"/>
                  <a:pt x="580" y="452"/>
                </a:cubicBezTo>
                <a:cubicBezTo>
                  <a:pt x="21" y="452"/>
                  <a:pt x="21" y="452"/>
                  <a:pt x="21" y="452"/>
                </a:cubicBezTo>
                <a:cubicBezTo>
                  <a:pt x="7" y="452"/>
                  <a:pt x="0" y="467"/>
                  <a:pt x="0" y="481"/>
                </a:cubicBezTo>
                <a:cubicBezTo>
                  <a:pt x="0" y="488"/>
                  <a:pt x="0" y="488"/>
                  <a:pt x="0" y="488"/>
                </a:cubicBezTo>
                <a:cubicBezTo>
                  <a:pt x="0" y="502"/>
                  <a:pt x="7" y="509"/>
                  <a:pt x="21" y="509"/>
                </a:cubicBezTo>
                <a:close/>
                <a:moveTo>
                  <a:pt x="113" y="424"/>
                </a:moveTo>
                <a:lnTo>
                  <a:pt x="113" y="424"/>
                </a:lnTo>
                <a:cubicBezTo>
                  <a:pt x="170" y="424"/>
                  <a:pt x="170" y="424"/>
                  <a:pt x="170" y="424"/>
                </a:cubicBezTo>
                <a:cubicBezTo>
                  <a:pt x="184" y="424"/>
                  <a:pt x="198" y="417"/>
                  <a:pt x="198" y="396"/>
                </a:cubicBezTo>
                <a:cubicBezTo>
                  <a:pt x="198" y="28"/>
                  <a:pt x="198" y="28"/>
                  <a:pt x="198" y="28"/>
                </a:cubicBezTo>
                <a:cubicBezTo>
                  <a:pt x="198" y="14"/>
                  <a:pt x="184" y="0"/>
                  <a:pt x="170" y="0"/>
                </a:cubicBezTo>
                <a:cubicBezTo>
                  <a:pt x="113" y="0"/>
                  <a:pt x="113" y="0"/>
                  <a:pt x="113" y="0"/>
                </a:cubicBezTo>
                <a:cubicBezTo>
                  <a:pt x="92" y="0"/>
                  <a:pt x="85" y="14"/>
                  <a:pt x="85" y="28"/>
                </a:cubicBezTo>
                <a:cubicBezTo>
                  <a:pt x="85" y="396"/>
                  <a:pt x="85" y="396"/>
                  <a:pt x="85" y="396"/>
                </a:cubicBezTo>
                <a:cubicBezTo>
                  <a:pt x="85" y="417"/>
                  <a:pt x="92" y="424"/>
                  <a:pt x="113" y="424"/>
                </a:cubicBezTo>
                <a:close/>
                <a:moveTo>
                  <a:pt x="269" y="424"/>
                </a:moveTo>
                <a:lnTo>
                  <a:pt x="269" y="424"/>
                </a:lnTo>
                <a:cubicBezTo>
                  <a:pt x="325" y="424"/>
                  <a:pt x="325" y="424"/>
                  <a:pt x="325" y="424"/>
                </a:cubicBezTo>
                <a:cubicBezTo>
                  <a:pt x="346" y="424"/>
                  <a:pt x="353" y="417"/>
                  <a:pt x="353" y="396"/>
                </a:cubicBezTo>
                <a:cubicBezTo>
                  <a:pt x="353" y="163"/>
                  <a:pt x="353" y="163"/>
                  <a:pt x="353" y="163"/>
                </a:cubicBezTo>
                <a:cubicBezTo>
                  <a:pt x="353" y="149"/>
                  <a:pt x="346" y="134"/>
                  <a:pt x="325" y="134"/>
                </a:cubicBezTo>
                <a:cubicBezTo>
                  <a:pt x="269" y="134"/>
                  <a:pt x="269" y="134"/>
                  <a:pt x="269" y="134"/>
                </a:cubicBezTo>
                <a:cubicBezTo>
                  <a:pt x="255" y="134"/>
                  <a:pt x="240" y="149"/>
                  <a:pt x="240" y="163"/>
                </a:cubicBezTo>
                <a:cubicBezTo>
                  <a:pt x="240" y="396"/>
                  <a:pt x="240" y="396"/>
                  <a:pt x="240" y="396"/>
                </a:cubicBezTo>
                <a:cubicBezTo>
                  <a:pt x="240" y="417"/>
                  <a:pt x="255" y="424"/>
                  <a:pt x="269" y="424"/>
                </a:cubicBezTo>
                <a:close/>
                <a:moveTo>
                  <a:pt x="431" y="424"/>
                </a:moveTo>
                <a:lnTo>
                  <a:pt x="431" y="424"/>
                </a:lnTo>
                <a:cubicBezTo>
                  <a:pt x="488" y="424"/>
                  <a:pt x="488" y="424"/>
                  <a:pt x="488" y="424"/>
                </a:cubicBezTo>
                <a:cubicBezTo>
                  <a:pt x="502" y="424"/>
                  <a:pt x="516" y="417"/>
                  <a:pt x="516" y="396"/>
                </a:cubicBezTo>
                <a:cubicBezTo>
                  <a:pt x="516" y="297"/>
                  <a:pt x="516" y="297"/>
                  <a:pt x="516" y="297"/>
                </a:cubicBezTo>
                <a:cubicBezTo>
                  <a:pt x="516" y="276"/>
                  <a:pt x="502" y="269"/>
                  <a:pt x="488" y="269"/>
                </a:cubicBezTo>
                <a:cubicBezTo>
                  <a:pt x="431" y="269"/>
                  <a:pt x="431" y="269"/>
                  <a:pt x="431" y="269"/>
                </a:cubicBezTo>
                <a:cubicBezTo>
                  <a:pt x="417" y="269"/>
                  <a:pt x="403" y="276"/>
                  <a:pt x="403" y="297"/>
                </a:cubicBezTo>
                <a:cubicBezTo>
                  <a:pt x="403" y="396"/>
                  <a:pt x="403" y="396"/>
                  <a:pt x="403" y="396"/>
                </a:cubicBezTo>
                <a:cubicBezTo>
                  <a:pt x="403" y="417"/>
                  <a:pt x="417" y="424"/>
                  <a:pt x="431" y="424"/>
                </a:cubicBezTo>
                <a:close/>
              </a:path>
            </a:pathLst>
          </a:custGeom>
          <a:solidFill>
            <a:schemeClr val="tx1"/>
          </a:solidFill>
          <a:ln>
            <a:noFill/>
          </a:ln>
          <a:effectLst/>
        </p:spPr>
        <p:txBody>
          <a:bodyPr wrap="none" anchor="ctr"/>
          <a:lstStyle/>
          <a:p>
            <a:endParaRPr lang="en-US"/>
          </a:p>
        </p:txBody>
      </p:sp>
      <p:sp>
        <p:nvSpPr>
          <p:cNvPr id="162" name="Freeform 26"/>
          <p:cNvSpPr>
            <a:spLocks noChangeArrowheads="1"/>
          </p:cNvSpPr>
          <p:nvPr/>
        </p:nvSpPr>
        <p:spPr bwMode="auto">
          <a:xfrm>
            <a:off x="9383080" y="2656404"/>
            <a:ext cx="340465" cy="286188"/>
          </a:xfrm>
          <a:custGeom>
            <a:avLst/>
            <a:gdLst>
              <a:gd name="T0" fmla="*/ 208276 w 609"/>
              <a:gd name="T1" fmla="*/ 183789 h 510"/>
              <a:gd name="T2" fmla="*/ 208276 w 609"/>
              <a:gd name="T3" fmla="*/ 183789 h 510"/>
              <a:gd name="T4" fmla="*/ 10072 w 609"/>
              <a:gd name="T5" fmla="*/ 183789 h 510"/>
              <a:gd name="T6" fmla="*/ 0 w 609"/>
              <a:gd name="T7" fmla="*/ 176206 h 510"/>
              <a:gd name="T8" fmla="*/ 0 w 609"/>
              <a:gd name="T9" fmla="*/ 173679 h 510"/>
              <a:gd name="T10" fmla="*/ 10072 w 609"/>
              <a:gd name="T11" fmla="*/ 163207 h 510"/>
              <a:gd name="T12" fmla="*/ 208276 w 609"/>
              <a:gd name="T13" fmla="*/ 163207 h 510"/>
              <a:gd name="T14" fmla="*/ 218707 w 609"/>
              <a:gd name="T15" fmla="*/ 173679 h 510"/>
              <a:gd name="T16" fmla="*/ 218707 w 609"/>
              <a:gd name="T17" fmla="*/ 176206 h 510"/>
              <a:gd name="T18" fmla="*/ 208276 w 609"/>
              <a:gd name="T19" fmla="*/ 183789 h 510"/>
              <a:gd name="T20" fmla="*/ 188131 w 609"/>
              <a:gd name="T21" fmla="*/ 142987 h 510"/>
              <a:gd name="T22" fmla="*/ 188131 w 609"/>
              <a:gd name="T23" fmla="*/ 142987 h 510"/>
              <a:gd name="T24" fmla="*/ 178059 w 609"/>
              <a:gd name="T25" fmla="*/ 153097 h 510"/>
              <a:gd name="T26" fmla="*/ 157556 w 609"/>
              <a:gd name="T27" fmla="*/ 153097 h 510"/>
              <a:gd name="T28" fmla="*/ 147484 w 609"/>
              <a:gd name="T29" fmla="*/ 142987 h 510"/>
              <a:gd name="T30" fmla="*/ 147484 w 609"/>
              <a:gd name="T31" fmla="*/ 71494 h 510"/>
              <a:gd name="T32" fmla="*/ 147484 w 609"/>
              <a:gd name="T33" fmla="*/ 71494 h 510"/>
              <a:gd name="T34" fmla="*/ 147484 w 609"/>
              <a:gd name="T35" fmla="*/ 50912 h 510"/>
              <a:gd name="T36" fmla="*/ 157556 w 609"/>
              <a:gd name="T37" fmla="*/ 40802 h 510"/>
              <a:gd name="T38" fmla="*/ 178059 w 609"/>
              <a:gd name="T39" fmla="*/ 40802 h 510"/>
              <a:gd name="T40" fmla="*/ 188131 w 609"/>
              <a:gd name="T41" fmla="*/ 50912 h 510"/>
              <a:gd name="T42" fmla="*/ 188131 w 609"/>
              <a:gd name="T43" fmla="*/ 122406 h 510"/>
              <a:gd name="T44" fmla="*/ 188131 w 609"/>
              <a:gd name="T45" fmla="*/ 122406 h 510"/>
              <a:gd name="T46" fmla="*/ 188131 w 609"/>
              <a:gd name="T47" fmla="*/ 142987 h 510"/>
              <a:gd name="T48" fmla="*/ 119426 w 609"/>
              <a:gd name="T49" fmla="*/ 153097 h 510"/>
              <a:gd name="T50" fmla="*/ 119426 w 609"/>
              <a:gd name="T51" fmla="*/ 153097 h 510"/>
              <a:gd name="T52" fmla="*/ 99282 w 609"/>
              <a:gd name="T53" fmla="*/ 153097 h 510"/>
              <a:gd name="T54" fmla="*/ 88850 w 609"/>
              <a:gd name="T55" fmla="*/ 142987 h 510"/>
              <a:gd name="T56" fmla="*/ 88850 w 609"/>
              <a:gd name="T57" fmla="*/ 122406 h 510"/>
              <a:gd name="T58" fmla="*/ 88850 w 609"/>
              <a:gd name="T59" fmla="*/ 30692 h 510"/>
              <a:gd name="T60" fmla="*/ 88850 w 609"/>
              <a:gd name="T61" fmla="*/ 10110 h 510"/>
              <a:gd name="T62" fmla="*/ 99282 w 609"/>
              <a:gd name="T63" fmla="*/ 0 h 510"/>
              <a:gd name="T64" fmla="*/ 119426 w 609"/>
              <a:gd name="T65" fmla="*/ 0 h 510"/>
              <a:gd name="T66" fmla="*/ 129498 w 609"/>
              <a:gd name="T67" fmla="*/ 10110 h 510"/>
              <a:gd name="T68" fmla="*/ 129498 w 609"/>
              <a:gd name="T69" fmla="*/ 30692 h 510"/>
              <a:gd name="T70" fmla="*/ 129498 w 609"/>
              <a:gd name="T71" fmla="*/ 122406 h 510"/>
              <a:gd name="T72" fmla="*/ 129498 w 609"/>
              <a:gd name="T73" fmla="*/ 142987 h 510"/>
              <a:gd name="T74" fmla="*/ 119426 w 609"/>
              <a:gd name="T75" fmla="*/ 153097 h 510"/>
              <a:gd name="T76" fmla="*/ 60792 w 609"/>
              <a:gd name="T77" fmla="*/ 153097 h 510"/>
              <a:gd name="T78" fmla="*/ 60792 w 609"/>
              <a:gd name="T79" fmla="*/ 153097 h 510"/>
              <a:gd name="T80" fmla="*/ 40648 w 609"/>
              <a:gd name="T81" fmla="*/ 153097 h 510"/>
              <a:gd name="T82" fmla="*/ 30576 w 609"/>
              <a:gd name="T83" fmla="*/ 142987 h 510"/>
              <a:gd name="T84" fmla="*/ 30576 w 609"/>
              <a:gd name="T85" fmla="*/ 122406 h 510"/>
              <a:gd name="T86" fmla="*/ 30576 w 609"/>
              <a:gd name="T87" fmla="*/ 122406 h 510"/>
              <a:gd name="T88" fmla="*/ 30576 w 609"/>
              <a:gd name="T89" fmla="*/ 102185 h 510"/>
              <a:gd name="T90" fmla="*/ 40648 w 609"/>
              <a:gd name="T91" fmla="*/ 91714 h 510"/>
              <a:gd name="T92" fmla="*/ 60792 w 609"/>
              <a:gd name="T93" fmla="*/ 91714 h 510"/>
              <a:gd name="T94" fmla="*/ 71224 w 609"/>
              <a:gd name="T95" fmla="*/ 102185 h 510"/>
              <a:gd name="T96" fmla="*/ 71224 w 609"/>
              <a:gd name="T97" fmla="*/ 122406 h 510"/>
              <a:gd name="T98" fmla="*/ 71224 w 609"/>
              <a:gd name="T99" fmla="*/ 122406 h 510"/>
              <a:gd name="T100" fmla="*/ 71224 w 609"/>
              <a:gd name="T101" fmla="*/ 142987 h 510"/>
              <a:gd name="T102" fmla="*/ 60792 w 609"/>
              <a:gd name="T103" fmla="*/ 153097 h 5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9" h="510">
                <a:moveTo>
                  <a:pt x="579" y="509"/>
                </a:moveTo>
                <a:lnTo>
                  <a:pt x="579" y="509"/>
                </a:lnTo>
                <a:cubicBezTo>
                  <a:pt x="28" y="509"/>
                  <a:pt x="28" y="509"/>
                  <a:pt x="28" y="509"/>
                </a:cubicBezTo>
                <a:cubicBezTo>
                  <a:pt x="14" y="509"/>
                  <a:pt x="0" y="502"/>
                  <a:pt x="0" y="488"/>
                </a:cubicBezTo>
                <a:cubicBezTo>
                  <a:pt x="0" y="481"/>
                  <a:pt x="0" y="481"/>
                  <a:pt x="0" y="481"/>
                </a:cubicBezTo>
                <a:cubicBezTo>
                  <a:pt x="0" y="467"/>
                  <a:pt x="14" y="452"/>
                  <a:pt x="28" y="452"/>
                </a:cubicBezTo>
                <a:cubicBezTo>
                  <a:pt x="579" y="452"/>
                  <a:pt x="579" y="452"/>
                  <a:pt x="579" y="452"/>
                </a:cubicBezTo>
                <a:cubicBezTo>
                  <a:pt x="594" y="452"/>
                  <a:pt x="608" y="467"/>
                  <a:pt x="608" y="481"/>
                </a:cubicBezTo>
                <a:cubicBezTo>
                  <a:pt x="608" y="488"/>
                  <a:pt x="608" y="488"/>
                  <a:pt x="608" y="488"/>
                </a:cubicBezTo>
                <a:cubicBezTo>
                  <a:pt x="608" y="502"/>
                  <a:pt x="594" y="509"/>
                  <a:pt x="579" y="509"/>
                </a:cubicBezTo>
                <a:close/>
                <a:moveTo>
                  <a:pt x="523" y="396"/>
                </a:moveTo>
                <a:lnTo>
                  <a:pt x="523" y="396"/>
                </a:lnTo>
                <a:cubicBezTo>
                  <a:pt x="523" y="417"/>
                  <a:pt x="509" y="424"/>
                  <a:pt x="495" y="424"/>
                </a:cubicBezTo>
                <a:cubicBezTo>
                  <a:pt x="438" y="424"/>
                  <a:pt x="438" y="424"/>
                  <a:pt x="438" y="424"/>
                </a:cubicBezTo>
                <a:cubicBezTo>
                  <a:pt x="417" y="424"/>
                  <a:pt x="410" y="417"/>
                  <a:pt x="410" y="396"/>
                </a:cubicBezTo>
                <a:cubicBezTo>
                  <a:pt x="410" y="198"/>
                  <a:pt x="410" y="198"/>
                  <a:pt x="410" y="198"/>
                </a:cubicBezTo>
                <a:cubicBezTo>
                  <a:pt x="410" y="141"/>
                  <a:pt x="410" y="141"/>
                  <a:pt x="410" y="141"/>
                </a:cubicBezTo>
                <a:cubicBezTo>
                  <a:pt x="410" y="127"/>
                  <a:pt x="417" y="113"/>
                  <a:pt x="438" y="113"/>
                </a:cubicBezTo>
                <a:cubicBezTo>
                  <a:pt x="495" y="113"/>
                  <a:pt x="495" y="113"/>
                  <a:pt x="495" y="113"/>
                </a:cubicBezTo>
                <a:cubicBezTo>
                  <a:pt x="509" y="113"/>
                  <a:pt x="523" y="127"/>
                  <a:pt x="523" y="141"/>
                </a:cubicBezTo>
                <a:cubicBezTo>
                  <a:pt x="523" y="339"/>
                  <a:pt x="523" y="339"/>
                  <a:pt x="523" y="339"/>
                </a:cubicBezTo>
                <a:lnTo>
                  <a:pt x="523" y="396"/>
                </a:lnTo>
                <a:close/>
                <a:moveTo>
                  <a:pt x="332" y="424"/>
                </a:moveTo>
                <a:lnTo>
                  <a:pt x="332" y="424"/>
                </a:lnTo>
                <a:cubicBezTo>
                  <a:pt x="276" y="424"/>
                  <a:pt x="276" y="424"/>
                  <a:pt x="276" y="424"/>
                </a:cubicBezTo>
                <a:cubicBezTo>
                  <a:pt x="262" y="424"/>
                  <a:pt x="247" y="417"/>
                  <a:pt x="247" y="396"/>
                </a:cubicBezTo>
                <a:cubicBezTo>
                  <a:pt x="247" y="339"/>
                  <a:pt x="247" y="339"/>
                  <a:pt x="247" y="339"/>
                </a:cubicBezTo>
                <a:cubicBezTo>
                  <a:pt x="247" y="85"/>
                  <a:pt x="247" y="85"/>
                  <a:pt x="247" y="85"/>
                </a:cubicBezTo>
                <a:cubicBezTo>
                  <a:pt x="247" y="28"/>
                  <a:pt x="247" y="28"/>
                  <a:pt x="247" y="28"/>
                </a:cubicBezTo>
                <a:cubicBezTo>
                  <a:pt x="247" y="14"/>
                  <a:pt x="262" y="0"/>
                  <a:pt x="276" y="0"/>
                </a:cubicBezTo>
                <a:cubicBezTo>
                  <a:pt x="332" y="0"/>
                  <a:pt x="332" y="0"/>
                  <a:pt x="332" y="0"/>
                </a:cubicBezTo>
                <a:cubicBezTo>
                  <a:pt x="346" y="0"/>
                  <a:pt x="360" y="14"/>
                  <a:pt x="360" y="28"/>
                </a:cubicBezTo>
                <a:cubicBezTo>
                  <a:pt x="360" y="85"/>
                  <a:pt x="360" y="85"/>
                  <a:pt x="360" y="85"/>
                </a:cubicBezTo>
                <a:cubicBezTo>
                  <a:pt x="360" y="339"/>
                  <a:pt x="360" y="339"/>
                  <a:pt x="360" y="339"/>
                </a:cubicBezTo>
                <a:cubicBezTo>
                  <a:pt x="360" y="396"/>
                  <a:pt x="360" y="396"/>
                  <a:pt x="360" y="396"/>
                </a:cubicBezTo>
                <a:cubicBezTo>
                  <a:pt x="360" y="417"/>
                  <a:pt x="346" y="424"/>
                  <a:pt x="332" y="424"/>
                </a:cubicBezTo>
                <a:close/>
                <a:moveTo>
                  <a:pt x="169" y="424"/>
                </a:moveTo>
                <a:lnTo>
                  <a:pt x="169" y="424"/>
                </a:lnTo>
                <a:cubicBezTo>
                  <a:pt x="113" y="424"/>
                  <a:pt x="113" y="424"/>
                  <a:pt x="113" y="424"/>
                </a:cubicBezTo>
                <a:cubicBezTo>
                  <a:pt x="99" y="424"/>
                  <a:pt x="85" y="417"/>
                  <a:pt x="85" y="396"/>
                </a:cubicBezTo>
                <a:cubicBezTo>
                  <a:pt x="85" y="339"/>
                  <a:pt x="85" y="339"/>
                  <a:pt x="85" y="339"/>
                </a:cubicBezTo>
                <a:cubicBezTo>
                  <a:pt x="85" y="283"/>
                  <a:pt x="85" y="283"/>
                  <a:pt x="85" y="283"/>
                </a:cubicBezTo>
                <a:cubicBezTo>
                  <a:pt x="85" y="269"/>
                  <a:pt x="99" y="254"/>
                  <a:pt x="113" y="254"/>
                </a:cubicBezTo>
                <a:cubicBezTo>
                  <a:pt x="169" y="254"/>
                  <a:pt x="169" y="254"/>
                  <a:pt x="169" y="254"/>
                </a:cubicBezTo>
                <a:cubicBezTo>
                  <a:pt x="191" y="254"/>
                  <a:pt x="198" y="269"/>
                  <a:pt x="198" y="283"/>
                </a:cubicBezTo>
                <a:cubicBezTo>
                  <a:pt x="198" y="339"/>
                  <a:pt x="198" y="339"/>
                  <a:pt x="198" y="339"/>
                </a:cubicBezTo>
                <a:cubicBezTo>
                  <a:pt x="198" y="396"/>
                  <a:pt x="198" y="396"/>
                  <a:pt x="198" y="396"/>
                </a:cubicBezTo>
                <a:cubicBezTo>
                  <a:pt x="198" y="417"/>
                  <a:pt x="191" y="424"/>
                  <a:pt x="169" y="424"/>
                </a:cubicBezTo>
                <a:close/>
              </a:path>
            </a:pathLst>
          </a:custGeom>
          <a:solidFill>
            <a:schemeClr val="tx1"/>
          </a:solidFill>
          <a:ln>
            <a:noFill/>
          </a:ln>
          <a:effectLst/>
        </p:spPr>
        <p:txBody>
          <a:bodyPr wrap="none" anchor="ctr"/>
          <a:lstStyle/>
          <a:p>
            <a:endParaRPr lang="en-US"/>
          </a:p>
        </p:txBody>
      </p:sp>
      <p:sp>
        <p:nvSpPr>
          <p:cNvPr id="163" name="Freeform 27"/>
          <p:cNvSpPr>
            <a:spLocks noChangeArrowheads="1"/>
          </p:cNvSpPr>
          <p:nvPr/>
        </p:nvSpPr>
        <p:spPr bwMode="auto">
          <a:xfrm>
            <a:off x="8236145" y="2650667"/>
            <a:ext cx="337998" cy="286188"/>
          </a:xfrm>
          <a:custGeom>
            <a:avLst/>
            <a:gdLst>
              <a:gd name="T0" fmla="*/ 209171 w 602"/>
              <a:gd name="T1" fmla="*/ 183789 h 510"/>
              <a:gd name="T2" fmla="*/ 209171 w 602"/>
              <a:gd name="T3" fmla="*/ 183789 h 510"/>
              <a:gd name="T4" fmla="*/ 7587 w 602"/>
              <a:gd name="T5" fmla="*/ 183789 h 510"/>
              <a:gd name="T6" fmla="*/ 0 w 602"/>
              <a:gd name="T7" fmla="*/ 176206 h 510"/>
              <a:gd name="T8" fmla="*/ 0 w 602"/>
              <a:gd name="T9" fmla="*/ 173679 h 510"/>
              <a:gd name="T10" fmla="*/ 7587 w 602"/>
              <a:gd name="T11" fmla="*/ 163207 h 510"/>
              <a:gd name="T12" fmla="*/ 209171 w 602"/>
              <a:gd name="T13" fmla="*/ 163207 h 510"/>
              <a:gd name="T14" fmla="*/ 217119 w 602"/>
              <a:gd name="T15" fmla="*/ 173679 h 510"/>
              <a:gd name="T16" fmla="*/ 217119 w 602"/>
              <a:gd name="T17" fmla="*/ 176206 h 510"/>
              <a:gd name="T18" fmla="*/ 209171 w 602"/>
              <a:gd name="T19" fmla="*/ 183789 h 510"/>
              <a:gd name="T20" fmla="*/ 175935 w 602"/>
              <a:gd name="T21" fmla="*/ 153097 h 510"/>
              <a:gd name="T22" fmla="*/ 175935 w 602"/>
              <a:gd name="T23" fmla="*/ 153097 h 510"/>
              <a:gd name="T24" fmla="*/ 155704 w 602"/>
              <a:gd name="T25" fmla="*/ 153097 h 510"/>
              <a:gd name="T26" fmla="*/ 145589 w 602"/>
              <a:gd name="T27" fmla="*/ 142987 h 510"/>
              <a:gd name="T28" fmla="*/ 145589 w 602"/>
              <a:gd name="T29" fmla="*/ 10110 h 510"/>
              <a:gd name="T30" fmla="*/ 155704 w 602"/>
              <a:gd name="T31" fmla="*/ 0 h 510"/>
              <a:gd name="T32" fmla="*/ 175935 w 602"/>
              <a:gd name="T33" fmla="*/ 0 h 510"/>
              <a:gd name="T34" fmla="*/ 186411 w 602"/>
              <a:gd name="T35" fmla="*/ 10110 h 510"/>
              <a:gd name="T36" fmla="*/ 186411 w 602"/>
              <a:gd name="T37" fmla="*/ 142987 h 510"/>
              <a:gd name="T38" fmla="*/ 175935 w 602"/>
              <a:gd name="T39" fmla="*/ 153097 h 510"/>
              <a:gd name="T40" fmla="*/ 119939 w 602"/>
              <a:gd name="T41" fmla="*/ 153097 h 510"/>
              <a:gd name="T42" fmla="*/ 119939 w 602"/>
              <a:gd name="T43" fmla="*/ 153097 h 510"/>
              <a:gd name="T44" fmla="*/ 99708 w 602"/>
              <a:gd name="T45" fmla="*/ 153097 h 510"/>
              <a:gd name="T46" fmla="*/ 89232 w 602"/>
              <a:gd name="T47" fmla="*/ 142987 h 510"/>
              <a:gd name="T48" fmla="*/ 89232 w 602"/>
              <a:gd name="T49" fmla="*/ 58856 h 510"/>
              <a:gd name="T50" fmla="*/ 99708 w 602"/>
              <a:gd name="T51" fmla="*/ 48385 h 510"/>
              <a:gd name="T52" fmla="*/ 119939 w 602"/>
              <a:gd name="T53" fmla="*/ 48385 h 510"/>
              <a:gd name="T54" fmla="*/ 130054 w 602"/>
              <a:gd name="T55" fmla="*/ 58856 h 510"/>
              <a:gd name="T56" fmla="*/ 130054 w 602"/>
              <a:gd name="T57" fmla="*/ 142987 h 510"/>
              <a:gd name="T58" fmla="*/ 119939 w 602"/>
              <a:gd name="T59" fmla="*/ 153097 h 510"/>
              <a:gd name="T60" fmla="*/ 61053 w 602"/>
              <a:gd name="T61" fmla="*/ 153097 h 510"/>
              <a:gd name="T62" fmla="*/ 61053 w 602"/>
              <a:gd name="T63" fmla="*/ 153097 h 510"/>
              <a:gd name="T64" fmla="*/ 40823 w 602"/>
              <a:gd name="T65" fmla="*/ 153097 h 510"/>
              <a:gd name="T66" fmla="*/ 30707 w 602"/>
              <a:gd name="T67" fmla="*/ 142987 h 510"/>
              <a:gd name="T68" fmla="*/ 30707 w 602"/>
              <a:gd name="T69" fmla="*/ 107240 h 510"/>
              <a:gd name="T70" fmla="*/ 40823 w 602"/>
              <a:gd name="T71" fmla="*/ 97130 h 510"/>
              <a:gd name="T72" fmla="*/ 61053 w 602"/>
              <a:gd name="T73" fmla="*/ 97130 h 510"/>
              <a:gd name="T74" fmla="*/ 71530 w 602"/>
              <a:gd name="T75" fmla="*/ 107240 h 510"/>
              <a:gd name="T76" fmla="*/ 71530 w 602"/>
              <a:gd name="T77" fmla="*/ 142987 h 510"/>
              <a:gd name="T78" fmla="*/ 61053 w 602"/>
              <a:gd name="T79" fmla="*/ 153097 h 5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10">
                <a:moveTo>
                  <a:pt x="579" y="509"/>
                </a:moveTo>
                <a:lnTo>
                  <a:pt x="579" y="509"/>
                </a:lnTo>
                <a:cubicBezTo>
                  <a:pt x="21" y="509"/>
                  <a:pt x="21" y="509"/>
                  <a:pt x="21" y="509"/>
                </a:cubicBezTo>
                <a:cubicBezTo>
                  <a:pt x="7" y="509"/>
                  <a:pt x="0" y="502"/>
                  <a:pt x="0" y="488"/>
                </a:cubicBezTo>
                <a:cubicBezTo>
                  <a:pt x="0" y="481"/>
                  <a:pt x="0" y="481"/>
                  <a:pt x="0" y="481"/>
                </a:cubicBezTo>
                <a:cubicBezTo>
                  <a:pt x="0" y="467"/>
                  <a:pt x="7" y="452"/>
                  <a:pt x="21" y="452"/>
                </a:cubicBezTo>
                <a:cubicBezTo>
                  <a:pt x="579" y="452"/>
                  <a:pt x="579" y="452"/>
                  <a:pt x="579" y="452"/>
                </a:cubicBezTo>
                <a:cubicBezTo>
                  <a:pt x="594" y="452"/>
                  <a:pt x="601" y="467"/>
                  <a:pt x="601" y="481"/>
                </a:cubicBezTo>
                <a:cubicBezTo>
                  <a:pt x="601" y="488"/>
                  <a:pt x="601" y="488"/>
                  <a:pt x="601" y="488"/>
                </a:cubicBezTo>
                <a:cubicBezTo>
                  <a:pt x="601" y="502"/>
                  <a:pt x="594" y="509"/>
                  <a:pt x="579" y="509"/>
                </a:cubicBezTo>
                <a:close/>
                <a:moveTo>
                  <a:pt x="487" y="424"/>
                </a:moveTo>
                <a:lnTo>
                  <a:pt x="487" y="424"/>
                </a:lnTo>
                <a:cubicBezTo>
                  <a:pt x="431" y="424"/>
                  <a:pt x="431" y="424"/>
                  <a:pt x="431" y="424"/>
                </a:cubicBezTo>
                <a:cubicBezTo>
                  <a:pt x="417" y="424"/>
                  <a:pt x="403" y="417"/>
                  <a:pt x="403" y="396"/>
                </a:cubicBezTo>
                <a:cubicBezTo>
                  <a:pt x="403" y="28"/>
                  <a:pt x="403" y="28"/>
                  <a:pt x="403" y="28"/>
                </a:cubicBezTo>
                <a:cubicBezTo>
                  <a:pt x="403" y="14"/>
                  <a:pt x="417" y="0"/>
                  <a:pt x="431" y="0"/>
                </a:cubicBezTo>
                <a:cubicBezTo>
                  <a:pt x="487" y="0"/>
                  <a:pt x="487" y="0"/>
                  <a:pt x="487" y="0"/>
                </a:cubicBezTo>
                <a:cubicBezTo>
                  <a:pt x="509" y="0"/>
                  <a:pt x="516" y="14"/>
                  <a:pt x="516" y="28"/>
                </a:cubicBezTo>
                <a:cubicBezTo>
                  <a:pt x="516" y="396"/>
                  <a:pt x="516" y="396"/>
                  <a:pt x="516" y="396"/>
                </a:cubicBezTo>
                <a:cubicBezTo>
                  <a:pt x="516" y="417"/>
                  <a:pt x="509" y="424"/>
                  <a:pt x="487" y="424"/>
                </a:cubicBezTo>
                <a:close/>
                <a:moveTo>
                  <a:pt x="332" y="424"/>
                </a:moveTo>
                <a:lnTo>
                  <a:pt x="332" y="424"/>
                </a:lnTo>
                <a:cubicBezTo>
                  <a:pt x="276" y="424"/>
                  <a:pt x="276" y="424"/>
                  <a:pt x="276" y="424"/>
                </a:cubicBezTo>
                <a:cubicBezTo>
                  <a:pt x="254" y="424"/>
                  <a:pt x="247" y="417"/>
                  <a:pt x="247" y="396"/>
                </a:cubicBezTo>
                <a:cubicBezTo>
                  <a:pt x="247" y="163"/>
                  <a:pt x="247" y="163"/>
                  <a:pt x="247" y="163"/>
                </a:cubicBezTo>
                <a:cubicBezTo>
                  <a:pt x="247" y="149"/>
                  <a:pt x="254" y="134"/>
                  <a:pt x="276" y="134"/>
                </a:cubicBezTo>
                <a:cubicBezTo>
                  <a:pt x="332" y="134"/>
                  <a:pt x="332" y="134"/>
                  <a:pt x="332" y="134"/>
                </a:cubicBezTo>
                <a:cubicBezTo>
                  <a:pt x="346" y="134"/>
                  <a:pt x="360" y="149"/>
                  <a:pt x="360" y="163"/>
                </a:cubicBezTo>
                <a:cubicBezTo>
                  <a:pt x="360" y="396"/>
                  <a:pt x="360" y="396"/>
                  <a:pt x="360" y="396"/>
                </a:cubicBezTo>
                <a:cubicBezTo>
                  <a:pt x="360" y="417"/>
                  <a:pt x="346" y="424"/>
                  <a:pt x="332" y="424"/>
                </a:cubicBezTo>
                <a:close/>
                <a:moveTo>
                  <a:pt x="169" y="424"/>
                </a:moveTo>
                <a:lnTo>
                  <a:pt x="169" y="424"/>
                </a:lnTo>
                <a:cubicBezTo>
                  <a:pt x="113" y="424"/>
                  <a:pt x="113" y="424"/>
                  <a:pt x="113" y="424"/>
                </a:cubicBezTo>
                <a:cubicBezTo>
                  <a:pt x="99" y="424"/>
                  <a:pt x="85" y="417"/>
                  <a:pt x="85" y="396"/>
                </a:cubicBezTo>
                <a:cubicBezTo>
                  <a:pt x="85" y="297"/>
                  <a:pt x="85" y="297"/>
                  <a:pt x="85" y="297"/>
                </a:cubicBezTo>
                <a:cubicBezTo>
                  <a:pt x="85" y="276"/>
                  <a:pt x="99" y="269"/>
                  <a:pt x="113" y="269"/>
                </a:cubicBezTo>
                <a:cubicBezTo>
                  <a:pt x="169" y="269"/>
                  <a:pt x="169" y="269"/>
                  <a:pt x="169" y="269"/>
                </a:cubicBezTo>
                <a:cubicBezTo>
                  <a:pt x="184" y="269"/>
                  <a:pt x="198" y="276"/>
                  <a:pt x="198" y="297"/>
                </a:cubicBezTo>
                <a:cubicBezTo>
                  <a:pt x="198" y="396"/>
                  <a:pt x="198" y="396"/>
                  <a:pt x="198" y="396"/>
                </a:cubicBezTo>
                <a:cubicBezTo>
                  <a:pt x="198" y="417"/>
                  <a:pt x="184" y="424"/>
                  <a:pt x="169" y="424"/>
                </a:cubicBezTo>
                <a:close/>
              </a:path>
            </a:pathLst>
          </a:custGeom>
          <a:solidFill>
            <a:schemeClr val="tx1"/>
          </a:solidFill>
          <a:ln>
            <a:noFill/>
          </a:ln>
          <a:effectLst/>
        </p:spPr>
        <p:txBody>
          <a:bodyPr wrap="none" anchor="ctr"/>
          <a:lstStyle/>
          <a:p>
            <a:endParaRPr lang="en-US"/>
          </a:p>
        </p:txBody>
      </p:sp>
      <p:sp>
        <p:nvSpPr>
          <p:cNvPr id="164" name="Freeform 28"/>
          <p:cNvSpPr>
            <a:spLocks noChangeArrowheads="1"/>
          </p:cNvSpPr>
          <p:nvPr/>
        </p:nvSpPr>
        <p:spPr bwMode="auto">
          <a:xfrm>
            <a:off x="7118496" y="2712125"/>
            <a:ext cx="273853" cy="222042"/>
          </a:xfrm>
          <a:custGeom>
            <a:avLst/>
            <a:gdLst>
              <a:gd name="T0" fmla="*/ 168279 w 489"/>
              <a:gd name="T1" fmla="*/ 142515 h 397"/>
              <a:gd name="T2" fmla="*/ 168279 w 489"/>
              <a:gd name="T3" fmla="*/ 142515 h 397"/>
              <a:gd name="T4" fmla="*/ 89365 w 489"/>
              <a:gd name="T5" fmla="*/ 142515 h 397"/>
              <a:gd name="T6" fmla="*/ 81798 w 489"/>
              <a:gd name="T7" fmla="*/ 134957 h 397"/>
              <a:gd name="T8" fmla="*/ 81798 w 489"/>
              <a:gd name="T9" fmla="*/ 132438 h 397"/>
              <a:gd name="T10" fmla="*/ 89365 w 489"/>
              <a:gd name="T11" fmla="*/ 122361 h 397"/>
              <a:gd name="T12" fmla="*/ 168279 w 489"/>
              <a:gd name="T13" fmla="*/ 122361 h 397"/>
              <a:gd name="T14" fmla="*/ 175847 w 489"/>
              <a:gd name="T15" fmla="*/ 132438 h 397"/>
              <a:gd name="T16" fmla="*/ 175847 w 489"/>
              <a:gd name="T17" fmla="*/ 134957 h 397"/>
              <a:gd name="T18" fmla="*/ 168279 w 489"/>
              <a:gd name="T19" fmla="*/ 142515 h 397"/>
              <a:gd name="T20" fmla="*/ 76392 w 489"/>
              <a:gd name="T21" fmla="*/ 79175 h 397"/>
              <a:gd name="T22" fmla="*/ 76392 w 489"/>
              <a:gd name="T23" fmla="*/ 79175 h 397"/>
              <a:gd name="T24" fmla="*/ 76392 w 489"/>
              <a:gd name="T25" fmla="*/ 79175 h 397"/>
              <a:gd name="T26" fmla="*/ 15495 w 489"/>
              <a:gd name="T27" fmla="*/ 139996 h 397"/>
              <a:gd name="T28" fmla="*/ 15495 w 489"/>
              <a:gd name="T29" fmla="*/ 139996 h 397"/>
              <a:gd name="T30" fmla="*/ 10450 w 489"/>
              <a:gd name="T31" fmla="*/ 142515 h 397"/>
              <a:gd name="T32" fmla="*/ 0 w 489"/>
              <a:gd name="T33" fmla="*/ 132438 h 397"/>
              <a:gd name="T34" fmla="*/ 2522 w 489"/>
              <a:gd name="T35" fmla="*/ 127400 h 397"/>
              <a:gd name="T36" fmla="*/ 2522 w 489"/>
              <a:gd name="T37" fmla="*/ 127400 h 397"/>
              <a:gd name="T38" fmla="*/ 56213 w 489"/>
              <a:gd name="T39" fmla="*/ 71258 h 397"/>
              <a:gd name="T40" fmla="*/ 2522 w 489"/>
              <a:gd name="T41" fmla="*/ 17994 h 397"/>
              <a:gd name="T42" fmla="*/ 0 w 489"/>
              <a:gd name="T43" fmla="*/ 10437 h 397"/>
              <a:gd name="T44" fmla="*/ 10450 w 489"/>
              <a:gd name="T45" fmla="*/ 0 h 397"/>
              <a:gd name="T46" fmla="*/ 15495 w 489"/>
              <a:gd name="T47" fmla="*/ 2879 h 397"/>
              <a:gd name="T48" fmla="*/ 15495 w 489"/>
              <a:gd name="T49" fmla="*/ 2879 h 397"/>
              <a:gd name="T50" fmla="*/ 76392 w 489"/>
              <a:gd name="T51" fmla="*/ 63700 h 397"/>
              <a:gd name="T52" fmla="*/ 76392 w 489"/>
              <a:gd name="T53" fmla="*/ 63700 h 397"/>
              <a:gd name="T54" fmla="*/ 81798 w 489"/>
              <a:gd name="T55" fmla="*/ 71258 h 397"/>
              <a:gd name="T56" fmla="*/ 81798 w 489"/>
              <a:gd name="T57" fmla="*/ 71258 h 397"/>
              <a:gd name="T58" fmla="*/ 81798 w 489"/>
              <a:gd name="T59" fmla="*/ 71258 h 397"/>
              <a:gd name="T60" fmla="*/ 76392 w 489"/>
              <a:gd name="T61" fmla="*/ 79175 h 3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9" h="397">
                <a:moveTo>
                  <a:pt x="467" y="396"/>
                </a:moveTo>
                <a:lnTo>
                  <a:pt x="467" y="396"/>
                </a:lnTo>
                <a:cubicBezTo>
                  <a:pt x="248" y="396"/>
                  <a:pt x="248" y="396"/>
                  <a:pt x="248" y="396"/>
                </a:cubicBezTo>
                <a:cubicBezTo>
                  <a:pt x="234" y="396"/>
                  <a:pt x="227" y="389"/>
                  <a:pt x="227" y="375"/>
                </a:cubicBezTo>
                <a:cubicBezTo>
                  <a:pt x="227" y="368"/>
                  <a:pt x="227" y="368"/>
                  <a:pt x="227" y="368"/>
                </a:cubicBezTo>
                <a:cubicBezTo>
                  <a:pt x="227" y="354"/>
                  <a:pt x="234" y="340"/>
                  <a:pt x="248" y="340"/>
                </a:cubicBezTo>
                <a:cubicBezTo>
                  <a:pt x="467" y="340"/>
                  <a:pt x="467" y="340"/>
                  <a:pt x="467" y="340"/>
                </a:cubicBezTo>
                <a:cubicBezTo>
                  <a:pt x="481" y="340"/>
                  <a:pt x="488" y="354"/>
                  <a:pt x="488" y="368"/>
                </a:cubicBezTo>
                <a:cubicBezTo>
                  <a:pt x="488" y="375"/>
                  <a:pt x="488" y="375"/>
                  <a:pt x="488" y="375"/>
                </a:cubicBezTo>
                <a:cubicBezTo>
                  <a:pt x="488" y="389"/>
                  <a:pt x="481" y="396"/>
                  <a:pt x="467" y="396"/>
                </a:cubicBezTo>
                <a:close/>
                <a:moveTo>
                  <a:pt x="212" y="220"/>
                </a:moveTo>
                <a:lnTo>
                  <a:pt x="212" y="220"/>
                </a:lnTo>
                <a:cubicBezTo>
                  <a:pt x="43" y="389"/>
                  <a:pt x="43" y="389"/>
                  <a:pt x="43" y="389"/>
                </a:cubicBezTo>
                <a:cubicBezTo>
                  <a:pt x="43" y="396"/>
                  <a:pt x="36" y="396"/>
                  <a:pt x="29" y="396"/>
                </a:cubicBezTo>
                <a:cubicBezTo>
                  <a:pt x="7" y="396"/>
                  <a:pt x="0" y="389"/>
                  <a:pt x="0" y="368"/>
                </a:cubicBezTo>
                <a:cubicBezTo>
                  <a:pt x="0" y="361"/>
                  <a:pt x="0" y="354"/>
                  <a:pt x="7" y="354"/>
                </a:cubicBezTo>
                <a:cubicBezTo>
                  <a:pt x="156" y="198"/>
                  <a:pt x="156" y="198"/>
                  <a:pt x="156" y="198"/>
                </a:cubicBezTo>
                <a:cubicBezTo>
                  <a:pt x="7" y="50"/>
                  <a:pt x="7" y="50"/>
                  <a:pt x="7" y="50"/>
                </a:cubicBezTo>
                <a:cubicBezTo>
                  <a:pt x="0" y="50"/>
                  <a:pt x="0" y="43"/>
                  <a:pt x="0" y="29"/>
                </a:cubicBezTo>
                <a:cubicBezTo>
                  <a:pt x="0" y="15"/>
                  <a:pt x="7" y="0"/>
                  <a:pt x="29" y="0"/>
                </a:cubicBezTo>
                <a:cubicBezTo>
                  <a:pt x="36" y="0"/>
                  <a:pt x="43" y="8"/>
                  <a:pt x="43" y="8"/>
                </a:cubicBezTo>
                <a:cubicBezTo>
                  <a:pt x="212" y="177"/>
                  <a:pt x="212" y="177"/>
                  <a:pt x="212" y="177"/>
                </a:cubicBezTo>
                <a:cubicBezTo>
                  <a:pt x="220" y="184"/>
                  <a:pt x="227" y="191"/>
                  <a:pt x="227" y="198"/>
                </a:cubicBezTo>
                <a:cubicBezTo>
                  <a:pt x="227" y="206"/>
                  <a:pt x="220" y="213"/>
                  <a:pt x="212" y="220"/>
                </a:cubicBezTo>
                <a:close/>
              </a:path>
            </a:pathLst>
          </a:custGeom>
          <a:solidFill>
            <a:schemeClr val="tx1"/>
          </a:solidFill>
          <a:ln>
            <a:noFill/>
          </a:ln>
          <a:effectLst/>
        </p:spPr>
        <p:txBody>
          <a:bodyPr wrap="none" anchor="ctr"/>
          <a:lstStyle/>
          <a:p>
            <a:endParaRPr lang="en-US"/>
          </a:p>
        </p:txBody>
      </p:sp>
      <p:sp>
        <p:nvSpPr>
          <p:cNvPr id="165" name="Freeform 29"/>
          <p:cNvSpPr>
            <a:spLocks noChangeArrowheads="1"/>
          </p:cNvSpPr>
          <p:nvPr/>
        </p:nvSpPr>
        <p:spPr bwMode="auto">
          <a:xfrm>
            <a:off x="5927446" y="2705746"/>
            <a:ext cx="340465" cy="189969"/>
          </a:xfrm>
          <a:custGeom>
            <a:avLst/>
            <a:gdLst>
              <a:gd name="T0" fmla="*/ 208618 w 608"/>
              <a:gd name="T1" fmla="*/ 20133 h 340"/>
              <a:gd name="T2" fmla="*/ 208618 w 608"/>
              <a:gd name="T3" fmla="*/ 20133 h 340"/>
              <a:gd name="T4" fmla="*/ 107011 w 608"/>
              <a:gd name="T5" fmla="*/ 20133 h 340"/>
              <a:gd name="T6" fmla="*/ 96562 w 608"/>
              <a:gd name="T7" fmla="*/ 10067 h 340"/>
              <a:gd name="T8" fmla="*/ 107011 w 608"/>
              <a:gd name="T9" fmla="*/ 0 h 340"/>
              <a:gd name="T10" fmla="*/ 208618 w 608"/>
              <a:gd name="T11" fmla="*/ 0 h 340"/>
              <a:gd name="T12" fmla="*/ 218707 w 608"/>
              <a:gd name="T13" fmla="*/ 10067 h 340"/>
              <a:gd name="T14" fmla="*/ 208618 w 608"/>
              <a:gd name="T15" fmla="*/ 20133 h 340"/>
              <a:gd name="T16" fmla="*/ 208618 w 608"/>
              <a:gd name="T17" fmla="*/ 101385 h 340"/>
              <a:gd name="T18" fmla="*/ 208618 w 608"/>
              <a:gd name="T19" fmla="*/ 101385 h 340"/>
              <a:gd name="T20" fmla="*/ 218707 w 608"/>
              <a:gd name="T21" fmla="*/ 111811 h 340"/>
              <a:gd name="T22" fmla="*/ 208618 w 608"/>
              <a:gd name="T23" fmla="*/ 121877 h 340"/>
              <a:gd name="T24" fmla="*/ 107011 w 608"/>
              <a:gd name="T25" fmla="*/ 121877 h 340"/>
              <a:gd name="T26" fmla="*/ 96562 w 608"/>
              <a:gd name="T27" fmla="*/ 116844 h 340"/>
              <a:gd name="T28" fmla="*/ 96562 w 608"/>
              <a:gd name="T29" fmla="*/ 116844 h 340"/>
              <a:gd name="T30" fmla="*/ 35670 w 608"/>
              <a:gd name="T31" fmla="*/ 20133 h 340"/>
              <a:gd name="T32" fmla="*/ 10089 w 608"/>
              <a:gd name="T33" fmla="*/ 20133 h 340"/>
              <a:gd name="T34" fmla="*/ 0 w 608"/>
              <a:gd name="T35" fmla="*/ 10067 h 340"/>
              <a:gd name="T36" fmla="*/ 10089 w 608"/>
              <a:gd name="T37" fmla="*/ 0 h 340"/>
              <a:gd name="T38" fmla="*/ 40715 w 608"/>
              <a:gd name="T39" fmla="*/ 0 h 340"/>
              <a:gd name="T40" fmla="*/ 40715 w 608"/>
              <a:gd name="T41" fmla="*/ 0 h 340"/>
              <a:gd name="T42" fmla="*/ 50803 w 608"/>
              <a:gd name="T43" fmla="*/ 5033 h 340"/>
              <a:gd name="T44" fmla="*/ 50803 w 608"/>
              <a:gd name="T45" fmla="*/ 5033 h 340"/>
              <a:gd name="T46" fmla="*/ 112056 w 608"/>
              <a:gd name="T47" fmla="*/ 101385 h 340"/>
              <a:gd name="T48" fmla="*/ 208618 w 608"/>
              <a:gd name="T49" fmla="*/ 101385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8" h="340">
                <a:moveTo>
                  <a:pt x="579" y="56"/>
                </a:moveTo>
                <a:lnTo>
                  <a:pt x="579" y="56"/>
                </a:lnTo>
                <a:cubicBezTo>
                  <a:pt x="297" y="56"/>
                  <a:pt x="297" y="56"/>
                  <a:pt x="297" y="56"/>
                </a:cubicBezTo>
                <a:cubicBezTo>
                  <a:pt x="275" y="56"/>
                  <a:pt x="268" y="49"/>
                  <a:pt x="268" y="28"/>
                </a:cubicBezTo>
                <a:cubicBezTo>
                  <a:pt x="268" y="14"/>
                  <a:pt x="275" y="0"/>
                  <a:pt x="297" y="0"/>
                </a:cubicBezTo>
                <a:cubicBezTo>
                  <a:pt x="579" y="0"/>
                  <a:pt x="579" y="0"/>
                  <a:pt x="579" y="0"/>
                </a:cubicBezTo>
                <a:cubicBezTo>
                  <a:pt x="593" y="0"/>
                  <a:pt x="607" y="14"/>
                  <a:pt x="607" y="28"/>
                </a:cubicBezTo>
                <a:cubicBezTo>
                  <a:pt x="607" y="49"/>
                  <a:pt x="593" y="56"/>
                  <a:pt x="579" y="56"/>
                </a:cubicBezTo>
                <a:close/>
                <a:moveTo>
                  <a:pt x="579" y="282"/>
                </a:moveTo>
                <a:lnTo>
                  <a:pt x="579" y="282"/>
                </a:lnTo>
                <a:cubicBezTo>
                  <a:pt x="593" y="282"/>
                  <a:pt x="607" y="297"/>
                  <a:pt x="607" y="311"/>
                </a:cubicBezTo>
                <a:cubicBezTo>
                  <a:pt x="607" y="332"/>
                  <a:pt x="593" y="339"/>
                  <a:pt x="579" y="339"/>
                </a:cubicBezTo>
                <a:cubicBezTo>
                  <a:pt x="297" y="339"/>
                  <a:pt x="297" y="339"/>
                  <a:pt x="297" y="339"/>
                </a:cubicBezTo>
                <a:cubicBezTo>
                  <a:pt x="282" y="339"/>
                  <a:pt x="275" y="339"/>
                  <a:pt x="268" y="325"/>
                </a:cubicBezTo>
                <a:cubicBezTo>
                  <a:pt x="99" y="56"/>
                  <a:pt x="99" y="56"/>
                  <a:pt x="99" y="56"/>
                </a:cubicBezTo>
                <a:cubicBezTo>
                  <a:pt x="28" y="56"/>
                  <a:pt x="28" y="56"/>
                  <a:pt x="28" y="56"/>
                </a:cubicBezTo>
                <a:cubicBezTo>
                  <a:pt x="14" y="56"/>
                  <a:pt x="0" y="49"/>
                  <a:pt x="0" y="28"/>
                </a:cubicBezTo>
                <a:cubicBezTo>
                  <a:pt x="0" y="14"/>
                  <a:pt x="14" y="0"/>
                  <a:pt x="28" y="0"/>
                </a:cubicBezTo>
                <a:cubicBezTo>
                  <a:pt x="113" y="0"/>
                  <a:pt x="113" y="0"/>
                  <a:pt x="113" y="0"/>
                </a:cubicBezTo>
                <a:cubicBezTo>
                  <a:pt x="127" y="0"/>
                  <a:pt x="134" y="7"/>
                  <a:pt x="141" y="14"/>
                </a:cubicBezTo>
                <a:cubicBezTo>
                  <a:pt x="311" y="282"/>
                  <a:pt x="311" y="282"/>
                  <a:pt x="311" y="282"/>
                </a:cubicBezTo>
                <a:lnTo>
                  <a:pt x="579" y="282"/>
                </a:lnTo>
                <a:close/>
              </a:path>
            </a:pathLst>
          </a:custGeom>
          <a:solidFill>
            <a:schemeClr val="tx1"/>
          </a:solidFill>
          <a:ln>
            <a:noFill/>
          </a:ln>
          <a:effectLst/>
        </p:spPr>
        <p:txBody>
          <a:bodyPr wrap="none" anchor="ctr"/>
          <a:lstStyle/>
          <a:p>
            <a:endParaRPr lang="en-US"/>
          </a:p>
        </p:txBody>
      </p:sp>
      <p:sp>
        <p:nvSpPr>
          <p:cNvPr id="166" name="Freeform 30"/>
          <p:cNvSpPr>
            <a:spLocks noChangeArrowheads="1"/>
          </p:cNvSpPr>
          <p:nvPr/>
        </p:nvSpPr>
        <p:spPr bwMode="auto">
          <a:xfrm>
            <a:off x="4776934" y="2642308"/>
            <a:ext cx="328128" cy="328130"/>
          </a:xfrm>
          <a:custGeom>
            <a:avLst/>
            <a:gdLst>
              <a:gd name="T0" fmla="*/ 170126 w 587"/>
              <a:gd name="T1" fmla="*/ 81290 h 587"/>
              <a:gd name="T2" fmla="*/ 170126 w 587"/>
              <a:gd name="T3" fmla="*/ 81290 h 587"/>
              <a:gd name="T4" fmla="*/ 149984 w 587"/>
              <a:gd name="T5" fmla="*/ 81290 h 587"/>
              <a:gd name="T6" fmla="*/ 149984 w 587"/>
              <a:gd name="T7" fmla="*/ 129488 h 587"/>
              <a:gd name="T8" fmla="*/ 170126 w 587"/>
              <a:gd name="T9" fmla="*/ 129488 h 587"/>
              <a:gd name="T10" fmla="*/ 210769 w 587"/>
              <a:gd name="T11" fmla="*/ 170133 h 587"/>
              <a:gd name="T12" fmla="*/ 170126 w 587"/>
              <a:gd name="T13" fmla="*/ 210778 h 587"/>
              <a:gd name="T14" fmla="*/ 129483 w 587"/>
              <a:gd name="T15" fmla="*/ 170133 h 587"/>
              <a:gd name="T16" fmla="*/ 129483 w 587"/>
              <a:gd name="T17" fmla="*/ 149991 h 587"/>
              <a:gd name="T18" fmla="*/ 81286 w 587"/>
              <a:gd name="T19" fmla="*/ 149991 h 587"/>
              <a:gd name="T20" fmla="*/ 81286 w 587"/>
              <a:gd name="T21" fmla="*/ 170133 h 587"/>
              <a:gd name="T22" fmla="*/ 40643 w 587"/>
              <a:gd name="T23" fmla="*/ 210778 h 587"/>
              <a:gd name="T24" fmla="*/ 0 w 587"/>
              <a:gd name="T25" fmla="*/ 170133 h 587"/>
              <a:gd name="T26" fmla="*/ 40643 w 587"/>
              <a:gd name="T27" fmla="*/ 129488 h 587"/>
              <a:gd name="T28" fmla="*/ 60785 w 587"/>
              <a:gd name="T29" fmla="*/ 129488 h 587"/>
              <a:gd name="T30" fmla="*/ 60785 w 587"/>
              <a:gd name="T31" fmla="*/ 81290 h 587"/>
              <a:gd name="T32" fmla="*/ 40643 w 587"/>
              <a:gd name="T33" fmla="*/ 81290 h 587"/>
              <a:gd name="T34" fmla="*/ 0 w 587"/>
              <a:gd name="T35" fmla="*/ 40645 h 587"/>
              <a:gd name="T36" fmla="*/ 40643 w 587"/>
              <a:gd name="T37" fmla="*/ 0 h 587"/>
              <a:gd name="T38" fmla="*/ 81286 w 587"/>
              <a:gd name="T39" fmla="*/ 40645 h 587"/>
              <a:gd name="T40" fmla="*/ 81286 w 587"/>
              <a:gd name="T41" fmla="*/ 60788 h 587"/>
              <a:gd name="T42" fmla="*/ 129483 w 587"/>
              <a:gd name="T43" fmla="*/ 60788 h 587"/>
              <a:gd name="T44" fmla="*/ 129483 w 587"/>
              <a:gd name="T45" fmla="*/ 40645 h 587"/>
              <a:gd name="T46" fmla="*/ 170126 w 587"/>
              <a:gd name="T47" fmla="*/ 0 h 587"/>
              <a:gd name="T48" fmla="*/ 210769 w 587"/>
              <a:gd name="T49" fmla="*/ 40645 h 587"/>
              <a:gd name="T50" fmla="*/ 170126 w 587"/>
              <a:gd name="T51" fmla="*/ 81290 h 587"/>
              <a:gd name="T52" fmla="*/ 149984 w 587"/>
              <a:gd name="T53" fmla="*/ 170133 h 587"/>
              <a:gd name="T54" fmla="*/ 149984 w 587"/>
              <a:gd name="T55" fmla="*/ 170133 h 587"/>
              <a:gd name="T56" fmla="*/ 170126 w 587"/>
              <a:gd name="T57" fmla="*/ 190636 h 587"/>
              <a:gd name="T58" fmla="*/ 190628 w 587"/>
              <a:gd name="T59" fmla="*/ 170133 h 587"/>
              <a:gd name="T60" fmla="*/ 172644 w 587"/>
              <a:gd name="T61" fmla="*/ 149991 h 587"/>
              <a:gd name="T62" fmla="*/ 172644 w 587"/>
              <a:gd name="T63" fmla="*/ 149991 h 587"/>
              <a:gd name="T64" fmla="*/ 149984 w 587"/>
              <a:gd name="T65" fmla="*/ 149991 h 587"/>
              <a:gd name="T66" fmla="*/ 149984 w 587"/>
              <a:gd name="T67" fmla="*/ 170133 h 587"/>
              <a:gd name="T68" fmla="*/ 60785 w 587"/>
              <a:gd name="T69" fmla="*/ 40645 h 587"/>
              <a:gd name="T70" fmla="*/ 60785 w 587"/>
              <a:gd name="T71" fmla="*/ 40645 h 587"/>
              <a:gd name="T72" fmla="*/ 40643 w 587"/>
              <a:gd name="T73" fmla="*/ 20143 h 587"/>
              <a:gd name="T74" fmla="*/ 20142 w 587"/>
              <a:gd name="T75" fmla="*/ 40645 h 587"/>
              <a:gd name="T76" fmla="*/ 40643 w 587"/>
              <a:gd name="T77" fmla="*/ 60788 h 587"/>
              <a:gd name="T78" fmla="*/ 60785 w 587"/>
              <a:gd name="T79" fmla="*/ 60788 h 587"/>
              <a:gd name="T80" fmla="*/ 60785 w 587"/>
              <a:gd name="T81" fmla="*/ 40645 h 587"/>
              <a:gd name="T82" fmla="*/ 20142 w 587"/>
              <a:gd name="T83" fmla="*/ 170133 h 587"/>
              <a:gd name="T84" fmla="*/ 20142 w 587"/>
              <a:gd name="T85" fmla="*/ 170133 h 587"/>
              <a:gd name="T86" fmla="*/ 40643 w 587"/>
              <a:gd name="T87" fmla="*/ 190636 h 587"/>
              <a:gd name="T88" fmla="*/ 60785 w 587"/>
              <a:gd name="T89" fmla="*/ 170133 h 587"/>
              <a:gd name="T90" fmla="*/ 60785 w 587"/>
              <a:gd name="T91" fmla="*/ 149991 h 587"/>
              <a:gd name="T92" fmla="*/ 40643 w 587"/>
              <a:gd name="T93" fmla="*/ 149991 h 587"/>
              <a:gd name="T94" fmla="*/ 20142 w 587"/>
              <a:gd name="T95" fmla="*/ 170133 h 587"/>
              <a:gd name="T96" fmla="*/ 129483 w 587"/>
              <a:gd name="T97" fmla="*/ 81290 h 587"/>
              <a:gd name="T98" fmla="*/ 129483 w 587"/>
              <a:gd name="T99" fmla="*/ 81290 h 587"/>
              <a:gd name="T100" fmla="*/ 81286 w 587"/>
              <a:gd name="T101" fmla="*/ 81290 h 587"/>
              <a:gd name="T102" fmla="*/ 81286 w 587"/>
              <a:gd name="T103" fmla="*/ 129488 h 587"/>
              <a:gd name="T104" fmla="*/ 129483 w 587"/>
              <a:gd name="T105" fmla="*/ 129488 h 587"/>
              <a:gd name="T106" fmla="*/ 129483 w 587"/>
              <a:gd name="T107" fmla="*/ 81290 h 587"/>
              <a:gd name="T108" fmla="*/ 170126 w 587"/>
              <a:gd name="T109" fmla="*/ 20143 h 587"/>
              <a:gd name="T110" fmla="*/ 170126 w 587"/>
              <a:gd name="T111" fmla="*/ 20143 h 587"/>
              <a:gd name="T112" fmla="*/ 149984 w 587"/>
              <a:gd name="T113" fmla="*/ 40645 h 587"/>
              <a:gd name="T114" fmla="*/ 149984 w 587"/>
              <a:gd name="T115" fmla="*/ 60788 h 587"/>
              <a:gd name="T116" fmla="*/ 170126 w 587"/>
              <a:gd name="T117" fmla="*/ 60788 h 587"/>
              <a:gd name="T118" fmla="*/ 190628 w 587"/>
              <a:gd name="T119" fmla="*/ 40645 h 587"/>
              <a:gd name="T120" fmla="*/ 170126 w 587"/>
              <a:gd name="T121" fmla="*/ 20143 h 5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7" h="587">
                <a:moveTo>
                  <a:pt x="473" y="226"/>
                </a:moveTo>
                <a:lnTo>
                  <a:pt x="473" y="226"/>
                </a:lnTo>
                <a:cubicBezTo>
                  <a:pt x="417" y="226"/>
                  <a:pt x="417" y="226"/>
                  <a:pt x="417" y="226"/>
                </a:cubicBezTo>
                <a:cubicBezTo>
                  <a:pt x="417" y="360"/>
                  <a:pt x="417" y="360"/>
                  <a:pt x="417" y="360"/>
                </a:cubicBezTo>
                <a:cubicBezTo>
                  <a:pt x="473" y="360"/>
                  <a:pt x="473" y="360"/>
                  <a:pt x="473" y="360"/>
                </a:cubicBezTo>
                <a:cubicBezTo>
                  <a:pt x="537" y="360"/>
                  <a:pt x="586" y="410"/>
                  <a:pt x="586" y="473"/>
                </a:cubicBezTo>
                <a:cubicBezTo>
                  <a:pt x="586" y="537"/>
                  <a:pt x="537" y="586"/>
                  <a:pt x="473" y="586"/>
                </a:cubicBezTo>
                <a:cubicBezTo>
                  <a:pt x="410" y="586"/>
                  <a:pt x="360" y="537"/>
                  <a:pt x="360" y="473"/>
                </a:cubicBezTo>
                <a:cubicBezTo>
                  <a:pt x="360" y="417"/>
                  <a:pt x="360" y="417"/>
                  <a:pt x="360" y="417"/>
                </a:cubicBezTo>
                <a:cubicBezTo>
                  <a:pt x="226" y="417"/>
                  <a:pt x="226" y="417"/>
                  <a:pt x="226" y="417"/>
                </a:cubicBezTo>
                <a:cubicBezTo>
                  <a:pt x="226" y="473"/>
                  <a:pt x="226" y="473"/>
                  <a:pt x="226" y="473"/>
                </a:cubicBezTo>
                <a:cubicBezTo>
                  <a:pt x="226" y="537"/>
                  <a:pt x="176" y="586"/>
                  <a:pt x="113" y="586"/>
                </a:cubicBezTo>
                <a:cubicBezTo>
                  <a:pt x="49" y="586"/>
                  <a:pt x="0" y="537"/>
                  <a:pt x="0" y="473"/>
                </a:cubicBezTo>
                <a:cubicBezTo>
                  <a:pt x="0" y="410"/>
                  <a:pt x="49" y="360"/>
                  <a:pt x="113" y="360"/>
                </a:cubicBezTo>
                <a:cubicBezTo>
                  <a:pt x="169" y="360"/>
                  <a:pt x="169" y="360"/>
                  <a:pt x="169" y="360"/>
                </a:cubicBezTo>
                <a:cubicBezTo>
                  <a:pt x="169" y="226"/>
                  <a:pt x="169" y="226"/>
                  <a:pt x="169" y="226"/>
                </a:cubicBezTo>
                <a:cubicBezTo>
                  <a:pt x="113" y="226"/>
                  <a:pt x="113" y="226"/>
                  <a:pt x="113" y="226"/>
                </a:cubicBezTo>
                <a:cubicBezTo>
                  <a:pt x="49" y="226"/>
                  <a:pt x="0" y="176"/>
                  <a:pt x="0" y="113"/>
                </a:cubicBezTo>
                <a:cubicBezTo>
                  <a:pt x="0" y="49"/>
                  <a:pt x="49" y="0"/>
                  <a:pt x="113" y="0"/>
                </a:cubicBezTo>
                <a:cubicBezTo>
                  <a:pt x="176" y="0"/>
                  <a:pt x="226" y="49"/>
                  <a:pt x="226" y="113"/>
                </a:cubicBezTo>
                <a:cubicBezTo>
                  <a:pt x="226" y="169"/>
                  <a:pt x="226" y="169"/>
                  <a:pt x="226" y="169"/>
                </a:cubicBezTo>
                <a:cubicBezTo>
                  <a:pt x="360" y="169"/>
                  <a:pt x="360" y="169"/>
                  <a:pt x="360" y="169"/>
                </a:cubicBezTo>
                <a:cubicBezTo>
                  <a:pt x="360" y="113"/>
                  <a:pt x="360" y="113"/>
                  <a:pt x="360" y="113"/>
                </a:cubicBezTo>
                <a:cubicBezTo>
                  <a:pt x="360" y="49"/>
                  <a:pt x="410" y="0"/>
                  <a:pt x="473" y="0"/>
                </a:cubicBezTo>
                <a:cubicBezTo>
                  <a:pt x="537" y="0"/>
                  <a:pt x="586" y="49"/>
                  <a:pt x="586" y="113"/>
                </a:cubicBezTo>
                <a:cubicBezTo>
                  <a:pt x="586" y="176"/>
                  <a:pt x="537" y="226"/>
                  <a:pt x="473" y="226"/>
                </a:cubicBezTo>
                <a:close/>
                <a:moveTo>
                  <a:pt x="417" y="473"/>
                </a:moveTo>
                <a:lnTo>
                  <a:pt x="417" y="473"/>
                </a:lnTo>
                <a:cubicBezTo>
                  <a:pt x="417" y="502"/>
                  <a:pt x="445" y="530"/>
                  <a:pt x="473" y="530"/>
                </a:cubicBezTo>
                <a:cubicBezTo>
                  <a:pt x="501" y="530"/>
                  <a:pt x="530" y="502"/>
                  <a:pt x="530" y="473"/>
                </a:cubicBezTo>
                <a:cubicBezTo>
                  <a:pt x="530" y="445"/>
                  <a:pt x="508" y="417"/>
                  <a:pt x="480" y="417"/>
                </a:cubicBezTo>
                <a:cubicBezTo>
                  <a:pt x="417" y="417"/>
                  <a:pt x="417" y="417"/>
                  <a:pt x="417" y="417"/>
                </a:cubicBezTo>
                <a:lnTo>
                  <a:pt x="417" y="473"/>
                </a:lnTo>
                <a:close/>
                <a:moveTo>
                  <a:pt x="169" y="113"/>
                </a:moveTo>
                <a:lnTo>
                  <a:pt x="169" y="113"/>
                </a:lnTo>
                <a:cubicBezTo>
                  <a:pt x="169" y="84"/>
                  <a:pt x="148" y="56"/>
                  <a:pt x="113" y="56"/>
                </a:cubicBezTo>
                <a:cubicBezTo>
                  <a:pt x="84" y="56"/>
                  <a:pt x="56" y="84"/>
                  <a:pt x="56" y="113"/>
                </a:cubicBezTo>
                <a:cubicBezTo>
                  <a:pt x="56" y="141"/>
                  <a:pt x="84" y="169"/>
                  <a:pt x="113" y="169"/>
                </a:cubicBezTo>
                <a:cubicBezTo>
                  <a:pt x="169" y="169"/>
                  <a:pt x="169" y="169"/>
                  <a:pt x="169" y="169"/>
                </a:cubicBezTo>
                <a:lnTo>
                  <a:pt x="169" y="113"/>
                </a:lnTo>
                <a:close/>
                <a:moveTo>
                  <a:pt x="56" y="473"/>
                </a:moveTo>
                <a:lnTo>
                  <a:pt x="56" y="473"/>
                </a:lnTo>
                <a:cubicBezTo>
                  <a:pt x="56" y="502"/>
                  <a:pt x="84" y="530"/>
                  <a:pt x="113" y="530"/>
                </a:cubicBezTo>
                <a:cubicBezTo>
                  <a:pt x="148" y="530"/>
                  <a:pt x="169" y="502"/>
                  <a:pt x="169" y="473"/>
                </a:cubicBezTo>
                <a:cubicBezTo>
                  <a:pt x="169" y="417"/>
                  <a:pt x="169" y="417"/>
                  <a:pt x="169" y="417"/>
                </a:cubicBezTo>
                <a:cubicBezTo>
                  <a:pt x="113" y="417"/>
                  <a:pt x="113" y="417"/>
                  <a:pt x="113" y="417"/>
                </a:cubicBezTo>
                <a:cubicBezTo>
                  <a:pt x="84" y="417"/>
                  <a:pt x="56" y="438"/>
                  <a:pt x="56" y="473"/>
                </a:cubicBezTo>
                <a:close/>
                <a:moveTo>
                  <a:pt x="360" y="226"/>
                </a:moveTo>
                <a:lnTo>
                  <a:pt x="360" y="226"/>
                </a:lnTo>
                <a:cubicBezTo>
                  <a:pt x="226" y="226"/>
                  <a:pt x="226" y="226"/>
                  <a:pt x="226" y="226"/>
                </a:cubicBezTo>
                <a:cubicBezTo>
                  <a:pt x="226" y="360"/>
                  <a:pt x="226" y="360"/>
                  <a:pt x="226" y="360"/>
                </a:cubicBezTo>
                <a:cubicBezTo>
                  <a:pt x="360" y="360"/>
                  <a:pt x="360" y="360"/>
                  <a:pt x="360" y="360"/>
                </a:cubicBezTo>
                <a:lnTo>
                  <a:pt x="360" y="226"/>
                </a:lnTo>
                <a:close/>
                <a:moveTo>
                  <a:pt x="473" y="56"/>
                </a:moveTo>
                <a:lnTo>
                  <a:pt x="473" y="56"/>
                </a:lnTo>
                <a:cubicBezTo>
                  <a:pt x="445" y="56"/>
                  <a:pt x="417" y="84"/>
                  <a:pt x="417" y="113"/>
                </a:cubicBezTo>
                <a:cubicBezTo>
                  <a:pt x="417" y="169"/>
                  <a:pt x="417" y="169"/>
                  <a:pt x="417" y="169"/>
                </a:cubicBezTo>
                <a:cubicBezTo>
                  <a:pt x="473" y="169"/>
                  <a:pt x="473" y="169"/>
                  <a:pt x="473" y="169"/>
                </a:cubicBezTo>
                <a:cubicBezTo>
                  <a:pt x="501" y="169"/>
                  <a:pt x="530" y="141"/>
                  <a:pt x="530" y="113"/>
                </a:cubicBezTo>
                <a:cubicBezTo>
                  <a:pt x="530" y="84"/>
                  <a:pt x="501" y="56"/>
                  <a:pt x="473" y="56"/>
                </a:cubicBezTo>
                <a:close/>
              </a:path>
            </a:pathLst>
          </a:custGeom>
          <a:solidFill>
            <a:schemeClr val="tx1"/>
          </a:solidFill>
          <a:ln>
            <a:noFill/>
          </a:ln>
          <a:effectLst/>
        </p:spPr>
        <p:txBody>
          <a:bodyPr wrap="none" anchor="ctr"/>
          <a:lstStyle/>
          <a:p>
            <a:endParaRPr lang="en-US"/>
          </a:p>
        </p:txBody>
      </p:sp>
      <p:sp>
        <p:nvSpPr>
          <p:cNvPr id="167" name="Freeform 31"/>
          <p:cNvSpPr>
            <a:spLocks noChangeArrowheads="1"/>
          </p:cNvSpPr>
          <p:nvPr/>
        </p:nvSpPr>
        <p:spPr bwMode="auto">
          <a:xfrm>
            <a:off x="10522977" y="971733"/>
            <a:ext cx="335530" cy="170232"/>
          </a:xfrm>
          <a:custGeom>
            <a:avLst/>
            <a:gdLst>
              <a:gd name="T0" fmla="*/ 205475 w 601"/>
              <a:gd name="T1" fmla="*/ 48124 h 305"/>
              <a:gd name="T2" fmla="*/ 205475 w 601"/>
              <a:gd name="T3" fmla="*/ 48124 h 305"/>
              <a:gd name="T4" fmla="*/ 195416 w 601"/>
              <a:gd name="T5" fmla="*/ 58539 h 305"/>
              <a:gd name="T6" fmla="*/ 195416 w 601"/>
              <a:gd name="T7" fmla="*/ 73623 h 305"/>
              <a:gd name="T8" fmla="*/ 144407 w 601"/>
              <a:gd name="T9" fmla="*/ 22985 h 305"/>
              <a:gd name="T10" fmla="*/ 144407 w 601"/>
              <a:gd name="T11" fmla="*/ 22985 h 305"/>
              <a:gd name="T12" fmla="*/ 124291 w 601"/>
              <a:gd name="T13" fmla="*/ 2514 h 305"/>
              <a:gd name="T14" fmla="*/ 124291 w 601"/>
              <a:gd name="T15" fmla="*/ 2514 h 305"/>
              <a:gd name="T16" fmla="*/ 116747 w 601"/>
              <a:gd name="T17" fmla="*/ 0 h 305"/>
              <a:gd name="T18" fmla="*/ 111718 w 601"/>
              <a:gd name="T19" fmla="*/ 2514 h 305"/>
              <a:gd name="T20" fmla="*/ 111718 w 601"/>
              <a:gd name="T21" fmla="*/ 2514 h 305"/>
              <a:gd name="T22" fmla="*/ 63223 w 601"/>
              <a:gd name="T23" fmla="*/ 50638 h 305"/>
              <a:gd name="T24" fmla="*/ 15087 w 601"/>
              <a:gd name="T25" fmla="*/ 2514 h 305"/>
              <a:gd name="T26" fmla="*/ 15087 w 601"/>
              <a:gd name="T27" fmla="*/ 2514 h 305"/>
              <a:gd name="T28" fmla="*/ 10058 w 601"/>
              <a:gd name="T29" fmla="*/ 0 h 305"/>
              <a:gd name="T30" fmla="*/ 0 w 601"/>
              <a:gd name="T31" fmla="*/ 10056 h 305"/>
              <a:gd name="T32" fmla="*/ 2515 w 601"/>
              <a:gd name="T33" fmla="*/ 17957 h 305"/>
              <a:gd name="T34" fmla="*/ 2515 w 601"/>
              <a:gd name="T35" fmla="*/ 17957 h 305"/>
              <a:gd name="T36" fmla="*/ 55679 w 601"/>
              <a:gd name="T37" fmla="*/ 71109 h 305"/>
              <a:gd name="T38" fmla="*/ 55679 w 601"/>
              <a:gd name="T39" fmla="*/ 71109 h 305"/>
              <a:gd name="T40" fmla="*/ 63223 w 601"/>
              <a:gd name="T41" fmla="*/ 73623 h 305"/>
              <a:gd name="T42" fmla="*/ 70767 w 601"/>
              <a:gd name="T43" fmla="*/ 71109 h 305"/>
              <a:gd name="T44" fmla="*/ 70767 w 601"/>
              <a:gd name="T45" fmla="*/ 71109 h 305"/>
              <a:gd name="T46" fmla="*/ 116747 w 601"/>
              <a:gd name="T47" fmla="*/ 25499 h 305"/>
              <a:gd name="T48" fmla="*/ 129320 w 601"/>
              <a:gd name="T49" fmla="*/ 38069 h 305"/>
              <a:gd name="T50" fmla="*/ 129320 w 601"/>
              <a:gd name="T51" fmla="*/ 38069 h 305"/>
              <a:gd name="T52" fmla="*/ 131834 w 601"/>
              <a:gd name="T53" fmla="*/ 38069 h 305"/>
              <a:gd name="T54" fmla="*/ 136863 w 601"/>
              <a:gd name="T55" fmla="*/ 43097 h 305"/>
              <a:gd name="T56" fmla="*/ 136863 w 601"/>
              <a:gd name="T57" fmla="*/ 43097 h 305"/>
              <a:gd name="T58" fmla="*/ 179970 w 601"/>
              <a:gd name="T59" fmla="*/ 88707 h 305"/>
              <a:gd name="T60" fmla="*/ 164883 w 601"/>
              <a:gd name="T61" fmla="*/ 88707 h 305"/>
              <a:gd name="T62" fmla="*/ 154824 w 601"/>
              <a:gd name="T63" fmla="*/ 99122 h 305"/>
              <a:gd name="T64" fmla="*/ 164883 w 601"/>
              <a:gd name="T65" fmla="*/ 109178 h 305"/>
              <a:gd name="T66" fmla="*/ 205475 w 601"/>
              <a:gd name="T67" fmla="*/ 109178 h 305"/>
              <a:gd name="T68" fmla="*/ 215533 w 601"/>
              <a:gd name="T69" fmla="*/ 99122 h 305"/>
              <a:gd name="T70" fmla="*/ 215533 w 601"/>
              <a:gd name="T71" fmla="*/ 58539 h 305"/>
              <a:gd name="T72" fmla="*/ 205475 w 601"/>
              <a:gd name="T73" fmla="*/ 48124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1" h="305">
                <a:moveTo>
                  <a:pt x="572" y="134"/>
                </a:moveTo>
                <a:lnTo>
                  <a:pt x="572" y="134"/>
                </a:lnTo>
                <a:cubicBezTo>
                  <a:pt x="558" y="134"/>
                  <a:pt x="544" y="141"/>
                  <a:pt x="544" y="163"/>
                </a:cubicBezTo>
                <a:cubicBezTo>
                  <a:pt x="544" y="205"/>
                  <a:pt x="544" y="205"/>
                  <a:pt x="544" y="205"/>
                </a:cubicBezTo>
                <a:cubicBezTo>
                  <a:pt x="402" y="64"/>
                  <a:pt x="402" y="64"/>
                  <a:pt x="402" y="64"/>
                </a:cubicBezTo>
                <a:cubicBezTo>
                  <a:pt x="346" y="7"/>
                  <a:pt x="346" y="7"/>
                  <a:pt x="346" y="7"/>
                </a:cubicBezTo>
                <a:cubicBezTo>
                  <a:pt x="339" y="0"/>
                  <a:pt x="332" y="0"/>
                  <a:pt x="325" y="0"/>
                </a:cubicBezTo>
                <a:cubicBezTo>
                  <a:pt x="318" y="0"/>
                  <a:pt x="311" y="0"/>
                  <a:pt x="311" y="7"/>
                </a:cubicBezTo>
                <a:cubicBezTo>
                  <a:pt x="176" y="141"/>
                  <a:pt x="176" y="141"/>
                  <a:pt x="176" y="141"/>
                </a:cubicBezTo>
                <a:cubicBezTo>
                  <a:pt x="42" y="7"/>
                  <a:pt x="42" y="7"/>
                  <a:pt x="42" y="7"/>
                </a:cubicBezTo>
                <a:cubicBezTo>
                  <a:pt x="42" y="0"/>
                  <a:pt x="35" y="0"/>
                  <a:pt x="28" y="0"/>
                </a:cubicBezTo>
                <a:cubicBezTo>
                  <a:pt x="7" y="0"/>
                  <a:pt x="0" y="14"/>
                  <a:pt x="0" y="28"/>
                </a:cubicBezTo>
                <a:cubicBezTo>
                  <a:pt x="0" y="35"/>
                  <a:pt x="0" y="43"/>
                  <a:pt x="7" y="50"/>
                </a:cubicBezTo>
                <a:cubicBezTo>
                  <a:pt x="155" y="198"/>
                  <a:pt x="155" y="198"/>
                  <a:pt x="155" y="198"/>
                </a:cubicBezTo>
                <a:cubicBezTo>
                  <a:pt x="162" y="205"/>
                  <a:pt x="169" y="205"/>
                  <a:pt x="176" y="205"/>
                </a:cubicBezTo>
                <a:cubicBezTo>
                  <a:pt x="183" y="205"/>
                  <a:pt x="190" y="205"/>
                  <a:pt x="197" y="198"/>
                </a:cubicBezTo>
                <a:cubicBezTo>
                  <a:pt x="325" y="71"/>
                  <a:pt x="325" y="71"/>
                  <a:pt x="325" y="71"/>
                </a:cubicBezTo>
                <a:cubicBezTo>
                  <a:pt x="360" y="106"/>
                  <a:pt x="360" y="106"/>
                  <a:pt x="360" y="106"/>
                </a:cubicBezTo>
                <a:cubicBezTo>
                  <a:pt x="367" y="106"/>
                  <a:pt x="367" y="106"/>
                  <a:pt x="367" y="106"/>
                </a:cubicBezTo>
                <a:cubicBezTo>
                  <a:pt x="381" y="120"/>
                  <a:pt x="381" y="120"/>
                  <a:pt x="381" y="120"/>
                </a:cubicBezTo>
                <a:cubicBezTo>
                  <a:pt x="501" y="247"/>
                  <a:pt x="501" y="247"/>
                  <a:pt x="501" y="247"/>
                </a:cubicBezTo>
                <a:cubicBezTo>
                  <a:pt x="459" y="247"/>
                  <a:pt x="459" y="247"/>
                  <a:pt x="459" y="247"/>
                </a:cubicBezTo>
                <a:cubicBezTo>
                  <a:pt x="445" y="247"/>
                  <a:pt x="431" y="254"/>
                  <a:pt x="431" y="276"/>
                </a:cubicBezTo>
                <a:cubicBezTo>
                  <a:pt x="431" y="290"/>
                  <a:pt x="445" y="304"/>
                  <a:pt x="459" y="304"/>
                </a:cubicBezTo>
                <a:cubicBezTo>
                  <a:pt x="572" y="304"/>
                  <a:pt x="572" y="304"/>
                  <a:pt x="572" y="304"/>
                </a:cubicBezTo>
                <a:cubicBezTo>
                  <a:pt x="586" y="304"/>
                  <a:pt x="600" y="290"/>
                  <a:pt x="600" y="276"/>
                </a:cubicBezTo>
                <a:cubicBezTo>
                  <a:pt x="600" y="163"/>
                  <a:pt x="600" y="163"/>
                  <a:pt x="600" y="163"/>
                </a:cubicBezTo>
                <a:cubicBezTo>
                  <a:pt x="600" y="141"/>
                  <a:pt x="586" y="134"/>
                  <a:pt x="572" y="134"/>
                </a:cubicBezTo>
              </a:path>
            </a:pathLst>
          </a:custGeom>
          <a:solidFill>
            <a:schemeClr val="tx1"/>
          </a:solidFill>
          <a:ln>
            <a:noFill/>
          </a:ln>
          <a:effectLst/>
        </p:spPr>
        <p:txBody>
          <a:bodyPr wrap="none" anchor="ctr"/>
          <a:lstStyle/>
          <a:p>
            <a:endParaRPr lang="en-US"/>
          </a:p>
        </p:txBody>
      </p:sp>
      <p:sp>
        <p:nvSpPr>
          <p:cNvPr id="168" name="Freeform 32"/>
          <p:cNvSpPr>
            <a:spLocks noChangeArrowheads="1"/>
          </p:cNvSpPr>
          <p:nvPr/>
        </p:nvSpPr>
        <p:spPr bwMode="auto">
          <a:xfrm>
            <a:off x="9383080" y="929409"/>
            <a:ext cx="340465" cy="170232"/>
          </a:xfrm>
          <a:custGeom>
            <a:avLst/>
            <a:gdLst>
              <a:gd name="T0" fmla="*/ 208635 w 609"/>
              <a:gd name="T1" fmla="*/ 61053 h 305"/>
              <a:gd name="T2" fmla="*/ 208635 w 609"/>
              <a:gd name="T3" fmla="*/ 61053 h 305"/>
              <a:gd name="T4" fmla="*/ 198563 w 609"/>
              <a:gd name="T5" fmla="*/ 50638 h 305"/>
              <a:gd name="T6" fmla="*/ 198563 w 609"/>
              <a:gd name="T7" fmla="*/ 35555 h 305"/>
              <a:gd name="T8" fmla="*/ 147484 w 609"/>
              <a:gd name="T9" fmla="*/ 86193 h 305"/>
              <a:gd name="T10" fmla="*/ 147484 w 609"/>
              <a:gd name="T11" fmla="*/ 86193 h 305"/>
              <a:gd name="T12" fmla="*/ 127339 w 609"/>
              <a:gd name="T13" fmla="*/ 104150 h 305"/>
              <a:gd name="T14" fmla="*/ 127339 w 609"/>
              <a:gd name="T15" fmla="*/ 104150 h 305"/>
              <a:gd name="T16" fmla="*/ 119785 w 609"/>
              <a:gd name="T17" fmla="*/ 109178 h 305"/>
              <a:gd name="T18" fmla="*/ 111872 w 609"/>
              <a:gd name="T19" fmla="*/ 104150 h 305"/>
              <a:gd name="T20" fmla="*/ 111872 w 609"/>
              <a:gd name="T21" fmla="*/ 104150 h 305"/>
              <a:gd name="T22" fmla="*/ 66188 w 609"/>
              <a:gd name="T23" fmla="*/ 58539 h 305"/>
              <a:gd name="T24" fmla="*/ 17986 w 609"/>
              <a:gd name="T25" fmla="*/ 104150 h 305"/>
              <a:gd name="T26" fmla="*/ 17986 w 609"/>
              <a:gd name="T27" fmla="*/ 104150 h 305"/>
              <a:gd name="T28" fmla="*/ 10432 w 609"/>
              <a:gd name="T29" fmla="*/ 109178 h 305"/>
              <a:gd name="T30" fmla="*/ 0 w 609"/>
              <a:gd name="T31" fmla="*/ 99122 h 305"/>
              <a:gd name="T32" fmla="*/ 5396 w 609"/>
              <a:gd name="T33" fmla="*/ 91221 h 305"/>
              <a:gd name="T34" fmla="*/ 5396 w 609"/>
              <a:gd name="T35" fmla="*/ 91221 h 305"/>
              <a:gd name="T36" fmla="*/ 58634 w 609"/>
              <a:gd name="T37" fmla="*/ 38069 h 305"/>
              <a:gd name="T38" fmla="*/ 58634 w 609"/>
              <a:gd name="T39" fmla="*/ 38069 h 305"/>
              <a:gd name="T40" fmla="*/ 66188 w 609"/>
              <a:gd name="T41" fmla="*/ 33041 h 305"/>
              <a:gd name="T42" fmla="*/ 71224 w 609"/>
              <a:gd name="T43" fmla="*/ 38069 h 305"/>
              <a:gd name="T44" fmla="*/ 71224 w 609"/>
              <a:gd name="T45" fmla="*/ 38069 h 305"/>
              <a:gd name="T46" fmla="*/ 119785 w 609"/>
              <a:gd name="T47" fmla="*/ 83679 h 305"/>
              <a:gd name="T48" fmla="*/ 132375 w 609"/>
              <a:gd name="T49" fmla="*/ 71109 h 305"/>
              <a:gd name="T50" fmla="*/ 132375 w 609"/>
              <a:gd name="T51" fmla="*/ 71109 h 305"/>
              <a:gd name="T52" fmla="*/ 134893 w 609"/>
              <a:gd name="T53" fmla="*/ 68595 h 305"/>
              <a:gd name="T54" fmla="*/ 139929 w 609"/>
              <a:gd name="T55" fmla="*/ 63567 h 305"/>
              <a:gd name="T56" fmla="*/ 139929 w 609"/>
              <a:gd name="T57" fmla="*/ 63567 h 305"/>
              <a:gd name="T58" fmla="*/ 183095 w 609"/>
              <a:gd name="T59" fmla="*/ 20471 h 305"/>
              <a:gd name="T60" fmla="*/ 167987 w 609"/>
              <a:gd name="T61" fmla="*/ 20471 h 305"/>
              <a:gd name="T62" fmla="*/ 157915 w 609"/>
              <a:gd name="T63" fmla="*/ 10056 h 305"/>
              <a:gd name="T64" fmla="*/ 167987 w 609"/>
              <a:gd name="T65" fmla="*/ 0 h 305"/>
              <a:gd name="T66" fmla="*/ 208635 w 609"/>
              <a:gd name="T67" fmla="*/ 0 h 305"/>
              <a:gd name="T68" fmla="*/ 218707 w 609"/>
              <a:gd name="T69" fmla="*/ 10056 h 305"/>
              <a:gd name="T70" fmla="*/ 218707 w 609"/>
              <a:gd name="T71" fmla="*/ 50638 h 305"/>
              <a:gd name="T72" fmla="*/ 208635 w 609"/>
              <a:gd name="T73" fmla="*/ 61053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305">
                <a:moveTo>
                  <a:pt x="580" y="170"/>
                </a:moveTo>
                <a:lnTo>
                  <a:pt x="580" y="170"/>
                </a:lnTo>
                <a:cubicBezTo>
                  <a:pt x="559" y="170"/>
                  <a:pt x="552" y="156"/>
                  <a:pt x="552" y="141"/>
                </a:cubicBezTo>
                <a:cubicBezTo>
                  <a:pt x="552" y="99"/>
                  <a:pt x="552" y="99"/>
                  <a:pt x="552" y="99"/>
                </a:cubicBezTo>
                <a:cubicBezTo>
                  <a:pt x="410" y="240"/>
                  <a:pt x="410" y="240"/>
                  <a:pt x="410" y="240"/>
                </a:cubicBezTo>
                <a:cubicBezTo>
                  <a:pt x="354" y="290"/>
                  <a:pt x="354" y="290"/>
                  <a:pt x="354" y="290"/>
                </a:cubicBezTo>
                <a:cubicBezTo>
                  <a:pt x="347" y="297"/>
                  <a:pt x="340" y="304"/>
                  <a:pt x="333" y="304"/>
                </a:cubicBezTo>
                <a:cubicBezTo>
                  <a:pt x="326" y="304"/>
                  <a:pt x="318" y="297"/>
                  <a:pt x="311" y="290"/>
                </a:cubicBezTo>
                <a:cubicBezTo>
                  <a:pt x="184" y="163"/>
                  <a:pt x="184" y="163"/>
                  <a:pt x="184" y="163"/>
                </a:cubicBezTo>
                <a:cubicBezTo>
                  <a:pt x="50" y="290"/>
                  <a:pt x="50" y="290"/>
                  <a:pt x="50" y="290"/>
                </a:cubicBezTo>
                <a:cubicBezTo>
                  <a:pt x="43" y="297"/>
                  <a:pt x="36" y="304"/>
                  <a:pt x="29" y="304"/>
                </a:cubicBezTo>
                <a:cubicBezTo>
                  <a:pt x="15" y="304"/>
                  <a:pt x="0" y="290"/>
                  <a:pt x="0" y="276"/>
                </a:cubicBezTo>
                <a:cubicBezTo>
                  <a:pt x="0" y="269"/>
                  <a:pt x="8" y="261"/>
                  <a:pt x="15" y="254"/>
                </a:cubicBezTo>
                <a:cubicBezTo>
                  <a:pt x="163" y="106"/>
                  <a:pt x="163" y="106"/>
                  <a:pt x="163" y="106"/>
                </a:cubicBezTo>
                <a:cubicBezTo>
                  <a:pt x="170" y="99"/>
                  <a:pt x="177" y="92"/>
                  <a:pt x="184" y="92"/>
                </a:cubicBezTo>
                <a:cubicBezTo>
                  <a:pt x="191" y="92"/>
                  <a:pt x="198" y="99"/>
                  <a:pt x="198" y="106"/>
                </a:cubicBezTo>
                <a:cubicBezTo>
                  <a:pt x="333" y="233"/>
                  <a:pt x="333" y="233"/>
                  <a:pt x="333" y="233"/>
                </a:cubicBezTo>
                <a:cubicBezTo>
                  <a:pt x="368" y="198"/>
                  <a:pt x="368" y="198"/>
                  <a:pt x="368" y="198"/>
                </a:cubicBezTo>
                <a:cubicBezTo>
                  <a:pt x="375" y="191"/>
                  <a:pt x="375" y="191"/>
                  <a:pt x="375" y="191"/>
                </a:cubicBezTo>
                <a:cubicBezTo>
                  <a:pt x="389" y="177"/>
                  <a:pt x="389" y="177"/>
                  <a:pt x="389" y="177"/>
                </a:cubicBezTo>
                <a:cubicBezTo>
                  <a:pt x="509" y="57"/>
                  <a:pt x="509" y="57"/>
                  <a:pt x="509" y="57"/>
                </a:cubicBezTo>
                <a:cubicBezTo>
                  <a:pt x="467" y="57"/>
                  <a:pt x="467" y="57"/>
                  <a:pt x="467" y="57"/>
                </a:cubicBezTo>
                <a:cubicBezTo>
                  <a:pt x="446" y="57"/>
                  <a:pt x="439" y="43"/>
                  <a:pt x="439" y="28"/>
                </a:cubicBezTo>
                <a:cubicBezTo>
                  <a:pt x="439" y="14"/>
                  <a:pt x="446" y="0"/>
                  <a:pt x="467" y="0"/>
                </a:cubicBezTo>
                <a:cubicBezTo>
                  <a:pt x="580" y="0"/>
                  <a:pt x="580" y="0"/>
                  <a:pt x="580" y="0"/>
                </a:cubicBezTo>
                <a:cubicBezTo>
                  <a:pt x="594" y="0"/>
                  <a:pt x="608" y="14"/>
                  <a:pt x="608" y="28"/>
                </a:cubicBezTo>
                <a:cubicBezTo>
                  <a:pt x="608" y="141"/>
                  <a:pt x="608" y="141"/>
                  <a:pt x="608" y="141"/>
                </a:cubicBezTo>
                <a:cubicBezTo>
                  <a:pt x="608" y="156"/>
                  <a:pt x="594" y="170"/>
                  <a:pt x="580" y="170"/>
                </a:cubicBezTo>
              </a:path>
            </a:pathLst>
          </a:custGeom>
          <a:solidFill>
            <a:schemeClr val="tx1"/>
          </a:solidFill>
          <a:ln>
            <a:noFill/>
          </a:ln>
          <a:effectLst/>
        </p:spPr>
        <p:txBody>
          <a:bodyPr wrap="none" anchor="ctr"/>
          <a:lstStyle/>
          <a:p>
            <a:endParaRPr lang="en-US"/>
          </a:p>
        </p:txBody>
      </p:sp>
      <p:sp>
        <p:nvSpPr>
          <p:cNvPr id="169" name="Freeform 33"/>
          <p:cNvSpPr>
            <a:spLocks noChangeArrowheads="1"/>
          </p:cNvSpPr>
          <p:nvPr/>
        </p:nvSpPr>
        <p:spPr bwMode="auto">
          <a:xfrm>
            <a:off x="8236145" y="876796"/>
            <a:ext cx="337998" cy="266451"/>
          </a:xfrm>
          <a:custGeom>
            <a:avLst/>
            <a:gdLst>
              <a:gd name="T0" fmla="*/ 155704 w 602"/>
              <a:gd name="T1" fmla="*/ 145462 h 475"/>
              <a:gd name="T2" fmla="*/ 155704 w 602"/>
              <a:gd name="T3" fmla="*/ 145462 h 475"/>
              <a:gd name="T4" fmla="*/ 155704 w 602"/>
              <a:gd name="T5" fmla="*/ 145462 h 475"/>
              <a:gd name="T6" fmla="*/ 92122 w 602"/>
              <a:gd name="T7" fmla="*/ 145462 h 475"/>
              <a:gd name="T8" fmla="*/ 92122 w 602"/>
              <a:gd name="T9" fmla="*/ 145462 h 475"/>
              <a:gd name="T10" fmla="*/ 84174 w 602"/>
              <a:gd name="T11" fmla="*/ 145462 h 475"/>
              <a:gd name="T12" fmla="*/ 71530 w 602"/>
              <a:gd name="T13" fmla="*/ 145462 h 475"/>
              <a:gd name="T14" fmla="*/ 79116 w 602"/>
              <a:gd name="T15" fmla="*/ 153042 h 475"/>
              <a:gd name="T16" fmla="*/ 81645 w 602"/>
              <a:gd name="T17" fmla="*/ 160983 h 475"/>
              <a:gd name="T18" fmla="*/ 71530 w 602"/>
              <a:gd name="T19" fmla="*/ 171089 h 475"/>
              <a:gd name="T20" fmla="*/ 63943 w 602"/>
              <a:gd name="T21" fmla="*/ 166036 h 475"/>
              <a:gd name="T22" fmla="*/ 40823 w 602"/>
              <a:gd name="T23" fmla="*/ 142935 h 475"/>
              <a:gd name="T24" fmla="*/ 38294 w 602"/>
              <a:gd name="T25" fmla="*/ 135355 h 475"/>
              <a:gd name="T26" fmla="*/ 40823 w 602"/>
              <a:gd name="T27" fmla="*/ 130302 h 475"/>
              <a:gd name="T28" fmla="*/ 63943 w 602"/>
              <a:gd name="T29" fmla="*/ 104675 h 475"/>
              <a:gd name="T30" fmla="*/ 71530 w 602"/>
              <a:gd name="T31" fmla="*/ 102148 h 475"/>
              <a:gd name="T32" fmla="*/ 81645 w 602"/>
              <a:gd name="T33" fmla="*/ 112255 h 475"/>
              <a:gd name="T34" fmla="*/ 79116 w 602"/>
              <a:gd name="T35" fmla="*/ 119835 h 475"/>
              <a:gd name="T36" fmla="*/ 71530 w 602"/>
              <a:gd name="T37" fmla="*/ 124888 h 475"/>
              <a:gd name="T38" fmla="*/ 79116 w 602"/>
              <a:gd name="T39" fmla="*/ 124888 h 475"/>
              <a:gd name="T40" fmla="*/ 79116 w 602"/>
              <a:gd name="T41" fmla="*/ 124888 h 475"/>
              <a:gd name="T42" fmla="*/ 89593 w 602"/>
              <a:gd name="T43" fmla="*/ 124888 h 475"/>
              <a:gd name="T44" fmla="*/ 89593 w 602"/>
              <a:gd name="T45" fmla="*/ 124888 h 475"/>
              <a:gd name="T46" fmla="*/ 155704 w 602"/>
              <a:gd name="T47" fmla="*/ 124888 h 475"/>
              <a:gd name="T48" fmla="*/ 196527 w 602"/>
              <a:gd name="T49" fmla="*/ 84101 h 475"/>
              <a:gd name="T50" fmla="*/ 196527 w 602"/>
              <a:gd name="T51" fmla="*/ 61361 h 475"/>
              <a:gd name="T52" fmla="*/ 207003 w 602"/>
              <a:gd name="T53" fmla="*/ 51255 h 475"/>
              <a:gd name="T54" fmla="*/ 217119 w 602"/>
              <a:gd name="T55" fmla="*/ 61361 h 475"/>
              <a:gd name="T56" fmla="*/ 217119 w 602"/>
              <a:gd name="T57" fmla="*/ 84101 h 475"/>
              <a:gd name="T58" fmla="*/ 155704 w 602"/>
              <a:gd name="T59" fmla="*/ 145462 h 475"/>
              <a:gd name="T60" fmla="*/ 153175 w 602"/>
              <a:gd name="T61" fmla="*/ 63888 h 475"/>
              <a:gd name="T62" fmla="*/ 153175 w 602"/>
              <a:gd name="T63" fmla="*/ 63888 h 475"/>
              <a:gd name="T64" fmla="*/ 145589 w 602"/>
              <a:gd name="T65" fmla="*/ 68941 h 475"/>
              <a:gd name="T66" fmla="*/ 135473 w 602"/>
              <a:gd name="T67" fmla="*/ 58834 h 475"/>
              <a:gd name="T68" fmla="*/ 140531 w 602"/>
              <a:gd name="T69" fmla="*/ 51255 h 475"/>
              <a:gd name="T70" fmla="*/ 145589 w 602"/>
              <a:gd name="T71" fmla="*/ 43314 h 475"/>
              <a:gd name="T72" fmla="*/ 140531 w 602"/>
              <a:gd name="T73" fmla="*/ 43314 h 475"/>
              <a:gd name="T74" fmla="*/ 140531 w 602"/>
              <a:gd name="T75" fmla="*/ 43314 h 475"/>
              <a:gd name="T76" fmla="*/ 130416 w 602"/>
              <a:gd name="T77" fmla="*/ 43314 h 475"/>
              <a:gd name="T78" fmla="*/ 130416 w 602"/>
              <a:gd name="T79" fmla="*/ 43314 h 475"/>
              <a:gd name="T80" fmla="*/ 61415 w 602"/>
              <a:gd name="T81" fmla="*/ 43314 h 475"/>
              <a:gd name="T82" fmla="*/ 20592 w 602"/>
              <a:gd name="T83" fmla="*/ 84101 h 475"/>
              <a:gd name="T84" fmla="*/ 20592 w 602"/>
              <a:gd name="T85" fmla="*/ 109728 h 475"/>
              <a:gd name="T86" fmla="*/ 10477 w 602"/>
              <a:gd name="T87" fmla="*/ 119835 h 475"/>
              <a:gd name="T88" fmla="*/ 0 w 602"/>
              <a:gd name="T89" fmla="*/ 109728 h 475"/>
              <a:gd name="T90" fmla="*/ 0 w 602"/>
              <a:gd name="T91" fmla="*/ 84101 h 475"/>
              <a:gd name="T92" fmla="*/ 61415 w 602"/>
              <a:gd name="T93" fmla="*/ 23101 h 475"/>
              <a:gd name="T94" fmla="*/ 61415 w 602"/>
              <a:gd name="T95" fmla="*/ 23101 h 475"/>
              <a:gd name="T96" fmla="*/ 125358 w 602"/>
              <a:gd name="T97" fmla="*/ 23101 h 475"/>
              <a:gd name="T98" fmla="*/ 125358 w 602"/>
              <a:gd name="T99" fmla="*/ 23101 h 475"/>
              <a:gd name="T100" fmla="*/ 132945 w 602"/>
              <a:gd name="T101" fmla="*/ 23101 h 475"/>
              <a:gd name="T102" fmla="*/ 145589 w 602"/>
              <a:gd name="T103" fmla="*/ 23101 h 475"/>
              <a:gd name="T104" fmla="*/ 140531 w 602"/>
              <a:gd name="T105" fmla="*/ 18047 h 475"/>
              <a:gd name="T106" fmla="*/ 135473 w 602"/>
              <a:gd name="T107" fmla="*/ 10107 h 475"/>
              <a:gd name="T108" fmla="*/ 145589 w 602"/>
              <a:gd name="T109" fmla="*/ 0 h 475"/>
              <a:gd name="T110" fmla="*/ 153175 w 602"/>
              <a:gd name="T111" fmla="*/ 2527 h 475"/>
              <a:gd name="T112" fmla="*/ 176296 w 602"/>
              <a:gd name="T113" fmla="*/ 28154 h 475"/>
              <a:gd name="T114" fmla="*/ 181354 w 602"/>
              <a:gd name="T115" fmla="*/ 33207 h 475"/>
              <a:gd name="T116" fmla="*/ 176296 w 602"/>
              <a:gd name="T117" fmla="*/ 40787 h 475"/>
              <a:gd name="T118" fmla="*/ 153175 w 602"/>
              <a:gd name="T119" fmla="*/ 63888 h 4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2" h="475">
                <a:moveTo>
                  <a:pt x="431" y="403"/>
                </a:moveTo>
                <a:lnTo>
                  <a:pt x="431" y="403"/>
                </a:lnTo>
                <a:cubicBezTo>
                  <a:pt x="255" y="403"/>
                  <a:pt x="255" y="403"/>
                  <a:pt x="255" y="403"/>
                </a:cubicBezTo>
                <a:cubicBezTo>
                  <a:pt x="233" y="403"/>
                  <a:pt x="233" y="403"/>
                  <a:pt x="233" y="403"/>
                </a:cubicBezTo>
                <a:cubicBezTo>
                  <a:pt x="198" y="403"/>
                  <a:pt x="198" y="403"/>
                  <a:pt x="198" y="403"/>
                </a:cubicBezTo>
                <a:cubicBezTo>
                  <a:pt x="219" y="424"/>
                  <a:pt x="219" y="424"/>
                  <a:pt x="219" y="424"/>
                </a:cubicBezTo>
                <a:cubicBezTo>
                  <a:pt x="226" y="431"/>
                  <a:pt x="226" y="439"/>
                  <a:pt x="226" y="446"/>
                </a:cubicBezTo>
                <a:cubicBezTo>
                  <a:pt x="226" y="460"/>
                  <a:pt x="212" y="474"/>
                  <a:pt x="198" y="474"/>
                </a:cubicBezTo>
                <a:cubicBezTo>
                  <a:pt x="191" y="474"/>
                  <a:pt x="184" y="467"/>
                  <a:pt x="177" y="460"/>
                </a:cubicBezTo>
                <a:cubicBezTo>
                  <a:pt x="113" y="396"/>
                  <a:pt x="113" y="396"/>
                  <a:pt x="113" y="396"/>
                </a:cubicBezTo>
                <a:cubicBezTo>
                  <a:pt x="106" y="389"/>
                  <a:pt x="106" y="382"/>
                  <a:pt x="106" y="375"/>
                </a:cubicBezTo>
                <a:cubicBezTo>
                  <a:pt x="106" y="368"/>
                  <a:pt x="106" y="361"/>
                  <a:pt x="113" y="361"/>
                </a:cubicBezTo>
                <a:cubicBezTo>
                  <a:pt x="177" y="290"/>
                  <a:pt x="177" y="290"/>
                  <a:pt x="177" y="290"/>
                </a:cubicBezTo>
                <a:cubicBezTo>
                  <a:pt x="184" y="283"/>
                  <a:pt x="191" y="283"/>
                  <a:pt x="198" y="283"/>
                </a:cubicBezTo>
                <a:cubicBezTo>
                  <a:pt x="212" y="283"/>
                  <a:pt x="226" y="297"/>
                  <a:pt x="226" y="311"/>
                </a:cubicBezTo>
                <a:cubicBezTo>
                  <a:pt x="226" y="318"/>
                  <a:pt x="226" y="325"/>
                  <a:pt x="219" y="332"/>
                </a:cubicBezTo>
                <a:cubicBezTo>
                  <a:pt x="198" y="346"/>
                  <a:pt x="198" y="346"/>
                  <a:pt x="198" y="346"/>
                </a:cubicBezTo>
                <a:cubicBezTo>
                  <a:pt x="219" y="346"/>
                  <a:pt x="219" y="346"/>
                  <a:pt x="219" y="346"/>
                </a:cubicBezTo>
                <a:cubicBezTo>
                  <a:pt x="248" y="346"/>
                  <a:pt x="248" y="346"/>
                  <a:pt x="248" y="346"/>
                </a:cubicBezTo>
                <a:cubicBezTo>
                  <a:pt x="431" y="346"/>
                  <a:pt x="431" y="346"/>
                  <a:pt x="431" y="346"/>
                </a:cubicBezTo>
                <a:cubicBezTo>
                  <a:pt x="495" y="346"/>
                  <a:pt x="544" y="297"/>
                  <a:pt x="544" y="233"/>
                </a:cubicBezTo>
                <a:cubicBezTo>
                  <a:pt x="544" y="170"/>
                  <a:pt x="544" y="170"/>
                  <a:pt x="544" y="170"/>
                </a:cubicBezTo>
                <a:cubicBezTo>
                  <a:pt x="544" y="156"/>
                  <a:pt x="559" y="142"/>
                  <a:pt x="573" y="142"/>
                </a:cubicBezTo>
                <a:cubicBezTo>
                  <a:pt x="594" y="142"/>
                  <a:pt x="601" y="156"/>
                  <a:pt x="601" y="170"/>
                </a:cubicBezTo>
                <a:cubicBezTo>
                  <a:pt x="601" y="233"/>
                  <a:pt x="601" y="233"/>
                  <a:pt x="601" y="233"/>
                </a:cubicBezTo>
                <a:cubicBezTo>
                  <a:pt x="601" y="332"/>
                  <a:pt x="530" y="403"/>
                  <a:pt x="431" y="403"/>
                </a:cubicBezTo>
                <a:close/>
                <a:moveTo>
                  <a:pt x="424" y="177"/>
                </a:moveTo>
                <a:lnTo>
                  <a:pt x="424" y="177"/>
                </a:lnTo>
                <a:cubicBezTo>
                  <a:pt x="417" y="184"/>
                  <a:pt x="410" y="191"/>
                  <a:pt x="403" y="191"/>
                </a:cubicBezTo>
                <a:cubicBezTo>
                  <a:pt x="389" y="191"/>
                  <a:pt x="375" y="177"/>
                  <a:pt x="375" y="163"/>
                </a:cubicBezTo>
                <a:cubicBezTo>
                  <a:pt x="375" y="156"/>
                  <a:pt x="382" y="149"/>
                  <a:pt x="389" y="142"/>
                </a:cubicBezTo>
                <a:cubicBezTo>
                  <a:pt x="403" y="120"/>
                  <a:pt x="403" y="120"/>
                  <a:pt x="403" y="120"/>
                </a:cubicBezTo>
                <a:cubicBezTo>
                  <a:pt x="389" y="120"/>
                  <a:pt x="389" y="120"/>
                  <a:pt x="389" y="120"/>
                </a:cubicBezTo>
                <a:cubicBezTo>
                  <a:pt x="361" y="120"/>
                  <a:pt x="361" y="120"/>
                  <a:pt x="361" y="120"/>
                </a:cubicBezTo>
                <a:cubicBezTo>
                  <a:pt x="170" y="120"/>
                  <a:pt x="170" y="120"/>
                  <a:pt x="170" y="120"/>
                </a:cubicBezTo>
                <a:cubicBezTo>
                  <a:pt x="106" y="120"/>
                  <a:pt x="57" y="170"/>
                  <a:pt x="57" y="233"/>
                </a:cubicBezTo>
                <a:cubicBezTo>
                  <a:pt x="57" y="304"/>
                  <a:pt x="57" y="304"/>
                  <a:pt x="57" y="304"/>
                </a:cubicBezTo>
                <a:cubicBezTo>
                  <a:pt x="57" y="318"/>
                  <a:pt x="43" y="332"/>
                  <a:pt x="29" y="332"/>
                </a:cubicBezTo>
                <a:cubicBezTo>
                  <a:pt x="15" y="332"/>
                  <a:pt x="0" y="318"/>
                  <a:pt x="0" y="304"/>
                </a:cubicBezTo>
                <a:cubicBezTo>
                  <a:pt x="0" y="233"/>
                  <a:pt x="0" y="233"/>
                  <a:pt x="0" y="233"/>
                </a:cubicBezTo>
                <a:cubicBezTo>
                  <a:pt x="0" y="142"/>
                  <a:pt x="78" y="64"/>
                  <a:pt x="170" y="64"/>
                </a:cubicBezTo>
                <a:cubicBezTo>
                  <a:pt x="347" y="64"/>
                  <a:pt x="347" y="64"/>
                  <a:pt x="347" y="64"/>
                </a:cubicBezTo>
                <a:cubicBezTo>
                  <a:pt x="368" y="64"/>
                  <a:pt x="368" y="64"/>
                  <a:pt x="368" y="64"/>
                </a:cubicBezTo>
                <a:cubicBezTo>
                  <a:pt x="403" y="64"/>
                  <a:pt x="403" y="64"/>
                  <a:pt x="403" y="64"/>
                </a:cubicBezTo>
                <a:cubicBezTo>
                  <a:pt x="389" y="50"/>
                  <a:pt x="389" y="50"/>
                  <a:pt x="389" y="50"/>
                </a:cubicBezTo>
                <a:cubicBezTo>
                  <a:pt x="382" y="43"/>
                  <a:pt x="375" y="35"/>
                  <a:pt x="375" y="28"/>
                </a:cubicBezTo>
                <a:cubicBezTo>
                  <a:pt x="375" y="14"/>
                  <a:pt x="389" y="0"/>
                  <a:pt x="403" y="0"/>
                </a:cubicBezTo>
                <a:cubicBezTo>
                  <a:pt x="410" y="0"/>
                  <a:pt x="417" y="0"/>
                  <a:pt x="424" y="7"/>
                </a:cubicBezTo>
                <a:cubicBezTo>
                  <a:pt x="488" y="78"/>
                  <a:pt x="488" y="78"/>
                  <a:pt x="488" y="78"/>
                </a:cubicBezTo>
                <a:cubicBezTo>
                  <a:pt x="495" y="78"/>
                  <a:pt x="502" y="85"/>
                  <a:pt x="502" y="92"/>
                </a:cubicBezTo>
                <a:cubicBezTo>
                  <a:pt x="502" y="99"/>
                  <a:pt x="495" y="106"/>
                  <a:pt x="488" y="113"/>
                </a:cubicBezTo>
                <a:lnTo>
                  <a:pt x="424" y="177"/>
                </a:lnTo>
                <a:close/>
              </a:path>
            </a:pathLst>
          </a:custGeom>
          <a:solidFill>
            <a:schemeClr val="tx1"/>
          </a:solidFill>
          <a:ln>
            <a:noFill/>
          </a:ln>
          <a:effectLst/>
        </p:spPr>
        <p:txBody>
          <a:bodyPr wrap="none" anchor="ctr"/>
          <a:lstStyle/>
          <a:p>
            <a:endParaRPr lang="en-US"/>
          </a:p>
        </p:txBody>
      </p:sp>
      <p:sp>
        <p:nvSpPr>
          <p:cNvPr id="170" name="Freeform 34"/>
          <p:cNvSpPr>
            <a:spLocks noChangeArrowheads="1"/>
          </p:cNvSpPr>
          <p:nvPr/>
        </p:nvSpPr>
        <p:spPr bwMode="auto">
          <a:xfrm>
            <a:off x="7086424" y="871642"/>
            <a:ext cx="337997" cy="335530"/>
          </a:xfrm>
          <a:custGeom>
            <a:avLst/>
            <a:gdLst>
              <a:gd name="T0" fmla="*/ 207002 w 602"/>
              <a:gd name="T1" fmla="*/ 40594 h 601"/>
              <a:gd name="T2" fmla="*/ 207002 w 602"/>
              <a:gd name="T3" fmla="*/ 40594 h 601"/>
              <a:gd name="T4" fmla="*/ 196526 w 602"/>
              <a:gd name="T5" fmla="*/ 40594 h 601"/>
              <a:gd name="T6" fmla="*/ 196526 w 602"/>
              <a:gd name="T7" fmla="*/ 96275 h 601"/>
              <a:gd name="T8" fmla="*/ 196526 w 602"/>
              <a:gd name="T9" fmla="*/ 144412 h 601"/>
              <a:gd name="T10" fmla="*/ 196526 w 602"/>
              <a:gd name="T11" fmla="*/ 154830 h 601"/>
              <a:gd name="T12" fmla="*/ 186411 w 602"/>
              <a:gd name="T13" fmla="*/ 164889 h 601"/>
              <a:gd name="T14" fmla="*/ 132944 w 602"/>
              <a:gd name="T15" fmla="*/ 164889 h 601"/>
              <a:gd name="T16" fmla="*/ 166180 w 602"/>
              <a:gd name="T17" fmla="*/ 197938 h 601"/>
              <a:gd name="T18" fmla="*/ 166180 w 602"/>
              <a:gd name="T19" fmla="*/ 197938 h 601"/>
              <a:gd name="T20" fmla="*/ 168709 w 602"/>
              <a:gd name="T21" fmla="*/ 205482 h 601"/>
              <a:gd name="T22" fmla="*/ 158232 w 602"/>
              <a:gd name="T23" fmla="*/ 215541 h 601"/>
              <a:gd name="T24" fmla="*/ 153175 w 602"/>
              <a:gd name="T25" fmla="*/ 213026 h 601"/>
              <a:gd name="T26" fmla="*/ 153175 w 602"/>
              <a:gd name="T27" fmla="*/ 213026 h 601"/>
              <a:gd name="T28" fmla="*/ 117410 w 602"/>
              <a:gd name="T29" fmla="*/ 180336 h 601"/>
              <a:gd name="T30" fmla="*/ 117410 w 602"/>
              <a:gd name="T31" fmla="*/ 205482 h 601"/>
              <a:gd name="T32" fmla="*/ 107294 w 602"/>
              <a:gd name="T33" fmla="*/ 215541 h 601"/>
              <a:gd name="T34" fmla="*/ 97179 w 602"/>
              <a:gd name="T35" fmla="*/ 205482 h 601"/>
              <a:gd name="T36" fmla="*/ 97179 w 602"/>
              <a:gd name="T37" fmla="*/ 180336 h 601"/>
              <a:gd name="T38" fmla="*/ 63943 w 602"/>
              <a:gd name="T39" fmla="*/ 213026 h 601"/>
              <a:gd name="T40" fmla="*/ 63943 w 602"/>
              <a:gd name="T41" fmla="*/ 213026 h 601"/>
              <a:gd name="T42" fmla="*/ 56357 w 602"/>
              <a:gd name="T43" fmla="*/ 215541 h 601"/>
              <a:gd name="T44" fmla="*/ 45880 w 602"/>
              <a:gd name="T45" fmla="*/ 205482 h 601"/>
              <a:gd name="T46" fmla="*/ 51299 w 602"/>
              <a:gd name="T47" fmla="*/ 197938 h 601"/>
              <a:gd name="T48" fmla="*/ 51299 w 602"/>
              <a:gd name="T49" fmla="*/ 197938 h 601"/>
              <a:gd name="T50" fmla="*/ 84174 w 602"/>
              <a:gd name="T51" fmla="*/ 164889 h 601"/>
              <a:gd name="T52" fmla="*/ 30707 w 602"/>
              <a:gd name="T53" fmla="*/ 164889 h 601"/>
              <a:gd name="T54" fmla="*/ 20592 w 602"/>
              <a:gd name="T55" fmla="*/ 154830 h 601"/>
              <a:gd name="T56" fmla="*/ 20592 w 602"/>
              <a:gd name="T57" fmla="*/ 144412 h 601"/>
              <a:gd name="T58" fmla="*/ 20592 w 602"/>
              <a:gd name="T59" fmla="*/ 96275 h 601"/>
              <a:gd name="T60" fmla="*/ 20592 w 602"/>
              <a:gd name="T61" fmla="*/ 40594 h 601"/>
              <a:gd name="T62" fmla="*/ 10477 w 602"/>
              <a:gd name="T63" fmla="*/ 40594 h 601"/>
              <a:gd name="T64" fmla="*/ 0 w 602"/>
              <a:gd name="T65" fmla="*/ 30176 h 601"/>
              <a:gd name="T66" fmla="*/ 10477 w 602"/>
              <a:gd name="T67" fmla="*/ 20117 h 601"/>
              <a:gd name="T68" fmla="*/ 97179 w 602"/>
              <a:gd name="T69" fmla="*/ 20117 h 601"/>
              <a:gd name="T70" fmla="*/ 97179 w 602"/>
              <a:gd name="T71" fmla="*/ 10059 h 601"/>
              <a:gd name="T72" fmla="*/ 107294 w 602"/>
              <a:gd name="T73" fmla="*/ 0 h 601"/>
              <a:gd name="T74" fmla="*/ 117410 w 602"/>
              <a:gd name="T75" fmla="*/ 10059 h 601"/>
              <a:gd name="T76" fmla="*/ 117410 w 602"/>
              <a:gd name="T77" fmla="*/ 20117 h 601"/>
              <a:gd name="T78" fmla="*/ 207002 w 602"/>
              <a:gd name="T79" fmla="*/ 20117 h 601"/>
              <a:gd name="T80" fmla="*/ 217118 w 602"/>
              <a:gd name="T81" fmla="*/ 30176 h 601"/>
              <a:gd name="T82" fmla="*/ 207002 w 602"/>
              <a:gd name="T83" fmla="*/ 40594 h 601"/>
              <a:gd name="T84" fmla="*/ 176295 w 602"/>
              <a:gd name="T85" fmla="*/ 86216 h 601"/>
              <a:gd name="T86" fmla="*/ 176295 w 602"/>
              <a:gd name="T87" fmla="*/ 86216 h 601"/>
              <a:gd name="T88" fmla="*/ 176295 w 602"/>
              <a:gd name="T89" fmla="*/ 76158 h 601"/>
              <a:gd name="T90" fmla="*/ 176295 w 602"/>
              <a:gd name="T91" fmla="*/ 40594 h 601"/>
              <a:gd name="T92" fmla="*/ 40822 w 602"/>
              <a:gd name="T93" fmla="*/ 40594 h 601"/>
              <a:gd name="T94" fmla="*/ 40822 w 602"/>
              <a:gd name="T95" fmla="*/ 76158 h 601"/>
              <a:gd name="T96" fmla="*/ 40822 w 602"/>
              <a:gd name="T97" fmla="*/ 86216 h 601"/>
              <a:gd name="T98" fmla="*/ 40822 w 602"/>
              <a:gd name="T99" fmla="*/ 144412 h 601"/>
              <a:gd name="T100" fmla="*/ 176295 w 602"/>
              <a:gd name="T101" fmla="*/ 144412 h 601"/>
              <a:gd name="T102" fmla="*/ 176295 w 602"/>
              <a:gd name="T103" fmla="*/ 86216 h 6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2" h="601">
                <a:moveTo>
                  <a:pt x="573" y="113"/>
                </a:moveTo>
                <a:lnTo>
                  <a:pt x="573" y="113"/>
                </a:lnTo>
                <a:cubicBezTo>
                  <a:pt x="544" y="113"/>
                  <a:pt x="544" y="113"/>
                  <a:pt x="544" y="113"/>
                </a:cubicBezTo>
                <a:cubicBezTo>
                  <a:pt x="544" y="268"/>
                  <a:pt x="544" y="268"/>
                  <a:pt x="544" y="268"/>
                </a:cubicBezTo>
                <a:cubicBezTo>
                  <a:pt x="544" y="402"/>
                  <a:pt x="544" y="402"/>
                  <a:pt x="544" y="402"/>
                </a:cubicBezTo>
                <a:cubicBezTo>
                  <a:pt x="544" y="431"/>
                  <a:pt x="544" y="431"/>
                  <a:pt x="544" y="431"/>
                </a:cubicBezTo>
                <a:cubicBezTo>
                  <a:pt x="544" y="445"/>
                  <a:pt x="530" y="459"/>
                  <a:pt x="516" y="459"/>
                </a:cubicBezTo>
                <a:cubicBezTo>
                  <a:pt x="368" y="459"/>
                  <a:pt x="368" y="459"/>
                  <a:pt x="368" y="459"/>
                </a:cubicBezTo>
                <a:cubicBezTo>
                  <a:pt x="460" y="551"/>
                  <a:pt x="460" y="551"/>
                  <a:pt x="460" y="551"/>
                </a:cubicBezTo>
                <a:cubicBezTo>
                  <a:pt x="467" y="558"/>
                  <a:pt x="467" y="565"/>
                  <a:pt x="467" y="572"/>
                </a:cubicBezTo>
                <a:cubicBezTo>
                  <a:pt x="467" y="586"/>
                  <a:pt x="460" y="600"/>
                  <a:pt x="438" y="600"/>
                </a:cubicBezTo>
                <a:cubicBezTo>
                  <a:pt x="431" y="600"/>
                  <a:pt x="424" y="600"/>
                  <a:pt x="424" y="593"/>
                </a:cubicBezTo>
                <a:cubicBezTo>
                  <a:pt x="325" y="502"/>
                  <a:pt x="325" y="502"/>
                  <a:pt x="325" y="502"/>
                </a:cubicBezTo>
                <a:cubicBezTo>
                  <a:pt x="325" y="572"/>
                  <a:pt x="325" y="572"/>
                  <a:pt x="325" y="572"/>
                </a:cubicBezTo>
                <a:cubicBezTo>
                  <a:pt x="325" y="586"/>
                  <a:pt x="318" y="600"/>
                  <a:pt x="297" y="600"/>
                </a:cubicBezTo>
                <a:cubicBezTo>
                  <a:pt x="283" y="600"/>
                  <a:pt x="269" y="586"/>
                  <a:pt x="269" y="572"/>
                </a:cubicBezTo>
                <a:cubicBezTo>
                  <a:pt x="269" y="502"/>
                  <a:pt x="269" y="502"/>
                  <a:pt x="269" y="502"/>
                </a:cubicBezTo>
                <a:cubicBezTo>
                  <a:pt x="177" y="593"/>
                  <a:pt x="177" y="593"/>
                  <a:pt x="177" y="593"/>
                </a:cubicBezTo>
                <a:cubicBezTo>
                  <a:pt x="170" y="600"/>
                  <a:pt x="163" y="600"/>
                  <a:pt x="156" y="600"/>
                </a:cubicBezTo>
                <a:cubicBezTo>
                  <a:pt x="142" y="600"/>
                  <a:pt x="127" y="586"/>
                  <a:pt x="127" y="572"/>
                </a:cubicBezTo>
                <a:cubicBezTo>
                  <a:pt x="127" y="565"/>
                  <a:pt x="135" y="558"/>
                  <a:pt x="142" y="551"/>
                </a:cubicBezTo>
                <a:cubicBezTo>
                  <a:pt x="233" y="459"/>
                  <a:pt x="233" y="459"/>
                  <a:pt x="233" y="459"/>
                </a:cubicBezTo>
                <a:cubicBezTo>
                  <a:pt x="85" y="459"/>
                  <a:pt x="85" y="459"/>
                  <a:pt x="85" y="459"/>
                </a:cubicBezTo>
                <a:cubicBezTo>
                  <a:pt x="64" y="459"/>
                  <a:pt x="57" y="445"/>
                  <a:pt x="57" y="431"/>
                </a:cubicBezTo>
                <a:cubicBezTo>
                  <a:pt x="57" y="402"/>
                  <a:pt x="57" y="402"/>
                  <a:pt x="57" y="402"/>
                </a:cubicBezTo>
                <a:cubicBezTo>
                  <a:pt x="57" y="268"/>
                  <a:pt x="57" y="268"/>
                  <a:pt x="57" y="268"/>
                </a:cubicBezTo>
                <a:cubicBezTo>
                  <a:pt x="57" y="113"/>
                  <a:pt x="57" y="113"/>
                  <a:pt x="57" y="113"/>
                </a:cubicBezTo>
                <a:cubicBezTo>
                  <a:pt x="29" y="113"/>
                  <a:pt x="29" y="113"/>
                  <a:pt x="29" y="113"/>
                </a:cubicBezTo>
                <a:cubicBezTo>
                  <a:pt x="7" y="113"/>
                  <a:pt x="0" y="98"/>
                  <a:pt x="0" y="84"/>
                </a:cubicBezTo>
                <a:cubicBezTo>
                  <a:pt x="0" y="63"/>
                  <a:pt x="7" y="56"/>
                  <a:pt x="29" y="56"/>
                </a:cubicBezTo>
                <a:cubicBezTo>
                  <a:pt x="269" y="56"/>
                  <a:pt x="269" y="56"/>
                  <a:pt x="269" y="56"/>
                </a:cubicBezTo>
                <a:cubicBezTo>
                  <a:pt x="269" y="28"/>
                  <a:pt x="269" y="28"/>
                  <a:pt x="269" y="28"/>
                </a:cubicBezTo>
                <a:cubicBezTo>
                  <a:pt x="269" y="7"/>
                  <a:pt x="283" y="0"/>
                  <a:pt x="297" y="0"/>
                </a:cubicBezTo>
                <a:cubicBezTo>
                  <a:pt x="318" y="0"/>
                  <a:pt x="325" y="7"/>
                  <a:pt x="325" y="28"/>
                </a:cubicBezTo>
                <a:cubicBezTo>
                  <a:pt x="325" y="56"/>
                  <a:pt x="325" y="56"/>
                  <a:pt x="325" y="56"/>
                </a:cubicBezTo>
                <a:cubicBezTo>
                  <a:pt x="573" y="56"/>
                  <a:pt x="573" y="56"/>
                  <a:pt x="573" y="56"/>
                </a:cubicBezTo>
                <a:cubicBezTo>
                  <a:pt x="587" y="56"/>
                  <a:pt x="601" y="63"/>
                  <a:pt x="601" y="84"/>
                </a:cubicBezTo>
                <a:cubicBezTo>
                  <a:pt x="601" y="98"/>
                  <a:pt x="587" y="113"/>
                  <a:pt x="573" y="113"/>
                </a:cubicBezTo>
                <a:close/>
                <a:moveTo>
                  <a:pt x="488" y="240"/>
                </a:moveTo>
                <a:lnTo>
                  <a:pt x="488" y="240"/>
                </a:lnTo>
                <a:cubicBezTo>
                  <a:pt x="488" y="212"/>
                  <a:pt x="488" y="212"/>
                  <a:pt x="488" y="212"/>
                </a:cubicBezTo>
                <a:cubicBezTo>
                  <a:pt x="488" y="113"/>
                  <a:pt x="488" y="113"/>
                  <a:pt x="488" y="113"/>
                </a:cubicBezTo>
                <a:cubicBezTo>
                  <a:pt x="113" y="113"/>
                  <a:pt x="113" y="113"/>
                  <a:pt x="113" y="113"/>
                </a:cubicBezTo>
                <a:cubicBezTo>
                  <a:pt x="113" y="212"/>
                  <a:pt x="113" y="212"/>
                  <a:pt x="113" y="212"/>
                </a:cubicBezTo>
                <a:cubicBezTo>
                  <a:pt x="113" y="240"/>
                  <a:pt x="113" y="240"/>
                  <a:pt x="113" y="240"/>
                </a:cubicBezTo>
                <a:cubicBezTo>
                  <a:pt x="113" y="402"/>
                  <a:pt x="113" y="402"/>
                  <a:pt x="113" y="402"/>
                </a:cubicBezTo>
                <a:cubicBezTo>
                  <a:pt x="488" y="402"/>
                  <a:pt x="488" y="402"/>
                  <a:pt x="488" y="402"/>
                </a:cubicBezTo>
                <a:lnTo>
                  <a:pt x="488" y="240"/>
                </a:lnTo>
                <a:close/>
              </a:path>
            </a:pathLst>
          </a:custGeom>
          <a:solidFill>
            <a:schemeClr val="tx1"/>
          </a:solidFill>
          <a:ln>
            <a:noFill/>
          </a:ln>
          <a:effectLst/>
        </p:spPr>
        <p:txBody>
          <a:bodyPr wrap="none" anchor="ctr"/>
          <a:lstStyle/>
          <a:p>
            <a:endParaRPr lang="en-US"/>
          </a:p>
        </p:txBody>
      </p:sp>
      <p:sp>
        <p:nvSpPr>
          <p:cNvPr id="171" name="Freeform 35"/>
          <p:cNvSpPr>
            <a:spLocks noChangeArrowheads="1"/>
          </p:cNvSpPr>
          <p:nvPr/>
        </p:nvSpPr>
        <p:spPr bwMode="auto">
          <a:xfrm>
            <a:off x="5927446" y="847993"/>
            <a:ext cx="340465" cy="335530"/>
          </a:xfrm>
          <a:custGeom>
            <a:avLst/>
            <a:gdLst>
              <a:gd name="T0" fmla="*/ 10072 w 609"/>
              <a:gd name="T1" fmla="*/ 65740 h 601"/>
              <a:gd name="T2" fmla="*/ 10072 w 609"/>
              <a:gd name="T3" fmla="*/ 65740 h 601"/>
              <a:gd name="T4" fmla="*/ 58634 w 609"/>
              <a:gd name="T5" fmla="*/ 65740 h 601"/>
              <a:gd name="T6" fmla="*/ 58634 w 609"/>
              <a:gd name="T7" fmla="*/ 86216 h 601"/>
              <a:gd name="T8" fmla="*/ 20504 w 609"/>
              <a:gd name="T9" fmla="*/ 86216 h 601"/>
              <a:gd name="T10" fmla="*/ 20504 w 609"/>
              <a:gd name="T11" fmla="*/ 195424 h 601"/>
              <a:gd name="T12" fmla="*/ 56116 w 609"/>
              <a:gd name="T13" fmla="*/ 195424 h 601"/>
              <a:gd name="T14" fmla="*/ 56116 w 609"/>
              <a:gd name="T15" fmla="*/ 195424 h 601"/>
              <a:gd name="T16" fmla="*/ 99282 w 609"/>
              <a:gd name="T17" fmla="*/ 195424 h 601"/>
              <a:gd name="T18" fmla="*/ 99282 w 609"/>
              <a:gd name="T19" fmla="*/ 195424 h 601"/>
              <a:gd name="T20" fmla="*/ 129857 w 609"/>
              <a:gd name="T21" fmla="*/ 195424 h 601"/>
              <a:gd name="T22" fmla="*/ 129857 w 609"/>
              <a:gd name="T23" fmla="*/ 157345 h 601"/>
              <a:gd name="T24" fmla="*/ 150002 w 609"/>
              <a:gd name="T25" fmla="*/ 157345 h 601"/>
              <a:gd name="T26" fmla="*/ 150002 w 609"/>
              <a:gd name="T27" fmla="*/ 205482 h 601"/>
              <a:gd name="T28" fmla="*/ 139929 w 609"/>
              <a:gd name="T29" fmla="*/ 215541 h 601"/>
              <a:gd name="T30" fmla="*/ 101800 w 609"/>
              <a:gd name="T31" fmla="*/ 215541 h 601"/>
              <a:gd name="T32" fmla="*/ 101800 w 609"/>
              <a:gd name="T33" fmla="*/ 215541 h 601"/>
              <a:gd name="T34" fmla="*/ 45684 w 609"/>
              <a:gd name="T35" fmla="*/ 215541 h 601"/>
              <a:gd name="T36" fmla="*/ 45684 w 609"/>
              <a:gd name="T37" fmla="*/ 215541 h 601"/>
              <a:gd name="T38" fmla="*/ 10072 w 609"/>
              <a:gd name="T39" fmla="*/ 215541 h 601"/>
              <a:gd name="T40" fmla="*/ 0 w 609"/>
              <a:gd name="T41" fmla="*/ 205482 h 601"/>
              <a:gd name="T42" fmla="*/ 0 w 609"/>
              <a:gd name="T43" fmla="*/ 76158 h 601"/>
              <a:gd name="T44" fmla="*/ 10072 w 609"/>
              <a:gd name="T45" fmla="*/ 65740 h 601"/>
              <a:gd name="T46" fmla="*/ 111872 w 609"/>
              <a:gd name="T47" fmla="*/ 146927 h 601"/>
              <a:gd name="T48" fmla="*/ 111872 w 609"/>
              <a:gd name="T49" fmla="*/ 146927 h 601"/>
              <a:gd name="T50" fmla="*/ 111872 w 609"/>
              <a:gd name="T51" fmla="*/ 146927 h 601"/>
              <a:gd name="T52" fmla="*/ 78778 w 609"/>
              <a:gd name="T53" fmla="*/ 146927 h 601"/>
              <a:gd name="T54" fmla="*/ 68706 w 609"/>
              <a:gd name="T55" fmla="*/ 136868 h 601"/>
              <a:gd name="T56" fmla="*/ 68706 w 609"/>
              <a:gd name="T57" fmla="*/ 10059 h 601"/>
              <a:gd name="T58" fmla="*/ 78778 w 609"/>
              <a:gd name="T59" fmla="*/ 0 h 601"/>
              <a:gd name="T60" fmla="*/ 208635 w 609"/>
              <a:gd name="T61" fmla="*/ 0 h 601"/>
              <a:gd name="T62" fmla="*/ 218707 w 609"/>
              <a:gd name="T63" fmla="*/ 10059 h 601"/>
              <a:gd name="T64" fmla="*/ 218707 w 609"/>
              <a:gd name="T65" fmla="*/ 136868 h 601"/>
              <a:gd name="T66" fmla="*/ 208635 w 609"/>
              <a:gd name="T67" fmla="*/ 146927 h 601"/>
              <a:gd name="T68" fmla="*/ 170505 w 609"/>
              <a:gd name="T69" fmla="*/ 146927 h 601"/>
              <a:gd name="T70" fmla="*/ 170505 w 609"/>
              <a:gd name="T71" fmla="*/ 146927 h 601"/>
              <a:gd name="T72" fmla="*/ 111872 w 609"/>
              <a:gd name="T73" fmla="*/ 146927 h 601"/>
              <a:gd name="T74" fmla="*/ 198203 w 609"/>
              <a:gd name="T75" fmla="*/ 126810 h 601"/>
              <a:gd name="T76" fmla="*/ 198203 w 609"/>
              <a:gd name="T77" fmla="*/ 126810 h 601"/>
              <a:gd name="T78" fmla="*/ 198203 w 609"/>
              <a:gd name="T79" fmla="*/ 20117 h 601"/>
              <a:gd name="T80" fmla="*/ 88850 w 609"/>
              <a:gd name="T81" fmla="*/ 20117 h 601"/>
              <a:gd name="T82" fmla="*/ 88850 w 609"/>
              <a:gd name="T83" fmla="*/ 126810 h 601"/>
              <a:gd name="T84" fmla="*/ 121944 w 609"/>
              <a:gd name="T85" fmla="*/ 126810 h 601"/>
              <a:gd name="T86" fmla="*/ 121944 w 609"/>
              <a:gd name="T87" fmla="*/ 126810 h 601"/>
              <a:gd name="T88" fmla="*/ 167987 w 609"/>
              <a:gd name="T89" fmla="*/ 126810 h 601"/>
              <a:gd name="T90" fmla="*/ 167987 w 609"/>
              <a:gd name="T91" fmla="*/ 126810 h 601"/>
              <a:gd name="T92" fmla="*/ 198203 w 609"/>
              <a:gd name="T93" fmla="*/ 126810 h 6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601">
                <a:moveTo>
                  <a:pt x="28" y="183"/>
                </a:moveTo>
                <a:lnTo>
                  <a:pt x="28" y="183"/>
                </a:lnTo>
                <a:cubicBezTo>
                  <a:pt x="163" y="183"/>
                  <a:pt x="163" y="183"/>
                  <a:pt x="163" y="183"/>
                </a:cubicBezTo>
                <a:cubicBezTo>
                  <a:pt x="163" y="240"/>
                  <a:pt x="163" y="240"/>
                  <a:pt x="163" y="240"/>
                </a:cubicBezTo>
                <a:cubicBezTo>
                  <a:pt x="57" y="240"/>
                  <a:pt x="57" y="240"/>
                  <a:pt x="57" y="240"/>
                </a:cubicBezTo>
                <a:cubicBezTo>
                  <a:pt x="57" y="544"/>
                  <a:pt x="57" y="544"/>
                  <a:pt x="57" y="544"/>
                </a:cubicBezTo>
                <a:cubicBezTo>
                  <a:pt x="156" y="544"/>
                  <a:pt x="156" y="544"/>
                  <a:pt x="156" y="544"/>
                </a:cubicBezTo>
                <a:cubicBezTo>
                  <a:pt x="276" y="544"/>
                  <a:pt x="276" y="544"/>
                  <a:pt x="276" y="544"/>
                </a:cubicBezTo>
                <a:cubicBezTo>
                  <a:pt x="361" y="544"/>
                  <a:pt x="361" y="544"/>
                  <a:pt x="361" y="544"/>
                </a:cubicBezTo>
                <a:cubicBezTo>
                  <a:pt x="361" y="438"/>
                  <a:pt x="361" y="438"/>
                  <a:pt x="361" y="438"/>
                </a:cubicBezTo>
                <a:cubicBezTo>
                  <a:pt x="417" y="438"/>
                  <a:pt x="417" y="438"/>
                  <a:pt x="417" y="438"/>
                </a:cubicBezTo>
                <a:cubicBezTo>
                  <a:pt x="417" y="572"/>
                  <a:pt x="417" y="572"/>
                  <a:pt x="417" y="572"/>
                </a:cubicBezTo>
                <a:cubicBezTo>
                  <a:pt x="417" y="586"/>
                  <a:pt x="403" y="600"/>
                  <a:pt x="389" y="600"/>
                </a:cubicBezTo>
                <a:cubicBezTo>
                  <a:pt x="283" y="600"/>
                  <a:pt x="283" y="600"/>
                  <a:pt x="283" y="600"/>
                </a:cubicBezTo>
                <a:cubicBezTo>
                  <a:pt x="127" y="600"/>
                  <a:pt x="127" y="600"/>
                  <a:pt x="127" y="600"/>
                </a:cubicBezTo>
                <a:cubicBezTo>
                  <a:pt x="28" y="600"/>
                  <a:pt x="28" y="600"/>
                  <a:pt x="28" y="600"/>
                </a:cubicBezTo>
                <a:cubicBezTo>
                  <a:pt x="14" y="600"/>
                  <a:pt x="0" y="586"/>
                  <a:pt x="0" y="572"/>
                </a:cubicBezTo>
                <a:cubicBezTo>
                  <a:pt x="0" y="212"/>
                  <a:pt x="0" y="212"/>
                  <a:pt x="0" y="212"/>
                </a:cubicBezTo>
                <a:cubicBezTo>
                  <a:pt x="0" y="198"/>
                  <a:pt x="14" y="183"/>
                  <a:pt x="28" y="183"/>
                </a:cubicBezTo>
                <a:close/>
                <a:moveTo>
                  <a:pt x="311" y="409"/>
                </a:moveTo>
                <a:lnTo>
                  <a:pt x="311" y="409"/>
                </a:lnTo>
                <a:cubicBezTo>
                  <a:pt x="219" y="409"/>
                  <a:pt x="219" y="409"/>
                  <a:pt x="219" y="409"/>
                </a:cubicBezTo>
                <a:cubicBezTo>
                  <a:pt x="205" y="409"/>
                  <a:pt x="191" y="402"/>
                  <a:pt x="191" y="381"/>
                </a:cubicBezTo>
                <a:cubicBezTo>
                  <a:pt x="191" y="28"/>
                  <a:pt x="191" y="28"/>
                  <a:pt x="191" y="28"/>
                </a:cubicBezTo>
                <a:cubicBezTo>
                  <a:pt x="191" y="7"/>
                  <a:pt x="205" y="0"/>
                  <a:pt x="219" y="0"/>
                </a:cubicBezTo>
                <a:cubicBezTo>
                  <a:pt x="580" y="0"/>
                  <a:pt x="580" y="0"/>
                  <a:pt x="580" y="0"/>
                </a:cubicBezTo>
                <a:cubicBezTo>
                  <a:pt x="594" y="0"/>
                  <a:pt x="608" y="7"/>
                  <a:pt x="608" y="28"/>
                </a:cubicBezTo>
                <a:cubicBezTo>
                  <a:pt x="608" y="381"/>
                  <a:pt x="608" y="381"/>
                  <a:pt x="608" y="381"/>
                </a:cubicBezTo>
                <a:cubicBezTo>
                  <a:pt x="608" y="402"/>
                  <a:pt x="594" y="409"/>
                  <a:pt x="580" y="409"/>
                </a:cubicBezTo>
                <a:cubicBezTo>
                  <a:pt x="474" y="409"/>
                  <a:pt x="474" y="409"/>
                  <a:pt x="474" y="409"/>
                </a:cubicBezTo>
                <a:lnTo>
                  <a:pt x="311" y="409"/>
                </a:lnTo>
                <a:close/>
                <a:moveTo>
                  <a:pt x="551" y="353"/>
                </a:moveTo>
                <a:lnTo>
                  <a:pt x="551" y="353"/>
                </a:lnTo>
                <a:cubicBezTo>
                  <a:pt x="551" y="56"/>
                  <a:pt x="551" y="56"/>
                  <a:pt x="551" y="56"/>
                </a:cubicBezTo>
                <a:cubicBezTo>
                  <a:pt x="247" y="56"/>
                  <a:pt x="247" y="56"/>
                  <a:pt x="247" y="56"/>
                </a:cubicBezTo>
                <a:cubicBezTo>
                  <a:pt x="247" y="353"/>
                  <a:pt x="247" y="353"/>
                  <a:pt x="247" y="353"/>
                </a:cubicBezTo>
                <a:cubicBezTo>
                  <a:pt x="339" y="353"/>
                  <a:pt x="339" y="353"/>
                  <a:pt x="339" y="353"/>
                </a:cubicBezTo>
                <a:cubicBezTo>
                  <a:pt x="467" y="353"/>
                  <a:pt x="467" y="353"/>
                  <a:pt x="467" y="353"/>
                </a:cubicBezTo>
                <a:lnTo>
                  <a:pt x="551" y="353"/>
                </a:lnTo>
                <a:close/>
              </a:path>
            </a:pathLst>
          </a:custGeom>
          <a:solidFill>
            <a:schemeClr val="tx1"/>
          </a:solidFill>
          <a:ln>
            <a:noFill/>
          </a:ln>
          <a:effectLst/>
        </p:spPr>
        <p:txBody>
          <a:bodyPr wrap="none" anchor="ctr"/>
          <a:lstStyle/>
          <a:p>
            <a:endParaRPr lang="en-US"/>
          </a:p>
        </p:txBody>
      </p:sp>
      <p:sp>
        <p:nvSpPr>
          <p:cNvPr id="172" name="Freeform 36"/>
          <p:cNvSpPr>
            <a:spLocks noChangeArrowheads="1"/>
          </p:cNvSpPr>
          <p:nvPr/>
        </p:nvSpPr>
        <p:spPr bwMode="auto">
          <a:xfrm>
            <a:off x="4754728" y="851168"/>
            <a:ext cx="337998" cy="335530"/>
          </a:xfrm>
          <a:custGeom>
            <a:avLst/>
            <a:gdLst>
              <a:gd name="T0" fmla="*/ 206642 w 602"/>
              <a:gd name="T1" fmla="*/ 146927 h 601"/>
              <a:gd name="T2" fmla="*/ 206642 w 602"/>
              <a:gd name="T3" fmla="*/ 146927 h 601"/>
              <a:gd name="T4" fmla="*/ 160762 w 602"/>
              <a:gd name="T5" fmla="*/ 146927 h 601"/>
              <a:gd name="T6" fmla="*/ 160762 w 602"/>
              <a:gd name="T7" fmla="*/ 126810 h 601"/>
              <a:gd name="T8" fmla="*/ 196527 w 602"/>
              <a:gd name="T9" fmla="*/ 126810 h 601"/>
              <a:gd name="T10" fmla="*/ 196527 w 602"/>
              <a:gd name="T11" fmla="*/ 20117 h 601"/>
              <a:gd name="T12" fmla="*/ 163291 w 602"/>
              <a:gd name="T13" fmla="*/ 20117 h 601"/>
              <a:gd name="T14" fmla="*/ 163291 w 602"/>
              <a:gd name="T15" fmla="*/ 20117 h 601"/>
              <a:gd name="T16" fmla="*/ 119939 w 602"/>
              <a:gd name="T17" fmla="*/ 20117 h 601"/>
              <a:gd name="T18" fmla="*/ 119939 w 602"/>
              <a:gd name="T19" fmla="*/ 20117 h 601"/>
              <a:gd name="T20" fmla="*/ 89232 w 602"/>
              <a:gd name="T21" fmla="*/ 20117 h 601"/>
              <a:gd name="T22" fmla="*/ 89232 w 602"/>
              <a:gd name="T23" fmla="*/ 55681 h 601"/>
              <a:gd name="T24" fmla="*/ 69001 w 602"/>
              <a:gd name="T25" fmla="*/ 55681 h 601"/>
              <a:gd name="T26" fmla="*/ 69001 w 602"/>
              <a:gd name="T27" fmla="*/ 10059 h 601"/>
              <a:gd name="T28" fmla="*/ 79116 w 602"/>
              <a:gd name="T29" fmla="*/ 0 h 601"/>
              <a:gd name="T30" fmla="*/ 114881 w 602"/>
              <a:gd name="T31" fmla="*/ 0 h 601"/>
              <a:gd name="T32" fmla="*/ 114881 w 602"/>
              <a:gd name="T33" fmla="*/ 0 h 601"/>
              <a:gd name="T34" fmla="*/ 173767 w 602"/>
              <a:gd name="T35" fmla="*/ 0 h 601"/>
              <a:gd name="T36" fmla="*/ 173767 w 602"/>
              <a:gd name="T37" fmla="*/ 0 h 601"/>
              <a:gd name="T38" fmla="*/ 206642 w 602"/>
              <a:gd name="T39" fmla="*/ 0 h 601"/>
              <a:gd name="T40" fmla="*/ 217119 w 602"/>
              <a:gd name="T41" fmla="*/ 10059 h 601"/>
              <a:gd name="T42" fmla="*/ 217119 w 602"/>
              <a:gd name="T43" fmla="*/ 136868 h 601"/>
              <a:gd name="T44" fmla="*/ 206642 w 602"/>
              <a:gd name="T45" fmla="*/ 146927 h 601"/>
              <a:gd name="T46" fmla="*/ 104766 w 602"/>
              <a:gd name="T47" fmla="*/ 65740 h 601"/>
              <a:gd name="T48" fmla="*/ 104766 w 602"/>
              <a:gd name="T49" fmla="*/ 65740 h 601"/>
              <a:gd name="T50" fmla="*/ 104766 w 602"/>
              <a:gd name="T51" fmla="*/ 65740 h 601"/>
              <a:gd name="T52" fmla="*/ 140531 w 602"/>
              <a:gd name="T53" fmla="*/ 65740 h 601"/>
              <a:gd name="T54" fmla="*/ 150646 w 602"/>
              <a:gd name="T55" fmla="*/ 76158 h 601"/>
              <a:gd name="T56" fmla="*/ 150646 w 602"/>
              <a:gd name="T57" fmla="*/ 205482 h 601"/>
              <a:gd name="T58" fmla="*/ 140531 w 602"/>
              <a:gd name="T59" fmla="*/ 215541 h 601"/>
              <a:gd name="T60" fmla="*/ 10115 w 602"/>
              <a:gd name="T61" fmla="*/ 215541 h 601"/>
              <a:gd name="T62" fmla="*/ 0 w 602"/>
              <a:gd name="T63" fmla="*/ 205482 h 601"/>
              <a:gd name="T64" fmla="*/ 0 w 602"/>
              <a:gd name="T65" fmla="*/ 76158 h 601"/>
              <a:gd name="T66" fmla="*/ 10115 w 602"/>
              <a:gd name="T67" fmla="*/ 65740 h 601"/>
              <a:gd name="T68" fmla="*/ 48409 w 602"/>
              <a:gd name="T69" fmla="*/ 65740 h 601"/>
              <a:gd name="T70" fmla="*/ 48409 w 602"/>
              <a:gd name="T71" fmla="*/ 65740 h 601"/>
              <a:gd name="T72" fmla="*/ 104766 w 602"/>
              <a:gd name="T73" fmla="*/ 65740 h 601"/>
              <a:gd name="T74" fmla="*/ 20592 w 602"/>
              <a:gd name="T75" fmla="*/ 86216 h 601"/>
              <a:gd name="T76" fmla="*/ 20592 w 602"/>
              <a:gd name="T77" fmla="*/ 86216 h 601"/>
              <a:gd name="T78" fmla="*/ 20592 w 602"/>
              <a:gd name="T79" fmla="*/ 195424 h 601"/>
              <a:gd name="T80" fmla="*/ 130416 w 602"/>
              <a:gd name="T81" fmla="*/ 195424 h 601"/>
              <a:gd name="T82" fmla="*/ 130416 w 602"/>
              <a:gd name="T83" fmla="*/ 86216 h 601"/>
              <a:gd name="T84" fmla="*/ 94290 w 602"/>
              <a:gd name="T85" fmla="*/ 86216 h 601"/>
              <a:gd name="T86" fmla="*/ 94290 w 602"/>
              <a:gd name="T87" fmla="*/ 86216 h 601"/>
              <a:gd name="T88" fmla="*/ 50938 w 602"/>
              <a:gd name="T89" fmla="*/ 86216 h 601"/>
              <a:gd name="T90" fmla="*/ 50938 w 602"/>
              <a:gd name="T91" fmla="*/ 86216 h 601"/>
              <a:gd name="T92" fmla="*/ 20592 w 602"/>
              <a:gd name="T93" fmla="*/ 86216 h 6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2" h="601">
                <a:moveTo>
                  <a:pt x="572" y="409"/>
                </a:moveTo>
                <a:lnTo>
                  <a:pt x="572" y="409"/>
                </a:lnTo>
                <a:cubicBezTo>
                  <a:pt x="445" y="409"/>
                  <a:pt x="445" y="409"/>
                  <a:pt x="445" y="409"/>
                </a:cubicBezTo>
                <a:cubicBezTo>
                  <a:pt x="445" y="353"/>
                  <a:pt x="445" y="353"/>
                  <a:pt x="445" y="353"/>
                </a:cubicBezTo>
                <a:cubicBezTo>
                  <a:pt x="544" y="353"/>
                  <a:pt x="544" y="353"/>
                  <a:pt x="544" y="353"/>
                </a:cubicBezTo>
                <a:cubicBezTo>
                  <a:pt x="544" y="56"/>
                  <a:pt x="544" y="56"/>
                  <a:pt x="544" y="56"/>
                </a:cubicBezTo>
                <a:cubicBezTo>
                  <a:pt x="452" y="56"/>
                  <a:pt x="452" y="56"/>
                  <a:pt x="452" y="56"/>
                </a:cubicBezTo>
                <a:cubicBezTo>
                  <a:pt x="332" y="56"/>
                  <a:pt x="332" y="56"/>
                  <a:pt x="332" y="56"/>
                </a:cubicBezTo>
                <a:cubicBezTo>
                  <a:pt x="247" y="56"/>
                  <a:pt x="247" y="56"/>
                  <a:pt x="247" y="56"/>
                </a:cubicBezTo>
                <a:cubicBezTo>
                  <a:pt x="247" y="155"/>
                  <a:pt x="247" y="155"/>
                  <a:pt x="247" y="155"/>
                </a:cubicBezTo>
                <a:cubicBezTo>
                  <a:pt x="191" y="155"/>
                  <a:pt x="191" y="155"/>
                  <a:pt x="191" y="155"/>
                </a:cubicBezTo>
                <a:cubicBezTo>
                  <a:pt x="191" y="28"/>
                  <a:pt x="191" y="28"/>
                  <a:pt x="191" y="28"/>
                </a:cubicBezTo>
                <a:cubicBezTo>
                  <a:pt x="191" y="7"/>
                  <a:pt x="198" y="0"/>
                  <a:pt x="219" y="0"/>
                </a:cubicBezTo>
                <a:cubicBezTo>
                  <a:pt x="318" y="0"/>
                  <a:pt x="318" y="0"/>
                  <a:pt x="318" y="0"/>
                </a:cubicBezTo>
                <a:cubicBezTo>
                  <a:pt x="481" y="0"/>
                  <a:pt x="481" y="0"/>
                  <a:pt x="481" y="0"/>
                </a:cubicBezTo>
                <a:cubicBezTo>
                  <a:pt x="572" y="0"/>
                  <a:pt x="572" y="0"/>
                  <a:pt x="572" y="0"/>
                </a:cubicBezTo>
                <a:cubicBezTo>
                  <a:pt x="594" y="0"/>
                  <a:pt x="601" y="7"/>
                  <a:pt x="601" y="28"/>
                </a:cubicBezTo>
                <a:cubicBezTo>
                  <a:pt x="601" y="381"/>
                  <a:pt x="601" y="381"/>
                  <a:pt x="601" y="381"/>
                </a:cubicBezTo>
                <a:cubicBezTo>
                  <a:pt x="601" y="402"/>
                  <a:pt x="594" y="409"/>
                  <a:pt x="572" y="409"/>
                </a:cubicBezTo>
                <a:close/>
                <a:moveTo>
                  <a:pt x="290" y="183"/>
                </a:moveTo>
                <a:lnTo>
                  <a:pt x="290" y="183"/>
                </a:lnTo>
                <a:cubicBezTo>
                  <a:pt x="389" y="183"/>
                  <a:pt x="389" y="183"/>
                  <a:pt x="389" y="183"/>
                </a:cubicBezTo>
                <a:cubicBezTo>
                  <a:pt x="403" y="183"/>
                  <a:pt x="417" y="198"/>
                  <a:pt x="417" y="212"/>
                </a:cubicBezTo>
                <a:cubicBezTo>
                  <a:pt x="417" y="572"/>
                  <a:pt x="417" y="572"/>
                  <a:pt x="417" y="572"/>
                </a:cubicBezTo>
                <a:cubicBezTo>
                  <a:pt x="417" y="586"/>
                  <a:pt x="403" y="600"/>
                  <a:pt x="389" y="600"/>
                </a:cubicBezTo>
                <a:cubicBezTo>
                  <a:pt x="28" y="600"/>
                  <a:pt x="28" y="600"/>
                  <a:pt x="28" y="600"/>
                </a:cubicBezTo>
                <a:cubicBezTo>
                  <a:pt x="14" y="600"/>
                  <a:pt x="0" y="586"/>
                  <a:pt x="0" y="572"/>
                </a:cubicBezTo>
                <a:cubicBezTo>
                  <a:pt x="0" y="212"/>
                  <a:pt x="0" y="212"/>
                  <a:pt x="0" y="212"/>
                </a:cubicBezTo>
                <a:cubicBezTo>
                  <a:pt x="0" y="198"/>
                  <a:pt x="14" y="183"/>
                  <a:pt x="28" y="183"/>
                </a:cubicBezTo>
                <a:cubicBezTo>
                  <a:pt x="134" y="183"/>
                  <a:pt x="134" y="183"/>
                  <a:pt x="134" y="183"/>
                </a:cubicBezTo>
                <a:lnTo>
                  <a:pt x="290" y="183"/>
                </a:lnTo>
                <a:close/>
                <a:moveTo>
                  <a:pt x="57" y="240"/>
                </a:moveTo>
                <a:lnTo>
                  <a:pt x="57" y="240"/>
                </a:lnTo>
                <a:cubicBezTo>
                  <a:pt x="57" y="544"/>
                  <a:pt x="57" y="544"/>
                  <a:pt x="57" y="544"/>
                </a:cubicBezTo>
                <a:cubicBezTo>
                  <a:pt x="361" y="544"/>
                  <a:pt x="361" y="544"/>
                  <a:pt x="361" y="544"/>
                </a:cubicBezTo>
                <a:cubicBezTo>
                  <a:pt x="361" y="240"/>
                  <a:pt x="361" y="240"/>
                  <a:pt x="361" y="240"/>
                </a:cubicBezTo>
                <a:cubicBezTo>
                  <a:pt x="261" y="240"/>
                  <a:pt x="261" y="240"/>
                  <a:pt x="261" y="240"/>
                </a:cubicBezTo>
                <a:cubicBezTo>
                  <a:pt x="141" y="240"/>
                  <a:pt x="141" y="240"/>
                  <a:pt x="141" y="240"/>
                </a:cubicBezTo>
                <a:lnTo>
                  <a:pt x="57" y="240"/>
                </a:ln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6"/>
          <p:cNvSpPr>
            <a:spLocks noChangeArrowheads="1"/>
          </p:cNvSpPr>
          <p:nvPr/>
        </p:nvSpPr>
        <p:spPr bwMode="auto">
          <a:xfrm>
            <a:off x="10549778" y="5595860"/>
            <a:ext cx="337997" cy="340465"/>
          </a:xfrm>
          <a:custGeom>
            <a:avLst/>
            <a:gdLst>
              <a:gd name="T0" fmla="*/ 207002 w 602"/>
              <a:gd name="T1" fmla="*/ 218715 h 609"/>
              <a:gd name="T2" fmla="*/ 155703 w 602"/>
              <a:gd name="T3" fmla="*/ 208643 h 609"/>
              <a:gd name="T4" fmla="*/ 196526 w 602"/>
              <a:gd name="T5" fmla="*/ 198570 h 609"/>
              <a:gd name="T6" fmla="*/ 196526 w 602"/>
              <a:gd name="T7" fmla="*/ 167993 h 609"/>
              <a:gd name="T8" fmla="*/ 217118 w 602"/>
              <a:gd name="T9" fmla="*/ 167993 h 609"/>
              <a:gd name="T10" fmla="*/ 207002 w 602"/>
              <a:gd name="T11" fmla="*/ 218715 h 609"/>
              <a:gd name="T12" fmla="*/ 207002 w 602"/>
              <a:gd name="T13" fmla="*/ 81658 h 609"/>
              <a:gd name="T14" fmla="*/ 217118 w 602"/>
              <a:gd name="T15" fmla="*/ 127344 h 609"/>
              <a:gd name="T16" fmla="*/ 196526 w 602"/>
              <a:gd name="T17" fmla="*/ 127344 h 609"/>
              <a:gd name="T18" fmla="*/ 207002 w 602"/>
              <a:gd name="T19" fmla="*/ 81658 h 609"/>
              <a:gd name="T20" fmla="*/ 207002 w 602"/>
              <a:gd name="T21" fmla="*/ 61154 h 609"/>
              <a:gd name="T22" fmla="*/ 196526 w 602"/>
              <a:gd name="T23" fmla="*/ 51082 h 609"/>
              <a:gd name="T24" fmla="*/ 166180 w 602"/>
              <a:gd name="T25" fmla="*/ 20505 h 609"/>
              <a:gd name="T26" fmla="*/ 155703 w 602"/>
              <a:gd name="T27" fmla="*/ 10432 h 609"/>
              <a:gd name="T28" fmla="*/ 166180 w 602"/>
              <a:gd name="T29" fmla="*/ 0 h 609"/>
              <a:gd name="T30" fmla="*/ 217118 w 602"/>
              <a:gd name="T31" fmla="*/ 10432 h 609"/>
              <a:gd name="T32" fmla="*/ 207002 w 602"/>
              <a:gd name="T33" fmla="*/ 61154 h 609"/>
              <a:gd name="T34" fmla="*/ 125357 w 602"/>
              <a:gd name="T35" fmla="*/ 218715 h 609"/>
              <a:gd name="T36" fmla="*/ 81645 w 602"/>
              <a:gd name="T37" fmla="*/ 208643 h 609"/>
              <a:gd name="T38" fmla="*/ 125357 w 602"/>
              <a:gd name="T39" fmla="*/ 198570 h 609"/>
              <a:gd name="T40" fmla="*/ 125357 w 602"/>
              <a:gd name="T41" fmla="*/ 218715 h 609"/>
              <a:gd name="T42" fmla="*/ 125357 w 602"/>
              <a:gd name="T43" fmla="*/ 20505 h 609"/>
              <a:gd name="T44" fmla="*/ 81645 w 602"/>
              <a:gd name="T45" fmla="*/ 10432 h 609"/>
              <a:gd name="T46" fmla="*/ 125357 w 602"/>
              <a:gd name="T47" fmla="*/ 0 h 609"/>
              <a:gd name="T48" fmla="*/ 125357 w 602"/>
              <a:gd name="T49" fmla="*/ 20505 h 609"/>
              <a:gd name="T50" fmla="*/ 51299 w 602"/>
              <a:gd name="T51" fmla="*/ 218715 h 609"/>
              <a:gd name="T52" fmla="*/ 0 w 602"/>
              <a:gd name="T53" fmla="*/ 208643 h 609"/>
              <a:gd name="T54" fmla="*/ 0 w 602"/>
              <a:gd name="T55" fmla="*/ 167993 h 609"/>
              <a:gd name="T56" fmla="*/ 20592 w 602"/>
              <a:gd name="T57" fmla="*/ 167993 h 609"/>
              <a:gd name="T58" fmla="*/ 51299 w 602"/>
              <a:gd name="T59" fmla="*/ 198570 h 609"/>
              <a:gd name="T60" fmla="*/ 51299 w 602"/>
              <a:gd name="T61" fmla="*/ 218715 h 609"/>
              <a:gd name="T62" fmla="*/ 20592 w 602"/>
              <a:gd name="T63" fmla="*/ 91731 h 609"/>
              <a:gd name="T64" fmla="*/ 10477 w 602"/>
              <a:gd name="T65" fmla="*/ 137417 h 609"/>
              <a:gd name="T66" fmla="*/ 0 w 602"/>
              <a:gd name="T67" fmla="*/ 91731 h 609"/>
              <a:gd name="T68" fmla="*/ 20592 w 602"/>
              <a:gd name="T69" fmla="*/ 91731 h 609"/>
              <a:gd name="T70" fmla="*/ 51299 w 602"/>
              <a:gd name="T71" fmla="*/ 20505 h 609"/>
              <a:gd name="T72" fmla="*/ 20592 w 602"/>
              <a:gd name="T73" fmla="*/ 20505 h 609"/>
              <a:gd name="T74" fmla="*/ 10477 w 602"/>
              <a:gd name="T75" fmla="*/ 61154 h 609"/>
              <a:gd name="T76" fmla="*/ 0 w 602"/>
              <a:gd name="T77" fmla="*/ 51082 h 609"/>
              <a:gd name="T78" fmla="*/ 10477 w 602"/>
              <a:gd name="T79" fmla="*/ 0 h 609"/>
              <a:gd name="T80" fmla="*/ 51299 w 602"/>
              <a:gd name="T81" fmla="*/ 0 h 609"/>
              <a:gd name="T82" fmla="*/ 51299 w 602"/>
              <a:gd name="T83" fmla="*/ 20505 h 6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9">
                <a:moveTo>
                  <a:pt x="573" y="608"/>
                </a:moveTo>
                <a:lnTo>
                  <a:pt x="573" y="608"/>
                </a:lnTo>
                <a:cubicBezTo>
                  <a:pt x="460" y="608"/>
                  <a:pt x="460" y="608"/>
                  <a:pt x="460" y="608"/>
                </a:cubicBezTo>
                <a:cubicBezTo>
                  <a:pt x="446" y="608"/>
                  <a:pt x="431" y="594"/>
                  <a:pt x="431" y="580"/>
                </a:cubicBezTo>
                <a:cubicBezTo>
                  <a:pt x="431" y="559"/>
                  <a:pt x="446" y="552"/>
                  <a:pt x="460" y="552"/>
                </a:cubicBezTo>
                <a:cubicBezTo>
                  <a:pt x="544" y="552"/>
                  <a:pt x="544" y="552"/>
                  <a:pt x="544" y="552"/>
                </a:cubicBezTo>
                <a:cubicBezTo>
                  <a:pt x="544" y="467"/>
                  <a:pt x="544" y="467"/>
                  <a:pt x="544" y="467"/>
                </a:cubicBezTo>
                <a:cubicBezTo>
                  <a:pt x="544" y="446"/>
                  <a:pt x="559" y="439"/>
                  <a:pt x="573" y="439"/>
                </a:cubicBezTo>
                <a:cubicBezTo>
                  <a:pt x="587" y="439"/>
                  <a:pt x="601" y="446"/>
                  <a:pt x="601" y="467"/>
                </a:cubicBezTo>
                <a:cubicBezTo>
                  <a:pt x="601" y="580"/>
                  <a:pt x="601" y="580"/>
                  <a:pt x="601" y="580"/>
                </a:cubicBezTo>
                <a:cubicBezTo>
                  <a:pt x="601" y="594"/>
                  <a:pt x="587" y="608"/>
                  <a:pt x="573" y="608"/>
                </a:cubicBezTo>
                <a:close/>
                <a:moveTo>
                  <a:pt x="573" y="227"/>
                </a:moveTo>
                <a:lnTo>
                  <a:pt x="573" y="227"/>
                </a:lnTo>
                <a:cubicBezTo>
                  <a:pt x="587" y="227"/>
                  <a:pt x="601" y="241"/>
                  <a:pt x="601" y="255"/>
                </a:cubicBezTo>
                <a:cubicBezTo>
                  <a:pt x="601" y="354"/>
                  <a:pt x="601" y="354"/>
                  <a:pt x="601" y="354"/>
                </a:cubicBezTo>
                <a:cubicBezTo>
                  <a:pt x="601" y="368"/>
                  <a:pt x="587" y="382"/>
                  <a:pt x="573" y="382"/>
                </a:cubicBezTo>
                <a:cubicBezTo>
                  <a:pt x="559" y="382"/>
                  <a:pt x="544" y="368"/>
                  <a:pt x="544" y="354"/>
                </a:cubicBezTo>
                <a:cubicBezTo>
                  <a:pt x="544" y="255"/>
                  <a:pt x="544" y="255"/>
                  <a:pt x="544" y="255"/>
                </a:cubicBezTo>
                <a:cubicBezTo>
                  <a:pt x="544" y="241"/>
                  <a:pt x="559" y="227"/>
                  <a:pt x="573" y="227"/>
                </a:cubicBezTo>
                <a:close/>
                <a:moveTo>
                  <a:pt x="573" y="170"/>
                </a:moveTo>
                <a:lnTo>
                  <a:pt x="573" y="170"/>
                </a:lnTo>
                <a:cubicBezTo>
                  <a:pt x="559" y="170"/>
                  <a:pt x="544" y="163"/>
                  <a:pt x="544" y="142"/>
                </a:cubicBezTo>
                <a:cubicBezTo>
                  <a:pt x="544" y="57"/>
                  <a:pt x="544" y="57"/>
                  <a:pt x="544" y="57"/>
                </a:cubicBezTo>
                <a:cubicBezTo>
                  <a:pt x="460" y="57"/>
                  <a:pt x="460" y="57"/>
                  <a:pt x="460" y="57"/>
                </a:cubicBezTo>
                <a:cubicBezTo>
                  <a:pt x="446" y="57"/>
                  <a:pt x="431" y="50"/>
                  <a:pt x="431" y="29"/>
                </a:cubicBezTo>
                <a:cubicBezTo>
                  <a:pt x="431" y="15"/>
                  <a:pt x="446" y="0"/>
                  <a:pt x="460" y="0"/>
                </a:cubicBezTo>
                <a:cubicBezTo>
                  <a:pt x="573" y="0"/>
                  <a:pt x="573" y="0"/>
                  <a:pt x="573" y="0"/>
                </a:cubicBezTo>
                <a:cubicBezTo>
                  <a:pt x="587" y="0"/>
                  <a:pt x="601" y="15"/>
                  <a:pt x="601" y="29"/>
                </a:cubicBezTo>
                <a:cubicBezTo>
                  <a:pt x="601" y="142"/>
                  <a:pt x="601" y="142"/>
                  <a:pt x="601" y="142"/>
                </a:cubicBezTo>
                <a:cubicBezTo>
                  <a:pt x="601" y="163"/>
                  <a:pt x="587" y="170"/>
                  <a:pt x="573" y="170"/>
                </a:cubicBezTo>
                <a:close/>
                <a:moveTo>
                  <a:pt x="347" y="608"/>
                </a:moveTo>
                <a:lnTo>
                  <a:pt x="347" y="608"/>
                </a:lnTo>
                <a:cubicBezTo>
                  <a:pt x="255" y="608"/>
                  <a:pt x="255" y="608"/>
                  <a:pt x="255" y="608"/>
                </a:cubicBezTo>
                <a:cubicBezTo>
                  <a:pt x="233" y="608"/>
                  <a:pt x="226" y="594"/>
                  <a:pt x="226" y="580"/>
                </a:cubicBezTo>
                <a:cubicBezTo>
                  <a:pt x="226" y="559"/>
                  <a:pt x="233" y="552"/>
                  <a:pt x="255" y="552"/>
                </a:cubicBezTo>
                <a:cubicBezTo>
                  <a:pt x="347" y="552"/>
                  <a:pt x="347" y="552"/>
                  <a:pt x="347" y="552"/>
                </a:cubicBezTo>
                <a:cubicBezTo>
                  <a:pt x="361" y="552"/>
                  <a:pt x="375" y="559"/>
                  <a:pt x="375" y="580"/>
                </a:cubicBezTo>
                <a:cubicBezTo>
                  <a:pt x="375" y="594"/>
                  <a:pt x="361" y="608"/>
                  <a:pt x="347" y="608"/>
                </a:cubicBezTo>
                <a:close/>
                <a:moveTo>
                  <a:pt x="347" y="57"/>
                </a:moveTo>
                <a:lnTo>
                  <a:pt x="347" y="57"/>
                </a:lnTo>
                <a:cubicBezTo>
                  <a:pt x="255" y="57"/>
                  <a:pt x="255" y="57"/>
                  <a:pt x="255" y="57"/>
                </a:cubicBezTo>
                <a:cubicBezTo>
                  <a:pt x="233" y="57"/>
                  <a:pt x="226" y="50"/>
                  <a:pt x="226" y="29"/>
                </a:cubicBezTo>
                <a:cubicBezTo>
                  <a:pt x="226" y="15"/>
                  <a:pt x="233" y="0"/>
                  <a:pt x="255" y="0"/>
                </a:cubicBezTo>
                <a:cubicBezTo>
                  <a:pt x="347" y="0"/>
                  <a:pt x="347" y="0"/>
                  <a:pt x="347" y="0"/>
                </a:cubicBezTo>
                <a:cubicBezTo>
                  <a:pt x="361" y="0"/>
                  <a:pt x="375" y="15"/>
                  <a:pt x="375" y="29"/>
                </a:cubicBezTo>
                <a:cubicBezTo>
                  <a:pt x="375" y="50"/>
                  <a:pt x="361" y="57"/>
                  <a:pt x="347" y="57"/>
                </a:cubicBezTo>
                <a:close/>
                <a:moveTo>
                  <a:pt x="142" y="608"/>
                </a:moveTo>
                <a:lnTo>
                  <a:pt x="142" y="608"/>
                </a:lnTo>
                <a:cubicBezTo>
                  <a:pt x="29" y="608"/>
                  <a:pt x="29" y="608"/>
                  <a:pt x="29" y="608"/>
                </a:cubicBezTo>
                <a:cubicBezTo>
                  <a:pt x="7" y="608"/>
                  <a:pt x="0" y="594"/>
                  <a:pt x="0" y="580"/>
                </a:cubicBezTo>
                <a:cubicBezTo>
                  <a:pt x="0" y="467"/>
                  <a:pt x="0" y="467"/>
                  <a:pt x="0" y="467"/>
                </a:cubicBezTo>
                <a:cubicBezTo>
                  <a:pt x="0" y="446"/>
                  <a:pt x="7" y="439"/>
                  <a:pt x="29" y="439"/>
                </a:cubicBezTo>
                <a:cubicBezTo>
                  <a:pt x="43" y="439"/>
                  <a:pt x="57" y="446"/>
                  <a:pt x="57" y="467"/>
                </a:cubicBezTo>
                <a:cubicBezTo>
                  <a:pt x="57" y="552"/>
                  <a:pt x="57" y="552"/>
                  <a:pt x="57" y="552"/>
                </a:cubicBezTo>
                <a:cubicBezTo>
                  <a:pt x="142" y="552"/>
                  <a:pt x="142" y="552"/>
                  <a:pt x="142" y="552"/>
                </a:cubicBezTo>
                <a:cubicBezTo>
                  <a:pt x="156" y="552"/>
                  <a:pt x="170" y="559"/>
                  <a:pt x="170" y="580"/>
                </a:cubicBezTo>
                <a:cubicBezTo>
                  <a:pt x="170" y="594"/>
                  <a:pt x="156" y="608"/>
                  <a:pt x="142" y="608"/>
                </a:cubicBezTo>
                <a:close/>
                <a:moveTo>
                  <a:pt x="57" y="255"/>
                </a:moveTo>
                <a:lnTo>
                  <a:pt x="57" y="255"/>
                </a:lnTo>
                <a:cubicBezTo>
                  <a:pt x="57" y="354"/>
                  <a:pt x="57" y="354"/>
                  <a:pt x="57" y="354"/>
                </a:cubicBezTo>
                <a:cubicBezTo>
                  <a:pt x="57" y="368"/>
                  <a:pt x="43" y="382"/>
                  <a:pt x="29" y="382"/>
                </a:cubicBezTo>
                <a:cubicBezTo>
                  <a:pt x="7" y="382"/>
                  <a:pt x="0" y="368"/>
                  <a:pt x="0" y="354"/>
                </a:cubicBezTo>
                <a:cubicBezTo>
                  <a:pt x="0" y="255"/>
                  <a:pt x="0" y="255"/>
                  <a:pt x="0" y="255"/>
                </a:cubicBezTo>
                <a:cubicBezTo>
                  <a:pt x="0" y="241"/>
                  <a:pt x="7" y="227"/>
                  <a:pt x="29" y="227"/>
                </a:cubicBezTo>
                <a:cubicBezTo>
                  <a:pt x="43" y="227"/>
                  <a:pt x="57" y="241"/>
                  <a:pt x="57" y="255"/>
                </a:cubicBezTo>
                <a:close/>
                <a:moveTo>
                  <a:pt x="142" y="57"/>
                </a:moveTo>
                <a:lnTo>
                  <a:pt x="142" y="57"/>
                </a:lnTo>
                <a:cubicBezTo>
                  <a:pt x="57" y="57"/>
                  <a:pt x="57" y="57"/>
                  <a:pt x="57" y="57"/>
                </a:cubicBezTo>
                <a:cubicBezTo>
                  <a:pt x="57" y="142"/>
                  <a:pt x="57" y="142"/>
                  <a:pt x="57" y="142"/>
                </a:cubicBezTo>
                <a:cubicBezTo>
                  <a:pt x="57" y="163"/>
                  <a:pt x="43" y="170"/>
                  <a:pt x="29" y="170"/>
                </a:cubicBezTo>
                <a:cubicBezTo>
                  <a:pt x="7" y="170"/>
                  <a:pt x="0" y="163"/>
                  <a:pt x="0" y="142"/>
                </a:cubicBezTo>
                <a:cubicBezTo>
                  <a:pt x="0" y="29"/>
                  <a:pt x="0" y="29"/>
                  <a:pt x="0" y="29"/>
                </a:cubicBezTo>
                <a:cubicBezTo>
                  <a:pt x="0" y="15"/>
                  <a:pt x="7" y="0"/>
                  <a:pt x="29" y="0"/>
                </a:cubicBezTo>
                <a:cubicBezTo>
                  <a:pt x="142" y="0"/>
                  <a:pt x="142" y="0"/>
                  <a:pt x="142" y="0"/>
                </a:cubicBezTo>
                <a:cubicBezTo>
                  <a:pt x="156" y="0"/>
                  <a:pt x="170" y="15"/>
                  <a:pt x="170" y="29"/>
                </a:cubicBezTo>
                <a:cubicBezTo>
                  <a:pt x="170" y="50"/>
                  <a:pt x="156" y="57"/>
                  <a:pt x="142" y="57"/>
                </a:cubicBezTo>
                <a:close/>
              </a:path>
            </a:pathLst>
          </a:custGeom>
          <a:solidFill>
            <a:schemeClr val="tx1"/>
          </a:solidFill>
          <a:ln>
            <a:noFill/>
          </a:ln>
          <a:effectLst/>
        </p:spPr>
        <p:txBody>
          <a:bodyPr wrap="none" anchor="ctr"/>
          <a:lstStyle/>
          <a:p>
            <a:endParaRPr lang="en-US"/>
          </a:p>
        </p:txBody>
      </p:sp>
      <p:sp>
        <p:nvSpPr>
          <p:cNvPr id="5" name="Freeform 47"/>
          <p:cNvSpPr>
            <a:spLocks noChangeArrowheads="1"/>
          </p:cNvSpPr>
          <p:nvPr/>
        </p:nvSpPr>
        <p:spPr bwMode="auto">
          <a:xfrm>
            <a:off x="9391418" y="5619858"/>
            <a:ext cx="340465" cy="325662"/>
          </a:xfrm>
          <a:custGeom>
            <a:avLst/>
            <a:gdLst>
              <a:gd name="T0" fmla="*/ 218707 w 609"/>
              <a:gd name="T1" fmla="*/ 199073 h 580"/>
              <a:gd name="T2" fmla="*/ 218707 w 609"/>
              <a:gd name="T3" fmla="*/ 199073 h 580"/>
              <a:gd name="T4" fmla="*/ 208635 w 609"/>
              <a:gd name="T5" fmla="*/ 209189 h 580"/>
              <a:gd name="T6" fmla="*/ 10072 w 609"/>
              <a:gd name="T7" fmla="*/ 209189 h 580"/>
              <a:gd name="T8" fmla="*/ 0 w 609"/>
              <a:gd name="T9" fmla="*/ 199073 h 580"/>
              <a:gd name="T10" fmla="*/ 0 w 609"/>
              <a:gd name="T11" fmla="*/ 10116 h 580"/>
              <a:gd name="T12" fmla="*/ 10072 w 609"/>
              <a:gd name="T13" fmla="*/ 0 h 580"/>
              <a:gd name="T14" fmla="*/ 20504 w 609"/>
              <a:gd name="T15" fmla="*/ 0 h 580"/>
              <a:gd name="T16" fmla="*/ 30576 w 609"/>
              <a:gd name="T17" fmla="*/ 0 h 580"/>
              <a:gd name="T18" fmla="*/ 40648 w 609"/>
              <a:gd name="T19" fmla="*/ 0 h 580"/>
              <a:gd name="T20" fmla="*/ 40648 w 609"/>
              <a:gd name="T21" fmla="*/ 10116 h 580"/>
              <a:gd name="T22" fmla="*/ 40648 w 609"/>
              <a:gd name="T23" fmla="*/ 12645 h 580"/>
              <a:gd name="T24" fmla="*/ 40648 w 609"/>
              <a:gd name="T25" fmla="*/ 12645 h 580"/>
              <a:gd name="T26" fmla="*/ 40648 w 609"/>
              <a:gd name="T27" fmla="*/ 50942 h 580"/>
              <a:gd name="T28" fmla="*/ 40648 w 609"/>
              <a:gd name="T29" fmla="*/ 50942 h 580"/>
              <a:gd name="T30" fmla="*/ 40648 w 609"/>
              <a:gd name="T31" fmla="*/ 61059 h 580"/>
              <a:gd name="T32" fmla="*/ 40648 w 609"/>
              <a:gd name="T33" fmla="*/ 81652 h 580"/>
              <a:gd name="T34" fmla="*/ 61152 w 609"/>
              <a:gd name="T35" fmla="*/ 101885 h 580"/>
              <a:gd name="T36" fmla="*/ 150002 w 609"/>
              <a:gd name="T37" fmla="*/ 101885 h 580"/>
              <a:gd name="T38" fmla="*/ 170505 w 609"/>
              <a:gd name="T39" fmla="*/ 81652 h 580"/>
              <a:gd name="T40" fmla="*/ 170505 w 609"/>
              <a:gd name="T41" fmla="*/ 61059 h 580"/>
              <a:gd name="T42" fmla="*/ 170505 w 609"/>
              <a:gd name="T43" fmla="*/ 50942 h 580"/>
              <a:gd name="T44" fmla="*/ 170505 w 609"/>
              <a:gd name="T45" fmla="*/ 50942 h 580"/>
              <a:gd name="T46" fmla="*/ 170505 w 609"/>
              <a:gd name="T47" fmla="*/ 20232 h 580"/>
              <a:gd name="T48" fmla="*/ 170505 w 609"/>
              <a:gd name="T49" fmla="*/ 12645 h 580"/>
              <a:gd name="T50" fmla="*/ 170505 w 609"/>
              <a:gd name="T51" fmla="*/ 12645 h 580"/>
              <a:gd name="T52" fmla="*/ 170505 w 609"/>
              <a:gd name="T53" fmla="*/ 10116 h 580"/>
              <a:gd name="T54" fmla="*/ 170505 w 609"/>
              <a:gd name="T55" fmla="*/ 0 h 580"/>
              <a:gd name="T56" fmla="*/ 173023 w 609"/>
              <a:gd name="T57" fmla="*/ 0 h 580"/>
              <a:gd name="T58" fmla="*/ 178059 w 609"/>
              <a:gd name="T59" fmla="*/ 0 h 580"/>
              <a:gd name="T60" fmla="*/ 178059 w 609"/>
              <a:gd name="T61" fmla="*/ 0 h 580"/>
              <a:gd name="T62" fmla="*/ 183095 w 609"/>
              <a:gd name="T63" fmla="*/ 2529 h 580"/>
              <a:gd name="T64" fmla="*/ 183095 w 609"/>
              <a:gd name="T65" fmla="*/ 2529 h 580"/>
              <a:gd name="T66" fmla="*/ 213671 w 609"/>
              <a:gd name="T67" fmla="*/ 32878 h 580"/>
              <a:gd name="T68" fmla="*/ 213671 w 609"/>
              <a:gd name="T69" fmla="*/ 32878 h 580"/>
              <a:gd name="T70" fmla="*/ 218707 w 609"/>
              <a:gd name="T71" fmla="*/ 40826 h 580"/>
              <a:gd name="T72" fmla="*/ 218707 w 609"/>
              <a:gd name="T73" fmla="*/ 199073 h 580"/>
              <a:gd name="T74" fmla="*/ 160074 w 609"/>
              <a:gd name="T75" fmla="*/ 81652 h 580"/>
              <a:gd name="T76" fmla="*/ 160074 w 609"/>
              <a:gd name="T77" fmla="*/ 81652 h 580"/>
              <a:gd name="T78" fmla="*/ 150002 w 609"/>
              <a:gd name="T79" fmla="*/ 91768 h 580"/>
              <a:gd name="T80" fmla="*/ 137411 w 609"/>
              <a:gd name="T81" fmla="*/ 91768 h 580"/>
              <a:gd name="T82" fmla="*/ 137411 w 609"/>
              <a:gd name="T83" fmla="*/ 91768 h 580"/>
              <a:gd name="T84" fmla="*/ 76260 w 609"/>
              <a:gd name="T85" fmla="*/ 91768 h 580"/>
              <a:gd name="T86" fmla="*/ 76260 w 609"/>
              <a:gd name="T87" fmla="*/ 91768 h 580"/>
              <a:gd name="T88" fmla="*/ 61152 w 609"/>
              <a:gd name="T89" fmla="*/ 91768 h 580"/>
              <a:gd name="T90" fmla="*/ 50720 w 609"/>
              <a:gd name="T91" fmla="*/ 81652 h 580"/>
              <a:gd name="T92" fmla="*/ 50720 w 609"/>
              <a:gd name="T93" fmla="*/ 61059 h 580"/>
              <a:gd name="T94" fmla="*/ 50720 w 609"/>
              <a:gd name="T95" fmla="*/ 61059 h 580"/>
              <a:gd name="T96" fmla="*/ 50720 w 609"/>
              <a:gd name="T97" fmla="*/ 0 h 580"/>
              <a:gd name="T98" fmla="*/ 160074 w 609"/>
              <a:gd name="T99" fmla="*/ 0 h 580"/>
              <a:gd name="T100" fmla="*/ 160074 w 609"/>
              <a:gd name="T101" fmla="*/ 61059 h 580"/>
              <a:gd name="T102" fmla="*/ 160074 w 609"/>
              <a:gd name="T103" fmla="*/ 61059 h 580"/>
              <a:gd name="T104" fmla="*/ 160074 w 609"/>
              <a:gd name="T105" fmla="*/ 81652 h 580"/>
              <a:gd name="T106" fmla="*/ 139929 w 609"/>
              <a:gd name="T107" fmla="*/ 12645 h 580"/>
              <a:gd name="T108" fmla="*/ 139929 w 609"/>
              <a:gd name="T109" fmla="*/ 12645 h 580"/>
              <a:gd name="T110" fmla="*/ 109354 w 609"/>
              <a:gd name="T111" fmla="*/ 12645 h 580"/>
              <a:gd name="T112" fmla="*/ 109354 w 609"/>
              <a:gd name="T113" fmla="*/ 76594 h 580"/>
              <a:gd name="T114" fmla="*/ 139929 w 609"/>
              <a:gd name="T115" fmla="*/ 76594 h 580"/>
              <a:gd name="T116" fmla="*/ 139929 w 609"/>
              <a:gd name="T117" fmla="*/ 12645 h 5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580">
                <a:moveTo>
                  <a:pt x="608" y="551"/>
                </a:moveTo>
                <a:lnTo>
                  <a:pt x="608" y="551"/>
                </a:lnTo>
                <a:cubicBezTo>
                  <a:pt x="608" y="572"/>
                  <a:pt x="594" y="579"/>
                  <a:pt x="580" y="579"/>
                </a:cubicBezTo>
                <a:cubicBezTo>
                  <a:pt x="28" y="579"/>
                  <a:pt x="28" y="579"/>
                  <a:pt x="28" y="579"/>
                </a:cubicBezTo>
                <a:cubicBezTo>
                  <a:pt x="14" y="579"/>
                  <a:pt x="0" y="572"/>
                  <a:pt x="0" y="551"/>
                </a:cubicBezTo>
                <a:cubicBezTo>
                  <a:pt x="0" y="28"/>
                  <a:pt x="0" y="28"/>
                  <a:pt x="0" y="28"/>
                </a:cubicBezTo>
                <a:cubicBezTo>
                  <a:pt x="0" y="7"/>
                  <a:pt x="14" y="0"/>
                  <a:pt x="28" y="0"/>
                </a:cubicBezTo>
                <a:cubicBezTo>
                  <a:pt x="57" y="0"/>
                  <a:pt x="57" y="0"/>
                  <a:pt x="57" y="0"/>
                </a:cubicBezTo>
                <a:cubicBezTo>
                  <a:pt x="85" y="0"/>
                  <a:pt x="85" y="0"/>
                  <a:pt x="85" y="0"/>
                </a:cubicBezTo>
                <a:cubicBezTo>
                  <a:pt x="113" y="0"/>
                  <a:pt x="113" y="0"/>
                  <a:pt x="113" y="0"/>
                </a:cubicBezTo>
                <a:cubicBezTo>
                  <a:pt x="113" y="28"/>
                  <a:pt x="113" y="28"/>
                  <a:pt x="113" y="28"/>
                </a:cubicBezTo>
                <a:cubicBezTo>
                  <a:pt x="113" y="35"/>
                  <a:pt x="113" y="35"/>
                  <a:pt x="113" y="35"/>
                </a:cubicBezTo>
                <a:cubicBezTo>
                  <a:pt x="113" y="141"/>
                  <a:pt x="113" y="141"/>
                  <a:pt x="113" y="141"/>
                </a:cubicBezTo>
                <a:cubicBezTo>
                  <a:pt x="113" y="169"/>
                  <a:pt x="113" y="169"/>
                  <a:pt x="113" y="169"/>
                </a:cubicBezTo>
                <a:cubicBezTo>
                  <a:pt x="113" y="226"/>
                  <a:pt x="113" y="226"/>
                  <a:pt x="113" y="226"/>
                </a:cubicBezTo>
                <a:cubicBezTo>
                  <a:pt x="113" y="254"/>
                  <a:pt x="141" y="282"/>
                  <a:pt x="170" y="282"/>
                </a:cubicBezTo>
                <a:cubicBezTo>
                  <a:pt x="417" y="282"/>
                  <a:pt x="417" y="282"/>
                  <a:pt x="417" y="282"/>
                </a:cubicBezTo>
                <a:cubicBezTo>
                  <a:pt x="452" y="282"/>
                  <a:pt x="474" y="254"/>
                  <a:pt x="474" y="226"/>
                </a:cubicBezTo>
                <a:cubicBezTo>
                  <a:pt x="474" y="169"/>
                  <a:pt x="474" y="169"/>
                  <a:pt x="474" y="169"/>
                </a:cubicBezTo>
                <a:cubicBezTo>
                  <a:pt x="474" y="141"/>
                  <a:pt x="474" y="141"/>
                  <a:pt x="474" y="141"/>
                </a:cubicBezTo>
                <a:cubicBezTo>
                  <a:pt x="474" y="56"/>
                  <a:pt x="474" y="56"/>
                  <a:pt x="474" y="56"/>
                </a:cubicBezTo>
                <a:cubicBezTo>
                  <a:pt x="474" y="35"/>
                  <a:pt x="474" y="35"/>
                  <a:pt x="474" y="35"/>
                </a:cubicBezTo>
                <a:cubicBezTo>
                  <a:pt x="474" y="28"/>
                  <a:pt x="474" y="28"/>
                  <a:pt x="474" y="28"/>
                </a:cubicBezTo>
                <a:cubicBezTo>
                  <a:pt x="474" y="0"/>
                  <a:pt x="474" y="0"/>
                  <a:pt x="474" y="0"/>
                </a:cubicBezTo>
                <a:cubicBezTo>
                  <a:pt x="481" y="0"/>
                  <a:pt x="481" y="0"/>
                  <a:pt x="481" y="0"/>
                </a:cubicBezTo>
                <a:cubicBezTo>
                  <a:pt x="495" y="0"/>
                  <a:pt x="495" y="0"/>
                  <a:pt x="495" y="0"/>
                </a:cubicBezTo>
                <a:cubicBezTo>
                  <a:pt x="502" y="0"/>
                  <a:pt x="509" y="0"/>
                  <a:pt x="509" y="7"/>
                </a:cubicBezTo>
                <a:cubicBezTo>
                  <a:pt x="594" y="91"/>
                  <a:pt x="594" y="91"/>
                  <a:pt x="594" y="91"/>
                </a:cubicBezTo>
                <a:cubicBezTo>
                  <a:pt x="601" y="98"/>
                  <a:pt x="608" y="106"/>
                  <a:pt x="608" y="113"/>
                </a:cubicBezTo>
                <a:lnTo>
                  <a:pt x="608" y="551"/>
                </a:lnTo>
                <a:close/>
                <a:moveTo>
                  <a:pt x="445" y="226"/>
                </a:moveTo>
                <a:lnTo>
                  <a:pt x="445" y="226"/>
                </a:lnTo>
                <a:cubicBezTo>
                  <a:pt x="445" y="240"/>
                  <a:pt x="431" y="254"/>
                  <a:pt x="417" y="254"/>
                </a:cubicBezTo>
                <a:cubicBezTo>
                  <a:pt x="382" y="254"/>
                  <a:pt x="382" y="254"/>
                  <a:pt x="382" y="254"/>
                </a:cubicBezTo>
                <a:cubicBezTo>
                  <a:pt x="212" y="254"/>
                  <a:pt x="212" y="254"/>
                  <a:pt x="212" y="254"/>
                </a:cubicBezTo>
                <a:cubicBezTo>
                  <a:pt x="170" y="254"/>
                  <a:pt x="170" y="254"/>
                  <a:pt x="170" y="254"/>
                </a:cubicBezTo>
                <a:cubicBezTo>
                  <a:pt x="156" y="254"/>
                  <a:pt x="141" y="240"/>
                  <a:pt x="141" y="226"/>
                </a:cubicBezTo>
                <a:cubicBezTo>
                  <a:pt x="141" y="169"/>
                  <a:pt x="141" y="169"/>
                  <a:pt x="141" y="169"/>
                </a:cubicBezTo>
                <a:cubicBezTo>
                  <a:pt x="141" y="0"/>
                  <a:pt x="141" y="0"/>
                  <a:pt x="141" y="0"/>
                </a:cubicBezTo>
                <a:cubicBezTo>
                  <a:pt x="445" y="0"/>
                  <a:pt x="445" y="0"/>
                  <a:pt x="445" y="0"/>
                </a:cubicBezTo>
                <a:cubicBezTo>
                  <a:pt x="445" y="169"/>
                  <a:pt x="445" y="169"/>
                  <a:pt x="445" y="169"/>
                </a:cubicBezTo>
                <a:lnTo>
                  <a:pt x="445" y="226"/>
                </a:lnTo>
                <a:close/>
                <a:moveTo>
                  <a:pt x="389" y="35"/>
                </a:moveTo>
                <a:lnTo>
                  <a:pt x="389" y="35"/>
                </a:lnTo>
                <a:cubicBezTo>
                  <a:pt x="304" y="35"/>
                  <a:pt x="304" y="35"/>
                  <a:pt x="304" y="35"/>
                </a:cubicBezTo>
                <a:cubicBezTo>
                  <a:pt x="304" y="212"/>
                  <a:pt x="304" y="212"/>
                  <a:pt x="304" y="212"/>
                </a:cubicBezTo>
                <a:cubicBezTo>
                  <a:pt x="389" y="212"/>
                  <a:pt x="389" y="212"/>
                  <a:pt x="389" y="212"/>
                </a:cubicBezTo>
                <a:lnTo>
                  <a:pt x="389" y="35"/>
                </a:lnTo>
                <a:close/>
              </a:path>
            </a:pathLst>
          </a:custGeom>
          <a:solidFill>
            <a:schemeClr val="tx1"/>
          </a:solidFill>
          <a:ln>
            <a:noFill/>
          </a:ln>
          <a:effectLst/>
        </p:spPr>
        <p:txBody>
          <a:bodyPr wrap="none" anchor="ctr"/>
          <a:lstStyle/>
          <a:p>
            <a:endParaRPr lang="en-US"/>
          </a:p>
        </p:txBody>
      </p:sp>
      <p:sp>
        <p:nvSpPr>
          <p:cNvPr id="6" name="Freeform 48"/>
          <p:cNvSpPr>
            <a:spLocks noChangeArrowheads="1"/>
          </p:cNvSpPr>
          <p:nvPr/>
        </p:nvSpPr>
        <p:spPr bwMode="auto">
          <a:xfrm>
            <a:off x="8238025" y="5693830"/>
            <a:ext cx="337998" cy="246714"/>
          </a:xfrm>
          <a:custGeom>
            <a:avLst/>
            <a:gdLst>
              <a:gd name="T0" fmla="*/ 206642 w 602"/>
              <a:gd name="T1" fmla="*/ 158388 h 439"/>
              <a:gd name="T2" fmla="*/ 206642 w 602"/>
              <a:gd name="T3" fmla="*/ 158388 h 439"/>
              <a:gd name="T4" fmla="*/ 196527 w 602"/>
              <a:gd name="T5" fmla="*/ 158388 h 439"/>
              <a:gd name="T6" fmla="*/ 193998 w 602"/>
              <a:gd name="T7" fmla="*/ 158388 h 439"/>
              <a:gd name="T8" fmla="*/ 178825 w 602"/>
              <a:gd name="T9" fmla="*/ 158388 h 439"/>
              <a:gd name="T10" fmla="*/ 163291 w 602"/>
              <a:gd name="T11" fmla="*/ 117526 h 439"/>
              <a:gd name="T12" fmla="*/ 163291 w 602"/>
              <a:gd name="T13" fmla="*/ 117526 h 439"/>
              <a:gd name="T14" fmla="*/ 153175 w 602"/>
              <a:gd name="T15" fmla="*/ 109932 h 439"/>
              <a:gd name="T16" fmla="*/ 63943 w 602"/>
              <a:gd name="T17" fmla="*/ 109932 h 439"/>
              <a:gd name="T18" fmla="*/ 56357 w 602"/>
              <a:gd name="T19" fmla="*/ 117526 h 439"/>
              <a:gd name="T20" fmla="*/ 56357 w 602"/>
              <a:gd name="T21" fmla="*/ 117526 h 439"/>
              <a:gd name="T22" fmla="*/ 38294 w 602"/>
              <a:gd name="T23" fmla="*/ 158388 h 439"/>
              <a:gd name="T24" fmla="*/ 23121 w 602"/>
              <a:gd name="T25" fmla="*/ 158388 h 439"/>
              <a:gd name="T26" fmla="*/ 20592 w 602"/>
              <a:gd name="T27" fmla="*/ 158388 h 439"/>
              <a:gd name="T28" fmla="*/ 10115 w 602"/>
              <a:gd name="T29" fmla="*/ 158388 h 439"/>
              <a:gd name="T30" fmla="*/ 0 w 602"/>
              <a:gd name="T31" fmla="*/ 148263 h 439"/>
              <a:gd name="T32" fmla="*/ 0 w 602"/>
              <a:gd name="T33" fmla="*/ 10125 h 439"/>
              <a:gd name="T34" fmla="*/ 10115 w 602"/>
              <a:gd name="T35" fmla="*/ 0 h 439"/>
              <a:gd name="T36" fmla="*/ 206642 w 602"/>
              <a:gd name="T37" fmla="*/ 0 h 439"/>
              <a:gd name="T38" fmla="*/ 217119 w 602"/>
              <a:gd name="T39" fmla="*/ 10125 h 439"/>
              <a:gd name="T40" fmla="*/ 217119 w 602"/>
              <a:gd name="T41" fmla="*/ 148263 h 439"/>
              <a:gd name="T42" fmla="*/ 206642 w 602"/>
              <a:gd name="T43" fmla="*/ 158388 h 439"/>
              <a:gd name="T44" fmla="*/ 53467 w 602"/>
              <a:gd name="T45" fmla="*/ 51350 h 439"/>
              <a:gd name="T46" fmla="*/ 53467 w 602"/>
              <a:gd name="T47" fmla="*/ 51350 h 439"/>
              <a:gd name="T48" fmla="*/ 40823 w 602"/>
              <a:gd name="T49" fmla="*/ 66538 h 439"/>
              <a:gd name="T50" fmla="*/ 53467 w 602"/>
              <a:gd name="T51" fmla="*/ 79194 h 439"/>
              <a:gd name="T52" fmla="*/ 69001 w 602"/>
              <a:gd name="T53" fmla="*/ 66538 h 439"/>
              <a:gd name="T54" fmla="*/ 53467 w 602"/>
              <a:gd name="T55" fmla="*/ 51350 h 439"/>
              <a:gd name="T56" fmla="*/ 135473 w 602"/>
              <a:gd name="T57" fmla="*/ 51350 h 439"/>
              <a:gd name="T58" fmla="*/ 135473 w 602"/>
              <a:gd name="T59" fmla="*/ 51350 h 439"/>
              <a:gd name="T60" fmla="*/ 81645 w 602"/>
              <a:gd name="T61" fmla="*/ 51350 h 439"/>
              <a:gd name="T62" fmla="*/ 81645 w 602"/>
              <a:gd name="T63" fmla="*/ 79194 h 439"/>
              <a:gd name="T64" fmla="*/ 135473 w 602"/>
              <a:gd name="T65" fmla="*/ 79194 h 439"/>
              <a:gd name="T66" fmla="*/ 135473 w 602"/>
              <a:gd name="T67" fmla="*/ 51350 h 439"/>
              <a:gd name="T68" fmla="*/ 163291 w 602"/>
              <a:gd name="T69" fmla="*/ 51350 h 439"/>
              <a:gd name="T70" fmla="*/ 163291 w 602"/>
              <a:gd name="T71" fmla="*/ 51350 h 439"/>
              <a:gd name="T72" fmla="*/ 150646 w 602"/>
              <a:gd name="T73" fmla="*/ 66538 h 439"/>
              <a:gd name="T74" fmla="*/ 163291 w 602"/>
              <a:gd name="T75" fmla="*/ 79194 h 439"/>
              <a:gd name="T76" fmla="*/ 176296 w 602"/>
              <a:gd name="T77" fmla="*/ 66538 h 439"/>
              <a:gd name="T78" fmla="*/ 163291 w 602"/>
              <a:gd name="T79" fmla="*/ 51350 h 439"/>
              <a:gd name="T80" fmla="*/ 61415 w 602"/>
              <a:gd name="T81" fmla="*/ 128013 h 439"/>
              <a:gd name="T82" fmla="*/ 61415 w 602"/>
              <a:gd name="T83" fmla="*/ 128013 h 439"/>
              <a:gd name="T84" fmla="*/ 71530 w 602"/>
              <a:gd name="T85" fmla="*/ 120057 h 439"/>
              <a:gd name="T86" fmla="*/ 145589 w 602"/>
              <a:gd name="T87" fmla="*/ 120057 h 439"/>
              <a:gd name="T88" fmla="*/ 155704 w 602"/>
              <a:gd name="T89" fmla="*/ 128013 h 439"/>
              <a:gd name="T90" fmla="*/ 155704 w 602"/>
              <a:gd name="T91" fmla="*/ 128013 h 439"/>
              <a:gd name="T92" fmla="*/ 165819 w 602"/>
              <a:gd name="T93" fmla="*/ 158388 h 439"/>
              <a:gd name="T94" fmla="*/ 145589 w 602"/>
              <a:gd name="T95" fmla="*/ 158388 h 439"/>
              <a:gd name="T96" fmla="*/ 145589 w 602"/>
              <a:gd name="T97" fmla="*/ 158388 h 439"/>
              <a:gd name="T98" fmla="*/ 71530 w 602"/>
              <a:gd name="T99" fmla="*/ 158388 h 439"/>
              <a:gd name="T100" fmla="*/ 71530 w 602"/>
              <a:gd name="T101" fmla="*/ 158388 h 439"/>
              <a:gd name="T102" fmla="*/ 50938 w 602"/>
              <a:gd name="T103" fmla="*/ 158388 h 439"/>
              <a:gd name="T104" fmla="*/ 61415 w 602"/>
              <a:gd name="T105" fmla="*/ 128013 h 4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439">
                <a:moveTo>
                  <a:pt x="572" y="438"/>
                </a:moveTo>
                <a:lnTo>
                  <a:pt x="572" y="438"/>
                </a:lnTo>
                <a:cubicBezTo>
                  <a:pt x="544" y="438"/>
                  <a:pt x="544" y="438"/>
                  <a:pt x="544" y="438"/>
                </a:cubicBezTo>
                <a:cubicBezTo>
                  <a:pt x="537" y="438"/>
                  <a:pt x="537" y="438"/>
                  <a:pt x="537" y="438"/>
                </a:cubicBezTo>
                <a:cubicBezTo>
                  <a:pt x="495" y="438"/>
                  <a:pt x="495" y="438"/>
                  <a:pt x="495" y="438"/>
                </a:cubicBezTo>
                <a:cubicBezTo>
                  <a:pt x="452" y="325"/>
                  <a:pt x="452" y="325"/>
                  <a:pt x="452" y="325"/>
                </a:cubicBezTo>
                <a:cubicBezTo>
                  <a:pt x="445" y="311"/>
                  <a:pt x="438" y="304"/>
                  <a:pt x="424" y="304"/>
                </a:cubicBezTo>
                <a:cubicBezTo>
                  <a:pt x="177" y="304"/>
                  <a:pt x="177" y="304"/>
                  <a:pt x="177" y="304"/>
                </a:cubicBezTo>
                <a:cubicBezTo>
                  <a:pt x="170" y="304"/>
                  <a:pt x="156" y="311"/>
                  <a:pt x="156" y="325"/>
                </a:cubicBezTo>
                <a:cubicBezTo>
                  <a:pt x="106" y="438"/>
                  <a:pt x="106" y="438"/>
                  <a:pt x="106" y="438"/>
                </a:cubicBezTo>
                <a:cubicBezTo>
                  <a:pt x="64" y="438"/>
                  <a:pt x="64" y="438"/>
                  <a:pt x="64" y="438"/>
                </a:cubicBezTo>
                <a:cubicBezTo>
                  <a:pt x="57" y="438"/>
                  <a:pt x="57" y="438"/>
                  <a:pt x="57" y="438"/>
                </a:cubicBezTo>
                <a:cubicBezTo>
                  <a:pt x="28" y="438"/>
                  <a:pt x="28" y="438"/>
                  <a:pt x="28" y="438"/>
                </a:cubicBezTo>
                <a:cubicBezTo>
                  <a:pt x="14" y="438"/>
                  <a:pt x="0" y="424"/>
                  <a:pt x="0" y="410"/>
                </a:cubicBezTo>
                <a:cubicBezTo>
                  <a:pt x="0" y="28"/>
                  <a:pt x="0" y="28"/>
                  <a:pt x="0" y="28"/>
                </a:cubicBezTo>
                <a:cubicBezTo>
                  <a:pt x="0" y="14"/>
                  <a:pt x="14" y="0"/>
                  <a:pt x="28" y="0"/>
                </a:cubicBezTo>
                <a:cubicBezTo>
                  <a:pt x="572" y="0"/>
                  <a:pt x="572" y="0"/>
                  <a:pt x="572" y="0"/>
                </a:cubicBezTo>
                <a:cubicBezTo>
                  <a:pt x="594" y="0"/>
                  <a:pt x="601" y="14"/>
                  <a:pt x="601" y="28"/>
                </a:cubicBezTo>
                <a:cubicBezTo>
                  <a:pt x="601" y="410"/>
                  <a:pt x="601" y="410"/>
                  <a:pt x="601" y="410"/>
                </a:cubicBezTo>
                <a:cubicBezTo>
                  <a:pt x="601" y="424"/>
                  <a:pt x="594" y="438"/>
                  <a:pt x="572" y="438"/>
                </a:cubicBezTo>
                <a:close/>
                <a:moveTo>
                  <a:pt x="148" y="142"/>
                </a:moveTo>
                <a:lnTo>
                  <a:pt x="148" y="142"/>
                </a:lnTo>
                <a:cubicBezTo>
                  <a:pt x="127" y="142"/>
                  <a:pt x="113" y="163"/>
                  <a:pt x="113" y="184"/>
                </a:cubicBezTo>
                <a:cubicBezTo>
                  <a:pt x="113" y="205"/>
                  <a:pt x="127" y="219"/>
                  <a:pt x="148" y="219"/>
                </a:cubicBezTo>
                <a:cubicBezTo>
                  <a:pt x="170" y="219"/>
                  <a:pt x="191" y="205"/>
                  <a:pt x="191" y="184"/>
                </a:cubicBezTo>
                <a:cubicBezTo>
                  <a:pt x="191" y="163"/>
                  <a:pt x="170" y="142"/>
                  <a:pt x="148" y="142"/>
                </a:cubicBezTo>
                <a:close/>
                <a:moveTo>
                  <a:pt x="375" y="142"/>
                </a:moveTo>
                <a:lnTo>
                  <a:pt x="375" y="142"/>
                </a:lnTo>
                <a:cubicBezTo>
                  <a:pt x="226" y="142"/>
                  <a:pt x="226" y="142"/>
                  <a:pt x="226" y="142"/>
                </a:cubicBezTo>
                <a:cubicBezTo>
                  <a:pt x="226" y="219"/>
                  <a:pt x="226" y="219"/>
                  <a:pt x="226" y="219"/>
                </a:cubicBezTo>
                <a:cubicBezTo>
                  <a:pt x="375" y="219"/>
                  <a:pt x="375" y="219"/>
                  <a:pt x="375" y="219"/>
                </a:cubicBezTo>
                <a:lnTo>
                  <a:pt x="375" y="142"/>
                </a:lnTo>
                <a:close/>
                <a:moveTo>
                  <a:pt x="452" y="142"/>
                </a:moveTo>
                <a:lnTo>
                  <a:pt x="452" y="142"/>
                </a:lnTo>
                <a:cubicBezTo>
                  <a:pt x="431" y="142"/>
                  <a:pt x="417" y="163"/>
                  <a:pt x="417" y="184"/>
                </a:cubicBezTo>
                <a:cubicBezTo>
                  <a:pt x="417" y="205"/>
                  <a:pt x="431" y="219"/>
                  <a:pt x="452" y="219"/>
                </a:cubicBezTo>
                <a:cubicBezTo>
                  <a:pt x="474" y="219"/>
                  <a:pt x="488" y="205"/>
                  <a:pt x="488" y="184"/>
                </a:cubicBezTo>
                <a:cubicBezTo>
                  <a:pt x="488" y="163"/>
                  <a:pt x="474" y="142"/>
                  <a:pt x="452" y="142"/>
                </a:cubicBezTo>
                <a:close/>
                <a:moveTo>
                  <a:pt x="170" y="354"/>
                </a:moveTo>
                <a:lnTo>
                  <a:pt x="170" y="354"/>
                </a:lnTo>
                <a:cubicBezTo>
                  <a:pt x="177" y="339"/>
                  <a:pt x="184" y="332"/>
                  <a:pt x="198" y="332"/>
                </a:cubicBezTo>
                <a:cubicBezTo>
                  <a:pt x="403" y="332"/>
                  <a:pt x="403" y="332"/>
                  <a:pt x="403" y="332"/>
                </a:cubicBezTo>
                <a:cubicBezTo>
                  <a:pt x="417" y="332"/>
                  <a:pt x="431" y="339"/>
                  <a:pt x="431" y="354"/>
                </a:cubicBezTo>
                <a:cubicBezTo>
                  <a:pt x="459" y="438"/>
                  <a:pt x="459" y="438"/>
                  <a:pt x="459" y="438"/>
                </a:cubicBezTo>
                <a:cubicBezTo>
                  <a:pt x="403" y="438"/>
                  <a:pt x="403" y="438"/>
                  <a:pt x="403" y="438"/>
                </a:cubicBezTo>
                <a:cubicBezTo>
                  <a:pt x="198" y="438"/>
                  <a:pt x="198" y="438"/>
                  <a:pt x="198" y="438"/>
                </a:cubicBezTo>
                <a:cubicBezTo>
                  <a:pt x="141" y="438"/>
                  <a:pt x="141" y="438"/>
                  <a:pt x="141" y="438"/>
                </a:cubicBezTo>
                <a:cubicBezTo>
                  <a:pt x="170" y="354"/>
                  <a:pt x="170" y="354"/>
                  <a:pt x="170" y="354"/>
                </a:cubicBezTo>
                <a:close/>
              </a:path>
            </a:pathLst>
          </a:custGeom>
          <a:solidFill>
            <a:schemeClr val="tx1"/>
          </a:solidFill>
          <a:ln>
            <a:noFill/>
          </a:ln>
          <a:effectLst/>
        </p:spPr>
        <p:txBody>
          <a:bodyPr wrap="none" anchor="ctr"/>
          <a:lstStyle/>
          <a:p>
            <a:endParaRPr lang="en-US"/>
          </a:p>
        </p:txBody>
      </p:sp>
      <p:sp>
        <p:nvSpPr>
          <p:cNvPr id="13" name="Freeform 67"/>
          <p:cNvSpPr>
            <a:spLocks noChangeArrowheads="1"/>
          </p:cNvSpPr>
          <p:nvPr/>
        </p:nvSpPr>
        <p:spPr bwMode="auto">
          <a:xfrm>
            <a:off x="7087038" y="5602546"/>
            <a:ext cx="335530" cy="337998"/>
          </a:xfrm>
          <a:custGeom>
            <a:avLst/>
            <a:gdLst>
              <a:gd name="T0" fmla="*/ 213018 w 601"/>
              <a:gd name="T1" fmla="*/ 15174 h 602"/>
              <a:gd name="T2" fmla="*/ 213018 w 601"/>
              <a:gd name="T3" fmla="*/ 15174 h 602"/>
              <a:gd name="T4" fmla="*/ 179970 w 601"/>
              <a:gd name="T5" fmla="*/ 51301 h 602"/>
              <a:gd name="T6" fmla="*/ 195416 w 601"/>
              <a:gd name="T7" fmla="*/ 51301 h 602"/>
              <a:gd name="T8" fmla="*/ 205475 w 601"/>
              <a:gd name="T9" fmla="*/ 61417 h 602"/>
              <a:gd name="T10" fmla="*/ 195416 w 601"/>
              <a:gd name="T11" fmla="*/ 71533 h 602"/>
              <a:gd name="T12" fmla="*/ 154824 w 601"/>
              <a:gd name="T13" fmla="*/ 71533 h 602"/>
              <a:gd name="T14" fmla="*/ 144407 w 601"/>
              <a:gd name="T15" fmla="*/ 61417 h 602"/>
              <a:gd name="T16" fmla="*/ 144407 w 601"/>
              <a:gd name="T17" fmla="*/ 20593 h 602"/>
              <a:gd name="T18" fmla="*/ 154824 w 601"/>
              <a:gd name="T19" fmla="*/ 10116 h 602"/>
              <a:gd name="T20" fmla="*/ 164883 w 601"/>
              <a:gd name="T21" fmla="*/ 20593 h 602"/>
              <a:gd name="T22" fmla="*/ 164883 w 601"/>
              <a:gd name="T23" fmla="*/ 35766 h 602"/>
              <a:gd name="T24" fmla="*/ 197931 w 601"/>
              <a:gd name="T25" fmla="*/ 2529 h 602"/>
              <a:gd name="T26" fmla="*/ 205475 w 601"/>
              <a:gd name="T27" fmla="*/ 0 h 602"/>
              <a:gd name="T28" fmla="*/ 215533 w 601"/>
              <a:gd name="T29" fmla="*/ 10116 h 602"/>
              <a:gd name="T30" fmla="*/ 213018 w 601"/>
              <a:gd name="T31" fmla="*/ 15174 h 602"/>
              <a:gd name="T32" fmla="*/ 106330 w 601"/>
              <a:gd name="T33" fmla="*/ 138007 h 602"/>
              <a:gd name="T34" fmla="*/ 106330 w 601"/>
              <a:gd name="T35" fmla="*/ 138007 h 602"/>
              <a:gd name="T36" fmla="*/ 75796 w 601"/>
              <a:gd name="T37" fmla="*/ 107299 h 602"/>
              <a:gd name="T38" fmla="*/ 106330 w 601"/>
              <a:gd name="T39" fmla="*/ 76590 h 602"/>
              <a:gd name="T40" fmla="*/ 136863 w 601"/>
              <a:gd name="T41" fmla="*/ 107299 h 602"/>
              <a:gd name="T42" fmla="*/ 106330 w 601"/>
              <a:gd name="T43" fmla="*/ 138007 h 602"/>
              <a:gd name="T44" fmla="*/ 60708 w 601"/>
              <a:gd name="T45" fmla="*/ 207011 h 602"/>
              <a:gd name="T46" fmla="*/ 60708 w 601"/>
              <a:gd name="T47" fmla="*/ 207011 h 602"/>
              <a:gd name="T48" fmla="*/ 50650 w 601"/>
              <a:gd name="T49" fmla="*/ 196534 h 602"/>
              <a:gd name="T50" fmla="*/ 50650 w 601"/>
              <a:gd name="T51" fmla="*/ 181360 h 602"/>
              <a:gd name="T52" fmla="*/ 15087 w 601"/>
              <a:gd name="T53" fmla="*/ 214598 h 602"/>
              <a:gd name="T54" fmla="*/ 10058 w 601"/>
              <a:gd name="T55" fmla="*/ 217127 h 602"/>
              <a:gd name="T56" fmla="*/ 0 w 601"/>
              <a:gd name="T57" fmla="*/ 207011 h 602"/>
              <a:gd name="T58" fmla="*/ 2515 w 601"/>
              <a:gd name="T59" fmla="*/ 199063 h 602"/>
              <a:gd name="T60" fmla="*/ 35204 w 601"/>
              <a:gd name="T61" fmla="*/ 166187 h 602"/>
              <a:gd name="T62" fmla="*/ 20116 w 601"/>
              <a:gd name="T63" fmla="*/ 166187 h 602"/>
              <a:gd name="T64" fmla="*/ 10058 w 601"/>
              <a:gd name="T65" fmla="*/ 155710 h 602"/>
              <a:gd name="T66" fmla="*/ 20116 w 601"/>
              <a:gd name="T67" fmla="*/ 145594 h 602"/>
              <a:gd name="T68" fmla="*/ 60708 w 601"/>
              <a:gd name="T69" fmla="*/ 145594 h 602"/>
              <a:gd name="T70" fmla="*/ 70767 w 601"/>
              <a:gd name="T71" fmla="*/ 155710 h 602"/>
              <a:gd name="T72" fmla="*/ 70767 w 601"/>
              <a:gd name="T73" fmla="*/ 196534 h 602"/>
              <a:gd name="T74" fmla="*/ 60708 w 601"/>
              <a:gd name="T75" fmla="*/ 207011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2">
                <a:moveTo>
                  <a:pt x="593" y="42"/>
                </a:moveTo>
                <a:lnTo>
                  <a:pt x="593" y="42"/>
                </a:lnTo>
                <a:cubicBezTo>
                  <a:pt x="501" y="142"/>
                  <a:pt x="501" y="142"/>
                  <a:pt x="501" y="142"/>
                </a:cubicBezTo>
                <a:cubicBezTo>
                  <a:pt x="544" y="142"/>
                  <a:pt x="544" y="142"/>
                  <a:pt x="544" y="142"/>
                </a:cubicBezTo>
                <a:cubicBezTo>
                  <a:pt x="558" y="142"/>
                  <a:pt x="572" y="149"/>
                  <a:pt x="572" y="170"/>
                </a:cubicBezTo>
                <a:cubicBezTo>
                  <a:pt x="572" y="184"/>
                  <a:pt x="558" y="198"/>
                  <a:pt x="544" y="198"/>
                </a:cubicBezTo>
                <a:cubicBezTo>
                  <a:pt x="431" y="198"/>
                  <a:pt x="431" y="198"/>
                  <a:pt x="431" y="198"/>
                </a:cubicBezTo>
                <a:cubicBezTo>
                  <a:pt x="417" y="198"/>
                  <a:pt x="402" y="184"/>
                  <a:pt x="402" y="170"/>
                </a:cubicBezTo>
                <a:cubicBezTo>
                  <a:pt x="402" y="57"/>
                  <a:pt x="402" y="57"/>
                  <a:pt x="402" y="57"/>
                </a:cubicBezTo>
                <a:cubicBezTo>
                  <a:pt x="402" y="35"/>
                  <a:pt x="417" y="28"/>
                  <a:pt x="431" y="28"/>
                </a:cubicBezTo>
                <a:cubicBezTo>
                  <a:pt x="445" y="28"/>
                  <a:pt x="459" y="35"/>
                  <a:pt x="459" y="57"/>
                </a:cubicBezTo>
                <a:cubicBezTo>
                  <a:pt x="459" y="99"/>
                  <a:pt x="459" y="99"/>
                  <a:pt x="459" y="99"/>
                </a:cubicBezTo>
                <a:cubicBezTo>
                  <a:pt x="551" y="7"/>
                  <a:pt x="551" y="7"/>
                  <a:pt x="551" y="7"/>
                </a:cubicBezTo>
                <a:cubicBezTo>
                  <a:pt x="558" y="0"/>
                  <a:pt x="565" y="0"/>
                  <a:pt x="572" y="0"/>
                </a:cubicBezTo>
                <a:cubicBezTo>
                  <a:pt x="586" y="0"/>
                  <a:pt x="600" y="7"/>
                  <a:pt x="600" y="28"/>
                </a:cubicBezTo>
                <a:cubicBezTo>
                  <a:pt x="600" y="35"/>
                  <a:pt x="600" y="42"/>
                  <a:pt x="593" y="42"/>
                </a:cubicBezTo>
                <a:close/>
                <a:moveTo>
                  <a:pt x="296" y="382"/>
                </a:moveTo>
                <a:lnTo>
                  <a:pt x="296" y="382"/>
                </a:lnTo>
                <a:cubicBezTo>
                  <a:pt x="254" y="382"/>
                  <a:pt x="211" y="346"/>
                  <a:pt x="211" y="297"/>
                </a:cubicBezTo>
                <a:cubicBezTo>
                  <a:pt x="211" y="255"/>
                  <a:pt x="254" y="212"/>
                  <a:pt x="296" y="212"/>
                </a:cubicBezTo>
                <a:cubicBezTo>
                  <a:pt x="346" y="212"/>
                  <a:pt x="381" y="255"/>
                  <a:pt x="381" y="297"/>
                </a:cubicBezTo>
                <a:cubicBezTo>
                  <a:pt x="381" y="346"/>
                  <a:pt x="346" y="382"/>
                  <a:pt x="296" y="382"/>
                </a:cubicBezTo>
                <a:close/>
                <a:moveTo>
                  <a:pt x="169" y="573"/>
                </a:moveTo>
                <a:lnTo>
                  <a:pt x="169" y="573"/>
                </a:lnTo>
                <a:cubicBezTo>
                  <a:pt x="148" y="573"/>
                  <a:pt x="141" y="559"/>
                  <a:pt x="141" y="544"/>
                </a:cubicBezTo>
                <a:cubicBezTo>
                  <a:pt x="141" y="502"/>
                  <a:pt x="141" y="502"/>
                  <a:pt x="141" y="502"/>
                </a:cubicBezTo>
                <a:cubicBezTo>
                  <a:pt x="42" y="594"/>
                  <a:pt x="42" y="594"/>
                  <a:pt x="42" y="594"/>
                </a:cubicBezTo>
                <a:cubicBezTo>
                  <a:pt x="42" y="601"/>
                  <a:pt x="35" y="601"/>
                  <a:pt x="28" y="601"/>
                </a:cubicBezTo>
                <a:cubicBezTo>
                  <a:pt x="7" y="601"/>
                  <a:pt x="0" y="587"/>
                  <a:pt x="0" y="573"/>
                </a:cubicBezTo>
                <a:cubicBezTo>
                  <a:pt x="0" y="566"/>
                  <a:pt x="0" y="559"/>
                  <a:pt x="7" y="551"/>
                </a:cubicBezTo>
                <a:cubicBezTo>
                  <a:pt x="98" y="460"/>
                  <a:pt x="98" y="460"/>
                  <a:pt x="98" y="460"/>
                </a:cubicBezTo>
                <a:cubicBezTo>
                  <a:pt x="56" y="460"/>
                  <a:pt x="56" y="460"/>
                  <a:pt x="56" y="460"/>
                </a:cubicBezTo>
                <a:cubicBezTo>
                  <a:pt x="35" y="460"/>
                  <a:pt x="28" y="446"/>
                  <a:pt x="28" y="431"/>
                </a:cubicBezTo>
                <a:cubicBezTo>
                  <a:pt x="28" y="417"/>
                  <a:pt x="35" y="403"/>
                  <a:pt x="56" y="403"/>
                </a:cubicBezTo>
                <a:cubicBezTo>
                  <a:pt x="169" y="403"/>
                  <a:pt x="169" y="403"/>
                  <a:pt x="169" y="403"/>
                </a:cubicBezTo>
                <a:cubicBezTo>
                  <a:pt x="183" y="403"/>
                  <a:pt x="197" y="417"/>
                  <a:pt x="197" y="431"/>
                </a:cubicBezTo>
                <a:cubicBezTo>
                  <a:pt x="197" y="544"/>
                  <a:pt x="197" y="544"/>
                  <a:pt x="197" y="544"/>
                </a:cubicBezTo>
                <a:cubicBezTo>
                  <a:pt x="197" y="559"/>
                  <a:pt x="183" y="573"/>
                  <a:pt x="169" y="573"/>
                </a:cubicBezTo>
                <a:close/>
              </a:path>
            </a:pathLst>
          </a:custGeom>
          <a:solidFill>
            <a:schemeClr val="tx1"/>
          </a:solidFill>
          <a:ln>
            <a:noFill/>
          </a:ln>
          <a:effectLst/>
        </p:spPr>
        <p:txBody>
          <a:bodyPr wrap="none" anchor="ctr"/>
          <a:lstStyle/>
          <a:p>
            <a:endParaRPr lang="en-US"/>
          </a:p>
        </p:txBody>
      </p:sp>
      <p:sp>
        <p:nvSpPr>
          <p:cNvPr id="14" name="Freeform 68"/>
          <p:cNvSpPr>
            <a:spLocks noChangeArrowheads="1"/>
          </p:cNvSpPr>
          <p:nvPr/>
        </p:nvSpPr>
        <p:spPr bwMode="auto">
          <a:xfrm>
            <a:off x="5927449" y="5602546"/>
            <a:ext cx="340465" cy="337998"/>
          </a:xfrm>
          <a:custGeom>
            <a:avLst/>
            <a:gdLst>
              <a:gd name="T0" fmla="*/ 208635 w 609"/>
              <a:gd name="T1" fmla="*/ 61417 h 602"/>
              <a:gd name="T2" fmla="*/ 208635 w 609"/>
              <a:gd name="T3" fmla="*/ 61417 h 602"/>
              <a:gd name="T4" fmla="*/ 198563 w 609"/>
              <a:gd name="T5" fmla="*/ 51301 h 602"/>
              <a:gd name="T6" fmla="*/ 198563 w 609"/>
              <a:gd name="T7" fmla="*/ 33237 h 602"/>
              <a:gd name="T8" fmla="*/ 162951 w 609"/>
              <a:gd name="T9" fmla="*/ 66475 h 602"/>
              <a:gd name="T10" fmla="*/ 157915 w 609"/>
              <a:gd name="T11" fmla="*/ 71533 h 602"/>
              <a:gd name="T12" fmla="*/ 147484 w 609"/>
              <a:gd name="T13" fmla="*/ 61417 h 602"/>
              <a:gd name="T14" fmla="*/ 150002 w 609"/>
              <a:gd name="T15" fmla="*/ 53830 h 602"/>
              <a:gd name="T16" fmla="*/ 183095 w 609"/>
              <a:gd name="T17" fmla="*/ 20593 h 602"/>
              <a:gd name="T18" fmla="*/ 167987 w 609"/>
              <a:gd name="T19" fmla="*/ 20593 h 602"/>
              <a:gd name="T20" fmla="*/ 157915 w 609"/>
              <a:gd name="T21" fmla="*/ 10116 h 602"/>
              <a:gd name="T22" fmla="*/ 167987 w 609"/>
              <a:gd name="T23" fmla="*/ 0 h 602"/>
              <a:gd name="T24" fmla="*/ 208635 w 609"/>
              <a:gd name="T25" fmla="*/ 0 h 602"/>
              <a:gd name="T26" fmla="*/ 218707 w 609"/>
              <a:gd name="T27" fmla="*/ 10116 h 602"/>
              <a:gd name="T28" fmla="*/ 218707 w 609"/>
              <a:gd name="T29" fmla="*/ 51301 h 602"/>
              <a:gd name="T30" fmla="*/ 208635 w 609"/>
              <a:gd name="T31" fmla="*/ 61417 h 602"/>
              <a:gd name="T32" fmla="*/ 109354 w 609"/>
              <a:gd name="T33" fmla="*/ 138007 h 602"/>
              <a:gd name="T34" fmla="*/ 109354 w 609"/>
              <a:gd name="T35" fmla="*/ 138007 h 602"/>
              <a:gd name="T36" fmla="*/ 78778 w 609"/>
              <a:gd name="T37" fmla="*/ 107299 h 602"/>
              <a:gd name="T38" fmla="*/ 109354 w 609"/>
              <a:gd name="T39" fmla="*/ 76590 h 602"/>
              <a:gd name="T40" fmla="*/ 139929 w 609"/>
              <a:gd name="T41" fmla="*/ 107299 h 602"/>
              <a:gd name="T42" fmla="*/ 109354 w 609"/>
              <a:gd name="T43" fmla="*/ 138007 h 602"/>
              <a:gd name="T44" fmla="*/ 35612 w 609"/>
              <a:gd name="T45" fmla="*/ 196534 h 602"/>
              <a:gd name="T46" fmla="*/ 35612 w 609"/>
              <a:gd name="T47" fmla="*/ 196534 h 602"/>
              <a:gd name="T48" fmla="*/ 51080 w 609"/>
              <a:gd name="T49" fmla="*/ 196534 h 602"/>
              <a:gd name="T50" fmla="*/ 61152 w 609"/>
              <a:gd name="T51" fmla="*/ 207011 h 602"/>
              <a:gd name="T52" fmla="*/ 51080 w 609"/>
              <a:gd name="T53" fmla="*/ 217127 h 602"/>
              <a:gd name="T54" fmla="*/ 10432 w 609"/>
              <a:gd name="T55" fmla="*/ 217127 h 602"/>
              <a:gd name="T56" fmla="*/ 0 w 609"/>
              <a:gd name="T57" fmla="*/ 207011 h 602"/>
              <a:gd name="T58" fmla="*/ 0 w 609"/>
              <a:gd name="T59" fmla="*/ 166187 h 602"/>
              <a:gd name="T60" fmla="*/ 10432 w 609"/>
              <a:gd name="T61" fmla="*/ 155710 h 602"/>
              <a:gd name="T62" fmla="*/ 20504 w 609"/>
              <a:gd name="T63" fmla="*/ 166187 h 602"/>
              <a:gd name="T64" fmla="*/ 20504 w 609"/>
              <a:gd name="T65" fmla="*/ 181360 h 602"/>
              <a:gd name="T66" fmla="*/ 56116 w 609"/>
              <a:gd name="T67" fmla="*/ 148123 h 602"/>
              <a:gd name="T68" fmla="*/ 61152 w 609"/>
              <a:gd name="T69" fmla="*/ 145594 h 602"/>
              <a:gd name="T70" fmla="*/ 71224 w 609"/>
              <a:gd name="T71" fmla="*/ 155710 h 602"/>
              <a:gd name="T72" fmla="*/ 68706 w 609"/>
              <a:gd name="T73" fmla="*/ 163658 h 602"/>
              <a:gd name="T74" fmla="*/ 35612 w 609"/>
              <a:gd name="T75" fmla="*/ 196534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9" h="602">
                <a:moveTo>
                  <a:pt x="580" y="170"/>
                </a:moveTo>
                <a:lnTo>
                  <a:pt x="580" y="170"/>
                </a:lnTo>
                <a:cubicBezTo>
                  <a:pt x="559" y="170"/>
                  <a:pt x="552" y="156"/>
                  <a:pt x="552" y="142"/>
                </a:cubicBezTo>
                <a:cubicBezTo>
                  <a:pt x="552" y="92"/>
                  <a:pt x="552" y="92"/>
                  <a:pt x="552" y="92"/>
                </a:cubicBezTo>
                <a:cubicBezTo>
                  <a:pt x="453" y="184"/>
                  <a:pt x="453" y="184"/>
                  <a:pt x="453" y="184"/>
                </a:cubicBezTo>
                <a:cubicBezTo>
                  <a:pt x="453" y="191"/>
                  <a:pt x="446" y="198"/>
                  <a:pt x="439" y="198"/>
                </a:cubicBezTo>
                <a:cubicBezTo>
                  <a:pt x="417" y="198"/>
                  <a:pt x="410" y="184"/>
                  <a:pt x="410" y="170"/>
                </a:cubicBezTo>
                <a:cubicBezTo>
                  <a:pt x="410" y="163"/>
                  <a:pt x="410" y="156"/>
                  <a:pt x="417" y="149"/>
                </a:cubicBezTo>
                <a:cubicBezTo>
                  <a:pt x="509" y="57"/>
                  <a:pt x="509" y="57"/>
                  <a:pt x="509" y="57"/>
                </a:cubicBezTo>
                <a:cubicBezTo>
                  <a:pt x="467" y="57"/>
                  <a:pt x="467" y="57"/>
                  <a:pt x="467" y="57"/>
                </a:cubicBezTo>
                <a:cubicBezTo>
                  <a:pt x="446" y="57"/>
                  <a:pt x="439" y="42"/>
                  <a:pt x="439" y="28"/>
                </a:cubicBezTo>
                <a:cubicBezTo>
                  <a:pt x="439" y="7"/>
                  <a:pt x="446" y="0"/>
                  <a:pt x="467" y="0"/>
                </a:cubicBezTo>
                <a:cubicBezTo>
                  <a:pt x="580" y="0"/>
                  <a:pt x="580" y="0"/>
                  <a:pt x="580" y="0"/>
                </a:cubicBezTo>
                <a:cubicBezTo>
                  <a:pt x="594" y="0"/>
                  <a:pt x="608" y="7"/>
                  <a:pt x="608" y="28"/>
                </a:cubicBezTo>
                <a:cubicBezTo>
                  <a:pt x="608" y="142"/>
                  <a:pt x="608" y="142"/>
                  <a:pt x="608" y="142"/>
                </a:cubicBezTo>
                <a:cubicBezTo>
                  <a:pt x="608" y="156"/>
                  <a:pt x="594" y="170"/>
                  <a:pt x="580" y="170"/>
                </a:cubicBezTo>
                <a:close/>
                <a:moveTo>
                  <a:pt x="304" y="382"/>
                </a:moveTo>
                <a:lnTo>
                  <a:pt x="304" y="382"/>
                </a:lnTo>
                <a:cubicBezTo>
                  <a:pt x="255" y="382"/>
                  <a:pt x="219" y="346"/>
                  <a:pt x="219" y="297"/>
                </a:cubicBezTo>
                <a:cubicBezTo>
                  <a:pt x="219" y="255"/>
                  <a:pt x="255" y="212"/>
                  <a:pt x="304" y="212"/>
                </a:cubicBezTo>
                <a:cubicBezTo>
                  <a:pt x="354" y="212"/>
                  <a:pt x="389" y="255"/>
                  <a:pt x="389" y="297"/>
                </a:cubicBezTo>
                <a:cubicBezTo>
                  <a:pt x="389" y="346"/>
                  <a:pt x="354" y="382"/>
                  <a:pt x="304" y="382"/>
                </a:cubicBezTo>
                <a:close/>
                <a:moveTo>
                  <a:pt x="99" y="544"/>
                </a:moveTo>
                <a:lnTo>
                  <a:pt x="99" y="544"/>
                </a:lnTo>
                <a:cubicBezTo>
                  <a:pt x="142" y="544"/>
                  <a:pt x="142" y="544"/>
                  <a:pt x="142" y="544"/>
                </a:cubicBezTo>
                <a:cubicBezTo>
                  <a:pt x="163" y="544"/>
                  <a:pt x="170" y="559"/>
                  <a:pt x="170" y="573"/>
                </a:cubicBezTo>
                <a:cubicBezTo>
                  <a:pt x="170" y="587"/>
                  <a:pt x="163" y="601"/>
                  <a:pt x="142" y="601"/>
                </a:cubicBezTo>
                <a:cubicBezTo>
                  <a:pt x="29" y="601"/>
                  <a:pt x="29" y="601"/>
                  <a:pt x="29" y="601"/>
                </a:cubicBezTo>
                <a:cubicBezTo>
                  <a:pt x="15" y="601"/>
                  <a:pt x="0" y="587"/>
                  <a:pt x="0" y="573"/>
                </a:cubicBezTo>
                <a:cubicBezTo>
                  <a:pt x="0" y="460"/>
                  <a:pt x="0" y="460"/>
                  <a:pt x="0" y="460"/>
                </a:cubicBezTo>
                <a:cubicBezTo>
                  <a:pt x="0" y="446"/>
                  <a:pt x="15" y="431"/>
                  <a:pt x="29" y="431"/>
                </a:cubicBezTo>
                <a:cubicBezTo>
                  <a:pt x="50" y="431"/>
                  <a:pt x="57" y="446"/>
                  <a:pt x="57" y="460"/>
                </a:cubicBezTo>
                <a:cubicBezTo>
                  <a:pt x="57" y="502"/>
                  <a:pt x="57" y="502"/>
                  <a:pt x="57" y="502"/>
                </a:cubicBezTo>
                <a:cubicBezTo>
                  <a:pt x="156" y="410"/>
                  <a:pt x="156" y="410"/>
                  <a:pt x="156" y="410"/>
                </a:cubicBezTo>
                <a:cubicBezTo>
                  <a:pt x="156" y="403"/>
                  <a:pt x="163" y="403"/>
                  <a:pt x="170" y="403"/>
                </a:cubicBezTo>
                <a:cubicBezTo>
                  <a:pt x="191" y="403"/>
                  <a:pt x="198" y="417"/>
                  <a:pt x="198" y="431"/>
                </a:cubicBezTo>
                <a:cubicBezTo>
                  <a:pt x="198" y="438"/>
                  <a:pt x="198" y="446"/>
                  <a:pt x="191" y="453"/>
                </a:cubicBezTo>
                <a:lnTo>
                  <a:pt x="99" y="544"/>
                </a:lnTo>
                <a:close/>
              </a:path>
            </a:pathLst>
          </a:custGeom>
          <a:solidFill>
            <a:schemeClr val="tx1"/>
          </a:solidFill>
          <a:ln>
            <a:noFill/>
          </a:ln>
          <a:effectLst/>
        </p:spPr>
        <p:txBody>
          <a:bodyPr wrap="none" anchor="ctr"/>
          <a:lstStyle/>
          <a:p>
            <a:endParaRPr lang="en-US"/>
          </a:p>
        </p:txBody>
      </p:sp>
      <p:sp>
        <p:nvSpPr>
          <p:cNvPr id="15" name="Freeform 69"/>
          <p:cNvSpPr>
            <a:spLocks noChangeArrowheads="1"/>
          </p:cNvSpPr>
          <p:nvPr/>
        </p:nvSpPr>
        <p:spPr bwMode="auto">
          <a:xfrm>
            <a:off x="4785422" y="5627133"/>
            <a:ext cx="305925" cy="305925"/>
          </a:xfrm>
          <a:custGeom>
            <a:avLst/>
            <a:gdLst>
              <a:gd name="T0" fmla="*/ 193954 w 545"/>
              <a:gd name="T1" fmla="*/ 15503 h 546"/>
              <a:gd name="T2" fmla="*/ 193954 w 545"/>
              <a:gd name="T3" fmla="*/ 15503 h 546"/>
              <a:gd name="T4" fmla="*/ 142666 w 545"/>
              <a:gd name="T5" fmla="*/ 66338 h 546"/>
              <a:gd name="T6" fmla="*/ 160725 w 545"/>
              <a:gd name="T7" fmla="*/ 66338 h 546"/>
              <a:gd name="T8" fmla="*/ 170838 w 545"/>
              <a:gd name="T9" fmla="*/ 76433 h 546"/>
              <a:gd name="T10" fmla="*/ 160725 w 545"/>
              <a:gd name="T11" fmla="*/ 86888 h 546"/>
              <a:gd name="T12" fmla="*/ 119912 w 545"/>
              <a:gd name="T13" fmla="*/ 86888 h 546"/>
              <a:gd name="T14" fmla="*/ 109799 w 545"/>
              <a:gd name="T15" fmla="*/ 76433 h 546"/>
              <a:gd name="T16" fmla="*/ 109799 w 545"/>
              <a:gd name="T17" fmla="*/ 35693 h 546"/>
              <a:gd name="T18" fmla="*/ 119912 w 545"/>
              <a:gd name="T19" fmla="*/ 25598 h 546"/>
              <a:gd name="T20" fmla="*/ 130025 w 545"/>
              <a:gd name="T21" fmla="*/ 35693 h 546"/>
              <a:gd name="T22" fmla="*/ 130025 w 545"/>
              <a:gd name="T23" fmla="*/ 53719 h 546"/>
              <a:gd name="T24" fmla="*/ 180951 w 545"/>
              <a:gd name="T25" fmla="*/ 2524 h 546"/>
              <a:gd name="T26" fmla="*/ 186008 w 545"/>
              <a:gd name="T27" fmla="*/ 0 h 546"/>
              <a:gd name="T28" fmla="*/ 196482 w 545"/>
              <a:gd name="T29" fmla="*/ 10455 h 546"/>
              <a:gd name="T30" fmla="*/ 193954 w 545"/>
              <a:gd name="T31" fmla="*/ 15503 h 546"/>
              <a:gd name="T32" fmla="*/ 79098 w 545"/>
              <a:gd name="T33" fmla="*/ 168368 h 546"/>
              <a:gd name="T34" fmla="*/ 79098 w 545"/>
              <a:gd name="T35" fmla="*/ 168368 h 546"/>
              <a:gd name="T36" fmla="*/ 68624 w 545"/>
              <a:gd name="T37" fmla="*/ 158273 h 546"/>
              <a:gd name="T38" fmla="*/ 68624 w 545"/>
              <a:gd name="T39" fmla="*/ 142770 h 546"/>
              <a:gd name="T40" fmla="*/ 17698 w 545"/>
              <a:gd name="T41" fmla="*/ 193966 h 546"/>
              <a:gd name="T42" fmla="*/ 10113 w 545"/>
              <a:gd name="T43" fmla="*/ 196489 h 546"/>
              <a:gd name="T44" fmla="*/ 0 w 545"/>
              <a:gd name="T45" fmla="*/ 186034 h 546"/>
              <a:gd name="T46" fmla="*/ 2528 w 545"/>
              <a:gd name="T47" fmla="*/ 178463 h 546"/>
              <a:gd name="T48" fmla="*/ 53455 w 545"/>
              <a:gd name="T49" fmla="*/ 127628 h 546"/>
              <a:gd name="T50" fmla="*/ 38285 w 545"/>
              <a:gd name="T51" fmla="*/ 127628 h 546"/>
              <a:gd name="T52" fmla="*/ 27811 w 545"/>
              <a:gd name="T53" fmla="*/ 117173 h 546"/>
              <a:gd name="T54" fmla="*/ 38285 w 545"/>
              <a:gd name="T55" fmla="*/ 107078 h 546"/>
              <a:gd name="T56" fmla="*/ 79098 w 545"/>
              <a:gd name="T57" fmla="*/ 107078 h 546"/>
              <a:gd name="T58" fmla="*/ 89211 w 545"/>
              <a:gd name="T59" fmla="*/ 117173 h 546"/>
              <a:gd name="T60" fmla="*/ 89211 w 545"/>
              <a:gd name="T61" fmla="*/ 158273 h 546"/>
              <a:gd name="T62" fmla="*/ 79098 w 545"/>
              <a:gd name="T63" fmla="*/ 168368 h 5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46">
                <a:moveTo>
                  <a:pt x="537" y="43"/>
                </a:moveTo>
                <a:lnTo>
                  <a:pt x="537" y="43"/>
                </a:lnTo>
                <a:cubicBezTo>
                  <a:pt x="395" y="184"/>
                  <a:pt x="395" y="184"/>
                  <a:pt x="395" y="184"/>
                </a:cubicBezTo>
                <a:cubicBezTo>
                  <a:pt x="445" y="184"/>
                  <a:pt x="445" y="184"/>
                  <a:pt x="445" y="184"/>
                </a:cubicBezTo>
                <a:cubicBezTo>
                  <a:pt x="459" y="184"/>
                  <a:pt x="473" y="198"/>
                  <a:pt x="473" y="212"/>
                </a:cubicBezTo>
                <a:cubicBezTo>
                  <a:pt x="473" y="234"/>
                  <a:pt x="459" y="241"/>
                  <a:pt x="445" y="241"/>
                </a:cubicBezTo>
                <a:cubicBezTo>
                  <a:pt x="332" y="241"/>
                  <a:pt x="332" y="241"/>
                  <a:pt x="332" y="241"/>
                </a:cubicBezTo>
                <a:cubicBezTo>
                  <a:pt x="311" y="241"/>
                  <a:pt x="304" y="234"/>
                  <a:pt x="304" y="212"/>
                </a:cubicBezTo>
                <a:cubicBezTo>
                  <a:pt x="304" y="99"/>
                  <a:pt x="304" y="99"/>
                  <a:pt x="304" y="99"/>
                </a:cubicBezTo>
                <a:cubicBezTo>
                  <a:pt x="304" y="85"/>
                  <a:pt x="311" y="71"/>
                  <a:pt x="332" y="71"/>
                </a:cubicBezTo>
                <a:cubicBezTo>
                  <a:pt x="346" y="71"/>
                  <a:pt x="360" y="85"/>
                  <a:pt x="360" y="99"/>
                </a:cubicBezTo>
                <a:cubicBezTo>
                  <a:pt x="360" y="149"/>
                  <a:pt x="360" y="149"/>
                  <a:pt x="360" y="149"/>
                </a:cubicBezTo>
                <a:cubicBezTo>
                  <a:pt x="501" y="7"/>
                  <a:pt x="501" y="7"/>
                  <a:pt x="501" y="7"/>
                </a:cubicBezTo>
                <a:cubicBezTo>
                  <a:pt x="501" y="0"/>
                  <a:pt x="508" y="0"/>
                  <a:pt x="515" y="0"/>
                </a:cubicBezTo>
                <a:cubicBezTo>
                  <a:pt x="537" y="0"/>
                  <a:pt x="544" y="7"/>
                  <a:pt x="544" y="29"/>
                </a:cubicBezTo>
                <a:cubicBezTo>
                  <a:pt x="544" y="36"/>
                  <a:pt x="544" y="43"/>
                  <a:pt x="537" y="43"/>
                </a:cubicBezTo>
                <a:close/>
                <a:moveTo>
                  <a:pt x="219" y="467"/>
                </a:moveTo>
                <a:lnTo>
                  <a:pt x="219" y="467"/>
                </a:lnTo>
                <a:cubicBezTo>
                  <a:pt x="197" y="467"/>
                  <a:pt x="190" y="460"/>
                  <a:pt x="190" y="439"/>
                </a:cubicBezTo>
                <a:cubicBezTo>
                  <a:pt x="190" y="396"/>
                  <a:pt x="190" y="396"/>
                  <a:pt x="190" y="396"/>
                </a:cubicBezTo>
                <a:cubicBezTo>
                  <a:pt x="49" y="538"/>
                  <a:pt x="49" y="538"/>
                  <a:pt x="49" y="538"/>
                </a:cubicBezTo>
                <a:cubicBezTo>
                  <a:pt x="42" y="545"/>
                  <a:pt x="35" y="545"/>
                  <a:pt x="28" y="545"/>
                </a:cubicBezTo>
                <a:cubicBezTo>
                  <a:pt x="14" y="545"/>
                  <a:pt x="0" y="531"/>
                  <a:pt x="0" y="516"/>
                </a:cubicBezTo>
                <a:cubicBezTo>
                  <a:pt x="0" y="509"/>
                  <a:pt x="0" y="502"/>
                  <a:pt x="7" y="495"/>
                </a:cubicBezTo>
                <a:cubicBezTo>
                  <a:pt x="148" y="354"/>
                  <a:pt x="148" y="354"/>
                  <a:pt x="148" y="354"/>
                </a:cubicBezTo>
                <a:cubicBezTo>
                  <a:pt x="106" y="354"/>
                  <a:pt x="106" y="354"/>
                  <a:pt x="106" y="354"/>
                </a:cubicBezTo>
                <a:cubicBezTo>
                  <a:pt x="84" y="354"/>
                  <a:pt x="77" y="347"/>
                  <a:pt x="77" y="325"/>
                </a:cubicBezTo>
                <a:cubicBezTo>
                  <a:pt x="77" y="311"/>
                  <a:pt x="84" y="297"/>
                  <a:pt x="106" y="297"/>
                </a:cubicBezTo>
                <a:cubicBezTo>
                  <a:pt x="219" y="297"/>
                  <a:pt x="219" y="297"/>
                  <a:pt x="219" y="297"/>
                </a:cubicBezTo>
                <a:cubicBezTo>
                  <a:pt x="233" y="297"/>
                  <a:pt x="247" y="311"/>
                  <a:pt x="247" y="325"/>
                </a:cubicBezTo>
                <a:cubicBezTo>
                  <a:pt x="247" y="439"/>
                  <a:pt x="247" y="439"/>
                  <a:pt x="247" y="439"/>
                </a:cubicBezTo>
                <a:cubicBezTo>
                  <a:pt x="247" y="460"/>
                  <a:pt x="233" y="467"/>
                  <a:pt x="219" y="467"/>
                </a:cubicBezTo>
                <a:close/>
              </a:path>
            </a:pathLst>
          </a:custGeom>
          <a:solidFill>
            <a:schemeClr val="tx1"/>
          </a:solidFill>
          <a:ln>
            <a:noFill/>
          </a:ln>
          <a:effectLst/>
        </p:spPr>
        <p:txBody>
          <a:bodyPr wrap="none" anchor="ctr"/>
          <a:lstStyle/>
          <a:p>
            <a:endParaRPr lang="en-US"/>
          </a:p>
        </p:txBody>
      </p:sp>
      <p:sp>
        <p:nvSpPr>
          <p:cNvPr id="16" name="Freeform 70"/>
          <p:cNvSpPr>
            <a:spLocks noChangeArrowheads="1"/>
          </p:cNvSpPr>
          <p:nvPr/>
        </p:nvSpPr>
        <p:spPr bwMode="auto">
          <a:xfrm>
            <a:off x="3632621" y="5634619"/>
            <a:ext cx="305925" cy="305925"/>
          </a:xfrm>
          <a:custGeom>
            <a:avLst/>
            <a:gdLst>
              <a:gd name="T0" fmla="*/ 196482 w 545"/>
              <a:gd name="T1" fmla="*/ 51195 h 546"/>
              <a:gd name="T2" fmla="*/ 196482 w 545"/>
              <a:gd name="T3" fmla="*/ 51195 h 546"/>
              <a:gd name="T4" fmla="*/ 196482 w 545"/>
              <a:gd name="T5" fmla="*/ 51195 h 546"/>
              <a:gd name="T6" fmla="*/ 186008 w 545"/>
              <a:gd name="T7" fmla="*/ 61290 h 546"/>
              <a:gd name="T8" fmla="*/ 175895 w 545"/>
              <a:gd name="T9" fmla="*/ 51195 h 546"/>
              <a:gd name="T10" fmla="*/ 175895 w 545"/>
              <a:gd name="T11" fmla="*/ 51195 h 546"/>
              <a:gd name="T12" fmla="*/ 175895 w 545"/>
              <a:gd name="T13" fmla="*/ 33169 h 546"/>
              <a:gd name="T14" fmla="*/ 124968 w 545"/>
              <a:gd name="T15" fmla="*/ 84364 h 546"/>
              <a:gd name="T16" fmla="*/ 117383 w 545"/>
              <a:gd name="T17" fmla="*/ 86888 h 546"/>
              <a:gd name="T18" fmla="*/ 106909 w 545"/>
              <a:gd name="T19" fmla="*/ 76433 h 546"/>
              <a:gd name="T20" fmla="*/ 112327 w 545"/>
              <a:gd name="T21" fmla="*/ 71385 h 546"/>
              <a:gd name="T22" fmla="*/ 112327 w 545"/>
              <a:gd name="T23" fmla="*/ 71385 h 546"/>
              <a:gd name="T24" fmla="*/ 160725 w 545"/>
              <a:gd name="T25" fmla="*/ 20550 h 546"/>
              <a:gd name="T26" fmla="*/ 145194 w 545"/>
              <a:gd name="T27" fmla="*/ 20550 h 546"/>
              <a:gd name="T28" fmla="*/ 145194 w 545"/>
              <a:gd name="T29" fmla="*/ 20550 h 546"/>
              <a:gd name="T30" fmla="*/ 135081 w 545"/>
              <a:gd name="T31" fmla="*/ 10455 h 546"/>
              <a:gd name="T32" fmla="*/ 145194 w 545"/>
              <a:gd name="T33" fmla="*/ 0 h 546"/>
              <a:gd name="T34" fmla="*/ 145194 w 545"/>
              <a:gd name="T35" fmla="*/ 0 h 546"/>
              <a:gd name="T36" fmla="*/ 186008 w 545"/>
              <a:gd name="T37" fmla="*/ 0 h 546"/>
              <a:gd name="T38" fmla="*/ 186008 w 545"/>
              <a:gd name="T39" fmla="*/ 0 h 546"/>
              <a:gd name="T40" fmla="*/ 196482 w 545"/>
              <a:gd name="T41" fmla="*/ 10455 h 546"/>
              <a:gd name="T42" fmla="*/ 196482 w 545"/>
              <a:gd name="T43" fmla="*/ 10455 h 546"/>
              <a:gd name="T44" fmla="*/ 196482 w 545"/>
              <a:gd name="T45" fmla="*/ 51195 h 546"/>
              <a:gd name="T46" fmla="*/ 84155 w 545"/>
              <a:gd name="T47" fmla="*/ 125104 h 546"/>
              <a:gd name="T48" fmla="*/ 84155 w 545"/>
              <a:gd name="T49" fmla="*/ 125104 h 546"/>
              <a:gd name="T50" fmla="*/ 32867 w 545"/>
              <a:gd name="T51" fmla="*/ 175939 h 546"/>
              <a:gd name="T52" fmla="*/ 50926 w 545"/>
              <a:gd name="T53" fmla="*/ 175939 h 546"/>
              <a:gd name="T54" fmla="*/ 50926 w 545"/>
              <a:gd name="T55" fmla="*/ 175939 h 546"/>
              <a:gd name="T56" fmla="*/ 61039 w 545"/>
              <a:gd name="T57" fmla="*/ 186034 h 546"/>
              <a:gd name="T58" fmla="*/ 50926 w 545"/>
              <a:gd name="T59" fmla="*/ 196489 h 546"/>
              <a:gd name="T60" fmla="*/ 50926 w 545"/>
              <a:gd name="T61" fmla="*/ 196489 h 546"/>
              <a:gd name="T62" fmla="*/ 10113 w 545"/>
              <a:gd name="T63" fmla="*/ 196489 h 546"/>
              <a:gd name="T64" fmla="*/ 10113 w 545"/>
              <a:gd name="T65" fmla="*/ 196489 h 546"/>
              <a:gd name="T66" fmla="*/ 0 w 545"/>
              <a:gd name="T67" fmla="*/ 186034 h 546"/>
              <a:gd name="T68" fmla="*/ 0 w 545"/>
              <a:gd name="T69" fmla="*/ 186034 h 546"/>
              <a:gd name="T70" fmla="*/ 0 w 545"/>
              <a:gd name="T71" fmla="*/ 145294 h 546"/>
              <a:gd name="T72" fmla="*/ 0 w 545"/>
              <a:gd name="T73" fmla="*/ 145294 h 546"/>
              <a:gd name="T74" fmla="*/ 10113 w 545"/>
              <a:gd name="T75" fmla="*/ 135199 h 546"/>
              <a:gd name="T76" fmla="*/ 20226 w 545"/>
              <a:gd name="T77" fmla="*/ 145294 h 546"/>
              <a:gd name="T78" fmla="*/ 20226 w 545"/>
              <a:gd name="T79" fmla="*/ 145294 h 546"/>
              <a:gd name="T80" fmla="*/ 20226 w 545"/>
              <a:gd name="T81" fmla="*/ 160797 h 546"/>
              <a:gd name="T82" fmla="*/ 71152 w 545"/>
              <a:gd name="T83" fmla="*/ 112125 h 546"/>
              <a:gd name="T84" fmla="*/ 76209 w 545"/>
              <a:gd name="T85" fmla="*/ 107078 h 546"/>
              <a:gd name="T86" fmla="*/ 86683 w 545"/>
              <a:gd name="T87" fmla="*/ 117173 h 546"/>
              <a:gd name="T88" fmla="*/ 84155 w 545"/>
              <a:gd name="T89" fmla="*/ 125104 h 5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45" h="546">
                <a:moveTo>
                  <a:pt x="544" y="142"/>
                </a:moveTo>
                <a:lnTo>
                  <a:pt x="544" y="142"/>
                </a:lnTo>
                <a:cubicBezTo>
                  <a:pt x="544" y="156"/>
                  <a:pt x="530" y="170"/>
                  <a:pt x="515" y="170"/>
                </a:cubicBezTo>
                <a:cubicBezTo>
                  <a:pt x="501" y="170"/>
                  <a:pt x="487" y="156"/>
                  <a:pt x="487" y="142"/>
                </a:cubicBezTo>
                <a:cubicBezTo>
                  <a:pt x="487" y="92"/>
                  <a:pt x="487" y="92"/>
                  <a:pt x="487" y="92"/>
                </a:cubicBezTo>
                <a:cubicBezTo>
                  <a:pt x="346" y="234"/>
                  <a:pt x="346" y="234"/>
                  <a:pt x="346" y="234"/>
                </a:cubicBezTo>
                <a:cubicBezTo>
                  <a:pt x="339" y="241"/>
                  <a:pt x="332" y="241"/>
                  <a:pt x="325" y="241"/>
                </a:cubicBezTo>
                <a:cubicBezTo>
                  <a:pt x="311" y="241"/>
                  <a:pt x="296" y="234"/>
                  <a:pt x="296" y="212"/>
                </a:cubicBezTo>
                <a:cubicBezTo>
                  <a:pt x="296" y="205"/>
                  <a:pt x="303" y="198"/>
                  <a:pt x="311" y="198"/>
                </a:cubicBezTo>
                <a:cubicBezTo>
                  <a:pt x="445" y="57"/>
                  <a:pt x="445" y="57"/>
                  <a:pt x="445" y="57"/>
                </a:cubicBezTo>
                <a:cubicBezTo>
                  <a:pt x="402" y="57"/>
                  <a:pt x="402" y="57"/>
                  <a:pt x="402" y="57"/>
                </a:cubicBezTo>
                <a:cubicBezTo>
                  <a:pt x="388" y="57"/>
                  <a:pt x="374" y="43"/>
                  <a:pt x="374" y="29"/>
                </a:cubicBezTo>
                <a:cubicBezTo>
                  <a:pt x="374" y="7"/>
                  <a:pt x="388" y="0"/>
                  <a:pt x="402" y="0"/>
                </a:cubicBezTo>
                <a:cubicBezTo>
                  <a:pt x="515" y="0"/>
                  <a:pt x="515" y="0"/>
                  <a:pt x="515" y="0"/>
                </a:cubicBezTo>
                <a:cubicBezTo>
                  <a:pt x="530" y="0"/>
                  <a:pt x="544" y="7"/>
                  <a:pt x="544" y="29"/>
                </a:cubicBezTo>
                <a:lnTo>
                  <a:pt x="544" y="142"/>
                </a:lnTo>
                <a:close/>
                <a:moveTo>
                  <a:pt x="233" y="347"/>
                </a:moveTo>
                <a:lnTo>
                  <a:pt x="233" y="347"/>
                </a:lnTo>
                <a:cubicBezTo>
                  <a:pt x="91" y="488"/>
                  <a:pt x="91" y="488"/>
                  <a:pt x="91" y="488"/>
                </a:cubicBezTo>
                <a:cubicBezTo>
                  <a:pt x="141" y="488"/>
                  <a:pt x="141" y="488"/>
                  <a:pt x="141" y="488"/>
                </a:cubicBezTo>
                <a:cubicBezTo>
                  <a:pt x="155" y="488"/>
                  <a:pt x="169" y="502"/>
                  <a:pt x="169" y="516"/>
                </a:cubicBezTo>
                <a:cubicBezTo>
                  <a:pt x="169" y="531"/>
                  <a:pt x="155" y="545"/>
                  <a:pt x="141" y="545"/>
                </a:cubicBezTo>
                <a:cubicBezTo>
                  <a:pt x="28" y="545"/>
                  <a:pt x="28" y="545"/>
                  <a:pt x="28" y="545"/>
                </a:cubicBezTo>
                <a:cubicBezTo>
                  <a:pt x="7" y="545"/>
                  <a:pt x="0" y="531"/>
                  <a:pt x="0" y="516"/>
                </a:cubicBezTo>
                <a:cubicBezTo>
                  <a:pt x="0" y="403"/>
                  <a:pt x="0" y="403"/>
                  <a:pt x="0" y="403"/>
                </a:cubicBezTo>
                <a:cubicBezTo>
                  <a:pt x="0" y="389"/>
                  <a:pt x="7" y="375"/>
                  <a:pt x="28" y="375"/>
                </a:cubicBezTo>
                <a:cubicBezTo>
                  <a:pt x="42" y="375"/>
                  <a:pt x="56" y="389"/>
                  <a:pt x="56" y="403"/>
                </a:cubicBezTo>
                <a:cubicBezTo>
                  <a:pt x="56" y="446"/>
                  <a:pt x="56" y="446"/>
                  <a:pt x="56" y="446"/>
                </a:cubicBezTo>
                <a:cubicBezTo>
                  <a:pt x="197" y="311"/>
                  <a:pt x="197" y="311"/>
                  <a:pt x="197" y="311"/>
                </a:cubicBezTo>
                <a:cubicBezTo>
                  <a:pt x="197" y="304"/>
                  <a:pt x="204" y="297"/>
                  <a:pt x="211" y="297"/>
                </a:cubicBezTo>
                <a:cubicBezTo>
                  <a:pt x="233" y="297"/>
                  <a:pt x="240" y="311"/>
                  <a:pt x="240" y="325"/>
                </a:cubicBezTo>
                <a:cubicBezTo>
                  <a:pt x="240" y="333"/>
                  <a:pt x="240" y="340"/>
                  <a:pt x="233" y="347"/>
                </a:cubicBezTo>
                <a:close/>
              </a:path>
            </a:pathLst>
          </a:custGeom>
          <a:solidFill>
            <a:schemeClr val="tx1"/>
          </a:solidFill>
          <a:ln>
            <a:noFill/>
          </a:ln>
          <a:effectLst/>
        </p:spPr>
        <p:txBody>
          <a:bodyPr wrap="none" anchor="ctr"/>
          <a:lstStyle/>
          <a:p>
            <a:endParaRPr lang="en-US"/>
          </a:p>
        </p:txBody>
      </p:sp>
      <p:sp>
        <p:nvSpPr>
          <p:cNvPr id="17" name="Freeform 71"/>
          <p:cNvSpPr>
            <a:spLocks noChangeArrowheads="1"/>
          </p:cNvSpPr>
          <p:nvPr/>
        </p:nvSpPr>
        <p:spPr bwMode="auto">
          <a:xfrm>
            <a:off x="2394950" y="5695426"/>
            <a:ext cx="340465" cy="337998"/>
          </a:xfrm>
          <a:custGeom>
            <a:avLst/>
            <a:gdLst>
              <a:gd name="T0" fmla="*/ 188131 w 609"/>
              <a:gd name="T1" fmla="*/ 130421 h 602"/>
              <a:gd name="T2" fmla="*/ 188131 w 609"/>
              <a:gd name="T3" fmla="*/ 130421 h 602"/>
              <a:gd name="T4" fmla="*/ 180577 w 609"/>
              <a:gd name="T5" fmla="*/ 148123 h 602"/>
              <a:gd name="T6" fmla="*/ 188131 w 609"/>
              <a:gd name="T7" fmla="*/ 181360 h 602"/>
              <a:gd name="T8" fmla="*/ 183095 w 609"/>
              <a:gd name="T9" fmla="*/ 188947 h 602"/>
              <a:gd name="T10" fmla="*/ 150002 w 609"/>
              <a:gd name="T11" fmla="*/ 178831 h 602"/>
              <a:gd name="T12" fmla="*/ 129857 w 609"/>
              <a:gd name="T13" fmla="*/ 188947 h 602"/>
              <a:gd name="T14" fmla="*/ 132375 w 609"/>
              <a:gd name="T15" fmla="*/ 188947 h 602"/>
              <a:gd name="T16" fmla="*/ 111872 w 609"/>
              <a:gd name="T17" fmla="*/ 217127 h 602"/>
              <a:gd name="T18" fmla="*/ 106836 w 609"/>
              <a:gd name="T19" fmla="*/ 217127 h 602"/>
              <a:gd name="T20" fmla="*/ 86332 w 609"/>
              <a:gd name="T21" fmla="*/ 186418 h 602"/>
              <a:gd name="T22" fmla="*/ 68706 w 609"/>
              <a:gd name="T23" fmla="*/ 178831 h 602"/>
              <a:gd name="T24" fmla="*/ 68706 w 609"/>
              <a:gd name="T25" fmla="*/ 181360 h 602"/>
              <a:gd name="T26" fmla="*/ 35612 w 609"/>
              <a:gd name="T27" fmla="*/ 186418 h 602"/>
              <a:gd name="T28" fmla="*/ 30576 w 609"/>
              <a:gd name="T29" fmla="*/ 183889 h 602"/>
              <a:gd name="T30" fmla="*/ 38130 w 609"/>
              <a:gd name="T31" fmla="*/ 148123 h 602"/>
              <a:gd name="T32" fmla="*/ 30576 w 609"/>
              <a:gd name="T33" fmla="*/ 130421 h 602"/>
              <a:gd name="T34" fmla="*/ 0 w 609"/>
              <a:gd name="T35" fmla="*/ 109828 h 602"/>
              <a:gd name="T36" fmla="*/ 0 w 609"/>
              <a:gd name="T37" fmla="*/ 104770 h 602"/>
              <a:gd name="T38" fmla="*/ 30576 w 609"/>
              <a:gd name="T39" fmla="*/ 86706 h 602"/>
              <a:gd name="T40" fmla="*/ 38130 w 609"/>
              <a:gd name="T41" fmla="*/ 66475 h 602"/>
              <a:gd name="T42" fmla="*/ 30576 w 609"/>
              <a:gd name="T43" fmla="*/ 33237 h 602"/>
              <a:gd name="T44" fmla="*/ 35612 w 609"/>
              <a:gd name="T45" fmla="*/ 28180 h 602"/>
              <a:gd name="T46" fmla="*/ 68706 w 609"/>
              <a:gd name="T47" fmla="*/ 35766 h 602"/>
              <a:gd name="T48" fmla="*/ 86332 w 609"/>
              <a:gd name="T49" fmla="*/ 28180 h 602"/>
              <a:gd name="T50" fmla="*/ 106836 w 609"/>
              <a:gd name="T51" fmla="*/ 0 h 602"/>
              <a:gd name="T52" fmla="*/ 111872 w 609"/>
              <a:gd name="T53" fmla="*/ 0 h 602"/>
              <a:gd name="T54" fmla="*/ 132375 w 609"/>
              <a:gd name="T55" fmla="*/ 28180 h 602"/>
              <a:gd name="T56" fmla="*/ 150002 w 609"/>
              <a:gd name="T57" fmla="*/ 35766 h 602"/>
              <a:gd name="T58" fmla="*/ 183095 w 609"/>
              <a:gd name="T59" fmla="*/ 28180 h 602"/>
              <a:gd name="T60" fmla="*/ 188131 w 609"/>
              <a:gd name="T61" fmla="*/ 33237 h 602"/>
              <a:gd name="T62" fmla="*/ 180577 w 609"/>
              <a:gd name="T63" fmla="*/ 66475 h 602"/>
              <a:gd name="T64" fmla="*/ 188131 w 609"/>
              <a:gd name="T65" fmla="*/ 86706 h 602"/>
              <a:gd name="T66" fmla="*/ 218707 w 609"/>
              <a:gd name="T67" fmla="*/ 104770 h 602"/>
              <a:gd name="T68" fmla="*/ 218707 w 609"/>
              <a:gd name="T69" fmla="*/ 109828 h 602"/>
              <a:gd name="T70" fmla="*/ 188131 w 609"/>
              <a:gd name="T71" fmla="*/ 130421 h 602"/>
              <a:gd name="T72" fmla="*/ 109354 w 609"/>
              <a:gd name="T73" fmla="*/ 45882 h 602"/>
              <a:gd name="T74" fmla="*/ 109354 w 609"/>
              <a:gd name="T75" fmla="*/ 45882 h 602"/>
              <a:gd name="T76" fmla="*/ 48202 w 609"/>
              <a:gd name="T77" fmla="*/ 107299 h 602"/>
              <a:gd name="T78" fmla="*/ 109354 w 609"/>
              <a:gd name="T79" fmla="*/ 168716 h 602"/>
              <a:gd name="T80" fmla="*/ 170505 w 609"/>
              <a:gd name="T81" fmla="*/ 107299 h 602"/>
              <a:gd name="T82" fmla="*/ 109354 w 609"/>
              <a:gd name="T83" fmla="*/ 45882 h 602"/>
              <a:gd name="T84" fmla="*/ 109354 w 609"/>
              <a:gd name="T85" fmla="*/ 148123 h 602"/>
              <a:gd name="T86" fmla="*/ 109354 w 609"/>
              <a:gd name="T87" fmla="*/ 148123 h 602"/>
              <a:gd name="T88" fmla="*/ 68706 w 609"/>
              <a:gd name="T89" fmla="*/ 107299 h 602"/>
              <a:gd name="T90" fmla="*/ 109354 w 609"/>
              <a:gd name="T91" fmla="*/ 66475 h 602"/>
              <a:gd name="T92" fmla="*/ 150002 w 609"/>
              <a:gd name="T93" fmla="*/ 107299 h 602"/>
              <a:gd name="T94" fmla="*/ 109354 w 609"/>
              <a:gd name="T95" fmla="*/ 148123 h 602"/>
              <a:gd name="T96" fmla="*/ 109354 w 609"/>
              <a:gd name="T97" fmla="*/ 86706 h 602"/>
              <a:gd name="T98" fmla="*/ 109354 w 609"/>
              <a:gd name="T99" fmla="*/ 86706 h 602"/>
              <a:gd name="T100" fmla="*/ 88850 w 609"/>
              <a:gd name="T101" fmla="*/ 107299 h 602"/>
              <a:gd name="T102" fmla="*/ 109354 w 609"/>
              <a:gd name="T103" fmla="*/ 127530 h 602"/>
              <a:gd name="T104" fmla="*/ 129857 w 609"/>
              <a:gd name="T105" fmla="*/ 107299 h 602"/>
              <a:gd name="T106" fmla="*/ 109354 w 609"/>
              <a:gd name="T107" fmla="*/ 8670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602">
                <a:moveTo>
                  <a:pt x="523" y="361"/>
                </a:moveTo>
                <a:lnTo>
                  <a:pt x="523" y="361"/>
                </a:lnTo>
                <a:cubicBezTo>
                  <a:pt x="523" y="382"/>
                  <a:pt x="516" y="396"/>
                  <a:pt x="502" y="410"/>
                </a:cubicBezTo>
                <a:cubicBezTo>
                  <a:pt x="502" y="417"/>
                  <a:pt x="551" y="474"/>
                  <a:pt x="523" y="502"/>
                </a:cubicBezTo>
                <a:cubicBezTo>
                  <a:pt x="509" y="523"/>
                  <a:pt x="509" y="523"/>
                  <a:pt x="509" y="523"/>
                </a:cubicBezTo>
                <a:cubicBezTo>
                  <a:pt x="488" y="544"/>
                  <a:pt x="431" y="509"/>
                  <a:pt x="417" y="495"/>
                </a:cubicBezTo>
                <a:cubicBezTo>
                  <a:pt x="403" y="509"/>
                  <a:pt x="382" y="516"/>
                  <a:pt x="361" y="523"/>
                </a:cubicBezTo>
                <a:cubicBezTo>
                  <a:pt x="368" y="523"/>
                  <a:pt x="368" y="523"/>
                  <a:pt x="368" y="523"/>
                </a:cubicBezTo>
                <a:cubicBezTo>
                  <a:pt x="368" y="523"/>
                  <a:pt x="354" y="601"/>
                  <a:pt x="311" y="601"/>
                </a:cubicBezTo>
                <a:cubicBezTo>
                  <a:pt x="297" y="601"/>
                  <a:pt x="297" y="601"/>
                  <a:pt x="297" y="601"/>
                </a:cubicBezTo>
                <a:cubicBezTo>
                  <a:pt x="262" y="601"/>
                  <a:pt x="247" y="530"/>
                  <a:pt x="240" y="516"/>
                </a:cubicBezTo>
                <a:cubicBezTo>
                  <a:pt x="226" y="516"/>
                  <a:pt x="205" y="509"/>
                  <a:pt x="191" y="495"/>
                </a:cubicBezTo>
                <a:cubicBezTo>
                  <a:pt x="191" y="502"/>
                  <a:pt x="191" y="502"/>
                  <a:pt x="191" y="502"/>
                </a:cubicBezTo>
                <a:cubicBezTo>
                  <a:pt x="191" y="502"/>
                  <a:pt x="127" y="551"/>
                  <a:pt x="99" y="516"/>
                </a:cubicBezTo>
                <a:cubicBezTo>
                  <a:pt x="85" y="509"/>
                  <a:pt x="85" y="509"/>
                  <a:pt x="85" y="509"/>
                </a:cubicBezTo>
                <a:cubicBezTo>
                  <a:pt x="64" y="481"/>
                  <a:pt x="99" y="424"/>
                  <a:pt x="106" y="410"/>
                </a:cubicBezTo>
                <a:cubicBezTo>
                  <a:pt x="99" y="396"/>
                  <a:pt x="92" y="382"/>
                  <a:pt x="85" y="361"/>
                </a:cubicBezTo>
                <a:cubicBezTo>
                  <a:pt x="71" y="361"/>
                  <a:pt x="0" y="339"/>
                  <a:pt x="0" y="304"/>
                </a:cubicBezTo>
                <a:cubicBezTo>
                  <a:pt x="0" y="290"/>
                  <a:pt x="0" y="290"/>
                  <a:pt x="0" y="290"/>
                </a:cubicBezTo>
                <a:cubicBezTo>
                  <a:pt x="0" y="255"/>
                  <a:pt x="71" y="240"/>
                  <a:pt x="85" y="240"/>
                </a:cubicBezTo>
                <a:cubicBezTo>
                  <a:pt x="92" y="219"/>
                  <a:pt x="99" y="205"/>
                  <a:pt x="106" y="184"/>
                </a:cubicBezTo>
                <a:cubicBezTo>
                  <a:pt x="99" y="177"/>
                  <a:pt x="57" y="113"/>
                  <a:pt x="85" y="92"/>
                </a:cubicBezTo>
                <a:cubicBezTo>
                  <a:pt x="99" y="78"/>
                  <a:pt x="99" y="78"/>
                  <a:pt x="99" y="78"/>
                </a:cubicBezTo>
                <a:cubicBezTo>
                  <a:pt x="120" y="50"/>
                  <a:pt x="177" y="92"/>
                  <a:pt x="191" y="99"/>
                </a:cubicBezTo>
                <a:cubicBezTo>
                  <a:pt x="205" y="92"/>
                  <a:pt x="226" y="85"/>
                  <a:pt x="240" y="78"/>
                </a:cubicBezTo>
                <a:cubicBezTo>
                  <a:pt x="247" y="64"/>
                  <a:pt x="269" y="0"/>
                  <a:pt x="297" y="0"/>
                </a:cubicBezTo>
                <a:cubicBezTo>
                  <a:pt x="311" y="0"/>
                  <a:pt x="311" y="0"/>
                  <a:pt x="311" y="0"/>
                </a:cubicBezTo>
                <a:cubicBezTo>
                  <a:pt x="346" y="0"/>
                  <a:pt x="361" y="57"/>
                  <a:pt x="368" y="78"/>
                </a:cubicBezTo>
                <a:cubicBezTo>
                  <a:pt x="382" y="85"/>
                  <a:pt x="403" y="92"/>
                  <a:pt x="417" y="99"/>
                </a:cubicBezTo>
                <a:cubicBezTo>
                  <a:pt x="431" y="92"/>
                  <a:pt x="488" y="57"/>
                  <a:pt x="509" y="78"/>
                </a:cubicBezTo>
                <a:cubicBezTo>
                  <a:pt x="523" y="92"/>
                  <a:pt x="523" y="92"/>
                  <a:pt x="523" y="92"/>
                </a:cubicBezTo>
                <a:cubicBezTo>
                  <a:pt x="551" y="120"/>
                  <a:pt x="516" y="170"/>
                  <a:pt x="502" y="184"/>
                </a:cubicBezTo>
                <a:cubicBezTo>
                  <a:pt x="516" y="205"/>
                  <a:pt x="523" y="219"/>
                  <a:pt x="523" y="240"/>
                </a:cubicBezTo>
                <a:cubicBezTo>
                  <a:pt x="530" y="240"/>
                  <a:pt x="608" y="248"/>
                  <a:pt x="608" y="290"/>
                </a:cubicBezTo>
                <a:cubicBezTo>
                  <a:pt x="608" y="304"/>
                  <a:pt x="608" y="304"/>
                  <a:pt x="608" y="304"/>
                </a:cubicBezTo>
                <a:cubicBezTo>
                  <a:pt x="608" y="339"/>
                  <a:pt x="544" y="353"/>
                  <a:pt x="523" y="361"/>
                </a:cubicBezTo>
                <a:close/>
                <a:moveTo>
                  <a:pt x="304" y="127"/>
                </a:moveTo>
                <a:lnTo>
                  <a:pt x="304" y="127"/>
                </a:lnTo>
                <a:cubicBezTo>
                  <a:pt x="212" y="127"/>
                  <a:pt x="134" y="205"/>
                  <a:pt x="134" y="297"/>
                </a:cubicBezTo>
                <a:cubicBezTo>
                  <a:pt x="134" y="396"/>
                  <a:pt x="212" y="467"/>
                  <a:pt x="304" y="467"/>
                </a:cubicBezTo>
                <a:cubicBezTo>
                  <a:pt x="396" y="467"/>
                  <a:pt x="474" y="396"/>
                  <a:pt x="474" y="297"/>
                </a:cubicBezTo>
                <a:cubicBezTo>
                  <a:pt x="474" y="205"/>
                  <a:pt x="396" y="127"/>
                  <a:pt x="304" y="127"/>
                </a:cubicBezTo>
                <a:close/>
                <a:moveTo>
                  <a:pt x="304" y="410"/>
                </a:moveTo>
                <a:lnTo>
                  <a:pt x="304" y="410"/>
                </a:lnTo>
                <a:cubicBezTo>
                  <a:pt x="240" y="410"/>
                  <a:pt x="191" y="361"/>
                  <a:pt x="191" y="297"/>
                </a:cubicBezTo>
                <a:cubicBezTo>
                  <a:pt x="191" y="233"/>
                  <a:pt x="240" y="184"/>
                  <a:pt x="304" y="184"/>
                </a:cubicBezTo>
                <a:cubicBezTo>
                  <a:pt x="368" y="184"/>
                  <a:pt x="417" y="233"/>
                  <a:pt x="417" y="297"/>
                </a:cubicBezTo>
                <a:cubicBezTo>
                  <a:pt x="417" y="361"/>
                  <a:pt x="368" y="410"/>
                  <a:pt x="304" y="410"/>
                </a:cubicBezTo>
                <a:close/>
                <a:moveTo>
                  <a:pt x="304" y="240"/>
                </a:moveTo>
                <a:lnTo>
                  <a:pt x="304" y="240"/>
                </a:lnTo>
                <a:cubicBezTo>
                  <a:pt x="276" y="240"/>
                  <a:pt x="247" y="269"/>
                  <a:pt x="247" y="297"/>
                </a:cubicBezTo>
                <a:cubicBezTo>
                  <a:pt x="247" y="332"/>
                  <a:pt x="276" y="353"/>
                  <a:pt x="304" y="353"/>
                </a:cubicBezTo>
                <a:cubicBezTo>
                  <a:pt x="332" y="353"/>
                  <a:pt x="361" y="332"/>
                  <a:pt x="361" y="297"/>
                </a:cubicBezTo>
                <a:cubicBezTo>
                  <a:pt x="361" y="269"/>
                  <a:pt x="332" y="240"/>
                  <a:pt x="304" y="240"/>
                </a:cubicBezTo>
                <a:close/>
              </a:path>
            </a:pathLst>
          </a:custGeom>
          <a:solidFill>
            <a:schemeClr val="tx1"/>
          </a:solidFill>
          <a:ln>
            <a:noFill/>
          </a:ln>
          <a:effectLst/>
        </p:spPr>
        <p:txBody>
          <a:bodyPr wrap="none" anchor="ctr"/>
          <a:lstStyle/>
          <a:p>
            <a:endParaRPr lang="en-US"/>
          </a:p>
        </p:txBody>
      </p:sp>
      <p:sp>
        <p:nvSpPr>
          <p:cNvPr id="18" name="Freeform 72"/>
          <p:cNvSpPr>
            <a:spLocks noChangeArrowheads="1"/>
          </p:cNvSpPr>
          <p:nvPr/>
        </p:nvSpPr>
        <p:spPr bwMode="auto">
          <a:xfrm>
            <a:off x="1308053" y="5664225"/>
            <a:ext cx="337997" cy="276319"/>
          </a:xfrm>
          <a:custGeom>
            <a:avLst/>
            <a:gdLst>
              <a:gd name="T0" fmla="*/ 217118 w 602"/>
              <a:gd name="T1" fmla="*/ 167383 h 495"/>
              <a:gd name="T2" fmla="*/ 217118 w 602"/>
              <a:gd name="T3" fmla="*/ 167383 h 495"/>
              <a:gd name="T4" fmla="*/ 206641 w 602"/>
              <a:gd name="T5" fmla="*/ 177441 h 495"/>
              <a:gd name="T6" fmla="*/ 206641 w 602"/>
              <a:gd name="T7" fmla="*/ 177441 h 495"/>
              <a:gd name="T8" fmla="*/ 10115 w 602"/>
              <a:gd name="T9" fmla="*/ 177441 h 495"/>
              <a:gd name="T10" fmla="*/ 10115 w 602"/>
              <a:gd name="T11" fmla="*/ 177441 h 495"/>
              <a:gd name="T12" fmla="*/ 10115 w 602"/>
              <a:gd name="T13" fmla="*/ 177441 h 495"/>
              <a:gd name="T14" fmla="*/ 0 w 602"/>
              <a:gd name="T15" fmla="*/ 167383 h 495"/>
              <a:gd name="T16" fmla="*/ 2529 w 602"/>
              <a:gd name="T17" fmla="*/ 162355 h 495"/>
              <a:gd name="T18" fmla="*/ 2529 w 602"/>
              <a:gd name="T19" fmla="*/ 162355 h 495"/>
              <a:gd name="T20" fmla="*/ 99708 w 602"/>
              <a:gd name="T21" fmla="*/ 2514 h 495"/>
              <a:gd name="T22" fmla="*/ 99708 w 602"/>
              <a:gd name="T23" fmla="*/ 2514 h 495"/>
              <a:gd name="T24" fmla="*/ 109823 w 602"/>
              <a:gd name="T25" fmla="*/ 0 h 495"/>
              <a:gd name="T26" fmla="*/ 117410 w 602"/>
              <a:gd name="T27" fmla="*/ 5029 h 495"/>
              <a:gd name="T28" fmla="*/ 117410 w 602"/>
              <a:gd name="T29" fmla="*/ 5029 h 495"/>
              <a:gd name="T30" fmla="*/ 217118 w 602"/>
              <a:gd name="T31" fmla="*/ 162355 h 495"/>
              <a:gd name="T32" fmla="*/ 217118 w 602"/>
              <a:gd name="T33" fmla="*/ 162355 h 495"/>
              <a:gd name="T34" fmla="*/ 217118 w 602"/>
              <a:gd name="T35" fmla="*/ 167383 h 495"/>
              <a:gd name="T36" fmla="*/ 122467 w 602"/>
              <a:gd name="T37" fmla="*/ 55675 h 495"/>
              <a:gd name="T38" fmla="*/ 122467 w 602"/>
              <a:gd name="T39" fmla="*/ 55675 h 495"/>
              <a:gd name="T40" fmla="*/ 109823 w 602"/>
              <a:gd name="T41" fmla="*/ 43103 h 495"/>
              <a:gd name="T42" fmla="*/ 94289 w 602"/>
              <a:gd name="T43" fmla="*/ 55675 h 495"/>
              <a:gd name="T44" fmla="*/ 94289 w 602"/>
              <a:gd name="T45" fmla="*/ 106321 h 495"/>
              <a:gd name="T46" fmla="*/ 109823 w 602"/>
              <a:gd name="T47" fmla="*/ 121766 h 495"/>
              <a:gd name="T48" fmla="*/ 122467 w 602"/>
              <a:gd name="T49" fmla="*/ 106321 h 495"/>
              <a:gd name="T50" fmla="*/ 122467 w 602"/>
              <a:gd name="T51" fmla="*/ 55675 h 495"/>
              <a:gd name="T52" fmla="*/ 109823 w 602"/>
              <a:gd name="T53" fmla="*/ 131823 h 495"/>
              <a:gd name="T54" fmla="*/ 109823 w 602"/>
              <a:gd name="T55" fmla="*/ 131823 h 495"/>
              <a:gd name="T56" fmla="*/ 94289 w 602"/>
              <a:gd name="T57" fmla="*/ 144754 h 495"/>
              <a:gd name="T58" fmla="*/ 109823 w 602"/>
              <a:gd name="T59" fmla="*/ 157326 h 495"/>
              <a:gd name="T60" fmla="*/ 122467 w 602"/>
              <a:gd name="T61" fmla="*/ 144754 h 495"/>
              <a:gd name="T62" fmla="*/ 109823 w 602"/>
              <a:gd name="T63" fmla="*/ 131823 h 4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495">
                <a:moveTo>
                  <a:pt x="601" y="466"/>
                </a:moveTo>
                <a:lnTo>
                  <a:pt x="601" y="466"/>
                </a:lnTo>
                <a:cubicBezTo>
                  <a:pt x="601" y="487"/>
                  <a:pt x="594" y="494"/>
                  <a:pt x="572" y="494"/>
                </a:cubicBezTo>
                <a:cubicBezTo>
                  <a:pt x="28" y="494"/>
                  <a:pt x="28" y="494"/>
                  <a:pt x="28" y="494"/>
                </a:cubicBezTo>
                <a:cubicBezTo>
                  <a:pt x="14" y="494"/>
                  <a:pt x="0" y="487"/>
                  <a:pt x="0" y="466"/>
                </a:cubicBezTo>
                <a:cubicBezTo>
                  <a:pt x="0" y="466"/>
                  <a:pt x="0" y="459"/>
                  <a:pt x="7" y="452"/>
                </a:cubicBezTo>
                <a:cubicBezTo>
                  <a:pt x="276" y="7"/>
                  <a:pt x="276" y="7"/>
                  <a:pt x="276" y="7"/>
                </a:cubicBezTo>
                <a:cubicBezTo>
                  <a:pt x="283" y="0"/>
                  <a:pt x="290" y="0"/>
                  <a:pt x="304" y="0"/>
                </a:cubicBezTo>
                <a:cubicBezTo>
                  <a:pt x="311" y="0"/>
                  <a:pt x="318" y="0"/>
                  <a:pt x="325" y="14"/>
                </a:cubicBezTo>
                <a:cubicBezTo>
                  <a:pt x="601" y="452"/>
                  <a:pt x="601" y="452"/>
                  <a:pt x="601" y="452"/>
                </a:cubicBezTo>
                <a:cubicBezTo>
                  <a:pt x="601" y="459"/>
                  <a:pt x="601" y="466"/>
                  <a:pt x="601" y="466"/>
                </a:cubicBezTo>
                <a:close/>
                <a:moveTo>
                  <a:pt x="339" y="155"/>
                </a:moveTo>
                <a:lnTo>
                  <a:pt x="339" y="155"/>
                </a:lnTo>
                <a:cubicBezTo>
                  <a:pt x="339" y="134"/>
                  <a:pt x="325" y="120"/>
                  <a:pt x="304" y="120"/>
                </a:cubicBezTo>
                <a:cubicBezTo>
                  <a:pt x="283" y="120"/>
                  <a:pt x="261" y="134"/>
                  <a:pt x="261" y="155"/>
                </a:cubicBezTo>
                <a:cubicBezTo>
                  <a:pt x="261" y="296"/>
                  <a:pt x="261" y="296"/>
                  <a:pt x="261" y="296"/>
                </a:cubicBezTo>
                <a:cubicBezTo>
                  <a:pt x="261" y="318"/>
                  <a:pt x="283" y="339"/>
                  <a:pt x="304" y="339"/>
                </a:cubicBezTo>
                <a:cubicBezTo>
                  <a:pt x="325" y="339"/>
                  <a:pt x="339" y="318"/>
                  <a:pt x="339" y="296"/>
                </a:cubicBezTo>
                <a:lnTo>
                  <a:pt x="339" y="155"/>
                </a:lnTo>
                <a:close/>
                <a:moveTo>
                  <a:pt x="304" y="367"/>
                </a:moveTo>
                <a:lnTo>
                  <a:pt x="304" y="367"/>
                </a:lnTo>
                <a:cubicBezTo>
                  <a:pt x="283" y="367"/>
                  <a:pt x="261" y="381"/>
                  <a:pt x="261" y="403"/>
                </a:cubicBezTo>
                <a:cubicBezTo>
                  <a:pt x="261" y="424"/>
                  <a:pt x="283" y="438"/>
                  <a:pt x="304" y="438"/>
                </a:cubicBezTo>
                <a:cubicBezTo>
                  <a:pt x="325" y="438"/>
                  <a:pt x="339" y="424"/>
                  <a:pt x="339" y="403"/>
                </a:cubicBezTo>
                <a:cubicBezTo>
                  <a:pt x="339" y="381"/>
                  <a:pt x="325" y="367"/>
                  <a:pt x="304" y="367"/>
                </a:cubicBezTo>
                <a:close/>
              </a:path>
            </a:pathLst>
          </a:custGeom>
          <a:solidFill>
            <a:schemeClr val="tx1"/>
          </a:solidFill>
          <a:ln>
            <a:noFill/>
          </a:ln>
          <a:effectLst/>
        </p:spPr>
        <p:txBody>
          <a:bodyPr wrap="none" anchor="ctr"/>
          <a:lstStyle/>
          <a:p>
            <a:endParaRPr lang="en-US"/>
          </a:p>
        </p:txBody>
      </p:sp>
      <p:sp>
        <p:nvSpPr>
          <p:cNvPr id="19" name="Freeform 76"/>
          <p:cNvSpPr>
            <a:spLocks noChangeArrowheads="1"/>
          </p:cNvSpPr>
          <p:nvPr/>
        </p:nvSpPr>
        <p:spPr bwMode="auto">
          <a:xfrm>
            <a:off x="10551011" y="5077761"/>
            <a:ext cx="335530" cy="236845"/>
          </a:xfrm>
          <a:custGeom>
            <a:avLst/>
            <a:gdLst>
              <a:gd name="T0" fmla="*/ 187873 w 601"/>
              <a:gd name="T1" fmla="*/ 86061 h 425"/>
              <a:gd name="T2" fmla="*/ 187873 w 601"/>
              <a:gd name="T3" fmla="*/ 86061 h 425"/>
              <a:gd name="T4" fmla="*/ 182844 w 601"/>
              <a:gd name="T5" fmla="*/ 83551 h 425"/>
              <a:gd name="T6" fmla="*/ 172426 w 601"/>
              <a:gd name="T7" fmla="*/ 93950 h 425"/>
              <a:gd name="T8" fmla="*/ 174941 w 601"/>
              <a:gd name="T9" fmla="*/ 101480 h 425"/>
              <a:gd name="T10" fmla="*/ 180329 w 601"/>
              <a:gd name="T11" fmla="*/ 106501 h 425"/>
              <a:gd name="T12" fmla="*/ 174941 w 601"/>
              <a:gd name="T13" fmla="*/ 106501 h 425"/>
              <a:gd name="T14" fmla="*/ 174941 w 601"/>
              <a:gd name="T15" fmla="*/ 106501 h 425"/>
              <a:gd name="T16" fmla="*/ 164883 w 601"/>
              <a:gd name="T17" fmla="*/ 106501 h 425"/>
              <a:gd name="T18" fmla="*/ 164883 w 601"/>
              <a:gd name="T19" fmla="*/ 106501 h 425"/>
              <a:gd name="T20" fmla="*/ 154824 w 601"/>
              <a:gd name="T21" fmla="*/ 106501 h 425"/>
              <a:gd name="T22" fmla="*/ 50650 w 601"/>
              <a:gd name="T23" fmla="*/ 2510 h 425"/>
              <a:gd name="T24" fmla="*/ 43107 w 601"/>
              <a:gd name="T25" fmla="*/ 0 h 425"/>
              <a:gd name="T26" fmla="*/ 43107 w 601"/>
              <a:gd name="T27" fmla="*/ 0 h 425"/>
              <a:gd name="T28" fmla="*/ 30534 w 601"/>
              <a:gd name="T29" fmla="*/ 0 h 425"/>
              <a:gd name="T30" fmla="*/ 30534 w 601"/>
              <a:gd name="T31" fmla="*/ 0 h 425"/>
              <a:gd name="T32" fmla="*/ 10058 w 601"/>
              <a:gd name="T33" fmla="*/ 0 h 425"/>
              <a:gd name="T34" fmla="*/ 0 w 601"/>
              <a:gd name="T35" fmla="*/ 10040 h 425"/>
              <a:gd name="T36" fmla="*/ 10058 w 601"/>
              <a:gd name="T37" fmla="*/ 20440 h 425"/>
              <a:gd name="T38" fmla="*/ 30534 w 601"/>
              <a:gd name="T39" fmla="*/ 20440 h 425"/>
              <a:gd name="T40" fmla="*/ 30534 w 601"/>
              <a:gd name="T41" fmla="*/ 20440 h 425"/>
              <a:gd name="T42" fmla="*/ 38077 w 601"/>
              <a:gd name="T43" fmla="*/ 20440 h 425"/>
              <a:gd name="T44" fmla="*/ 144766 w 601"/>
              <a:gd name="T45" fmla="*/ 124072 h 425"/>
              <a:gd name="T46" fmla="*/ 144766 w 601"/>
              <a:gd name="T47" fmla="*/ 124072 h 425"/>
              <a:gd name="T48" fmla="*/ 152310 w 601"/>
              <a:gd name="T49" fmla="*/ 126582 h 425"/>
              <a:gd name="T50" fmla="*/ 152310 w 601"/>
              <a:gd name="T51" fmla="*/ 126582 h 425"/>
              <a:gd name="T52" fmla="*/ 167397 w 601"/>
              <a:gd name="T53" fmla="*/ 126582 h 425"/>
              <a:gd name="T54" fmla="*/ 167397 w 601"/>
              <a:gd name="T55" fmla="*/ 126582 h 425"/>
              <a:gd name="T56" fmla="*/ 180329 w 601"/>
              <a:gd name="T57" fmla="*/ 126582 h 425"/>
              <a:gd name="T58" fmla="*/ 174941 w 601"/>
              <a:gd name="T59" fmla="*/ 134471 h 425"/>
              <a:gd name="T60" fmla="*/ 172426 w 601"/>
              <a:gd name="T61" fmla="*/ 142001 h 425"/>
              <a:gd name="T62" fmla="*/ 182844 w 601"/>
              <a:gd name="T63" fmla="*/ 152041 h 425"/>
              <a:gd name="T64" fmla="*/ 187873 w 601"/>
              <a:gd name="T65" fmla="*/ 147021 h 425"/>
              <a:gd name="T66" fmla="*/ 213018 w 601"/>
              <a:gd name="T67" fmla="*/ 124072 h 425"/>
              <a:gd name="T68" fmla="*/ 215533 w 601"/>
              <a:gd name="T69" fmla="*/ 116541 h 425"/>
              <a:gd name="T70" fmla="*/ 213018 w 601"/>
              <a:gd name="T71" fmla="*/ 111521 h 425"/>
              <a:gd name="T72" fmla="*/ 187873 w 601"/>
              <a:gd name="T73" fmla="*/ 86061 h 4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1" h="425">
                <a:moveTo>
                  <a:pt x="523" y="240"/>
                </a:moveTo>
                <a:lnTo>
                  <a:pt x="523" y="240"/>
                </a:lnTo>
                <a:cubicBezTo>
                  <a:pt x="523" y="233"/>
                  <a:pt x="516" y="233"/>
                  <a:pt x="509" y="233"/>
                </a:cubicBezTo>
                <a:cubicBezTo>
                  <a:pt x="487" y="233"/>
                  <a:pt x="480" y="248"/>
                  <a:pt x="480" y="262"/>
                </a:cubicBezTo>
                <a:cubicBezTo>
                  <a:pt x="480" y="269"/>
                  <a:pt x="480" y="276"/>
                  <a:pt x="487" y="283"/>
                </a:cubicBezTo>
                <a:cubicBezTo>
                  <a:pt x="502" y="297"/>
                  <a:pt x="502" y="297"/>
                  <a:pt x="502" y="297"/>
                </a:cubicBezTo>
                <a:cubicBezTo>
                  <a:pt x="487" y="297"/>
                  <a:pt x="487" y="297"/>
                  <a:pt x="487" y="297"/>
                </a:cubicBezTo>
                <a:cubicBezTo>
                  <a:pt x="459" y="297"/>
                  <a:pt x="459" y="297"/>
                  <a:pt x="459" y="297"/>
                </a:cubicBezTo>
                <a:cubicBezTo>
                  <a:pt x="431" y="297"/>
                  <a:pt x="431" y="297"/>
                  <a:pt x="431" y="297"/>
                </a:cubicBezTo>
                <a:cubicBezTo>
                  <a:pt x="141" y="7"/>
                  <a:pt x="141" y="7"/>
                  <a:pt x="141" y="7"/>
                </a:cubicBezTo>
                <a:cubicBezTo>
                  <a:pt x="134" y="0"/>
                  <a:pt x="127" y="0"/>
                  <a:pt x="120" y="0"/>
                </a:cubicBezTo>
                <a:cubicBezTo>
                  <a:pt x="85" y="0"/>
                  <a:pt x="85" y="0"/>
                  <a:pt x="85" y="0"/>
                </a:cubicBezTo>
                <a:cubicBezTo>
                  <a:pt x="28" y="0"/>
                  <a:pt x="28" y="0"/>
                  <a:pt x="28" y="0"/>
                </a:cubicBezTo>
                <a:cubicBezTo>
                  <a:pt x="7" y="0"/>
                  <a:pt x="0" y="7"/>
                  <a:pt x="0" y="28"/>
                </a:cubicBezTo>
                <a:cubicBezTo>
                  <a:pt x="0" y="42"/>
                  <a:pt x="7" y="57"/>
                  <a:pt x="28" y="57"/>
                </a:cubicBezTo>
                <a:cubicBezTo>
                  <a:pt x="85" y="57"/>
                  <a:pt x="85" y="57"/>
                  <a:pt x="85" y="57"/>
                </a:cubicBezTo>
                <a:cubicBezTo>
                  <a:pt x="106" y="57"/>
                  <a:pt x="106" y="57"/>
                  <a:pt x="106" y="57"/>
                </a:cubicBezTo>
                <a:cubicBezTo>
                  <a:pt x="403" y="346"/>
                  <a:pt x="403" y="346"/>
                  <a:pt x="403" y="346"/>
                </a:cubicBezTo>
                <a:cubicBezTo>
                  <a:pt x="410" y="353"/>
                  <a:pt x="417" y="353"/>
                  <a:pt x="424" y="353"/>
                </a:cubicBezTo>
                <a:cubicBezTo>
                  <a:pt x="466" y="353"/>
                  <a:pt x="466" y="353"/>
                  <a:pt x="466" y="353"/>
                </a:cubicBezTo>
                <a:cubicBezTo>
                  <a:pt x="502" y="353"/>
                  <a:pt x="502" y="353"/>
                  <a:pt x="502" y="353"/>
                </a:cubicBezTo>
                <a:cubicBezTo>
                  <a:pt x="487" y="375"/>
                  <a:pt x="487" y="375"/>
                  <a:pt x="487" y="375"/>
                </a:cubicBezTo>
                <a:cubicBezTo>
                  <a:pt x="480" y="382"/>
                  <a:pt x="480" y="389"/>
                  <a:pt x="480" y="396"/>
                </a:cubicBezTo>
                <a:cubicBezTo>
                  <a:pt x="480" y="410"/>
                  <a:pt x="487" y="424"/>
                  <a:pt x="509" y="424"/>
                </a:cubicBezTo>
                <a:cubicBezTo>
                  <a:pt x="516" y="424"/>
                  <a:pt x="523" y="417"/>
                  <a:pt x="523" y="410"/>
                </a:cubicBezTo>
                <a:cubicBezTo>
                  <a:pt x="593" y="346"/>
                  <a:pt x="593" y="346"/>
                  <a:pt x="593" y="346"/>
                </a:cubicBezTo>
                <a:cubicBezTo>
                  <a:pt x="600" y="339"/>
                  <a:pt x="600" y="332"/>
                  <a:pt x="600" y="325"/>
                </a:cubicBezTo>
                <a:cubicBezTo>
                  <a:pt x="600" y="318"/>
                  <a:pt x="600" y="311"/>
                  <a:pt x="593" y="311"/>
                </a:cubicBezTo>
                <a:lnTo>
                  <a:pt x="523" y="240"/>
                </a:lnTo>
              </a:path>
            </a:pathLst>
          </a:custGeom>
          <a:solidFill>
            <a:schemeClr val="tx1"/>
          </a:solidFill>
          <a:ln>
            <a:noFill/>
          </a:ln>
          <a:effectLst/>
        </p:spPr>
        <p:txBody>
          <a:bodyPr wrap="none" anchor="ctr"/>
          <a:lstStyle/>
          <a:p>
            <a:endParaRPr lang="en-US"/>
          </a:p>
        </p:txBody>
      </p:sp>
      <p:sp>
        <p:nvSpPr>
          <p:cNvPr id="20" name="Freeform 77"/>
          <p:cNvSpPr>
            <a:spLocks noChangeArrowheads="1"/>
          </p:cNvSpPr>
          <p:nvPr/>
        </p:nvSpPr>
        <p:spPr bwMode="auto">
          <a:xfrm>
            <a:off x="9391418" y="5052417"/>
            <a:ext cx="340465" cy="276319"/>
          </a:xfrm>
          <a:custGeom>
            <a:avLst/>
            <a:gdLst>
              <a:gd name="T0" fmla="*/ 190963 w 608"/>
              <a:gd name="T1" fmla="*/ 65958 h 496"/>
              <a:gd name="T2" fmla="*/ 172948 w 608"/>
              <a:gd name="T3" fmla="*/ 58430 h 496"/>
              <a:gd name="T4" fmla="*/ 183036 w 608"/>
              <a:gd name="T5" fmla="*/ 45884 h 496"/>
              <a:gd name="T6" fmla="*/ 177992 w 608"/>
              <a:gd name="T7" fmla="*/ 45884 h 496"/>
              <a:gd name="T8" fmla="*/ 167903 w 608"/>
              <a:gd name="T9" fmla="*/ 45884 h 496"/>
              <a:gd name="T10" fmla="*/ 50803 w 608"/>
              <a:gd name="T11" fmla="*/ 149481 h 496"/>
              <a:gd name="T12" fmla="*/ 45759 w 608"/>
              <a:gd name="T13" fmla="*/ 151990 h 496"/>
              <a:gd name="T14" fmla="*/ 30266 w 608"/>
              <a:gd name="T15" fmla="*/ 151990 h 496"/>
              <a:gd name="T16" fmla="*/ 0 w 608"/>
              <a:gd name="T17" fmla="*/ 141953 h 496"/>
              <a:gd name="T18" fmla="*/ 30266 w 608"/>
              <a:gd name="T19" fmla="*/ 131916 h 496"/>
              <a:gd name="T20" fmla="*/ 40715 w 608"/>
              <a:gd name="T21" fmla="*/ 131916 h 496"/>
              <a:gd name="T22" fmla="*/ 147726 w 608"/>
              <a:gd name="T23" fmla="*/ 27960 h 496"/>
              <a:gd name="T24" fmla="*/ 152770 w 608"/>
              <a:gd name="T25" fmla="*/ 25451 h 496"/>
              <a:gd name="T26" fmla="*/ 170425 w 608"/>
              <a:gd name="T27" fmla="*/ 25451 h 496"/>
              <a:gd name="T28" fmla="*/ 177992 w 608"/>
              <a:gd name="T29" fmla="*/ 17923 h 496"/>
              <a:gd name="T30" fmla="*/ 183036 w 608"/>
              <a:gd name="T31" fmla="*/ 0 h 496"/>
              <a:gd name="T32" fmla="*/ 216185 w 608"/>
              <a:gd name="T33" fmla="*/ 27960 h 496"/>
              <a:gd name="T34" fmla="*/ 216185 w 608"/>
              <a:gd name="T35" fmla="*/ 43375 h 496"/>
              <a:gd name="T36" fmla="*/ 78907 w 608"/>
              <a:gd name="T37" fmla="*/ 81372 h 496"/>
              <a:gd name="T38" fmla="*/ 40715 w 608"/>
              <a:gd name="T39" fmla="*/ 45884 h 496"/>
              <a:gd name="T40" fmla="*/ 30266 w 608"/>
              <a:gd name="T41" fmla="*/ 45884 h 496"/>
              <a:gd name="T42" fmla="*/ 0 w 608"/>
              <a:gd name="T43" fmla="*/ 35488 h 496"/>
              <a:gd name="T44" fmla="*/ 27744 w 608"/>
              <a:gd name="T45" fmla="*/ 25451 h 496"/>
              <a:gd name="T46" fmla="*/ 45759 w 608"/>
              <a:gd name="T47" fmla="*/ 25451 h 496"/>
              <a:gd name="T48" fmla="*/ 50803 w 608"/>
              <a:gd name="T49" fmla="*/ 27960 h 496"/>
              <a:gd name="T50" fmla="*/ 78907 w 608"/>
              <a:gd name="T51" fmla="*/ 81372 h 496"/>
              <a:gd name="T52" fmla="*/ 157815 w 608"/>
              <a:gd name="T53" fmla="*/ 131916 h 496"/>
              <a:gd name="T54" fmla="*/ 167903 w 608"/>
              <a:gd name="T55" fmla="*/ 131916 h 496"/>
              <a:gd name="T56" fmla="*/ 177992 w 608"/>
              <a:gd name="T57" fmla="*/ 131916 h 496"/>
              <a:gd name="T58" fmla="*/ 177992 w 608"/>
              <a:gd name="T59" fmla="*/ 126898 h 496"/>
              <a:gd name="T60" fmla="*/ 183036 w 608"/>
              <a:gd name="T61" fmla="*/ 108974 h 496"/>
              <a:gd name="T62" fmla="*/ 216185 w 608"/>
              <a:gd name="T63" fmla="*/ 134425 h 496"/>
              <a:gd name="T64" fmla="*/ 216185 w 608"/>
              <a:gd name="T65" fmla="*/ 149481 h 496"/>
              <a:gd name="T66" fmla="*/ 183036 w 608"/>
              <a:gd name="T67" fmla="*/ 177442 h 496"/>
              <a:gd name="T68" fmla="*/ 177992 w 608"/>
              <a:gd name="T69" fmla="*/ 159877 h 496"/>
              <a:gd name="T70" fmla="*/ 167903 w 608"/>
              <a:gd name="T71" fmla="*/ 151990 h 496"/>
              <a:gd name="T72" fmla="*/ 152770 w 608"/>
              <a:gd name="T73" fmla="*/ 151990 h 496"/>
              <a:gd name="T74" fmla="*/ 147726 w 608"/>
              <a:gd name="T75" fmla="*/ 149481 h 496"/>
              <a:gd name="T76" fmla="*/ 119622 w 608"/>
              <a:gd name="T77" fmla="*/ 96428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8" h="496">
                <a:moveTo>
                  <a:pt x="530" y="184"/>
                </a:moveTo>
                <a:lnTo>
                  <a:pt x="530" y="184"/>
                </a:lnTo>
                <a:cubicBezTo>
                  <a:pt x="523" y="191"/>
                  <a:pt x="516" y="191"/>
                  <a:pt x="508" y="191"/>
                </a:cubicBezTo>
                <a:cubicBezTo>
                  <a:pt x="494" y="191"/>
                  <a:pt x="480" y="177"/>
                  <a:pt x="480" y="163"/>
                </a:cubicBezTo>
                <a:cubicBezTo>
                  <a:pt x="480" y="156"/>
                  <a:pt x="487" y="149"/>
                  <a:pt x="494" y="142"/>
                </a:cubicBezTo>
                <a:cubicBezTo>
                  <a:pt x="508" y="128"/>
                  <a:pt x="508" y="128"/>
                  <a:pt x="508" y="128"/>
                </a:cubicBezTo>
                <a:cubicBezTo>
                  <a:pt x="494" y="128"/>
                  <a:pt x="494" y="128"/>
                  <a:pt x="494" y="128"/>
                </a:cubicBezTo>
                <a:cubicBezTo>
                  <a:pt x="466" y="128"/>
                  <a:pt x="466" y="128"/>
                  <a:pt x="466" y="128"/>
                </a:cubicBezTo>
                <a:cubicBezTo>
                  <a:pt x="438" y="128"/>
                  <a:pt x="438" y="128"/>
                  <a:pt x="438" y="128"/>
                </a:cubicBezTo>
                <a:cubicBezTo>
                  <a:pt x="141" y="417"/>
                  <a:pt x="141" y="417"/>
                  <a:pt x="141" y="417"/>
                </a:cubicBezTo>
                <a:cubicBezTo>
                  <a:pt x="141" y="424"/>
                  <a:pt x="134" y="424"/>
                  <a:pt x="127" y="424"/>
                </a:cubicBezTo>
                <a:cubicBezTo>
                  <a:pt x="84" y="424"/>
                  <a:pt x="84" y="424"/>
                  <a:pt x="84" y="424"/>
                </a:cubicBezTo>
                <a:cubicBezTo>
                  <a:pt x="28" y="424"/>
                  <a:pt x="28" y="424"/>
                  <a:pt x="28" y="424"/>
                </a:cubicBezTo>
                <a:cubicBezTo>
                  <a:pt x="14" y="424"/>
                  <a:pt x="0" y="417"/>
                  <a:pt x="0" y="396"/>
                </a:cubicBezTo>
                <a:cubicBezTo>
                  <a:pt x="0" y="382"/>
                  <a:pt x="14" y="368"/>
                  <a:pt x="28" y="368"/>
                </a:cubicBezTo>
                <a:cubicBezTo>
                  <a:pt x="84" y="368"/>
                  <a:pt x="84" y="368"/>
                  <a:pt x="84" y="368"/>
                </a:cubicBezTo>
                <a:cubicBezTo>
                  <a:pt x="113" y="368"/>
                  <a:pt x="113" y="368"/>
                  <a:pt x="113" y="368"/>
                </a:cubicBezTo>
                <a:cubicBezTo>
                  <a:pt x="410" y="78"/>
                  <a:pt x="410" y="78"/>
                  <a:pt x="410" y="78"/>
                </a:cubicBezTo>
                <a:cubicBezTo>
                  <a:pt x="410" y="71"/>
                  <a:pt x="417" y="71"/>
                  <a:pt x="424" y="71"/>
                </a:cubicBezTo>
                <a:cubicBezTo>
                  <a:pt x="473" y="71"/>
                  <a:pt x="473" y="71"/>
                  <a:pt x="473" y="71"/>
                </a:cubicBezTo>
                <a:cubicBezTo>
                  <a:pt x="508" y="71"/>
                  <a:pt x="508" y="71"/>
                  <a:pt x="508" y="71"/>
                </a:cubicBezTo>
                <a:cubicBezTo>
                  <a:pt x="494" y="50"/>
                  <a:pt x="494" y="50"/>
                  <a:pt x="494" y="50"/>
                </a:cubicBezTo>
                <a:cubicBezTo>
                  <a:pt x="487" y="43"/>
                  <a:pt x="480" y="36"/>
                  <a:pt x="480" y="29"/>
                </a:cubicBezTo>
                <a:cubicBezTo>
                  <a:pt x="480" y="15"/>
                  <a:pt x="494" y="0"/>
                  <a:pt x="508" y="0"/>
                </a:cubicBezTo>
                <a:cubicBezTo>
                  <a:pt x="516" y="0"/>
                  <a:pt x="523" y="8"/>
                  <a:pt x="530" y="15"/>
                </a:cubicBezTo>
                <a:cubicBezTo>
                  <a:pt x="600" y="78"/>
                  <a:pt x="600" y="78"/>
                  <a:pt x="600" y="78"/>
                </a:cubicBezTo>
                <a:cubicBezTo>
                  <a:pt x="600" y="85"/>
                  <a:pt x="607" y="92"/>
                  <a:pt x="607" y="99"/>
                </a:cubicBezTo>
                <a:cubicBezTo>
                  <a:pt x="607" y="106"/>
                  <a:pt x="600" y="113"/>
                  <a:pt x="600" y="121"/>
                </a:cubicBezTo>
                <a:lnTo>
                  <a:pt x="530" y="184"/>
                </a:lnTo>
                <a:close/>
                <a:moveTo>
                  <a:pt x="219" y="227"/>
                </a:moveTo>
                <a:lnTo>
                  <a:pt x="219" y="227"/>
                </a:lnTo>
                <a:cubicBezTo>
                  <a:pt x="113" y="128"/>
                  <a:pt x="113" y="128"/>
                  <a:pt x="113" y="128"/>
                </a:cubicBezTo>
                <a:cubicBezTo>
                  <a:pt x="84" y="128"/>
                  <a:pt x="84" y="128"/>
                  <a:pt x="84" y="128"/>
                </a:cubicBezTo>
                <a:cubicBezTo>
                  <a:pt x="28" y="128"/>
                  <a:pt x="28" y="128"/>
                  <a:pt x="28" y="128"/>
                </a:cubicBezTo>
                <a:cubicBezTo>
                  <a:pt x="14" y="128"/>
                  <a:pt x="0" y="113"/>
                  <a:pt x="0" y="99"/>
                </a:cubicBezTo>
                <a:cubicBezTo>
                  <a:pt x="0" y="78"/>
                  <a:pt x="14" y="71"/>
                  <a:pt x="28" y="71"/>
                </a:cubicBezTo>
                <a:cubicBezTo>
                  <a:pt x="77" y="71"/>
                  <a:pt x="77" y="71"/>
                  <a:pt x="77" y="71"/>
                </a:cubicBezTo>
                <a:cubicBezTo>
                  <a:pt x="127" y="71"/>
                  <a:pt x="127" y="71"/>
                  <a:pt x="127" y="71"/>
                </a:cubicBezTo>
                <a:cubicBezTo>
                  <a:pt x="134" y="71"/>
                  <a:pt x="141" y="71"/>
                  <a:pt x="141" y="78"/>
                </a:cubicBezTo>
                <a:cubicBezTo>
                  <a:pt x="254" y="191"/>
                  <a:pt x="254" y="191"/>
                  <a:pt x="254" y="191"/>
                </a:cubicBezTo>
                <a:lnTo>
                  <a:pt x="219" y="227"/>
                </a:lnTo>
                <a:close/>
                <a:moveTo>
                  <a:pt x="438" y="368"/>
                </a:moveTo>
                <a:lnTo>
                  <a:pt x="438" y="368"/>
                </a:lnTo>
                <a:cubicBezTo>
                  <a:pt x="466" y="368"/>
                  <a:pt x="466" y="368"/>
                  <a:pt x="466" y="368"/>
                </a:cubicBezTo>
                <a:cubicBezTo>
                  <a:pt x="494" y="368"/>
                  <a:pt x="494" y="368"/>
                  <a:pt x="494" y="368"/>
                </a:cubicBezTo>
                <a:cubicBezTo>
                  <a:pt x="508" y="368"/>
                  <a:pt x="508" y="368"/>
                  <a:pt x="508" y="368"/>
                </a:cubicBezTo>
                <a:cubicBezTo>
                  <a:pt x="494" y="354"/>
                  <a:pt x="494" y="354"/>
                  <a:pt x="494" y="354"/>
                </a:cubicBezTo>
                <a:cubicBezTo>
                  <a:pt x="487" y="347"/>
                  <a:pt x="480" y="340"/>
                  <a:pt x="480" y="333"/>
                </a:cubicBezTo>
                <a:cubicBezTo>
                  <a:pt x="480" y="319"/>
                  <a:pt x="494" y="304"/>
                  <a:pt x="508" y="304"/>
                </a:cubicBezTo>
                <a:cubicBezTo>
                  <a:pt x="516" y="304"/>
                  <a:pt x="523" y="304"/>
                  <a:pt x="530" y="311"/>
                </a:cubicBezTo>
                <a:cubicBezTo>
                  <a:pt x="600" y="375"/>
                  <a:pt x="600" y="375"/>
                  <a:pt x="600" y="375"/>
                </a:cubicBezTo>
                <a:cubicBezTo>
                  <a:pt x="600" y="382"/>
                  <a:pt x="607" y="389"/>
                  <a:pt x="607" y="396"/>
                </a:cubicBezTo>
                <a:cubicBezTo>
                  <a:pt x="607" y="403"/>
                  <a:pt x="600" y="410"/>
                  <a:pt x="600" y="417"/>
                </a:cubicBezTo>
                <a:cubicBezTo>
                  <a:pt x="530" y="481"/>
                  <a:pt x="530" y="481"/>
                  <a:pt x="530" y="481"/>
                </a:cubicBezTo>
                <a:cubicBezTo>
                  <a:pt x="523" y="488"/>
                  <a:pt x="516" y="495"/>
                  <a:pt x="508" y="495"/>
                </a:cubicBezTo>
                <a:cubicBezTo>
                  <a:pt x="494" y="495"/>
                  <a:pt x="480" y="481"/>
                  <a:pt x="480" y="467"/>
                </a:cubicBezTo>
                <a:cubicBezTo>
                  <a:pt x="480" y="460"/>
                  <a:pt x="487" y="453"/>
                  <a:pt x="494" y="446"/>
                </a:cubicBezTo>
                <a:cubicBezTo>
                  <a:pt x="508" y="424"/>
                  <a:pt x="508" y="424"/>
                  <a:pt x="508" y="424"/>
                </a:cubicBezTo>
                <a:cubicBezTo>
                  <a:pt x="466" y="424"/>
                  <a:pt x="466" y="424"/>
                  <a:pt x="466" y="424"/>
                </a:cubicBezTo>
                <a:cubicBezTo>
                  <a:pt x="424" y="424"/>
                  <a:pt x="424" y="424"/>
                  <a:pt x="424" y="424"/>
                </a:cubicBezTo>
                <a:cubicBezTo>
                  <a:pt x="417" y="424"/>
                  <a:pt x="410" y="424"/>
                  <a:pt x="410" y="417"/>
                </a:cubicBezTo>
                <a:cubicBezTo>
                  <a:pt x="297" y="304"/>
                  <a:pt x="297" y="304"/>
                  <a:pt x="297" y="304"/>
                </a:cubicBezTo>
                <a:cubicBezTo>
                  <a:pt x="332" y="269"/>
                  <a:pt x="332" y="269"/>
                  <a:pt x="332" y="269"/>
                </a:cubicBezTo>
                <a:lnTo>
                  <a:pt x="438" y="368"/>
                </a:lnTo>
                <a:close/>
              </a:path>
            </a:pathLst>
          </a:custGeom>
          <a:solidFill>
            <a:schemeClr val="tx1"/>
          </a:solidFill>
          <a:ln>
            <a:noFill/>
          </a:ln>
          <a:effectLst/>
        </p:spPr>
        <p:txBody>
          <a:bodyPr wrap="none" anchor="ctr"/>
          <a:lstStyle/>
          <a:p>
            <a:endParaRPr lang="en-US"/>
          </a:p>
        </p:txBody>
      </p:sp>
      <p:sp>
        <p:nvSpPr>
          <p:cNvPr id="21" name="Freeform 78"/>
          <p:cNvSpPr>
            <a:spLocks noChangeArrowheads="1"/>
          </p:cNvSpPr>
          <p:nvPr/>
        </p:nvSpPr>
        <p:spPr bwMode="auto">
          <a:xfrm>
            <a:off x="8254062" y="5072111"/>
            <a:ext cx="305925" cy="308393"/>
          </a:xfrm>
          <a:custGeom>
            <a:avLst/>
            <a:gdLst>
              <a:gd name="T0" fmla="*/ 193954 w 545"/>
              <a:gd name="T1" fmla="*/ 17942 h 553"/>
              <a:gd name="T2" fmla="*/ 160725 w 545"/>
              <a:gd name="T3" fmla="*/ 68538 h 553"/>
              <a:gd name="T4" fmla="*/ 160725 w 545"/>
              <a:gd name="T5" fmla="*/ 88992 h 553"/>
              <a:gd name="T6" fmla="*/ 109799 w 545"/>
              <a:gd name="T7" fmla="*/ 78586 h 553"/>
              <a:gd name="T8" fmla="*/ 119912 w 545"/>
              <a:gd name="T9" fmla="*/ 27989 h 553"/>
              <a:gd name="T10" fmla="*/ 130025 w 545"/>
              <a:gd name="T11" fmla="*/ 53467 h 553"/>
              <a:gd name="T12" fmla="*/ 181312 w 545"/>
              <a:gd name="T13" fmla="*/ 2512 h 553"/>
              <a:gd name="T14" fmla="*/ 196482 w 545"/>
              <a:gd name="T15" fmla="*/ 10047 h 553"/>
              <a:gd name="T16" fmla="*/ 119912 w 545"/>
              <a:gd name="T17" fmla="*/ 109087 h 553"/>
              <a:gd name="T18" fmla="*/ 160725 w 545"/>
              <a:gd name="T19" fmla="*/ 109087 h 553"/>
              <a:gd name="T20" fmla="*/ 160725 w 545"/>
              <a:gd name="T21" fmla="*/ 129541 h 553"/>
              <a:gd name="T22" fmla="*/ 193954 w 545"/>
              <a:gd name="T23" fmla="*/ 180137 h 553"/>
              <a:gd name="T24" fmla="*/ 196482 w 545"/>
              <a:gd name="T25" fmla="*/ 187673 h 553"/>
              <a:gd name="T26" fmla="*/ 181312 w 545"/>
              <a:gd name="T27" fmla="*/ 195567 h 553"/>
              <a:gd name="T28" fmla="*/ 130025 w 545"/>
              <a:gd name="T29" fmla="*/ 144612 h 553"/>
              <a:gd name="T30" fmla="*/ 119912 w 545"/>
              <a:gd name="T31" fmla="*/ 170090 h 553"/>
              <a:gd name="T32" fmla="*/ 109799 w 545"/>
              <a:gd name="T33" fmla="*/ 119135 h 553"/>
              <a:gd name="T34" fmla="*/ 79098 w 545"/>
              <a:gd name="T35" fmla="*/ 170090 h 553"/>
              <a:gd name="T36" fmla="*/ 68985 w 545"/>
              <a:gd name="T37" fmla="*/ 159683 h 553"/>
              <a:gd name="T38" fmla="*/ 17698 w 545"/>
              <a:gd name="T39" fmla="*/ 195567 h 553"/>
              <a:gd name="T40" fmla="*/ 10113 w 545"/>
              <a:gd name="T41" fmla="*/ 198079 h 553"/>
              <a:gd name="T42" fmla="*/ 2528 w 545"/>
              <a:gd name="T43" fmla="*/ 180137 h 553"/>
              <a:gd name="T44" fmla="*/ 53455 w 545"/>
              <a:gd name="T45" fmla="*/ 129541 h 553"/>
              <a:gd name="T46" fmla="*/ 28172 w 545"/>
              <a:gd name="T47" fmla="*/ 119135 h 553"/>
              <a:gd name="T48" fmla="*/ 79098 w 545"/>
              <a:gd name="T49" fmla="*/ 109087 h 553"/>
              <a:gd name="T50" fmla="*/ 89211 w 545"/>
              <a:gd name="T51" fmla="*/ 159683 h 553"/>
              <a:gd name="T52" fmla="*/ 79098 w 545"/>
              <a:gd name="T53" fmla="*/ 88992 h 553"/>
              <a:gd name="T54" fmla="*/ 38285 w 545"/>
              <a:gd name="T55" fmla="*/ 88992 h 553"/>
              <a:gd name="T56" fmla="*/ 38285 w 545"/>
              <a:gd name="T57" fmla="*/ 68538 h 553"/>
              <a:gd name="T58" fmla="*/ 2528 w 545"/>
              <a:gd name="T59" fmla="*/ 17942 h 553"/>
              <a:gd name="T60" fmla="*/ 0 w 545"/>
              <a:gd name="T61" fmla="*/ 10047 h 553"/>
              <a:gd name="T62" fmla="*/ 17698 w 545"/>
              <a:gd name="T63" fmla="*/ 2512 h 553"/>
              <a:gd name="T64" fmla="*/ 68985 w 545"/>
              <a:gd name="T65" fmla="*/ 53467 h 553"/>
              <a:gd name="T66" fmla="*/ 79098 w 545"/>
              <a:gd name="T67" fmla="*/ 27989 h 553"/>
              <a:gd name="T68" fmla="*/ 89211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37" y="50"/>
                </a:moveTo>
                <a:lnTo>
                  <a:pt x="537" y="50"/>
                </a:lnTo>
                <a:cubicBezTo>
                  <a:pt x="396" y="191"/>
                  <a:pt x="396" y="191"/>
                  <a:pt x="396" y="191"/>
                </a:cubicBezTo>
                <a:cubicBezTo>
                  <a:pt x="445" y="191"/>
                  <a:pt x="445" y="191"/>
                  <a:pt x="445" y="191"/>
                </a:cubicBezTo>
                <a:cubicBezTo>
                  <a:pt x="459" y="191"/>
                  <a:pt x="473" y="205"/>
                  <a:pt x="473" y="219"/>
                </a:cubicBezTo>
                <a:cubicBezTo>
                  <a:pt x="473" y="234"/>
                  <a:pt x="459" y="248"/>
                  <a:pt x="445" y="248"/>
                </a:cubicBezTo>
                <a:cubicBezTo>
                  <a:pt x="332" y="248"/>
                  <a:pt x="332" y="248"/>
                  <a:pt x="332" y="248"/>
                </a:cubicBezTo>
                <a:cubicBezTo>
                  <a:pt x="311" y="248"/>
                  <a:pt x="304" y="234"/>
                  <a:pt x="304" y="219"/>
                </a:cubicBezTo>
                <a:cubicBezTo>
                  <a:pt x="304" y="106"/>
                  <a:pt x="304" y="106"/>
                  <a:pt x="304" y="106"/>
                </a:cubicBezTo>
                <a:cubicBezTo>
                  <a:pt x="304" y="92"/>
                  <a:pt x="311" y="78"/>
                  <a:pt x="332" y="78"/>
                </a:cubicBezTo>
                <a:cubicBezTo>
                  <a:pt x="346" y="78"/>
                  <a:pt x="360" y="92"/>
                  <a:pt x="360" y="106"/>
                </a:cubicBezTo>
                <a:cubicBezTo>
                  <a:pt x="360" y="149"/>
                  <a:pt x="360" y="149"/>
                  <a:pt x="360" y="149"/>
                </a:cubicBezTo>
                <a:cubicBezTo>
                  <a:pt x="502" y="7"/>
                  <a:pt x="502" y="7"/>
                  <a:pt x="502" y="7"/>
                </a:cubicBezTo>
                <a:cubicBezTo>
                  <a:pt x="502" y="7"/>
                  <a:pt x="509" y="0"/>
                  <a:pt x="516" y="0"/>
                </a:cubicBezTo>
                <a:cubicBezTo>
                  <a:pt x="537" y="0"/>
                  <a:pt x="544" y="14"/>
                  <a:pt x="544" y="28"/>
                </a:cubicBezTo>
                <a:cubicBezTo>
                  <a:pt x="544" y="36"/>
                  <a:pt x="544" y="43"/>
                  <a:pt x="537" y="50"/>
                </a:cubicBezTo>
                <a:close/>
                <a:moveTo>
                  <a:pt x="332" y="304"/>
                </a:moveTo>
                <a:lnTo>
                  <a:pt x="332" y="304"/>
                </a:lnTo>
                <a:cubicBezTo>
                  <a:pt x="445" y="304"/>
                  <a:pt x="445" y="304"/>
                  <a:pt x="445" y="304"/>
                </a:cubicBezTo>
                <a:cubicBezTo>
                  <a:pt x="459" y="304"/>
                  <a:pt x="473" y="318"/>
                  <a:pt x="473" y="332"/>
                </a:cubicBezTo>
                <a:cubicBezTo>
                  <a:pt x="473" y="347"/>
                  <a:pt x="459" y="361"/>
                  <a:pt x="445" y="361"/>
                </a:cubicBezTo>
                <a:cubicBezTo>
                  <a:pt x="396" y="361"/>
                  <a:pt x="396" y="361"/>
                  <a:pt x="396" y="361"/>
                </a:cubicBezTo>
                <a:cubicBezTo>
                  <a:pt x="537" y="502"/>
                  <a:pt x="537" y="502"/>
                  <a:pt x="537" y="502"/>
                </a:cubicBezTo>
                <a:cubicBezTo>
                  <a:pt x="544" y="509"/>
                  <a:pt x="544" y="516"/>
                  <a:pt x="544" y="523"/>
                </a:cubicBezTo>
                <a:cubicBezTo>
                  <a:pt x="544" y="537"/>
                  <a:pt x="537" y="552"/>
                  <a:pt x="516" y="552"/>
                </a:cubicBezTo>
                <a:cubicBezTo>
                  <a:pt x="509" y="552"/>
                  <a:pt x="502" y="545"/>
                  <a:pt x="502" y="545"/>
                </a:cubicBezTo>
                <a:cubicBezTo>
                  <a:pt x="360" y="403"/>
                  <a:pt x="360" y="403"/>
                  <a:pt x="360" y="403"/>
                </a:cubicBezTo>
                <a:cubicBezTo>
                  <a:pt x="360" y="445"/>
                  <a:pt x="360" y="445"/>
                  <a:pt x="360" y="445"/>
                </a:cubicBezTo>
                <a:cubicBezTo>
                  <a:pt x="360" y="460"/>
                  <a:pt x="346" y="474"/>
                  <a:pt x="332" y="474"/>
                </a:cubicBezTo>
                <a:cubicBezTo>
                  <a:pt x="311" y="474"/>
                  <a:pt x="304" y="460"/>
                  <a:pt x="304" y="445"/>
                </a:cubicBezTo>
                <a:cubicBezTo>
                  <a:pt x="304" y="332"/>
                  <a:pt x="304" y="332"/>
                  <a:pt x="304" y="332"/>
                </a:cubicBezTo>
                <a:cubicBezTo>
                  <a:pt x="304" y="318"/>
                  <a:pt x="311" y="304"/>
                  <a:pt x="332" y="304"/>
                </a:cubicBezTo>
                <a:close/>
                <a:moveTo>
                  <a:pt x="219" y="474"/>
                </a:moveTo>
                <a:lnTo>
                  <a:pt x="219" y="474"/>
                </a:lnTo>
                <a:cubicBezTo>
                  <a:pt x="198" y="474"/>
                  <a:pt x="191" y="460"/>
                  <a:pt x="191" y="445"/>
                </a:cubicBezTo>
                <a:cubicBezTo>
                  <a:pt x="191" y="403"/>
                  <a:pt x="191" y="403"/>
                  <a:pt x="191" y="403"/>
                </a:cubicBezTo>
                <a:cubicBezTo>
                  <a:pt x="49" y="545"/>
                  <a:pt x="49" y="545"/>
                  <a:pt x="49" y="545"/>
                </a:cubicBezTo>
                <a:cubicBezTo>
                  <a:pt x="42" y="545"/>
                  <a:pt x="35" y="552"/>
                  <a:pt x="28" y="552"/>
                </a:cubicBezTo>
                <a:cubicBezTo>
                  <a:pt x="14" y="552"/>
                  <a:pt x="0" y="537"/>
                  <a:pt x="0" y="523"/>
                </a:cubicBezTo>
                <a:cubicBezTo>
                  <a:pt x="0" y="516"/>
                  <a:pt x="0" y="509"/>
                  <a:pt x="7" y="502"/>
                </a:cubicBezTo>
                <a:cubicBezTo>
                  <a:pt x="148" y="361"/>
                  <a:pt x="148" y="361"/>
                  <a:pt x="148" y="361"/>
                </a:cubicBezTo>
                <a:cubicBezTo>
                  <a:pt x="106" y="361"/>
                  <a:pt x="106" y="361"/>
                  <a:pt x="106" y="361"/>
                </a:cubicBezTo>
                <a:cubicBezTo>
                  <a:pt x="85" y="361"/>
                  <a:pt x="78" y="347"/>
                  <a:pt x="78" y="332"/>
                </a:cubicBezTo>
                <a:cubicBezTo>
                  <a:pt x="78" y="318"/>
                  <a:pt x="85" y="304"/>
                  <a:pt x="106" y="304"/>
                </a:cubicBezTo>
                <a:cubicBezTo>
                  <a:pt x="219" y="304"/>
                  <a:pt x="219" y="304"/>
                  <a:pt x="219" y="304"/>
                </a:cubicBezTo>
                <a:cubicBezTo>
                  <a:pt x="233" y="304"/>
                  <a:pt x="247" y="318"/>
                  <a:pt x="247" y="332"/>
                </a:cubicBezTo>
                <a:cubicBezTo>
                  <a:pt x="247" y="445"/>
                  <a:pt x="247" y="445"/>
                  <a:pt x="247" y="445"/>
                </a:cubicBezTo>
                <a:cubicBezTo>
                  <a:pt x="247" y="460"/>
                  <a:pt x="233" y="474"/>
                  <a:pt x="219" y="474"/>
                </a:cubicBezTo>
                <a:close/>
                <a:moveTo>
                  <a:pt x="219" y="248"/>
                </a:moveTo>
                <a:lnTo>
                  <a:pt x="219" y="248"/>
                </a:lnTo>
                <a:cubicBezTo>
                  <a:pt x="106" y="248"/>
                  <a:pt x="106" y="248"/>
                  <a:pt x="106" y="248"/>
                </a:cubicBezTo>
                <a:cubicBezTo>
                  <a:pt x="85" y="248"/>
                  <a:pt x="78" y="234"/>
                  <a:pt x="78" y="219"/>
                </a:cubicBezTo>
                <a:cubicBezTo>
                  <a:pt x="78" y="205"/>
                  <a:pt x="85" y="191"/>
                  <a:pt x="106" y="191"/>
                </a:cubicBezTo>
                <a:cubicBezTo>
                  <a:pt x="148" y="191"/>
                  <a:pt x="148" y="191"/>
                  <a:pt x="148" y="191"/>
                </a:cubicBezTo>
                <a:cubicBezTo>
                  <a:pt x="7" y="50"/>
                  <a:pt x="7" y="50"/>
                  <a:pt x="7" y="50"/>
                </a:cubicBezTo>
                <a:cubicBezTo>
                  <a:pt x="0" y="43"/>
                  <a:pt x="0" y="36"/>
                  <a:pt x="0" y="28"/>
                </a:cubicBezTo>
                <a:cubicBezTo>
                  <a:pt x="0" y="14"/>
                  <a:pt x="14" y="0"/>
                  <a:pt x="28" y="0"/>
                </a:cubicBezTo>
                <a:cubicBezTo>
                  <a:pt x="35" y="0"/>
                  <a:pt x="42" y="7"/>
                  <a:pt x="49" y="7"/>
                </a:cubicBezTo>
                <a:cubicBezTo>
                  <a:pt x="191" y="149"/>
                  <a:pt x="191" y="149"/>
                  <a:pt x="191" y="149"/>
                </a:cubicBezTo>
                <a:cubicBezTo>
                  <a:pt x="191" y="106"/>
                  <a:pt x="191" y="106"/>
                  <a:pt x="191" y="106"/>
                </a:cubicBezTo>
                <a:cubicBezTo>
                  <a:pt x="191" y="92"/>
                  <a:pt x="198" y="78"/>
                  <a:pt x="219" y="78"/>
                </a:cubicBezTo>
                <a:cubicBezTo>
                  <a:pt x="233" y="78"/>
                  <a:pt x="247" y="92"/>
                  <a:pt x="247" y="106"/>
                </a:cubicBezTo>
                <a:cubicBezTo>
                  <a:pt x="247" y="219"/>
                  <a:pt x="247" y="219"/>
                  <a:pt x="247" y="219"/>
                </a:cubicBezTo>
                <a:cubicBezTo>
                  <a:pt x="247" y="234"/>
                  <a:pt x="233" y="248"/>
                  <a:pt x="219" y="248"/>
                </a:cubicBezTo>
                <a:close/>
              </a:path>
            </a:pathLst>
          </a:custGeom>
          <a:solidFill>
            <a:schemeClr val="tx1"/>
          </a:solidFill>
          <a:ln>
            <a:noFill/>
          </a:ln>
          <a:effectLst/>
        </p:spPr>
        <p:txBody>
          <a:bodyPr wrap="none" anchor="ctr"/>
          <a:lstStyle/>
          <a:p>
            <a:endParaRPr lang="en-US"/>
          </a:p>
        </p:txBody>
      </p:sp>
      <p:sp>
        <p:nvSpPr>
          <p:cNvPr id="22" name="Freeform 79"/>
          <p:cNvSpPr>
            <a:spLocks noChangeArrowheads="1"/>
          </p:cNvSpPr>
          <p:nvPr/>
        </p:nvSpPr>
        <p:spPr bwMode="auto">
          <a:xfrm>
            <a:off x="7101841" y="5025236"/>
            <a:ext cx="305925" cy="308393"/>
          </a:xfrm>
          <a:custGeom>
            <a:avLst/>
            <a:gdLst>
              <a:gd name="T0" fmla="*/ 186369 w 545"/>
              <a:gd name="T1" fmla="*/ 198079 h 553"/>
              <a:gd name="T2" fmla="*/ 135081 w 545"/>
              <a:gd name="T3" fmla="*/ 187673 h 553"/>
              <a:gd name="T4" fmla="*/ 160725 w 545"/>
              <a:gd name="T5" fmla="*/ 177625 h 553"/>
              <a:gd name="T6" fmla="*/ 109799 w 545"/>
              <a:gd name="T7" fmla="*/ 127029 h 553"/>
              <a:gd name="T8" fmla="*/ 117383 w 545"/>
              <a:gd name="T9" fmla="*/ 109087 h 553"/>
              <a:gd name="T10" fmla="*/ 124968 w 545"/>
              <a:gd name="T11" fmla="*/ 111599 h 553"/>
              <a:gd name="T12" fmla="*/ 175895 w 545"/>
              <a:gd name="T13" fmla="*/ 147124 h 553"/>
              <a:gd name="T14" fmla="*/ 196482 w 545"/>
              <a:gd name="T15" fmla="*/ 147124 h 553"/>
              <a:gd name="T16" fmla="*/ 186369 w 545"/>
              <a:gd name="T17" fmla="*/ 198079 h 553"/>
              <a:gd name="T18" fmla="*/ 186369 w 545"/>
              <a:gd name="T19" fmla="*/ 61003 h 553"/>
              <a:gd name="T20" fmla="*/ 175895 w 545"/>
              <a:gd name="T21" fmla="*/ 35525 h 553"/>
              <a:gd name="T22" fmla="*/ 124968 w 545"/>
              <a:gd name="T23" fmla="*/ 86480 h 553"/>
              <a:gd name="T24" fmla="*/ 107270 w 545"/>
              <a:gd name="T25" fmla="*/ 78586 h 553"/>
              <a:gd name="T26" fmla="*/ 109799 w 545"/>
              <a:gd name="T27" fmla="*/ 71050 h 553"/>
              <a:gd name="T28" fmla="*/ 145555 w 545"/>
              <a:gd name="T29" fmla="*/ 20454 h 553"/>
              <a:gd name="T30" fmla="*/ 145555 w 545"/>
              <a:gd name="T31" fmla="*/ 0 h 553"/>
              <a:gd name="T32" fmla="*/ 196482 w 545"/>
              <a:gd name="T33" fmla="*/ 10047 h 553"/>
              <a:gd name="T34" fmla="*/ 186369 w 545"/>
              <a:gd name="T35" fmla="*/ 61003 h 553"/>
              <a:gd name="T36" fmla="*/ 84155 w 545"/>
              <a:gd name="T37" fmla="*/ 127029 h 553"/>
              <a:gd name="T38" fmla="*/ 50926 w 545"/>
              <a:gd name="T39" fmla="*/ 177625 h 553"/>
              <a:gd name="T40" fmla="*/ 50926 w 545"/>
              <a:gd name="T41" fmla="*/ 198079 h 553"/>
              <a:gd name="T42" fmla="*/ 0 w 545"/>
              <a:gd name="T43" fmla="*/ 187673 h 553"/>
              <a:gd name="T44" fmla="*/ 10113 w 545"/>
              <a:gd name="T45" fmla="*/ 137077 h 553"/>
              <a:gd name="T46" fmla="*/ 20226 w 545"/>
              <a:gd name="T47" fmla="*/ 162195 h 553"/>
              <a:gd name="T48" fmla="*/ 71514 w 545"/>
              <a:gd name="T49" fmla="*/ 111599 h 553"/>
              <a:gd name="T50" fmla="*/ 86683 w 545"/>
              <a:gd name="T51" fmla="*/ 119135 h 553"/>
              <a:gd name="T52" fmla="*/ 76570 w 545"/>
              <a:gd name="T53" fmla="*/ 88992 h 553"/>
              <a:gd name="T54" fmla="*/ 71514 w 545"/>
              <a:gd name="T55" fmla="*/ 86480 h 553"/>
              <a:gd name="T56" fmla="*/ 20226 w 545"/>
              <a:gd name="T57" fmla="*/ 35525 h 553"/>
              <a:gd name="T58" fmla="*/ 10113 w 545"/>
              <a:gd name="T59" fmla="*/ 61003 h 553"/>
              <a:gd name="T60" fmla="*/ 0 w 545"/>
              <a:gd name="T61" fmla="*/ 10047 h 553"/>
              <a:gd name="T62" fmla="*/ 50926 w 545"/>
              <a:gd name="T63" fmla="*/ 0 h 553"/>
              <a:gd name="T64" fmla="*/ 50926 w 545"/>
              <a:gd name="T65" fmla="*/ 20454 h 553"/>
              <a:gd name="T66" fmla="*/ 84155 w 545"/>
              <a:gd name="T67" fmla="*/ 71050 h 553"/>
              <a:gd name="T68" fmla="*/ 86683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16" y="552"/>
                </a:moveTo>
                <a:lnTo>
                  <a:pt x="516" y="552"/>
                </a:lnTo>
                <a:cubicBezTo>
                  <a:pt x="403" y="552"/>
                  <a:pt x="403" y="552"/>
                  <a:pt x="403" y="552"/>
                </a:cubicBezTo>
                <a:cubicBezTo>
                  <a:pt x="389" y="552"/>
                  <a:pt x="374" y="537"/>
                  <a:pt x="374" y="523"/>
                </a:cubicBezTo>
                <a:cubicBezTo>
                  <a:pt x="374" y="502"/>
                  <a:pt x="389" y="495"/>
                  <a:pt x="403" y="495"/>
                </a:cubicBezTo>
                <a:cubicBezTo>
                  <a:pt x="445" y="495"/>
                  <a:pt x="445" y="495"/>
                  <a:pt x="445" y="495"/>
                </a:cubicBezTo>
                <a:cubicBezTo>
                  <a:pt x="304" y="354"/>
                  <a:pt x="304" y="354"/>
                  <a:pt x="304" y="354"/>
                </a:cubicBezTo>
                <a:cubicBezTo>
                  <a:pt x="304" y="347"/>
                  <a:pt x="297" y="339"/>
                  <a:pt x="297" y="332"/>
                </a:cubicBezTo>
                <a:cubicBezTo>
                  <a:pt x="297" y="318"/>
                  <a:pt x="311" y="304"/>
                  <a:pt x="325" y="304"/>
                </a:cubicBezTo>
                <a:cubicBezTo>
                  <a:pt x="332" y="304"/>
                  <a:pt x="339" y="304"/>
                  <a:pt x="346" y="311"/>
                </a:cubicBezTo>
                <a:cubicBezTo>
                  <a:pt x="487" y="452"/>
                  <a:pt x="487" y="452"/>
                  <a:pt x="487" y="452"/>
                </a:cubicBezTo>
                <a:cubicBezTo>
                  <a:pt x="487" y="410"/>
                  <a:pt x="487" y="410"/>
                  <a:pt x="487" y="410"/>
                </a:cubicBezTo>
                <a:cubicBezTo>
                  <a:pt x="487" y="389"/>
                  <a:pt x="502" y="382"/>
                  <a:pt x="516" y="382"/>
                </a:cubicBezTo>
                <a:cubicBezTo>
                  <a:pt x="530" y="382"/>
                  <a:pt x="544" y="389"/>
                  <a:pt x="544" y="410"/>
                </a:cubicBezTo>
                <a:cubicBezTo>
                  <a:pt x="544" y="523"/>
                  <a:pt x="544" y="523"/>
                  <a:pt x="544" y="523"/>
                </a:cubicBezTo>
                <a:cubicBezTo>
                  <a:pt x="544" y="537"/>
                  <a:pt x="530" y="552"/>
                  <a:pt x="516" y="552"/>
                </a:cubicBezTo>
                <a:close/>
                <a:moveTo>
                  <a:pt x="516" y="170"/>
                </a:moveTo>
                <a:lnTo>
                  <a:pt x="516" y="170"/>
                </a:lnTo>
                <a:cubicBezTo>
                  <a:pt x="502" y="170"/>
                  <a:pt x="487" y="163"/>
                  <a:pt x="487" y="141"/>
                </a:cubicBezTo>
                <a:cubicBezTo>
                  <a:pt x="487" y="99"/>
                  <a:pt x="487" y="99"/>
                  <a:pt x="487" y="99"/>
                </a:cubicBezTo>
                <a:cubicBezTo>
                  <a:pt x="346" y="241"/>
                  <a:pt x="346" y="241"/>
                  <a:pt x="346" y="241"/>
                </a:cubicBezTo>
                <a:cubicBezTo>
                  <a:pt x="339" y="248"/>
                  <a:pt x="332" y="248"/>
                  <a:pt x="325" y="248"/>
                </a:cubicBezTo>
                <a:cubicBezTo>
                  <a:pt x="311" y="248"/>
                  <a:pt x="297" y="234"/>
                  <a:pt x="297" y="219"/>
                </a:cubicBezTo>
                <a:cubicBezTo>
                  <a:pt x="297" y="212"/>
                  <a:pt x="304" y="205"/>
                  <a:pt x="304" y="198"/>
                </a:cubicBezTo>
                <a:cubicBezTo>
                  <a:pt x="445" y="57"/>
                  <a:pt x="445" y="57"/>
                  <a:pt x="445" y="57"/>
                </a:cubicBezTo>
                <a:cubicBezTo>
                  <a:pt x="403" y="57"/>
                  <a:pt x="403" y="57"/>
                  <a:pt x="403" y="57"/>
                </a:cubicBezTo>
                <a:cubicBezTo>
                  <a:pt x="389" y="57"/>
                  <a:pt x="374" y="50"/>
                  <a:pt x="374" y="28"/>
                </a:cubicBezTo>
                <a:cubicBezTo>
                  <a:pt x="374" y="14"/>
                  <a:pt x="389" y="0"/>
                  <a:pt x="403" y="0"/>
                </a:cubicBezTo>
                <a:cubicBezTo>
                  <a:pt x="516" y="0"/>
                  <a:pt x="516" y="0"/>
                  <a:pt x="516" y="0"/>
                </a:cubicBezTo>
                <a:cubicBezTo>
                  <a:pt x="530" y="0"/>
                  <a:pt x="544" y="14"/>
                  <a:pt x="544" y="28"/>
                </a:cubicBezTo>
                <a:cubicBezTo>
                  <a:pt x="544" y="141"/>
                  <a:pt x="544" y="141"/>
                  <a:pt x="544" y="141"/>
                </a:cubicBezTo>
                <a:cubicBezTo>
                  <a:pt x="544" y="163"/>
                  <a:pt x="530" y="170"/>
                  <a:pt x="516" y="170"/>
                </a:cubicBezTo>
                <a:close/>
                <a:moveTo>
                  <a:pt x="233" y="354"/>
                </a:moveTo>
                <a:lnTo>
                  <a:pt x="233" y="354"/>
                </a:lnTo>
                <a:cubicBezTo>
                  <a:pt x="92" y="495"/>
                  <a:pt x="92" y="495"/>
                  <a:pt x="92" y="495"/>
                </a:cubicBezTo>
                <a:cubicBezTo>
                  <a:pt x="141" y="495"/>
                  <a:pt x="141" y="495"/>
                  <a:pt x="141" y="495"/>
                </a:cubicBezTo>
                <a:cubicBezTo>
                  <a:pt x="155" y="495"/>
                  <a:pt x="169" y="502"/>
                  <a:pt x="169" y="523"/>
                </a:cubicBezTo>
                <a:cubicBezTo>
                  <a:pt x="169" y="537"/>
                  <a:pt x="155" y="552"/>
                  <a:pt x="141" y="552"/>
                </a:cubicBezTo>
                <a:cubicBezTo>
                  <a:pt x="28" y="552"/>
                  <a:pt x="28" y="552"/>
                  <a:pt x="28" y="552"/>
                </a:cubicBezTo>
                <a:cubicBezTo>
                  <a:pt x="7" y="552"/>
                  <a:pt x="0" y="537"/>
                  <a:pt x="0" y="523"/>
                </a:cubicBezTo>
                <a:cubicBezTo>
                  <a:pt x="0" y="410"/>
                  <a:pt x="0" y="410"/>
                  <a:pt x="0" y="410"/>
                </a:cubicBezTo>
                <a:cubicBezTo>
                  <a:pt x="0" y="389"/>
                  <a:pt x="7" y="382"/>
                  <a:pt x="28" y="382"/>
                </a:cubicBezTo>
                <a:cubicBezTo>
                  <a:pt x="42" y="382"/>
                  <a:pt x="56" y="389"/>
                  <a:pt x="56" y="410"/>
                </a:cubicBezTo>
                <a:cubicBezTo>
                  <a:pt x="56" y="452"/>
                  <a:pt x="56" y="452"/>
                  <a:pt x="56" y="452"/>
                </a:cubicBezTo>
                <a:cubicBezTo>
                  <a:pt x="198" y="311"/>
                  <a:pt x="198" y="311"/>
                  <a:pt x="198" y="311"/>
                </a:cubicBezTo>
                <a:cubicBezTo>
                  <a:pt x="198" y="304"/>
                  <a:pt x="205" y="304"/>
                  <a:pt x="212" y="304"/>
                </a:cubicBezTo>
                <a:cubicBezTo>
                  <a:pt x="233" y="304"/>
                  <a:pt x="240" y="318"/>
                  <a:pt x="240" y="332"/>
                </a:cubicBezTo>
                <a:cubicBezTo>
                  <a:pt x="240" y="339"/>
                  <a:pt x="240" y="347"/>
                  <a:pt x="233" y="354"/>
                </a:cubicBezTo>
                <a:close/>
                <a:moveTo>
                  <a:pt x="212" y="248"/>
                </a:moveTo>
                <a:lnTo>
                  <a:pt x="212" y="248"/>
                </a:lnTo>
                <a:cubicBezTo>
                  <a:pt x="205" y="248"/>
                  <a:pt x="198" y="248"/>
                  <a:pt x="198" y="241"/>
                </a:cubicBezTo>
                <a:cubicBezTo>
                  <a:pt x="56" y="99"/>
                  <a:pt x="56" y="99"/>
                  <a:pt x="56" y="99"/>
                </a:cubicBezTo>
                <a:cubicBezTo>
                  <a:pt x="56" y="141"/>
                  <a:pt x="56" y="141"/>
                  <a:pt x="56" y="141"/>
                </a:cubicBezTo>
                <a:cubicBezTo>
                  <a:pt x="56" y="163"/>
                  <a:pt x="42" y="170"/>
                  <a:pt x="28" y="170"/>
                </a:cubicBezTo>
                <a:cubicBezTo>
                  <a:pt x="7" y="170"/>
                  <a:pt x="0" y="163"/>
                  <a:pt x="0" y="141"/>
                </a:cubicBezTo>
                <a:cubicBezTo>
                  <a:pt x="0" y="28"/>
                  <a:pt x="0" y="28"/>
                  <a:pt x="0" y="28"/>
                </a:cubicBezTo>
                <a:cubicBezTo>
                  <a:pt x="0" y="14"/>
                  <a:pt x="7" y="0"/>
                  <a:pt x="28" y="0"/>
                </a:cubicBezTo>
                <a:cubicBezTo>
                  <a:pt x="141" y="0"/>
                  <a:pt x="141" y="0"/>
                  <a:pt x="141" y="0"/>
                </a:cubicBezTo>
                <a:cubicBezTo>
                  <a:pt x="155" y="0"/>
                  <a:pt x="169" y="14"/>
                  <a:pt x="169" y="28"/>
                </a:cubicBezTo>
                <a:cubicBezTo>
                  <a:pt x="169" y="50"/>
                  <a:pt x="155" y="57"/>
                  <a:pt x="141" y="57"/>
                </a:cubicBezTo>
                <a:cubicBezTo>
                  <a:pt x="92" y="57"/>
                  <a:pt x="92" y="57"/>
                  <a:pt x="92" y="57"/>
                </a:cubicBezTo>
                <a:cubicBezTo>
                  <a:pt x="233" y="198"/>
                  <a:pt x="233" y="198"/>
                  <a:pt x="233" y="198"/>
                </a:cubicBezTo>
                <a:cubicBezTo>
                  <a:pt x="240" y="205"/>
                  <a:pt x="240" y="212"/>
                  <a:pt x="240" y="219"/>
                </a:cubicBezTo>
                <a:cubicBezTo>
                  <a:pt x="240" y="234"/>
                  <a:pt x="233" y="248"/>
                  <a:pt x="212" y="248"/>
                </a:cubicBezTo>
                <a:close/>
              </a:path>
            </a:pathLst>
          </a:custGeom>
          <a:solidFill>
            <a:schemeClr val="tx1"/>
          </a:solidFill>
          <a:ln>
            <a:noFill/>
          </a:ln>
          <a:effectLst/>
        </p:spPr>
        <p:txBody>
          <a:bodyPr wrap="none" anchor="ctr"/>
          <a:lstStyle/>
          <a:p>
            <a:endParaRPr lang="en-US"/>
          </a:p>
        </p:txBody>
      </p:sp>
      <p:sp>
        <p:nvSpPr>
          <p:cNvPr id="23" name="Freeform 80"/>
          <p:cNvSpPr>
            <a:spLocks noChangeArrowheads="1"/>
          </p:cNvSpPr>
          <p:nvPr/>
        </p:nvSpPr>
        <p:spPr bwMode="auto">
          <a:xfrm>
            <a:off x="5927449" y="5007967"/>
            <a:ext cx="340465" cy="340465"/>
          </a:xfrm>
          <a:custGeom>
            <a:avLst/>
            <a:gdLst>
              <a:gd name="T0" fmla="*/ 218707 w 609"/>
              <a:gd name="T1" fmla="*/ 109358 h 609"/>
              <a:gd name="T2" fmla="*/ 213671 w 609"/>
              <a:gd name="T3" fmla="*/ 116912 h 609"/>
              <a:gd name="T4" fmla="*/ 180577 w 609"/>
              <a:gd name="T5" fmla="*/ 147489 h 609"/>
              <a:gd name="T6" fmla="*/ 162951 w 609"/>
              <a:gd name="T7" fmla="*/ 139935 h 609"/>
              <a:gd name="T8" fmla="*/ 167987 w 609"/>
              <a:gd name="T9" fmla="*/ 132021 h 609"/>
              <a:gd name="T10" fmla="*/ 119785 w 609"/>
              <a:gd name="T11" fmla="*/ 119430 h 609"/>
              <a:gd name="T12" fmla="*/ 132375 w 609"/>
              <a:gd name="T13" fmla="*/ 167634 h 609"/>
              <a:gd name="T14" fmla="*/ 139929 w 609"/>
              <a:gd name="T15" fmla="*/ 162598 h 609"/>
              <a:gd name="T16" fmla="*/ 147484 w 609"/>
              <a:gd name="T17" fmla="*/ 180584 h 609"/>
              <a:gd name="T18" fmla="*/ 117267 w 609"/>
              <a:gd name="T19" fmla="*/ 213679 h 609"/>
              <a:gd name="T20" fmla="*/ 109354 w 609"/>
              <a:gd name="T21" fmla="*/ 218715 h 609"/>
              <a:gd name="T22" fmla="*/ 101800 w 609"/>
              <a:gd name="T23" fmla="*/ 213679 h 609"/>
              <a:gd name="T24" fmla="*/ 71224 w 609"/>
              <a:gd name="T25" fmla="*/ 180584 h 609"/>
              <a:gd name="T26" fmla="*/ 78778 w 609"/>
              <a:gd name="T27" fmla="*/ 162598 h 609"/>
              <a:gd name="T28" fmla="*/ 86692 w 609"/>
              <a:gd name="T29" fmla="*/ 167634 h 609"/>
              <a:gd name="T30" fmla="*/ 99282 w 609"/>
              <a:gd name="T31" fmla="*/ 119430 h 609"/>
              <a:gd name="T32" fmla="*/ 51080 w 609"/>
              <a:gd name="T33" fmla="*/ 132021 h 609"/>
              <a:gd name="T34" fmla="*/ 56116 w 609"/>
              <a:gd name="T35" fmla="*/ 139935 h 609"/>
              <a:gd name="T36" fmla="*/ 38130 w 609"/>
              <a:gd name="T37" fmla="*/ 147489 h 609"/>
              <a:gd name="T38" fmla="*/ 5396 w 609"/>
              <a:gd name="T39" fmla="*/ 116912 h 609"/>
              <a:gd name="T40" fmla="*/ 0 w 609"/>
              <a:gd name="T41" fmla="*/ 109358 h 609"/>
              <a:gd name="T42" fmla="*/ 5396 w 609"/>
              <a:gd name="T43" fmla="*/ 101803 h 609"/>
              <a:gd name="T44" fmla="*/ 38130 w 609"/>
              <a:gd name="T45" fmla="*/ 71226 h 609"/>
              <a:gd name="T46" fmla="*/ 56116 w 609"/>
              <a:gd name="T47" fmla="*/ 78781 h 609"/>
              <a:gd name="T48" fmla="*/ 51080 w 609"/>
              <a:gd name="T49" fmla="*/ 86335 h 609"/>
              <a:gd name="T50" fmla="*/ 99282 w 609"/>
              <a:gd name="T51" fmla="*/ 99285 h 609"/>
              <a:gd name="T52" fmla="*/ 86692 w 609"/>
              <a:gd name="T53" fmla="*/ 50722 h 609"/>
              <a:gd name="T54" fmla="*/ 78778 w 609"/>
              <a:gd name="T55" fmla="*/ 55758 h 609"/>
              <a:gd name="T56" fmla="*/ 71224 w 609"/>
              <a:gd name="T57" fmla="*/ 38131 h 609"/>
              <a:gd name="T58" fmla="*/ 101800 w 609"/>
              <a:gd name="T59" fmla="*/ 5036 h 609"/>
              <a:gd name="T60" fmla="*/ 109354 w 609"/>
              <a:gd name="T61" fmla="*/ 0 h 609"/>
              <a:gd name="T62" fmla="*/ 117267 w 609"/>
              <a:gd name="T63" fmla="*/ 5036 h 609"/>
              <a:gd name="T64" fmla="*/ 147484 w 609"/>
              <a:gd name="T65" fmla="*/ 38131 h 609"/>
              <a:gd name="T66" fmla="*/ 139929 w 609"/>
              <a:gd name="T67" fmla="*/ 55758 h 609"/>
              <a:gd name="T68" fmla="*/ 132375 w 609"/>
              <a:gd name="T69" fmla="*/ 50722 h 609"/>
              <a:gd name="T70" fmla="*/ 119785 w 609"/>
              <a:gd name="T71" fmla="*/ 99285 h 609"/>
              <a:gd name="T72" fmla="*/ 167987 w 609"/>
              <a:gd name="T73" fmla="*/ 86335 h 609"/>
              <a:gd name="T74" fmla="*/ 162951 w 609"/>
              <a:gd name="T75" fmla="*/ 78781 h 609"/>
              <a:gd name="T76" fmla="*/ 180577 w 609"/>
              <a:gd name="T77" fmla="*/ 71226 h 609"/>
              <a:gd name="T78" fmla="*/ 213671 w 609"/>
              <a:gd name="T79" fmla="*/ 101803 h 609"/>
              <a:gd name="T80" fmla="*/ 218707 w 609"/>
              <a:gd name="T81" fmla="*/ 109358 h 6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9" h="609">
                <a:moveTo>
                  <a:pt x="608" y="304"/>
                </a:moveTo>
                <a:lnTo>
                  <a:pt x="608" y="304"/>
                </a:lnTo>
                <a:cubicBezTo>
                  <a:pt x="608" y="311"/>
                  <a:pt x="601" y="318"/>
                  <a:pt x="594" y="325"/>
                </a:cubicBezTo>
                <a:cubicBezTo>
                  <a:pt x="502" y="410"/>
                  <a:pt x="502" y="410"/>
                  <a:pt x="502" y="410"/>
                </a:cubicBezTo>
                <a:cubicBezTo>
                  <a:pt x="495" y="417"/>
                  <a:pt x="488" y="417"/>
                  <a:pt x="481" y="417"/>
                </a:cubicBezTo>
                <a:cubicBezTo>
                  <a:pt x="467" y="417"/>
                  <a:pt x="453" y="403"/>
                  <a:pt x="453" y="389"/>
                </a:cubicBezTo>
                <a:cubicBezTo>
                  <a:pt x="453" y="382"/>
                  <a:pt x="460" y="375"/>
                  <a:pt x="467" y="367"/>
                </a:cubicBezTo>
                <a:cubicBezTo>
                  <a:pt x="502" y="332"/>
                  <a:pt x="502" y="332"/>
                  <a:pt x="502" y="332"/>
                </a:cubicBezTo>
                <a:cubicBezTo>
                  <a:pt x="333" y="332"/>
                  <a:pt x="333" y="332"/>
                  <a:pt x="333" y="332"/>
                </a:cubicBezTo>
                <a:cubicBezTo>
                  <a:pt x="333" y="502"/>
                  <a:pt x="333" y="502"/>
                  <a:pt x="333" y="502"/>
                </a:cubicBezTo>
                <a:cubicBezTo>
                  <a:pt x="368" y="466"/>
                  <a:pt x="368" y="466"/>
                  <a:pt x="368" y="466"/>
                </a:cubicBezTo>
                <a:cubicBezTo>
                  <a:pt x="375" y="459"/>
                  <a:pt x="382" y="452"/>
                  <a:pt x="389" y="452"/>
                </a:cubicBezTo>
                <a:cubicBezTo>
                  <a:pt x="403" y="452"/>
                  <a:pt x="417" y="466"/>
                  <a:pt x="417" y="480"/>
                </a:cubicBezTo>
                <a:cubicBezTo>
                  <a:pt x="417" y="488"/>
                  <a:pt x="417" y="495"/>
                  <a:pt x="410" y="502"/>
                </a:cubicBezTo>
                <a:cubicBezTo>
                  <a:pt x="326" y="594"/>
                  <a:pt x="326" y="594"/>
                  <a:pt x="326" y="594"/>
                </a:cubicBezTo>
                <a:cubicBezTo>
                  <a:pt x="318" y="601"/>
                  <a:pt x="311" y="608"/>
                  <a:pt x="304" y="608"/>
                </a:cubicBezTo>
                <a:cubicBezTo>
                  <a:pt x="297" y="608"/>
                  <a:pt x="290" y="601"/>
                  <a:pt x="283" y="594"/>
                </a:cubicBezTo>
                <a:cubicBezTo>
                  <a:pt x="198" y="502"/>
                  <a:pt x="198" y="502"/>
                  <a:pt x="198" y="502"/>
                </a:cubicBezTo>
                <a:cubicBezTo>
                  <a:pt x="191" y="495"/>
                  <a:pt x="191" y="488"/>
                  <a:pt x="191" y="480"/>
                </a:cubicBezTo>
                <a:cubicBezTo>
                  <a:pt x="191" y="466"/>
                  <a:pt x="205" y="452"/>
                  <a:pt x="219" y="452"/>
                </a:cubicBezTo>
                <a:cubicBezTo>
                  <a:pt x="226" y="452"/>
                  <a:pt x="234" y="459"/>
                  <a:pt x="241" y="466"/>
                </a:cubicBezTo>
                <a:cubicBezTo>
                  <a:pt x="276" y="502"/>
                  <a:pt x="276" y="502"/>
                  <a:pt x="276" y="502"/>
                </a:cubicBezTo>
                <a:cubicBezTo>
                  <a:pt x="276" y="332"/>
                  <a:pt x="276" y="332"/>
                  <a:pt x="276" y="332"/>
                </a:cubicBezTo>
                <a:cubicBezTo>
                  <a:pt x="106" y="332"/>
                  <a:pt x="106" y="332"/>
                  <a:pt x="106" y="332"/>
                </a:cubicBezTo>
                <a:cubicBezTo>
                  <a:pt x="142" y="367"/>
                  <a:pt x="142" y="367"/>
                  <a:pt x="142" y="367"/>
                </a:cubicBezTo>
                <a:cubicBezTo>
                  <a:pt x="149" y="375"/>
                  <a:pt x="156" y="382"/>
                  <a:pt x="156" y="389"/>
                </a:cubicBezTo>
                <a:cubicBezTo>
                  <a:pt x="156" y="403"/>
                  <a:pt x="142" y="417"/>
                  <a:pt x="128" y="417"/>
                </a:cubicBezTo>
                <a:cubicBezTo>
                  <a:pt x="121" y="417"/>
                  <a:pt x="113" y="417"/>
                  <a:pt x="106" y="410"/>
                </a:cubicBezTo>
                <a:cubicBezTo>
                  <a:pt x="15" y="325"/>
                  <a:pt x="15" y="325"/>
                  <a:pt x="15" y="325"/>
                </a:cubicBezTo>
                <a:cubicBezTo>
                  <a:pt x="8" y="318"/>
                  <a:pt x="0" y="311"/>
                  <a:pt x="0" y="304"/>
                </a:cubicBezTo>
                <a:cubicBezTo>
                  <a:pt x="0" y="297"/>
                  <a:pt x="8" y="290"/>
                  <a:pt x="15" y="283"/>
                </a:cubicBezTo>
                <a:cubicBezTo>
                  <a:pt x="106" y="198"/>
                  <a:pt x="106" y="198"/>
                  <a:pt x="106" y="198"/>
                </a:cubicBezTo>
                <a:cubicBezTo>
                  <a:pt x="113" y="191"/>
                  <a:pt x="121" y="191"/>
                  <a:pt x="128" y="191"/>
                </a:cubicBezTo>
                <a:cubicBezTo>
                  <a:pt x="142" y="191"/>
                  <a:pt x="156" y="205"/>
                  <a:pt x="156" y="219"/>
                </a:cubicBezTo>
                <a:cubicBezTo>
                  <a:pt x="156" y="226"/>
                  <a:pt x="149" y="233"/>
                  <a:pt x="142" y="240"/>
                </a:cubicBezTo>
                <a:cubicBezTo>
                  <a:pt x="106" y="276"/>
                  <a:pt x="106" y="276"/>
                  <a:pt x="106" y="276"/>
                </a:cubicBezTo>
                <a:cubicBezTo>
                  <a:pt x="276" y="276"/>
                  <a:pt x="276" y="276"/>
                  <a:pt x="276" y="276"/>
                </a:cubicBezTo>
                <a:cubicBezTo>
                  <a:pt x="276" y="106"/>
                  <a:pt x="276" y="106"/>
                  <a:pt x="276" y="106"/>
                </a:cubicBezTo>
                <a:cubicBezTo>
                  <a:pt x="241" y="141"/>
                  <a:pt x="241" y="141"/>
                  <a:pt x="241" y="141"/>
                </a:cubicBezTo>
                <a:cubicBezTo>
                  <a:pt x="234" y="148"/>
                  <a:pt x="226" y="155"/>
                  <a:pt x="219" y="155"/>
                </a:cubicBezTo>
                <a:cubicBezTo>
                  <a:pt x="205" y="155"/>
                  <a:pt x="191" y="141"/>
                  <a:pt x="191" y="127"/>
                </a:cubicBezTo>
                <a:cubicBezTo>
                  <a:pt x="191" y="120"/>
                  <a:pt x="191" y="113"/>
                  <a:pt x="198" y="106"/>
                </a:cubicBezTo>
                <a:cubicBezTo>
                  <a:pt x="283" y="14"/>
                  <a:pt x="283" y="14"/>
                  <a:pt x="283" y="14"/>
                </a:cubicBezTo>
                <a:cubicBezTo>
                  <a:pt x="290" y="7"/>
                  <a:pt x="297" y="0"/>
                  <a:pt x="304" y="0"/>
                </a:cubicBezTo>
                <a:cubicBezTo>
                  <a:pt x="311" y="0"/>
                  <a:pt x="318" y="7"/>
                  <a:pt x="326" y="14"/>
                </a:cubicBezTo>
                <a:cubicBezTo>
                  <a:pt x="410" y="106"/>
                  <a:pt x="410" y="106"/>
                  <a:pt x="410" y="106"/>
                </a:cubicBezTo>
                <a:cubicBezTo>
                  <a:pt x="417" y="113"/>
                  <a:pt x="417" y="120"/>
                  <a:pt x="417" y="127"/>
                </a:cubicBezTo>
                <a:cubicBezTo>
                  <a:pt x="417" y="141"/>
                  <a:pt x="403" y="155"/>
                  <a:pt x="389" y="155"/>
                </a:cubicBezTo>
                <a:cubicBezTo>
                  <a:pt x="382" y="155"/>
                  <a:pt x="375" y="148"/>
                  <a:pt x="368" y="141"/>
                </a:cubicBezTo>
                <a:cubicBezTo>
                  <a:pt x="333" y="106"/>
                  <a:pt x="333" y="106"/>
                  <a:pt x="333" y="106"/>
                </a:cubicBezTo>
                <a:cubicBezTo>
                  <a:pt x="333" y="276"/>
                  <a:pt x="333" y="276"/>
                  <a:pt x="333" y="276"/>
                </a:cubicBezTo>
                <a:cubicBezTo>
                  <a:pt x="502" y="276"/>
                  <a:pt x="502" y="276"/>
                  <a:pt x="502" y="276"/>
                </a:cubicBezTo>
                <a:cubicBezTo>
                  <a:pt x="467" y="240"/>
                  <a:pt x="467" y="240"/>
                  <a:pt x="467" y="240"/>
                </a:cubicBezTo>
                <a:cubicBezTo>
                  <a:pt x="460" y="233"/>
                  <a:pt x="453" y="226"/>
                  <a:pt x="453" y="219"/>
                </a:cubicBezTo>
                <a:cubicBezTo>
                  <a:pt x="453" y="205"/>
                  <a:pt x="467" y="191"/>
                  <a:pt x="481" y="191"/>
                </a:cubicBezTo>
                <a:cubicBezTo>
                  <a:pt x="488" y="191"/>
                  <a:pt x="495" y="191"/>
                  <a:pt x="502" y="198"/>
                </a:cubicBezTo>
                <a:cubicBezTo>
                  <a:pt x="594" y="283"/>
                  <a:pt x="594" y="283"/>
                  <a:pt x="594" y="283"/>
                </a:cubicBezTo>
                <a:cubicBezTo>
                  <a:pt x="601" y="290"/>
                  <a:pt x="608" y="297"/>
                  <a:pt x="608" y="304"/>
                </a:cubicBezTo>
              </a:path>
            </a:pathLst>
          </a:custGeom>
          <a:solidFill>
            <a:schemeClr val="tx1"/>
          </a:solidFill>
          <a:ln>
            <a:noFill/>
          </a:ln>
          <a:effectLst/>
        </p:spPr>
        <p:txBody>
          <a:bodyPr wrap="none" anchor="ctr"/>
          <a:lstStyle/>
          <a:p>
            <a:endParaRPr lang="en-US"/>
          </a:p>
        </p:txBody>
      </p:sp>
      <p:sp>
        <p:nvSpPr>
          <p:cNvPr id="24" name="Freeform 81"/>
          <p:cNvSpPr>
            <a:spLocks noChangeArrowheads="1"/>
          </p:cNvSpPr>
          <p:nvPr/>
        </p:nvSpPr>
        <p:spPr bwMode="auto">
          <a:xfrm>
            <a:off x="4769386" y="5126305"/>
            <a:ext cx="337997" cy="125823"/>
          </a:xfrm>
          <a:custGeom>
            <a:avLst/>
            <a:gdLst>
              <a:gd name="T0" fmla="*/ 217118 w 602"/>
              <a:gd name="T1" fmla="*/ 40303 h 227"/>
              <a:gd name="T2" fmla="*/ 217118 w 602"/>
              <a:gd name="T3" fmla="*/ 40303 h 227"/>
              <a:gd name="T4" fmla="*/ 214589 w 602"/>
              <a:gd name="T5" fmla="*/ 47793 h 227"/>
              <a:gd name="T6" fmla="*/ 214589 w 602"/>
              <a:gd name="T7" fmla="*/ 47793 h 227"/>
              <a:gd name="T8" fmla="*/ 181353 w 602"/>
              <a:gd name="T9" fmla="*/ 78109 h 227"/>
              <a:gd name="T10" fmla="*/ 181353 w 602"/>
              <a:gd name="T11" fmla="*/ 78109 h 227"/>
              <a:gd name="T12" fmla="*/ 173766 w 602"/>
              <a:gd name="T13" fmla="*/ 80605 h 227"/>
              <a:gd name="T14" fmla="*/ 163651 w 602"/>
              <a:gd name="T15" fmla="*/ 70619 h 227"/>
              <a:gd name="T16" fmla="*/ 166180 w 602"/>
              <a:gd name="T17" fmla="*/ 62772 h 227"/>
              <a:gd name="T18" fmla="*/ 166180 w 602"/>
              <a:gd name="T19" fmla="*/ 62772 h 227"/>
              <a:gd name="T20" fmla="*/ 181353 w 602"/>
              <a:gd name="T21" fmla="*/ 50289 h 227"/>
              <a:gd name="T22" fmla="*/ 120300 w 602"/>
              <a:gd name="T23" fmla="*/ 50289 h 227"/>
              <a:gd name="T24" fmla="*/ 120300 w 602"/>
              <a:gd name="T25" fmla="*/ 50289 h 227"/>
              <a:gd name="T26" fmla="*/ 99708 w 602"/>
              <a:gd name="T27" fmla="*/ 50289 h 227"/>
              <a:gd name="T28" fmla="*/ 99708 w 602"/>
              <a:gd name="T29" fmla="*/ 50289 h 227"/>
              <a:gd name="T30" fmla="*/ 35765 w 602"/>
              <a:gd name="T31" fmla="*/ 50289 h 227"/>
              <a:gd name="T32" fmla="*/ 51299 w 602"/>
              <a:gd name="T33" fmla="*/ 62772 h 227"/>
              <a:gd name="T34" fmla="*/ 51299 w 602"/>
              <a:gd name="T35" fmla="*/ 62772 h 227"/>
              <a:gd name="T36" fmla="*/ 53828 w 602"/>
              <a:gd name="T37" fmla="*/ 70619 h 227"/>
              <a:gd name="T38" fmla="*/ 43351 w 602"/>
              <a:gd name="T39" fmla="*/ 80605 h 227"/>
              <a:gd name="T40" fmla="*/ 38294 w 602"/>
              <a:gd name="T41" fmla="*/ 78109 h 227"/>
              <a:gd name="T42" fmla="*/ 38294 w 602"/>
              <a:gd name="T43" fmla="*/ 78109 h 227"/>
              <a:gd name="T44" fmla="*/ 2529 w 602"/>
              <a:gd name="T45" fmla="*/ 47793 h 227"/>
              <a:gd name="T46" fmla="*/ 2529 w 602"/>
              <a:gd name="T47" fmla="*/ 47793 h 227"/>
              <a:gd name="T48" fmla="*/ 0 w 602"/>
              <a:gd name="T49" fmla="*/ 40303 h 227"/>
              <a:gd name="T50" fmla="*/ 2529 w 602"/>
              <a:gd name="T51" fmla="*/ 32813 h 227"/>
              <a:gd name="T52" fmla="*/ 2529 w 602"/>
              <a:gd name="T53" fmla="*/ 32813 h 227"/>
              <a:gd name="T54" fmla="*/ 38294 w 602"/>
              <a:gd name="T55" fmla="*/ 2497 h 227"/>
              <a:gd name="T56" fmla="*/ 38294 w 602"/>
              <a:gd name="T57" fmla="*/ 2497 h 227"/>
              <a:gd name="T58" fmla="*/ 43351 w 602"/>
              <a:gd name="T59" fmla="*/ 0 h 227"/>
              <a:gd name="T60" fmla="*/ 53828 w 602"/>
              <a:gd name="T61" fmla="*/ 9987 h 227"/>
              <a:gd name="T62" fmla="*/ 51299 w 602"/>
              <a:gd name="T63" fmla="*/ 17476 h 227"/>
              <a:gd name="T64" fmla="*/ 51299 w 602"/>
              <a:gd name="T65" fmla="*/ 17476 h 227"/>
              <a:gd name="T66" fmla="*/ 35765 w 602"/>
              <a:gd name="T67" fmla="*/ 30316 h 227"/>
              <a:gd name="T68" fmla="*/ 99708 w 602"/>
              <a:gd name="T69" fmla="*/ 30316 h 227"/>
              <a:gd name="T70" fmla="*/ 99708 w 602"/>
              <a:gd name="T71" fmla="*/ 30316 h 227"/>
              <a:gd name="T72" fmla="*/ 120300 w 602"/>
              <a:gd name="T73" fmla="*/ 30316 h 227"/>
              <a:gd name="T74" fmla="*/ 120300 w 602"/>
              <a:gd name="T75" fmla="*/ 30316 h 227"/>
              <a:gd name="T76" fmla="*/ 181353 w 602"/>
              <a:gd name="T77" fmla="*/ 30316 h 227"/>
              <a:gd name="T78" fmla="*/ 166180 w 602"/>
              <a:gd name="T79" fmla="*/ 17476 h 227"/>
              <a:gd name="T80" fmla="*/ 166180 w 602"/>
              <a:gd name="T81" fmla="*/ 17476 h 227"/>
              <a:gd name="T82" fmla="*/ 163651 w 602"/>
              <a:gd name="T83" fmla="*/ 9987 h 227"/>
              <a:gd name="T84" fmla="*/ 173766 w 602"/>
              <a:gd name="T85" fmla="*/ 0 h 227"/>
              <a:gd name="T86" fmla="*/ 181353 w 602"/>
              <a:gd name="T87" fmla="*/ 2497 h 227"/>
              <a:gd name="T88" fmla="*/ 181353 w 602"/>
              <a:gd name="T89" fmla="*/ 2497 h 227"/>
              <a:gd name="T90" fmla="*/ 214589 w 602"/>
              <a:gd name="T91" fmla="*/ 32813 h 227"/>
              <a:gd name="T92" fmla="*/ 214589 w 602"/>
              <a:gd name="T93" fmla="*/ 32813 h 227"/>
              <a:gd name="T94" fmla="*/ 217118 w 602"/>
              <a:gd name="T95" fmla="*/ 40303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227">
                <a:moveTo>
                  <a:pt x="601" y="113"/>
                </a:moveTo>
                <a:lnTo>
                  <a:pt x="601" y="113"/>
                </a:lnTo>
                <a:cubicBezTo>
                  <a:pt x="601" y="120"/>
                  <a:pt x="601" y="127"/>
                  <a:pt x="594" y="134"/>
                </a:cubicBezTo>
                <a:cubicBezTo>
                  <a:pt x="502" y="219"/>
                  <a:pt x="502" y="219"/>
                  <a:pt x="502" y="219"/>
                </a:cubicBezTo>
                <a:cubicBezTo>
                  <a:pt x="495" y="226"/>
                  <a:pt x="488" y="226"/>
                  <a:pt x="481" y="226"/>
                </a:cubicBezTo>
                <a:cubicBezTo>
                  <a:pt x="467" y="226"/>
                  <a:pt x="453" y="212"/>
                  <a:pt x="453" y="198"/>
                </a:cubicBezTo>
                <a:cubicBezTo>
                  <a:pt x="453" y="191"/>
                  <a:pt x="460" y="184"/>
                  <a:pt x="460" y="176"/>
                </a:cubicBezTo>
                <a:cubicBezTo>
                  <a:pt x="502" y="141"/>
                  <a:pt x="502" y="141"/>
                  <a:pt x="502" y="141"/>
                </a:cubicBezTo>
                <a:cubicBezTo>
                  <a:pt x="333" y="141"/>
                  <a:pt x="333" y="141"/>
                  <a:pt x="333" y="141"/>
                </a:cubicBezTo>
                <a:cubicBezTo>
                  <a:pt x="276" y="141"/>
                  <a:pt x="276" y="141"/>
                  <a:pt x="276" y="141"/>
                </a:cubicBezTo>
                <a:cubicBezTo>
                  <a:pt x="99" y="141"/>
                  <a:pt x="99" y="141"/>
                  <a:pt x="99" y="141"/>
                </a:cubicBezTo>
                <a:cubicBezTo>
                  <a:pt x="142" y="176"/>
                  <a:pt x="142" y="176"/>
                  <a:pt x="142" y="176"/>
                </a:cubicBezTo>
                <a:cubicBezTo>
                  <a:pt x="149" y="184"/>
                  <a:pt x="149" y="191"/>
                  <a:pt x="149" y="198"/>
                </a:cubicBezTo>
                <a:cubicBezTo>
                  <a:pt x="149" y="212"/>
                  <a:pt x="142" y="226"/>
                  <a:pt x="120" y="226"/>
                </a:cubicBezTo>
                <a:cubicBezTo>
                  <a:pt x="113" y="226"/>
                  <a:pt x="106" y="226"/>
                  <a:pt x="106" y="219"/>
                </a:cubicBezTo>
                <a:cubicBezTo>
                  <a:pt x="7" y="134"/>
                  <a:pt x="7" y="134"/>
                  <a:pt x="7" y="134"/>
                </a:cubicBezTo>
                <a:cubicBezTo>
                  <a:pt x="7" y="127"/>
                  <a:pt x="0" y="120"/>
                  <a:pt x="0" y="113"/>
                </a:cubicBezTo>
                <a:cubicBezTo>
                  <a:pt x="0" y="106"/>
                  <a:pt x="7" y="99"/>
                  <a:pt x="7" y="92"/>
                </a:cubicBezTo>
                <a:cubicBezTo>
                  <a:pt x="106" y="7"/>
                  <a:pt x="106" y="7"/>
                  <a:pt x="106" y="7"/>
                </a:cubicBezTo>
                <a:cubicBezTo>
                  <a:pt x="106" y="0"/>
                  <a:pt x="113" y="0"/>
                  <a:pt x="120" y="0"/>
                </a:cubicBezTo>
                <a:cubicBezTo>
                  <a:pt x="142" y="0"/>
                  <a:pt x="149" y="14"/>
                  <a:pt x="149" y="28"/>
                </a:cubicBezTo>
                <a:cubicBezTo>
                  <a:pt x="149" y="35"/>
                  <a:pt x="149" y="42"/>
                  <a:pt x="142" y="49"/>
                </a:cubicBezTo>
                <a:cubicBezTo>
                  <a:pt x="99" y="85"/>
                  <a:pt x="99" y="85"/>
                  <a:pt x="99" y="85"/>
                </a:cubicBezTo>
                <a:cubicBezTo>
                  <a:pt x="276" y="85"/>
                  <a:pt x="276" y="85"/>
                  <a:pt x="276" y="85"/>
                </a:cubicBezTo>
                <a:cubicBezTo>
                  <a:pt x="333" y="85"/>
                  <a:pt x="333" y="85"/>
                  <a:pt x="333" y="85"/>
                </a:cubicBezTo>
                <a:cubicBezTo>
                  <a:pt x="502" y="85"/>
                  <a:pt x="502" y="85"/>
                  <a:pt x="502" y="85"/>
                </a:cubicBezTo>
                <a:cubicBezTo>
                  <a:pt x="460" y="49"/>
                  <a:pt x="460" y="49"/>
                  <a:pt x="460" y="49"/>
                </a:cubicBezTo>
                <a:cubicBezTo>
                  <a:pt x="460" y="42"/>
                  <a:pt x="453" y="35"/>
                  <a:pt x="453" y="28"/>
                </a:cubicBezTo>
                <a:cubicBezTo>
                  <a:pt x="453" y="14"/>
                  <a:pt x="467" y="0"/>
                  <a:pt x="481" y="0"/>
                </a:cubicBezTo>
                <a:cubicBezTo>
                  <a:pt x="488" y="0"/>
                  <a:pt x="495" y="0"/>
                  <a:pt x="502" y="7"/>
                </a:cubicBezTo>
                <a:cubicBezTo>
                  <a:pt x="594" y="92"/>
                  <a:pt x="594" y="92"/>
                  <a:pt x="594" y="92"/>
                </a:cubicBezTo>
                <a:cubicBezTo>
                  <a:pt x="601" y="99"/>
                  <a:pt x="601" y="106"/>
                  <a:pt x="601" y="113"/>
                </a:cubicBezTo>
              </a:path>
            </a:pathLst>
          </a:custGeom>
          <a:solidFill>
            <a:schemeClr val="tx1"/>
          </a:solidFill>
          <a:ln>
            <a:noFill/>
          </a:ln>
          <a:effectLst/>
        </p:spPr>
        <p:txBody>
          <a:bodyPr wrap="none" anchor="ctr"/>
          <a:lstStyle/>
          <a:p>
            <a:endParaRPr lang="en-US"/>
          </a:p>
        </p:txBody>
      </p:sp>
      <p:sp>
        <p:nvSpPr>
          <p:cNvPr id="25" name="Freeform 82"/>
          <p:cNvSpPr>
            <a:spLocks noChangeArrowheads="1"/>
          </p:cNvSpPr>
          <p:nvPr/>
        </p:nvSpPr>
        <p:spPr bwMode="auto">
          <a:xfrm>
            <a:off x="3722671" y="5025237"/>
            <a:ext cx="125825" cy="340465"/>
          </a:xfrm>
          <a:custGeom>
            <a:avLst/>
            <a:gdLst>
              <a:gd name="T0" fmla="*/ 70617 w 227"/>
              <a:gd name="T1" fmla="*/ 55758 h 609"/>
              <a:gd name="T2" fmla="*/ 70617 w 227"/>
              <a:gd name="T3" fmla="*/ 55758 h 609"/>
              <a:gd name="T4" fmla="*/ 63127 w 227"/>
              <a:gd name="T5" fmla="*/ 50722 h 609"/>
              <a:gd name="T6" fmla="*/ 63127 w 227"/>
              <a:gd name="T7" fmla="*/ 50722 h 609"/>
              <a:gd name="T8" fmla="*/ 50288 w 227"/>
              <a:gd name="T9" fmla="*/ 38131 h 609"/>
              <a:gd name="T10" fmla="*/ 50288 w 227"/>
              <a:gd name="T11" fmla="*/ 99285 h 609"/>
              <a:gd name="T12" fmla="*/ 50288 w 227"/>
              <a:gd name="T13" fmla="*/ 99285 h 609"/>
              <a:gd name="T14" fmla="*/ 50288 w 227"/>
              <a:gd name="T15" fmla="*/ 119430 h 609"/>
              <a:gd name="T16" fmla="*/ 50288 w 227"/>
              <a:gd name="T17" fmla="*/ 119430 h 609"/>
              <a:gd name="T18" fmla="*/ 50288 w 227"/>
              <a:gd name="T19" fmla="*/ 180584 h 609"/>
              <a:gd name="T20" fmla="*/ 63127 w 227"/>
              <a:gd name="T21" fmla="*/ 167634 h 609"/>
              <a:gd name="T22" fmla="*/ 63127 w 227"/>
              <a:gd name="T23" fmla="*/ 167634 h 609"/>
              <a:gd name="T24" fmla="*/ 70617 w 227"/>
              <a:gd name="T25" fmla="*/ 162598 h 609"/>
              <a:gd name="T26" fmla="*/ 80603 w 227"/>
              <a:gd name="T27" fmla="*/ 172670 h 609"/>
              <a:gd name="T28" fmla="*/ 78107 w 227"/>
              <a:gd name="T29" fmla="*/ 180584 h 609"/>
              <a:gd name="T30" fmla="*/ 78107 w 227"/>
              <a:gd name="T31" fmla="*/ 180584 h 609"/>
              <a:gd name="T32" fmla="*/ 47791 w 227"/>
              <a:gd name="T33" fmla="*/ 213679 h 609"/>
              <a:gd name="T34" fmla="*/ 47791 w 227"/>
              <a:gd name="T35" fmla="*/ 213679 h 609"/>
              <a:gd name="T36" fmla="*/ 40302 w 227"/>
              <a:gd name="T37" fmla="*/ 218715 h 609"/>
              <a:gd name="T38" fmla="*/ 32812 w 227"/>
              <a:gd name="T39" fmla="*/ 213679 h 609"/>
              <a:gd name="T40" fmla="*/ 32812 w 227"/>
              <a:gd name="T41" fmla="*/ 213679 h 609"/>
              <a:gd name="T42" fmla="*/ 2497 w 227"/>
              <a:gd name="T43" fmla="*/ 180584 h 609"/>
              <a:gd name="T44" fmla="*/ 2497 w 227"/>
              <a:gd name="T45" fmla="*/ 180584 h 609"/>
              <a:gd name="T46" fmla="*/ 0 w 227"/>
              <a:gd name="T47" fmla="*/ 172670 h 609"/>
              <a:gd name="T48" fmla="*/ 9986 w 227"/>
              <a:gd name="T49" fmla="*/ 162598 h 609"/>
              <a:gd name="T50" fmla="*/ 17476 w 227"/>
              <a:gd name="T51" fmla="*/ 167634 h 609"/>
              <a:gd name="T52" fmla="*/ 17476 w 227"/>
              <a:gd name="T53" fmla="*/ 167634 h 609"/>
              <a:gd name="T54" fmla="*/ 30315 w 227"/>
              <a:gd name="T55" fmla="*/ 180584 h 609"/>
              <a:gd name="T56" fmla="*/ 30315 w 227"/>
              <a:gd name="T57" fmla="*/ 119430 h 609"/>
              <a:gd name="T58" fmla="*/ 30315 w 227"/>
              <a:gd name="T59" fmla="*/ 119430 h 609"/>
              <a:gd name="T60" fmla="*/ 30315 w 227"/>
              <a:gd name="T61" fmla="*/ 99285 h 609"/>
              <a:gd name="T62" fmla="*/ 30315 w 227"/>
              <a:gd name="T63" fmla="*/ 99285 h 609"/>
              <a:gd name="T64" fmla="*/ 30315 w 227"/>
              <a:gd name="T65" fmla="*/ 38131 h 609"/>
              <a:gd name="T66" fmla="*/ 17476 w 227"/>
              <a:gd name="T67" fmla="*/ 50722 h 609"/>
              <a:gd name="T68" fmla="*/ 17476 w 227"/>
              <a:gd name="T69" fmla="*/ 50722 h 609"/>
              <a:gd name="T70" fmla="*/ 9986 w 227"/>
              <a:gd name="T71" fmla="*/ 55758 h 609"/>
              <a:gd name="T72" fmla="*/ 0 w 227"/>
              <a:gd name="T73" fmla="*/ 45686 h 609"/>
              <a:gd name="T74" fmla="*/ 2497 w 227"/>
              <a:gd name="T75" fmla="*/ 38131 h 609"/>
              <a:gd name="T76" fmla="*/ 2497 w 227"/>
              <a:gd name="T77" fmla="*/ 38131 h 609"/>
              <a:gd name="T78" fmla="*/ 32812 w 227"/>
              <a:gd name="T79" fmla="*/ 5036 h 609"/>
              <a:gd name="T80" fmla="*/ 32812 w 227"/>
              <a:gd name="T81" fmla="*/ 5036 h 609"/>
              <a:gd name="T82" fmla="*/ 40302 w 227"/>
              <a:gd name="T83" fmla="*/ 0 h 609"/>
              <a:gd name="T84" fmla="*/ 47791 w 227"/>
              <a:gd name="T85" fmla="*/ 5036 h 609"/>
              <a:gd name="T86" fmla="*/ 47791 w 227"/>
              <a:gd name="T87" fmla="*/ 5036 h 609"/>
              <a:gd name="T88" fmla="*/ 78107 w 227"/>
              <a:gd name="T89" fmla="*/ 38131 h 609"/>
              <a:gd name="T90" fmla="*/ 78107 w 227"/>
              <a:gd name="T91" fmla="*/ 38131 h 609"/>
              <a:gd name="T92" fmla="*/ 80603 w 227"/>
              <a:gd name="T93" fmla="*/ 45686 h 609"/>
              <a:gd name="T94" fmla="*/ 70617 w 227"/>
              <a:gd name="T95" fmla="*/ 55758 h 6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7" h="609">
                <a:moveTo>
                  <a:pt x="198" y="155"/>
                </a:moveTo>
                <a:lnTo>
                  <a:pt x="198" y="155"/>
                </a:lnTo>
                <a:cubicBezTo>
                  <a:pt x="191" y="155"/>
                  <a:pt x="184" y="148"/>
                  <a:pt x="177" y="141"/>
                </a:cubicBezTo>
                <a:cubicBezTo>
                  <a:pt x="141" y="106"/>
                  <a:pt x="141" y="106"/>
                  <a:pt x="141" y="106"/>
                </a:cubicBezTo>
                <a:cubicBezTo>
                  <a:pt x="141" y="276"/>
                  <a:pt x="141" y="276"/>
                  <a:pt x="141" y="276"/>
                </a:cubicBezTo>
                <a:cubicBezTo>
                  <a:pt x="141" y="332"/>
                  <a:pt x="141" y="332"/>
                  <a:pt x="141" y="332"/>
                </a:cubicBezTo>
                <a:cubicBezTo>
                  <a:pt x="141" y="502"/>
                  <a:pt x="141" y="502"/>
                  <a:pt x="141" y="502"/>
                </a:cubicBezTo>
                <a:cubicBezTo>
                  <a:pt x="177" y="466"/>
                  <a:pt x="177" y="466"/>
                  <a:pt x="177" y="466"/>
                </a:cubicBezTo>
                <a:cubicBezTo>
                  <a:pt x="184" y="459"/>
                  <a:pt x="191" y="452"/>
                  <a:pt x="198" y="452"/>
                </a:cubicBezTo>
                <a:cubicBezTo>
                  <a:pt x="219" y="452"/>
                  <a:pt x="226" y="466"/>
                  <a:pt x="226" y="480"/>
                </a:cubicBezTo>
                <a:cubicBezTo>
                  <a:pt x="226" y="488"/>
                  <a:pt x="226" y="495"/>
                  <a:pt x="219" y="502"/>
                </a:cubicBezTo>
                <a:cubicBezTo>
                  <a:pt x="134" y="594"/>
                  <a:pt x="134" y="594"/>
                  <a:pt x="134" y="594"/>
                </a:cubicBezTo>
                <a:cubicBezTo>
                  <a:pt x="134" y="601"/>
                  <a:pt x="127" y="608"/>
                  <a:pt x="113" y="608"/>
                </a:cubicBezTo>
                <a:cubicBezTo>
                  <a:pt x="106" y="608"/>
                  <a:pt x="99" y="601"/>
                  <a:pt x="92" y="594"/>
                </a:cubicBezTo>
                <a:cubicBezTo>
                  <a:pt x="7" y="502"/>
                  <a:pt x="7" y="502"/>
                  <a:pt x="7" y="502"/>
                </a:cubicBezTo>
                <a:cubicBezTo>
                  <a:pt x="7" y="495"/>
                  <a:pt x="0" y="488"/>
                  <a:pt x="0" y="480"/>
                </a:cubicBezTo>
                <a:cubicBezTo>
                  <a:pt x="0" y="466"/>
                  <a:pt x="14" y="452"/>
                  <a:pt x="28" y="452"/>
                </a:cubicBezTo>
                <a:cubicBezTo>
                  <a:pt x="42" y="452"/>
                  <a:pt x="49" y="459"/>
                  <a:pt x="49" y="466"/>
                </a:cubicBezTo>
                <a:cubicBezTo>
                  <a:pt x="85" y="502"/>
                  <a:pt x="85" y="502"/>
                  <a:pt x="85" y="502"/>
                </a:cubicBezTo>
                <a:cubicBezTo>
                  <a:pt x="85" y="332"/>
                  <a:pt x="85" y="332"/>
                  <a:pt x="85" y="332"/>
                </a:cubicBezTo>
                <a:cubicBezTo>
                  <a:pt x="85" y="276"/>
                  <a:pt x="85" y="276"/>
                  <a:pt x="85" y="276"/>
                </a:cubicBezTo>
                <a:cubicBezTo>
                  <a:pt x="85" y="106"/>
                  <a:pt x="85" y="106"/>
                  <a:pt x="85" y="106"/>
                </a:cubicBezTo>
                <a:cubicBezTo>
                  <a:pt x="49" y="141"/>
                  <a:pt x="49" y="141"/>
                  <a:pt x="49" y="141"/>
                </a:cubicBezTo>
                <a:cubicBezTo>
                  <a:pt x="49" y="148"/>
                  <a:pt x="42" y="155"/>
                  <a:pt x="28" y="155"/>
                </a:cubicBezTo>
                <a:cubicBezTo>
                  <a:pt x="14" y="155"/>
                  <a:pt x="0" y="141"/>
                  <a:pt x="0" y="127"/>
                </a:cubicBezTo>
                <a:cubicBezTo>
                  <a:pt x="0" y="120"/>
                  <a:pt x="7" y="113"/>
                  <a:pt x="7" y="106"/>
                </a:cubicBezTo>
                <a:cubicBezTo>
                  <a:pt x="92" y="14"/>
                  <a:pt x="92" y="14"/>
                  <a:pt x="92" y="14"/>
                </a:cubicBezTo>
                <a:cubicBezTo>
                  <a:pt x="99" y="7"/>
                  <a:pt x="106" y="0"/>
                  <a:pt x="113" y="0"/>
                </a:cubicBezTo>
                <a:cubicBezTo>
                  <a:pt x="127" y="0"/>
                  <a:pt x="134" y="7"/>
                  <a:pt x="134" y="14"/>
                </a:cubicBezTo>
                <a:cubicBezTo>
                  <a:pt x="219" y="106"/>
                  <a:pt x="219" y="106"/>
                  <a:pt x="219" y="106"/>
                </a:cubicBezTo>
                <a:cubicBezTo>
                  <a:pt x="226" y="113"/>
                  <a:pt x="226" y="120"/>
                  <a:pt x="226" y="127"/>
                </a:cubicBezTo>
                <a:cubicBezTo>
                  <a:pt x="226" y="141"/>
                  <a:pt x="219" y="155"/>
                  <a:pt x="198" y="155"/>
                </a:cubicBezTo>
              </a:path>
            </a:pathLst>
          </a:custGeom>
          <a:solidFill>
            <a:schemeClr val="tx1"/>
          </a:solidFill>
          <a:ln>
            <a:noFill/>
          </a:ln>
          <a:effectLst/>
        </p:spPr>
        <p:txBody>
          <a:bodyPr wrap="none" anchor="ctr"/>
          <a:lstStyle/>
          <a:p>
            <a:endParaRPr lang="en-US"/>
          </a:p>
        </p:txBody>
      </p:sp>
      <p:sp>
        <p:nvSpPr>
          <p:cNvPr id="26" name="Freeform 83"/>
          <p:cNvSpPr>
            <a:spLocks noChangeArrowheads="1"/>
          </p:cNvSpPr>
          <p:nvPr/>
        </p:nvSpPr>
        <p:spPr bwMode="auto">
          <a:xfrm>
            <a:off x="2502949" y="5100847"/>
            <a:ext cx="261516" cy="340465"/>
          </a:xfrm>
          <a:custGeom>
            <a:avLst/>
            <a:gdLst>
              <a:gd name="T0" fmla="*/ 165386 w 467"/>
              <a:gd name="T1" fmla="*/ 180584 h 609"/>
              <a:gd name="T2" fmla="*/ 134759 w 467"/>
              <a:gd name="T3" fmla="*/ 213679 h 609"/>
              <a:gd name="T4" fmla="*/ 127193 w 467"/>
              <a:gd name="T5" fmla="*/ 218715 h 609"/>
              <a:gd name="T6" fmla="*/ 119626 w 467"/>
              <a:gd name="T7" fmla="*/ 213679 h 609"/>
              <a:gd name="T8" fmla="*/ 88999 w 467"/>
              <a:gd name="T9" fmla="*/ 180584 h 609"/>
              <a:gd name="T10" fmla="*/ 96566 w 467"/>
              <a:gd name="T11" fmla="*/ 162598 h 609"/>
              <a:gd name="T12" fmla="*/ 104493 w 467"/>
              <a:gd name="T13" fmla="*/ 167634 h 609"/>
              <a:gd name="T14" fmla="*/ 117104 w 467"/>
              <a:gd name="T15" fmla="*/ 132021 h 609"/>
              <a:gd name="T16" fmla="*/ 117104 w 467"/>
              <a:gd name="T17" fmla="*/ 88853 h 609"/>
              <a:gd name="T18" fmla="*/ 117104 w 467"/>
              <a:gd name="T19" fmla="*/ 38131 h 609"/>
              <a:gd name="T20" fmla="*/ 117104 w 467"/>
              <a:gd name="T21" fmla="*/ 10072 h 609"/>
              <a:gd name="T22" fmla="*/ 137282 w 467"/>
              <a:gd name="T23" fmla="*/ 10072 h 609"/>
              <a:gd name="T24" fmla="*/ 137282 w 467"/>
              <a:gd name="T25" fmla="*/ 99285 h 609"/>
              <a:gd name="T26" fmla="*/ 137282 w 467"/>
              <a:gd name="T27" fmla="*/ 119430 h 609"/>
              <a:gd name="T28" fmla="*/ 150253 w 467"/>
              <a:gd name="T29" fmla="*/ 167634 h 609"/>
              <a:gd name="T30" fmla="*/ 157820 w 467"/>
              <a:gd name="T31" fmla="*/ 162598 h 609"/>
              <a:gd name="T32" fmla="*/ 165386 w 467"/>
              <a:gd name="T33" fmla="*/ 180584 h 609"/>
              <a:gd name="T34" fmla="*/ 71343 w 467"/>
              <a:gd name="T35" fmla="*/ 55758 h 609"/>
              <a:gd name="T36" fmla="*/ 63416 w 467"/>
              <a:gd name="T37" fmla="*/ 50722 h 609"/>
              <a:gd name="T38" fmla="*/ 50805 w 467"/>
              <a:gd name="T39" fmla="*/ 99285 h 609"/>
              <a:gd name="T40" fmla="*/ 50805 w 467"/>
              <a:gd name="T41" fmla="*/ 119430 h 609"/>
              <a:gd name="T42" fmla="*/ 50805 w 467"/>
              <a:gd name="T43" fmla="*/ 208643 h 609"/>
              <a:gd name="T44" fmla="*/ 30627 w 467"/>
              <a:gd name="T45" fmla="*/ 208643 h 609"/>
              <a:gd name="T46" fmla="*/ 30627 w 467"/>
              <a:gd name="T47" fmla="*/ 180584 h 609"/>
              <a:gd name="T48" fmla="*/ 30627 w 467"/>
              <a:gd name="T49" fmla="*/ 129502 h 609"/>
              <a:gd name="T50" fmla="*/ 30627 w 467"/>
              <a:gd name="T51" fmla="*/ 86335 h 609"/>
              <a:gd name="T52" fmla="*/ 17656 w 467"/>
              <a:gd name="T53" fmla="*/ 50722 h 609"/>
              <a:gd name="T54" fmla="*/ 10089 w 467"/>
              <a:gd name="T55" fmla="*/ 55758 h 609"/>
              <a:gd name="T56" fmla="*/ 2522 w 467"/>
              <a:gd name="T57" fmla="*/ 38131 h 609"/>
              <a:gd name="T58" fmla="*/ 33149 w 467"/>
              <a:gd name="T59" fmla="*/ 5036 h 609"/>
              <a:gd name="T60" fmla="*/ 40716 w 467"/>
              <a:gd name="T61" fmla="*/ 0 h 609"/>
              <a:gd name="T62" fmla="*/ 48283 w 467"/>
              <a:gd name="T63" fmla="*/ 5036 h 609"/>
              <a:gd name="T64" fmla="*/ 78910 w 467"/>
              <a:gd name="T65" fmla="*/ 38131 h 609"/>
              <a:gd name="T66" fmla="*/ 71343 w 467"/>
              <a:gd name="T67" fmla="*/ 55758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67" h="609">
                <a:moveTo>
                  <a:pt x="459" y="502"/>
                </a:moveTo>
                <a:lnTo>
                  <a:pt x="459" y="502"/>
                </a:lnTo>
                <a:cubicBezTo>
                  <a:pt x="374" y="594"/>
                  <a:pt x="374" y="594"/>
                  <a:pt x="374" y="594"/>
                </a:cubicBezTo>
                <a:cubicBezTo>
                  <a:pt x="374" y="601"/>
                  <a:pt x="367" y="608"/>
                  <a:pt x="353" y="608"/>
                </a:cubicBezTo>
                <a:cubicBezTo>
                  <a:pt x="346" y="608"/>
                  <a:pt x="339" y="601"/>
                  <a:pt x="332" y="594"/>
                </a:cubicBezTo>
                <a:cubicBezTo>
                  <a:pt x="247" y="502"/>
                  <a:pt x="247" y="502"/>
                  <a:pt x="247" y="502"/>
                </a:cubicBezTo>
                <a:cubicBezTo>
                  <a:pt x="247" y="495"/>
                  <a:pt x="240" y="488"/>
                  <a:pt x="240" y="480"/>
                </a:cubicBezTo>
                <a:cubicBezTo>
                  <a:pt x="240" y="466"/>
                  <a:pt x="254" y="452"/>
                  <a:pt x="268" y="452"/>
                </a:cubicBezTo>
                <a:cubicBezTo>
                  <a:pt x="283" y="452"/>
                  <a:pt x="290" y="459"/>
                  <a:pt x="290" y="466"/>
                </a:cubicBezTo>
                <a:cubicBezTo>
                  <a:pt x="325" y="502"/>
                  <a:pt x="325" y="502"/>
                  <a:pt x="325" y="502"/>
                </a:cubicBezTo>
                <a:cubicBezTo>
                  <a:pt x="325" y="367"/>
                  <a:pt x="325" y="367"/>
                  <a:pt x="325" y="367"/>
                </a:cubicBezTo>
                <a:cubicBezTo>
                  <a:pt x="325" y="247"/>
                  <a:pt x="325" y="247"/>
                  <a:pt x="325" y="247"/>
                </a:cubicBezTo>
                <a:cubicBezTo>
                  <a:pt x="325" y="106"/>
                  <a:pt x="325" y="106"/>
                  <a:pt x="325" y="106"/>
                </a:cubicBezTo>
                <a:cubicBezTo>
                  <a:pt x="325" y="28"/>
                  <a:pt x="325" y="28"/>
                  <a:pt x="325" y="28"/>
                </a:cubicBezTo>
                <a:cubicBezTo>
                  <a:pt x="325" y="14"/>
                  <a:pt x="339" y="0"/>
                  <a:pt x="353" y="0"/>
                </a:cubicBezTo>
                <a:cubicBezTo>
                  <a:pt x="374" y="0"/>
                  <a:pt x="381" y="14"/>
                  <a:pt x="381" y="28"/>
                </a:cubicBezTo>
                <a:cubicBezTo>
                  <a:pt x="381" y="212"/>
                  <a:pt x="381" y="212"/>
                  <a:pt x="381" y="212"/>
                </a:cubicBezTo>
                <a:cubicBezTo>
                  <a:pt x="381" y="276"/>
                  <a:pt x="381" y="276"/>
                  <a:pt x="381" y="276"/>
                </a:cubicBezTo>
                <a:cubicBezTo>
                  <a:pt x="381" y="332"/>
                  <a:pt x="381" y="332"/>
                  <a:pt x="381" y="332"/>
                </a:cubicBezTo>
                <a:cubicBezTo>
                  <a:pt x="381" y="502"/>
                  <a:pt x="381" y="502"/>
                  <a:pt x="381" y="502"/>
                </a:cubicBezTo>
                <a:cubicBezTo>
                  <a:pt x="417" y="466"/>
                  <a:pt x="417" y="466"/>
                  <a:pt x="417" y="466"/>
                </a:cubicBezTo>
                <a:cubicBezTo>
                  <a:pt x="424" y="459"/>
                  <a:pt x="431" y="452"/>
                  <a:pt x="438" y="452"/>
                </a:cubicBezTo>
                <a:cubicBezTo>
                  <a:pt x="459" y="452"/>
                  <a:pt x="466" y="466"/>
                  <a:pt x="466" y="480"/>
                </a:cubicBezTo>
                <a:cubicBezTo>
                  <a:pt x="466" y="488"/>
                  <a:pt x="466" y="495"/>
                  <a:pt x="459" y="502"/>
                </a:cubicBezTo>
                <a:close/>
                <a:moveTo>
                  <a:pt x="198" y="155"/>
                </a:moveTo>
                <a:lnTo>
                  <a:pt x="198" y="155"/>
                </a:lnTo>
                <a:cubicBezTo>
                  <a:pt x="183" y="155"/>
                  <a:pt x="176" y="148"/>
                  <a:pt x="176" y="141"/>
                </a:cubicBezTo>
                <a:cubicBezTo>
                  <a:pt x="141" y="106"/>
                  <a:pt x="141" y="106"/>
                  <a:pt x="141" y="106"/>
                </a:cubicBezTo>
                <a:cubicBezTo>
                  <a:pt x="141" y="276"/>
                  <a:pt x="141" y="276"/>
                  <a:pt x="141" y="276"/>
                </a:cubicBezTo>
                <a:cubicBezTo>
                  <a:pt x="141" y="332"/>
                  <a:pt x="141" y="332"/>
                  <a:pt x="141" y="332"/>
                </a:cubicBezTo>
                <a:cubicBezTo>
                  <a:pt x="141" y="396"/>
                  <a:pt x="141" y="396"/>
                  <a:pt x="141" y="396"/>
                </a:cubicBezTo>
                <a:cubicBezTo>
                  <a:pt x="141" y="580"/>
                  <a:pt x="141" y="580"/>
                  <a:pt x="141" y="580"/>
                </a:cubicBezTo>
                <a:cubicBezTo>
                  <a:pt x="141" y="594"/>
                  <a:pt x="127" y="608"/>
                  <a:pt x="113" y="608"/>
                </a:cubicBezTo>
                <a:cubicBezTo>
                  <a:pt x="92" y="608"/>
                  <a:pt x="85" y="594"/>
                  <a:pt x="85" y="580"/>
                </a:cubicBezTo>
                <a:cubicBezTo>
                  <a:pt x="85" y="502"/>
                  <a:pt x="85" y="502"/>
                  <a:pt x="85" y="502"/>
                </a:cubicBezTo>
                <a:cubicBezTo>
                  <a:pt x="85" y="360"/>
                  <a:pt x="85" y="360"/>
                  <a:pt x="85" y="360"/>
                </a:cubicBezTo>
                <a:cubicBezTo>
                  <a:pt x="85" y="240"/>
                  <a:pt x="85" y="240"/>
                  <a:pt x="85" y="240"/>
                </a:cubicBezTo>
                <a:cubicBezTo>
                  <a:pt x="85" y="106"/>
                  <a:pt x="85" y="106"/>
                  <a:pt x="85" y="106"/>
                </a:cubicBezTo>
                <a:cubicBezTo>
                  <a:pt x="49" y="141"/>
                  <a:pt x="49" y="141"/>
                  <a:pt x="49" y="141"/>
                </a:cubicBezTo>
                <a:cubicBezTo>
                  <a:pt x="42" y="148"/>
                  <a:pt x="35" y="155"/>
                  <a:pt x="28" y="155"/>
                </a:cubicBezTo>
                <a:cubicBezTo>
                  <a:pt x="7" y="155"/>
                  <a:pt x="0" y="141"/>
                  <a:pt x="0" y="127"/>
                </a:cubicBezTo>
                <a:cubicBezTo>
                  <a:pt x="0" y="120"/>
                  <a:pt x="0" y="113"/>
                  <a:pt x="7" y="106"/>
                </a:cubicBezTo>
                <a:cubicBezTo>
                  <a:pt x="92" y="14"/>
                  <a:pt x="92" y="14"/>
                  <a:pt x="92" y="14"/>
                </a:cubicBezTo>
                <a:cubicBezTo>
                  <a:pt x="92" y="7"/>
                  <a:pt x="99" y="0"/>
                  <a:pt x="113" y="0"/>
                </a:cubicBezTo>
                <a:cubicBezTo>
                  <a:pt x="120" y="0"/>
                  <a:pt x="127" y="7"/>
                  <a:pt x="134" y="14"/>
                </a:cubicBezTo>
                <a:cubicBezTo>
                  <a:pt x="219" y="106"/>
                  <a:pt x="219" y="106"/>
                  <a:pt x="219" y="106"/>
                </a:cubicBezTo>
                <a:cubicBezTo>
                  <a:pt x="219" y="113"/>
                  <a:pt x="226" y="120"/>
                  <a:pt x="226" y="127"/>
                </a:cubicBezTo>
                <a:cubicBezTo>
                  <a:pt x="226" y="141"/>
                  <a:pt x="212" y="155"/>
                  <a:pt x="198" y="155"/>
                </a:cubicBezTo>
                <a:close/>
              </a:path>
            </a:pathLst>
          </a:custGeom>
          <a:solidFill>
            <a:schemeClr val="tx1"/>
          </a:solidFill>
          <a:ln>
            <a:noFill/>
          </a:ln>
          <a:effectLst/>
        </p:spPr>
        <p:txBody>
          <a:bodyPr wrap="none" anchor="ctr"/>
          <a:lstStyle/>
          <a:p>
            <a:endParaRPr lang="en-US"/>
          </a:p>
        </p:txBody>
      </p:sp>
      <p:sp>
        <p:nvSpPr>
          <p:cNvPr id="27" name="Freeform 84"/>
          <p:cNvSpPr>
            <a:spLocks noChangeArrowheads="1"/>
          </p:cNvSpPr>
          <p:nvPr/>
        </p:nvSpPr>
        <p:spPr bwMode="auto">
          <a:xfrm>
            <a:off x="1308053" y="5077046"/>
            <a:ext cx="337997" cy="261516"/>
          </a:xfrm>
          <a:custGeom>
            <a:avLst/>
            <a:gdLst>
              <a:gd name="T0" fmla="*/ 214589 w 602"/>
              <a:gd name="T1" fmla="*/ 48284 h 467"/>
              <a:gd name="T2" fmla="*/ 181353 w 602"/>
              <a:gd name="T3" fmla="*/ 78913 h 467"/>
              <a:gd name="T4" fmla="*/ 173766 w 602"/>
              <a:gd name="T5" fmla="*/ 81435 h 467"/>
              <a:gd name="T6" fmla="*/ 165819 w 602"/>
              <a:gd name="T7" fmla="*/ 63418 h 467"/>
              <a:gd name="T8" fmla="*/ 181353 w 602"/>
              <a:gd name="T9" fmla="*/ 50807 h 467"/>
              <a:gd name="T10" fmla="*/ 119939 w 602"/>
              <a:gd name="T11" fmla="*/ 50807 h 467"/>
              <a:gd name="T12" fmla="*/ 99708 w 602"/>
              <a:gd name="T13" fmla="*/ 50807 h 467"/>
              <a:gd name="T14" fmla="*/ 10115 w 602"/>
              <a:gd name="T15" fmla="*/ 50807 h 467"/>
              <a:gd name="T16" fmla="*/ 10115 w 602"/>
              <a:gd name="T17" fmla="*/ 30268 h 467"/>
              <a:gd name="T18" fmla="*/ 35765 w 602"/>
              <a:gd name="T19" fmla="*/ 30268 h 467"/>
              <a:gd name="T20" fmla="*/ 89231 w 602"/>
              <a:gd name="T21" fmla="*/ 30268 h 467"/>
              <a:gd name="T22" fmla="*/ 132944 w 602"/>
              <a:gd name="T23" fmla="*/ 30268 h 467"/>
              <a:gd name="T24" fmla="*/ 165819 w 602"/>
              <a:gd name="T25" fmla="*/ 17656 h 467"/>
              <a:gd name="T26" fmla="*/ 163290 w 602"/>
              <a:gd name="T27" fmla="*/ 10089 h 467"/>
              <a:gd name="T28" fmla="*/ 181353 w 602"/>
              <a:gd name="T29" fmla="*/ 2522 h 467"/>
              <a:gd name="T30" fmla="*/ 214589 w 602"/>
              <a:gd name="T31" fmla="*/ 32790 h 467"/>
              <a:gd name="T32" fmla="*/ 217118 w 602"/>
              <a:gd name="T33" fmla="*/ 40718 h 467"/>
              <a:gd name="T34" fmla="*/ 2529 w 602"/>
              <a:gd name="T35" fmla="*/ 119630 h 467"/>
              <a:gd name="T36" fmla="*/ 2529 w 602"/>
              <a:gd name="T37" fmla="*/ 119630 h 467"/>
              <a:gd name="T38" fmla="*/ 38294 w 602"/>
              <a:gd name="T39" fmla="*/ 89002 h 467"/>
              <a:gd name="T40" fmla="*/ 53467 w 602"/>
              <a:gd name="T41" fmla="*/ 96569 h 467"/>
              <a:gd name="T42" fmla="*/ 50938 w 602"/>
              <a:gd name="T43" fmla="*/ 104136 h 467"/>
              <a:gd name="T44" fmla="*/ 84174 w 602"/>
              <a:gd name="T45" fmla="*/ 117108 h 467"/>
              <a:gd name="T46" fmla="*/ 130415 w 602"/>
              <a:gd name="T47" fmla="*/ 117108 h 467"/>
              <a:gd name="T48" fmla="*/ 181353 w 602"/>
              <a:gd name="T49" fmla="*/ 117108 h 467"/>
              <a:gd name="T50" fmla="*/ 206641 w 602"/>
              <a:gd name="T51" fmla="*/ 117108 h 467"/>
              <a:gd name="T52" fmla="*/ 206641 w 602"/>
              <a:gd name="T53" fmla="*/ 137286 h 467"/>
              <a:gd name="T54" fmla="*/ 119939 w 602"/>
              <a:gd name="T55" fmla="*/ 137286 h 467"/>
              <a:gd name="T56" fmla="*/ 99708 w 602"/>
              <a:gd name="T57" fmla="*/ 137286 h 467"/>
              <a:gd name="T58" fmla="*/ 35765 w 602"/>
              <a:gd name="T59" fmla="*/ 137286 h 467"/>
              <a:gd name="T60" fmla="*/ 50938 w 602"/>
              <a:gd name="T61" fmla="*/ 150258 h 467"/>
              <a:gd name="T62" fmla="*/ 43351 w 602"/>
              <a:gd name="T63" fmla="*/ 167915 h 467"/>
              <a:gd name="T64" fmla="*/ 38294 w 602"/>
              <a:gd name="T65" fmla="*/ 165392 h 467"/>
              <a:gd name="T66" fmla="*/ 2529 w 602"/>
              <a:gd name="T67" fmla="*/ 134764 h 467"/>
              <a:gd name="T68" fmla="*/ 2529 w 602"/>
              <a:gd name="T69" fmla="*/ 119630 h 4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467">
                <a:moveTo>
                  <a:pt x="594" y="134"/>
                </a:moveTo>
                <a:lnTo>
                  <a:pt x="594" y="134"/>
                </a:lnTo>
                <a:cubicBezTo>
                  <a:pt x="502" y="219"/>
                  <a:pt x="502" y="219"/>
                  <a:pt x="502" y="219"/>
                </a:cubicBezTo>
                <a:cubicBezTo>
                  <a:pt x="495" y="219"/>
                  <a:pt x="488" y="226"/>
                  <a:pt x="481" y="226"/>
                </a:cubicBezTo>
                <a:cubicBezTo>
                  <a:pt x="467" y="226"/>
                  <a:pt x="452" y="212"/>
                  <a:pt x="452" y="198"/>
                </a:cubicBezTo>
                <a:cubicBezTo>
                  <a:pt x="452" y="183"/>
                  <a:pt x="459" y="176"/>
                  <a:pt x="459" y="176"/>
                </a:cubicBezTo>
                <a:cubicBezTo>
                  <a:pt x="502" y="141"/>
                  <a:pt x="502" y="141"/>
                  <a:pt x="502" y="141"/>
                </a:cubicBezTo>
                <a:cubicBezTo>
                  <a:pt x="332" y="141"/>
                  <a:pt x="332" y="141"/>
                  <a:pt x="332" y="141"/>
                </a:cubicBezTo>
                <a:cubicBezTo>
                  <a:pt x="276" y="141"/>
                  <a:pt x="276" y="141"/>
                  <a:pt x="276" y="141"/>
                </a:cubicBezTo>
                <a:cubicBezTo>
                  <a:pt x="205" y="141"/>
                  <a:pt x="205" y="141"/>
                  <a:pt x="205" y="141"/>
                </a:cubicBezTo>
                <a:cubicBezTo>
                  <a:pt x="28" y="141"/>
                  <a:pt x="28" y="141"/>
                  <a:pt x="28" y="141"/>
                </a:cubicBezTo>
                <a:cubicBezTo>
                  <a:pt x="14" y="141"/>
                  <a:pt x="0" y="127"/>
                  <a:pt x="0" y="113"/>
                </a:cubicBezTo>
                <a:cubicBezTo>
                  <a:pt x="0" y="91"/>
                  <a:pt x="14" y="84"/>
                  <a:pt x="28" y="84"/>
                </a:cubicBezTo>
                <a:cubicBezTo>
                  <a:pt x="99" y="84"/>
                  <a:pt x="99" y="84"/>
                  <a:pt x="99" y="84"/>
                </a:cubicBezTo>
                <a:cubicBezTo>
                  <a:pt x="247" y="84"/>
                  <a:pt x="247" y="84"/>
                  <a:pt x="247" y="84"/>
                </a:cubicBezTo>
                <a:cubicBezTo>
                  <a:pt x="368" y="84"/>
                  <a:pt x="368" y="84"/>
                  <a:pt x="368" y="84"/>
                </a:cubicBezTo>
                <a:cubicBezTo>
                  <a:pt x="502" y="84"/>
                  <a:pt x="502" y="84"/>
                  <a:pt x="502" y="84"/>
                </a:cubicBezTo>
                <a:cubicBezTo>
                  <a:pt x="459" y="49"/>
                  <a:pt x="459" y="49"/>
                  <a:pt x="459" y="49"/>
                </a:cubicBezTo>
                <a:cubicBezTo>
                  <a:pt x="459" y="42"/>
                  <a:pt x="452" y="35"/>
                  <a:pt x="452" y="28"/>
                </a:cubicBezTo>
                <a:cubicBezTo>
                  <a:pt x="452" y="7"/>
                  <a:pt x="467" y="0"/>
                  <a:pt x="481" y="0"/>
                </a:cubicBezTo>
                <a:cubicBezTo>
                  <a:pt x="488" y="0"/>
                  <a:pt x="495" y="0"/>
                  <a:pt x="502" y="7"/>
                </a:cubicBezTo>
                <a:cubicBezTo>
                  <a:pt x="594" y="91"/>
                  <a:pt x="594" y="91"/>
                  <a:pt x="594" y="91"/>
                </a:cubicBezTo>
                <a:cubicBezTo>
                  <a:pt x="601" y="91"/>
                  <a:pt x="601" y="98"/>
                  <a:pt x="601" y="113"/>
                </a:cubicBezTo>
                <a:cubicBezTo>
                  <a:pt x="601" y="120"/>
                  <a:pt x="601" y="127"/>
                  <a:pt x="594" y="134"/>
                </a:cubicBezTo>
                <a:close/>
                <a:moveTo>
                  <a:pt x="7" y="332"/>
                </a:moveTo>
                <a:lnTo>
                  <a:pt x="7" y="332"/>
                </a:lnTo>
                <a:cubicBezTo>
                  <a:pt x="106" y="247"/>
                  <a:pt x="106" y="247"/>
                  <a:pt x="106" y="247"/>
                </a:cubicBezTo>
                <a:cubicBezTo>
                  <a:pt x="106" y="247"/>
                  <a:pt x="113" y="240"/>
                  <a:pt x="120" y="240"/>
                </a:cubicBezTo>
                <a:cubicBezTo>
                  <a:pt x="141" y="240"/>
                  <a:pt x="148" y="254"/>
                  <a:pt x="148" y="268"/>
                </a:cubicBezTo>
                <a:cubicBezTo>
                  <a:pt x="148" y="282"/>
                  <a:pt x="148" y="289"/>
                  <a:pt x="141" y="289"/>
                </a:cubicBezTo>
                <a:cubicBezTo>
                  <a:pt x="99" y="325"/>
                  <a:pt x="99" y="325"/>
                  <a:pt x="99" y="325"/>
                </a:cubicBezTo>
                <a:cubicBezTo>
                  <a:pt x="233" y="325"/>
                  <a:pt x="233" y="325"/>
                  <a:pt x="233" y="325"/>
                </a:cubicBezTo>
                <a:cubicBezTo>
                  <a:pt x="361" y="325"/>
                  <a:pt x="361" y="325"/>
                  <a:pt x="361" y="325"/>
                </a:cubicBezTo>
                <a:cubicBezTo>
                  <a:pt x="502" y="325"/>
                  <a:pt x="502" y="325"/>
                  <a:pt x="502" y="325"/>
                </a:cubicBezTo>
                <a:cubicBezTo>
                  <a:pt x="572" y="325"/>
                  <a:pt x="572" y="325"/>
                  <a:pt x="572" y="325"/>
                </a:cubicBezTo>
                <a:cubicBezTo>
                  <a:pt x="594" y="325"/>
                  <a:pt x="601" y="339"/>
                  <a:pt x="601" y="353"/>
                </a:cubicBezTo>
                <a:cubicBezTo>
                  <a:pt x="601" y="374"/>
                  <a:pt x="594" y="381"/>
                  <a:pt x="572" y="381"/>
                </a:cubicBezTo>
                <a:cubicBezTo>
                  <a:pt x="396" y="381"/>
                  <a:pt x="396" y="381"/>
                  <a:pt x="396" y="381"/>
                </a:cubicBezTo>
                <a:cubicBezTo>
                  <a:pt x="332" y="381"/>
                  <a:pt x="332" y="381"/>
                  <a:pt x="332" y="381"/>
                </a:cubicBezTo>
                <a:cubicBezTo>
                  <a:pt x="276" y="381"/>
                  <a:pt x="276" y="381"/>
                  <a:pt x="276" y="381"/>
                </a:cubicBezTo>
                <a:cubicBezTo>
                  <a:pt x="99" y="381"/>
                  <a:pt x="99" y="381"/>
                  <a:pt x="99" y="381"/>
                </a:cubicBezTo>
                <a:cubicBezTo>
                  <a:pt x="141" y="417"/>
                  <a:pt x="141" y="417"/>
                  <a:pt x="141" y="417"/>
                </a:cubicBezTo>
                <a:cubicBezTo>
                  <a:pt x="148" y="424"/>
                  <a:pt x="148" y="431"/>
                  <a:pt x="148" y="438"/>
                </a:cubicBezTo>
                <a:cubicBezTo>
                  <a:pt x="148" y="459"/>
                  <a:pt x="141" y="466"/>
                  <a:pt x="120" y="466"/>
                </a:cubicBezTo>
                <a:cubicBezTo>
                  <a:pt x="113" y="466"/>
                  <a:pt x="106" y="466"/>
                  <a:pt x="106" y="459"/>
                </a:cubicBezTo>
                <a:cubicBezTo>
                  <a:pt x="7" y="374"/>
                  <a:pt x="7" y="374"/>
                  <a:pt x="7" y="374"/>
                </a:cubicBezTo>
                <a:cubicBezTo>
                  <a:pt x="7" y="374"/>
                  <a:pt x="0" y="367"/>
                  <a:pt x="0" y="353"/>
                </a:cubicBezTo>
                <a:cubicBezTo>
                  <a:pt x="0" y="346"/>
                  <a:pt x="7" y="339"/>
                  <a:pt x="7" y="332"/>
                </a:cubicBezTo>
                <a:close/>
              </a:path>
            </a:pathLst>
          </a:custGeom>
          <a:solidFill>
            <a:schemeClr val="tx1"/>
          </a:solidFill>
          <a:ln>
            <a:noFill/>
          </a:ln>
          <a:effectLst/>
        </p:spPr>
        <p:txBody>
          <a:bodyPr wrap="none" anchor="ctr"/>
          <a:lstStyle/>
          <a:p>
            <a:endParaRPr lang="en-US"/>
          </a:p>
        </p:txBody>
      </p:sp>
      <p:sp>
        <p:nvSpPr>
          <p:cNvPr id="28" name="Freeform 88"/>
          <p:cNvSpPr>
            <a:spLocks noChangeArrowheads="1"/>
          </p:cNvSpPr>
          <p:nvPr/>
        </p:nvSpPr>
        <p:spPr bwMode="auto">
          <a:xfrm>
            <a:off x="10551011" y="4419037"/>
            <a:ext cx="335530" cy="337997"/>
          </a:xfrm>
          <a:custGeom>
            <a:avLst/>
            <a:gdLst>
              <a:gd name="T0" fmla="*/ 205475 w 601"/>
              <a:gd name="T1" fmla="*/ 217126 h 602"/>
              <a:gd name="T2" fmla="*/ 205475 w 601"/>
              <a:gd name="T3" fmla="*/ 217126 h 602"/>
              <a:gd name="T4" fmla="*/ 164883 w 601"/>
              <a:gd name="T5" fmla="*/ 217126 h 602"/>
              <a:gd name="T6" fmla="*/ 164883 w 601"/>
              <a:gd name="T7" fmla="*/ 217126 h 602"/>
              <a:gd name="T8" fmla="*/ 154824 w 601"/>
              <a:gd name="T9" fmla="*/ 206649 h 602"/>
              <a:gd name="T10" fmla="*/ 164883 w 601"/>
              <a:gd name="T11" fmla="*/ 196533 h 602"/>
              <a:gd name="T12" fmla="*/ 164883 w 601"/>
              <a:gd name="T13" fmla="*/ 196533 h 602"/>
              <a:gd name="T14" fmla="*/ 195416 w 601"/>
              <a:gd name="T15" fmla="*/ 196533 h 602"/>
              <a:gd name="T16" fmla="*/ 195416 w 601"/>
              <a:gd name="T17" fmla="*/ 165825 h 602"/>
              <a:gd name="T18" fmla="*/ 195416 w 601"/>
              <a:gd name="T19" fmla="*/ 165825 h 602"/>
              <a:gd name="T20" fmla="*/ 205475 w 601"/>
              <a:gd name="T21" fmla="*/ 155709 h 602"/>
              <a:gd name="T22" fmla="*/ 215533 w 601"/>
              <a:gd name="T23" fmla="*/ 165825 h 602"/>
              <a:gd name="T24" fmla="*/ 215533 w 601"/>
              <a:gd name="T25" fmla="*/ 165825 h 602"/>
              <a:gd name="T26" fmla="*/ 215533 w 601"/>
              <a:gd name="T27" fmla="*/ 206649 h 602"/>
              <a:gd name="T28" fmla="*/ 205475 w 601"/>
              <a:gd name="T29" fmla="*/ 217126 h 602"/>
              <a:gd name="T30" fmla="*/ 30534 w 601"/>
              <a:gd name="T31" fmla="*/ 30708 h 602"/>
              <a:gd name="T32" fmla="*/ 30534 w 601"/>
              <a:gd name="T33" fmla="*/ 30708 h 602"/>
              <a:gd name="T34" fmla="*/ 185358 w 601"/>
              <a:gd name="T35" fmla="*/ 30708 h 602"/>
              <a:gd name="T36" fmla="*/ 185358 w 601"/>
              <a:gd name="T37" fmla="*/ 186417 h 602"/>
              <a:gd name="T38" fmla="*/ 30534 w 601"/>
              <a:gd name="T39" fmla="*/ 186417 h 602"/>
              <a:gd name="T40" fmla="*/ 30534 w 601"/>
              <a:gd name="T41" fmla="*/ 30708 h 602"/>
              <a:gd name="T42" fmla="*/ 50650 w 601"/>
              <a:gd name="T43" fmla="*/ 165825 h 602"/>
              <a:gd name="T44" fmla="*/ 50650 w 601"/>
              <a:gd name="T45" fmla="*/ 165825 h 602"/>
              <a:gd name="T46" fmla="*/ 164883 w 601"/>
              <a:gd name="T47" fmla="*/ 165825 h 602"/>
              <a:gd name="T48" fmla="*/ 164883 w 601"/>
              <a:gd name="T49" fmla="*/ 50940 h 602"/>
              <a:gd name="T50" fmla="*/ 50650 w 601"/>
              <a:gd name="T51" fmla="*/ 50940 h 602"/>
              <a:gd name="T52" fmla="*/ 50650 w 601"/>
              <a:gd name="T53" fmla="*/ 165825 h 602"/>
              <a:gd name="T54" fmla="*/ 50650 w 601"/>
              <a:gd name="T55" fmla="*/ 20231 h 602"/>
              <a:gd name="T56" fmla="*/ 50650 w 601"/>
              <a:gd name="T57" fmla="*/ 20231 h 602"/>
              <a:gd name="T58" fmla="*/ 50650 w 601"/>
              <a:gd name="T59" fmla="*/ 20231 h 602"/>
              <a:gd name="T60" fmla="*/ 20116 w 601"/>
              <a:gd name="T61" fmla="*/ 20231 h 602"/>
              <a:gd name="T62" fmla="*/ 20116 w 601"/>
              <a:gd name="T63" fmla="*/ 50940 h 602"/>
              <a:gd name="T64" fmla="*/ 20116 w 601"/>
              <a:gd name="T65" fmla="*/ 50940 h 602"/>
              <a:gd name="T66" fmla="*/ 10058 w 601"/>
              <a:gd name="T67" fmla="*/ 61055 h 602"/>
              <a:gd name="T68" fmla="*/ 0 w 601"/>
              <a:gd name="T69" fmla="*/ 50940 h 602"/>
              <a:gd name="T70" fmla="*/ 0 w 601"/>
              <a:gd name="T71" fmla="*/ 50940 h 602"/>
              <a:gd name="T72" fmla="*/ 0 w 601"/>
              <a:gd name="T73" fmla="*/ 10116 h 602"/>
              <a:gd name="T74" fmla="*/ 10058 w 601"/>
              <a:gd name="T75" fmla="*/ 0 h 602"/>
              <a:gd name="T76" fmla="*/ 50650 w 601"/>
              <a:gd name="T77" fmla="*/ 0 h 602"/>
              <a:gd name="T78" fmla="*/ 50650 w 601"/>
              <a:gd name="T79" fmla="*/ 0 h 602"/>
              <a:gd name="T80" fmla="*/ 60708 w 601"/>
              <a:gd name="T81" fmla="*/ 10116 h 602"/>
              <a:gd name="T82" fmla="*/ 50650 w 601"/>
              <a:gd name="T83" fmla="*/ 20231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1" h="602">
                <a:moveTo>
                  <a:pt x="572" y="601"/>
                </a:moveTo>
                <a:lnTo>
                  <a:pt x="572" y="601"/>
                </a:lnTo>
                <a:cubicBezTo>
                  <a:pt x="459" y="601"/>
                  <a:pt x="459" y="601"/>
                  <a:pt x="459" y="601"/>
                </a:cubicBezTo>
                <a:cubicBezTo>
                  <a:pt x="445" y="601"/>
                  <a:pt x="431" y="593"/>
                  <a:pt x="431" y="572"/>
                </a:cubicBezTo>
                <a:cubicBezTo>
                  <a:pt x="431" y="558"/>
                  <a:pt x="445" y="544"/>
                  <a:pt x="459" y="544"/>
                </a:cubicBezTo>
                <a:cubicBezTo>
                  <a:pt x="544" y="544"/>
                  <a:pt x="544" y="544"/>
                  <a:pt x="544" y="544"/>
                </a:cubicBezTo>
                <a:cubicBezTo>
                  <a:pt x="544" y="459"/>
                  <a:pt x="544" y="459"/>
                  <a:pt x="544" y="459"/>
                </a:cubicBezTo>
                <a:cubicBezTo>
                  <a:pt x="544" y="445"/>
                  <a:pt x="558" y="431"/>
                  <a:pt x="572" y="431"/>
                </a:cubicBezTo>
                <a:cubicBezTo>
                  <a:pt x="586" y="431"/>
                  <a:pt x="600" y="445"/>
                  <a:pt x="600" y="459"/>
                </a:cubicBezTo>
                <a:cubicBezTo>
                  <a:pt x="600" y="572"/>
                  <a:pt x="600" y="572"/>
                  <a:pt x="600" y="572"/>
                </a:cubicBezTo>
                <a:cubicBezTo>
                  <a:pt x="600" y="593"/>
                  <a:pt x="586" y="601"/>
                  <a:pt x="572" y="601"/>
                </a:cubicBezTo>
                <a:close/>
                <a:moveTo>
                  <a:pt x="85" y="85"/>
                </a:moveTo>
                <a:lnTo>
                  <a:pt x="85" y="85"/>
                </a:lnTo>
                <a:cubicBezTo>
                  <a:pt x="516" y="85"/>
                  <a:pt x="516" y="85"/>
                  <a:pt x="516" y="85"/>
                </a:cubicBezTo>
                <a:cubicBezTo>
                  <a:pt x="516" y="516"/>
                  <a:pt x="516" y="516"/>
                  <a:pt x="516" y="516"/>
                </a:cubicBezTo>
                <a:cubicBezTo>
                  <a:pt x="85" y="516"/>
                  <a:pt x="85" y="516"/>
                  <a:pt x="85" y="516"/>
                </a:cubicBezTo>
                <a:lnTo>
                  <a:pt x="85" y="85"/>
                </a:lnTo>
                <a:close/>
                <a:moveTo>
                  <a:pt x="141" y="459"/>
                </a:moveTo>
                <a:lnTo>
                  <a:pt x="141" y="459"/>
                </a:lnTo>
                <a:cubicBezTo>
                  <a:pt x="459" y="459"/>
                  <a:pt x="459" y="459"/>
                  <a:pt x="459" y="459"/>
                </a:cubicBezTo>
                <a:cubicBezTo>
                  <a:pt x="459" y="141"/>
                  <a:pt x="459" y="141"/>
                  <a:pt x="459" y="141"/>
                </a:cubicBezTo>
                <a:cubicBezTo>
                  <a:pt x="141" y="141"/>
                  <a:pt x="141" y="141"/>
                  <a:pt x="141" y="141"/>
                </a:cubicBezTo>
                <a:lnTo>
                  <a:pt x="141" y="459"/>
                </a:lnTo>
                <a:close/>
                <a:moveTo>
                  <a:pt x="141" y="56"/>
                </a:moveTo>
                <a:lnTo>
                  <a:pt x="141" y="56"/>
                </a:lnTo>
                <a:cubicBezTo>
                  <a:pt x="56" y="56"/>
                  <a:pt x="56" y="56"/>
                  <a:pt x="56" y="56"/>
                </a:cubicBezTo>
                <a:cubicBezTo>
                  <a:pt x="56" y="141"/>
                  <a:pt x="56" y="141"/>
                  <a:pt x="56" y="141"/>
                </a:cubicBezTo>
                <a:cubicBezTo>
                  <a:pt x="56" y="155"/>
                  <a:pt x="42" y="169"/>
                  <a:pt x="28" y="169"/>
                </a:cubicBezTo>
                <a:cubicBezTo>
                  <a:pt x="7" y="169"/>
                  <a:pt x="0" y="155"/>
                  <a:pt x="0" y="141"/>
                </a:cubicBezTo>
                <a:cubicBezTo>
                  <a:pt x="0" y="28"/>
                  <a:pt x="0" y="28"/>
                  <a:pt x="0" y="28"/>
                </a:cubicBezTo>
                <a:cubicBezTo>
                  <a:pt x="0" y="14"/>
                  <a:pt x="7" y="0"/>
                  <a:pt x="28" y="0"/>
                </a:cubicBezTo>
                <a:cubicBezTo>
                  <a:pt x="141" y="0"/>
                  <a:pt x="141" y="0"/>
                  <a:pt x="141" y="0"/>
                </a:cubicBezTo>
                <a:cubicBezTo>
                  <a:pt x="155" y="0"/>
                  <a:pt x="169" y="14"/>
                  <a:pt x="169" y="28"/>
                </a:cubicBezTo>
                <a:cubicBezTo>
                  <a:pt x="169" y="42"/>
                  <a:pt x="155" y="56"/>
                  <a:pt x="141" y="56"/>
                </a:cubicBezTo>
                <a:close/>
              </a:path>
            </a:pathLst>
          </a:custGeom>
          <a:solidFill>
            <a:schemeClr val="tx1"/>
          </a:solidFill>
          <a:ln>
            <a:noFill/>
          </a:ln>
          <a:effectLst/>
        </p:spPr>
        <p:txBody>
          <a:bodyPr wrap="none" anchor="ctr"/>
          <a:lstStyle/>
          <a:p>
            <a:endParaRPr lang="en-US"/>
          </a:p>
        </p:txBody>
      </p:sp>
      <p:sp>
        <p:nvSpPr>
          <p:cNvPr id="29" name="Freeform 89"/>
          <p:cNvSpPr>
            <a:spLocks noChangeArrowheads="1"/>
          </p:cNvSpPr>
          <p:nvPr/>
        </p:nvSpPr>
        <p:spPr bwMode="auto">
          <a:xfrm>
            <a:off x="9391418" y="4433167"/>
            <a:ext cx="340465" cy="337997"/>
          </a:xfrm>
          <a:custGeom>
            <a:avLst/>
            <a:gdLst>
              <a:gd name="T0" fmla="*/ 208618 w 608"/>
              <a:gd name="T1" fmla="*/ 61055 h 602"/>
              <a:gd name="T2" fmla="*/ 208618 w 608"/>
              <a:gd name="T3" fmla="*/ 61055 h 602"/>
              <a:gd name="T4" fmla="*/ 198529 w 608"/>
              <a:gd name="T5" fmla="*/ 50940 h 602"/>
              <a:gd name="T6" fmla="*/ 198529 w 608"/>
              <a:gd name="T7" fmla="*/ 50940 h 602"/>
              <a:gd name="T8" fmla="*/ 198529 w 608"/>
              <a:gd name="T9" fmla="*/ 20231 h 602"/>
              <a:gd name="T10" fmla="*/ 167903 w 608"/>
              <a:gd name="T11" fmla="*/ 20231 h 602"/>
              <a:gd name="T12" fmla="*/ 167903 w 608"/>
              <a:gd name="T13" fmla="*/ 20231 h 602"/>
              <a:gd name="T14" fmla="*/ 157815 w 608"/>
              <a:gd name="T15" fmla="*/ 10116 h 602"/>
              <a:gd name="T16" fmla="*/ 167903 w 608"/>
              <a:gd name="T17" fmla="*/ 0 h 602"/>
              <a:gd name="T18" fmla="*/ 167903 w 608"/>
              <a:gd name="T19" fmla="*/ 0 h 602"/>
              <a:gd name="T20" fmla="*/ 208618 w 608"/>
              <a:gd name="T21" fmla="*/ 0 h 602"/>
              <a:gd name="T22" fmla="*/ 218707 w 608"/>
              <a:gd name="T23" fmla="*/ 10116 h 602"/>
              <a:gd name="T24" fmla="*/ 218707 w 608"/>
              <a:gd name="T25" fmla="*/ 50940 h 602"/>
              <a:gd name="T26" fmla="*/ 218707 w 608"/>
              <a:gd name="T27" fmla="*/ 50940 h 602"/>
              <a:gd name="T28" fmla="*/ 208618 w 608"/>
              <a:gd name="T29" fmla="*/ 61055 h 602"/>
              <a:gd name="T30" fmla="*/ 188441 w 608"/>
              <a:gd name="T31" fmla="*/ 186417 h 602"/>
              <a:gd name="T32" fmla="*/ 188441 w 608"/>
              <a:gd name="T33" fmla="*/ 186417 h 602"/>
              <a:gd name="T34" fmla="*/ 30266 w 608"/>
              <a:gd name="T35" fmla="*/ 186417 h 602"/>
              <a:gd name="T36" fmla="*/ 30266 w 608"/>
              <a:gd name="T37" fmla="*/ 30708 h 602"/>
              <a:gd name="T38" fmla="*/ 188441 w 608"/>
              <a:gd name="T39" fmla="*/ 30708 h 602"/>
              <a:gd name="T40" fmla="*/ 188441 w 608"/>
              <a:gd name="T41" fmla="*/ 186417 h 602"/>
              <a:gd name="T42" fmla="*/ 167903 w 608"/>
              <a:gd name="T43" fmla="*/ 50940 h 602"/>
              <a:gd name="T44" fmla="*/ 167903 w 608"/>
              <a:gd name="T45" fmla="*/ 50940 h 602"/>
              <a:gd name="T46" fmla="*/ 50803 w 608"/>
              <a:gd name="T47" fmla="*/ 50940 h 602"/>
              <a:gd name="T48" fmla="*/ 50803 w 608"/>
              <a:gd name="T49" fmla="*/ 165825 h 602"/>
              <a:gd name="T50" fmla="*/ 167903 w 608"/>
              <a:gd name="T51" fmla="*/ 165825 h 602"/>
              <a:gd name="T52" fmla="*/ 167903 w 608"/>
              <a:gd name="T53" fmla="*/ 50940 h 602"/>
              <a:gd name="T54" fmla="*/ 50803 w 608"/>
              <a:gd name="T55" fmla="*/ 196533 h 602"/>
              <a:gd name="T56" fmla="*/ 50803 w 608"/>
              <a:gd name="T57" fmla="*/ 196533 h 602"/>
              <a:gd name="T58" fmla="*/ 60892 w 608"/>
              <a:gd name="T59" fmla="*/ 206649 h 602"/>
              <a:gd name="T60" fmla="*/ 50803 w 608"/>
              <a:gd name="T61" fmla="*/ 217126 h 602"/>
              <a:gd name="T62" fmla="*/ 50803 w 608"/>
              <a:gd name="T63" fmla="*/ 217126 h 602"/>
              <a:gd name="T64" fmla="*/ 10089 w 608"/>
              <a:gd name="T65" fmla="*/ 217126 h 602"/>
              <a:gd name="T66" fmla="*/ 0 w 608"/>
              <a:gd name="T67" fmla="*/ 206649 h 602"/>
              <a:gd name="T68" fmla="*/ 0 w 608"/>
              <a:gd name="T69" fmla="*/ 165825 h 602"/>
              <a:gd name="T70" fmla="*/ 0 w 608"/>
              <a:gd name="T71" fmla="*/ 165825 h 602"/>
              <a:gd name="T72" fmla="*/ 10089 w 608"/>
              <a:gd name="T73" fmla="*/ 155709 h 602"/>
              <a:gd name="T74" fmla="*/ 20177 w 608"/>
              <a:gd name="T75" fmla="*/ 165825 h 602"/>
              <a:gd name="T76" fmla="*/ 20177 w 608"/>
              <a:gd name="T77" fmla="*/ 165825 h 602"/>
              <a:gd name="T78" fmla="*/ 20177 w 608"/>
              <a:gd name="T79" fmla="*/ 196533 h 602"/>
              <a:gd name="T80" fmla="*/ 50803 w 608"/>
              <a:gd name="T81" fmla="*/ 196533 h 6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8" h="602">
                <a:moveTo>
                  <a:pt x="579" y="169"/>
                </a:moveTo>
                <a:lnTo>
                  <a:pt x="579" y="169"/>
                </a:lnTo>
                <a:cubicBezTo>
                  <a:pt x="558" y="169"/>
                  <a:pt x="551" y="155"/>
                  <a:pt x="551" y="141"/>
                </a:cubicBezTo>
                <a:cubicBezTo>
                  <a:pt x="551" y="56"/>
                  <a:pt x="551" y="56"/>
                  <a:pt x="551" y="56"/>
                </a:cubicBezTo>
                <a:cubicBezTo>
                  <a:pt x="466" y="56"/>
                  <a:pt x="466" y="56"/>
                  <a:pt x="466" y="56"/>
                </a:cubicBezTo>
                <a:cubicBezTo>
                  <a:pt x="445" y="56"/>
                  <a:pt x="438" y="42"/>
                  <a:pt x="438" y="28"/>
                </a:cubicBezTo>
                <a:cubicBezTo>
                  <a:pt x="438" y="14"/>
                  <a:pt x="445" y="0"/>
                  <a:pt x="466" y="0"/>
                </a:cubicBezTo>
                <a:cubicBezTo>
                  <a:pt x="579" y="0"/>
                  <a:pt x="579" y="0"/>
                  <a:pt x="579" y="0"/>
                </a:cubicBezTo>
                <a:cubicBezTo>
                  <a:pt x="593" y="0"/>
                  <a:pt x="607" y="14"/>
                  <a:pt x="607" y="28"/>
                </a:cubicBezTo>
                <a:cubicBezTo>
                  <a:pt x="607" y="141"/>
                  <a:pt x="607" y="141"/>
                  <a:pt x="607" y="141"/>
                </a:cubicBezTo>
                <a:cubicBezTo>
                  <a:pt x="607" y="155"/>
                  <a:pt x="593" y="169"/>
                  <a:pt x="579" y="169"/>
                </a:cubicBezTo>
                <a:close/>
                <a:moveTo>
                  <a:pt x="523" y="516"/>
                </a:moveTo>
                <a:lnTo>
                  <a:pt x="523" y="516"/>
                </a:lnTo>
                <a:cubicBezTo>
                  <a:pt x="84" y="516"/>
                  <a:pt x="84" y="516"/>
                  <a:pt x="84" y="516"/>
                </a:cubicBezTo>
                <a:cubicBezTo>
                  <a:pt x="84" y="85"/>
                  <a:pt x="84" y="85"/>
                  <a:pt x="84" y="85"/>
                </a:cubicBezTo>
                <a:cubicBezTo>
                  <a:pt x="523" y="85"/>
                  <a:pt x="523" y="85"/>
                  <a:pt x="523" y="85"/>
                </a:cubicBezTo>
                <a:lnTo>
                  <a:pt x="523" y="516"/>
                </a:lnTo>
                <a:close/>
                <a:moveTo>
                  <a:pt x="466" y="141"/>
                </a:moveTo>
                <a:lnTo>
                  <a:pt x="466" y="141"/>
                </a:lnTo>
                <a:cubicBezTo>
                  <a:pt x="141" y="141"/>
                  <a:pt x="141" y="141"/>
                  <a:pt x="141" y="141"/>
                </a:cubicBezTo>
                <a:cubicBezTo>
                  <a:pt x="141" y="459"/>
                  <a:pt x="141" y="459"/>
                  <a:pt x="141" y="459"/>
                </a:cubicBezTo>
                <a:cubicBezTo>
                  <a:pt x="466" y="459"/>
                  <a:pt x="466" y="459"/>
                  <a:pt x="466" y="459"/>
                </a:cubicBezTo>
                <a:lnTo>
                  <a:pt x="466" y="141"/>
                </a:lnTo>
                <a:close/>
                <a:moveTo>
                  <a:pt x="141" y="544"/>
                </a:moveTo>
                <a:lnTo>
                  <a:pt x="141" y="544"/>
                </a:lnTo>
                <a:cubicBezTo>
                  <a:pt x="162" y="544"/>
                  <a:pt x="169" y="558"/>
                  <a:pt x="169" y="572"/>
                </a:cubicBezTo>
                <a:cubicBezTo>
                  <a:pt x="169" y="593"/>
                  <a:pt x="162" y="601"/>
                  <a:pt x="141" y="601"/>
                </a:cubicBezTo>
                <a:cubicBezTo>
                  <a:pt x="28" y="601"/>
                  <a:pt x="28" y="601"/>
                  <a:pt x="28" y="601"/>
                </a:cubicBezTo>
                <a:cubicBezTo>
                  <a:pt x="14" y="601"/>
                  <a:pt x="0" y="593"/>
                  <a:pt x="0" y="572"/>
                </a:cubicBezTo>
                <a:cubicBezTo>
                  <a:pt x="0" y="459"/>
                  <a:pt x="0" y="459"/>
                  <a:pt x="0" y="459"/>
                </a:cubicBezTo>
                <a:cubicBezTo>
                  <a:pt x="0" y="445"/>
                  <a:pt x="14" y="431"/>
                  <a:pt x="28" y="431"/>
                </a:cubicBezTo>
                <a:cubicBezTo>
                  <a:pt x="49" y="431"/>
                  <a:pt x="56" y="445"/>
                  <a:pt x="56" y="459"/>
                </a:cubicBezTo>
                <a:cubicBezTo>
                  <a:pt x="56" y="544"/>
                  <a:pt x="56" y="544"/>
                  <a:pt x="56" y="544"/>
                </a:cubicBezTo>
                <a:cubicBezTo>
                  <a:pt x="141" y="544"/>
                  <a:pt x="141" y="544"/>
                  <a:pt x="141" y="544"/>
                </a:cubicBezTo>
                <a:close/>
              </a:path>
            </a:pathLst>
          </a:custGeom>
          <a:solidFill>
            <a:schemeClr val="tx1"/>
          </a:solidFill>
          <a:ln>
            <a:noFill/>
          </a:ln>
          <a:effectLst/>
        </p:spPr>
        <p:txBody>
          <a:bodyPr wrap="none" anchor="ctr"/>
          <a:lstStyle/>
          <a:p>
            <a:endParaRPr lang="en-US"/>
          </a:p>
        </p:txBody>
      </p:sp>
      <p:sp>
        <p:nvSpPr>
          <p:cNvPr id="30" name="Freeform 90"/>
          <p:cNvSpPr>
            <a:spLocks noChangeArrowheads="1"/>
          </p:cNvSpPr>
          <p:nvPr/>
        </p:nvSpPr>
        <p:spPr bwMode="auto">
          <a:xfrm>
            <a:off x="8239259" y="4467664"/>
            <a:ext cx="335530" cy="337997"/>
          </a:xfrm>
          <a:custGeom>
            <a:avLst/>
            <a:gdLst>
              <a:gd name="T0" fmla="*/ 205475 w 601"/>
              <a:gd name="T1" fmla="*/ 217126 h 602"/>
              <a:gd name="T2" fmla="*/ 0 w 601"/>
              <a:gd name="T3" fmla="*/ 206649 h 602"/>
              <a:gd name="T4" fmla="*/ 10058 w 601"/>
              <a:gd name="T5" fmla="*/ 0 h 602"/>
              <a:gd name="T6" fmla="*/ 215533 w 601"/>
              <a:gd name="T7" fmla="*/ 10116 h 602"/>
              <a:gd name="T8" fmla="*/ 205475 w 601"/>
              <a:gd name="T9" fmla="*/ 217126 h 602"/>
              <a:gd name="T10" fmla="*/ 195416 w 601"/>
              <a:gd name="T11" fmla="*/ 20231 h 602"/>
              <a:gd name="T12" fmla="*/ 20116 w 601"/>
              <a:gd name="T13" fmla="*/ 196533 h 602"/>
              <a:gd name="T14" fmla="*/ 195416 w 601"/>
              <a:gd name="T15" fmla="*/ 20231 h 602"/>
              <a:gd name="T16" fmla="*/ 43107 w 601"/>
              <a:gd name="T17" fmla="*/ 30708 h 602"/>
              <a:gd name="T18" fmla="*/ 81184 w 601"/>
              <a:gd name="T19" fmla="*/ 30708 h 602"/>
              <a:gd name="T20" fmla="*/ 81184 w 601"/>
              <a:gd name="T21" fmla="*/ 50940 h 602"/>
              <a:gd name="T22" fmla="*/ 50650 w 601"/>
              <a:gd name="T23" fmla="*/ 50940 h 602"/>
              <a:gd name="T24" fmla="*/ 50650 w 601"/>
              <a:gd name="T25" fmla="*/ 81648 h 602"/>
              <a:gd name="T26" fmla="*/ 30175 w 601"/>
              <a:gd name="T27" fmla="*/ 81648 h 602"/>
              <a:gd name="T28" fmla="*/ 30175 w 601"/>
              <a:gd name="T29" fmla="*/ 43353 h 602"/>
              <a:gd name="T30" fmla="*/ 30175 w 601"/>
              <a:gd name="T31" fmla="*/ 30708 h 602"/>
              <a:gd name="T32" fmla="*/ 30175 w 601"/>
              <a:gd name="T33" fmla="*/ 135117 h 602"/>
              <a:gd name="T34" fmla="*/ 30175 w 601"/>
              <a:gd name="T35" fmla="*/ 135117 h 602"/>
              <a:gd name="T36" fmla="*/ 50650 w 601"/>
              <a:gd name="T37" fmla="*/ 135117 h 602"/>
              <a:gd name="T38" fmla="*/ 50650 w 601"/>
              <a:gd name="T39" fmla="*/ 165825 h 602"/>
              <a:gd name="T40" fmla="*/ 81184 w 601"/>
              <a:gd name="T41" fmla="*/ 165825 h 602"/>
              <a:gd name="T42" fmla="*/ 81184 w 601"/>
              <a:gd name="T43" fmla="*/ 186417 h 602"/>
              <a:gd name="T44" fmla="*/ 43107 w 601"/>
              <a:gd name="T45" fmla="*/ 186417 h 602"/>
              <a:gd name="T46" fmla="*/ 30175 w 601"/>
              <a:gd name="T47" fmla="*/ 186417 h 602"/>
              <a:gd name="T48" fmla="*/ 30175 w 601"/>
              <a:gd name="T49" fmla="*/ 173412 h 602"/>
              <a:gd name="T50" fmla="*/ 134349 w 601"/>
              <a:gd name="T51" fmla="*/ 30708 h 602"/>
              <a:gd name="T52" fmla="*/ 134349 w 601"/>
              <a:gd name="T53" fmla="*/ 30708 h 602"/>
              <a:gd name="T54" fmla="*/ 172426 w 601"/>
              <a:gd name="T55" fmla="*/ 30708 h 602"/>
              <a:gd name="T56" fmla="*/ 184999 w 601"/>
              <a:gd name="T57" fmla="*/ 43353 h 602"/>
              <a:gd name="T58" fmla="*/ 184999 w 601"/>
              <a:gd name="T59" fmla="*/ 81648 h 602"/>
              <a:gd name="T60" fmla="*/ 174941 w 601"/>
              <a:gd name="T61" fmla="*/ 91764 h 602"/>
              <a:gd name="T62" fmla="*/ 164883 w 601"/>
              <a:gd name="T63" fmla="*/ 81648 h 602"/>
              <a:gd name="T64" fmla="*/ 134349 w 601"/>
              <a:gd name="T65" fmla="*/ 50940 h 602"/>
              <a:gd name="T66" fmla="*/ 124291 w 601"/>
              <a:gd name="T67" fmla="*/ 40824 h 602"/>
              <a:gd name="T68" fmla="*/ 134349 w 601"/>
              <a:gd name="T69" fmla="*/ 165825 h 602"/>
              <a:gd name="T70" fmla="*/ 134349 w 601"/>
              <a:gd name="T71" fmla="*/ 165825 h 602"/>
              <a:gd name="T72" fmla="*/ 164883 w 601"/>
              <a:gd name="T73" fmla="*/ 135117 h 602"/>
              <a:gd name="T74" fmla="*/ 174941 w 601"/>
              <a:gd name="T75" fmla="*/ 125001 h 602"/>
              <a:gd name="T76" fmla="*/ 184999 w 601"/>
              <a:gd name="T77" fmla="*/ 135117 h 602"/>
              <a:gd name="T78" fmla="*/ 184999 w 601"/>
              <a:gd name="T79" fmla="*/ 173412 h 602"/>
              <a:gd name="T80" fmla="*/ 172426 w 601"/>
              <a:gd name="T81" fmla="*/ 186417 h 602"/>
              <a:gd name="T82" fmla="*/ 134349 w 601"/>
              <a:gd name="T83" fmla="*/ 186417 h 602"/>
              <a:gd name="T84" fmla="*/ 124291 w 601"/>
              <a:gd name="T85" fmla="*/ 175940 h 6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 h="602">
                <a:moveTo>
                  <a:pt x="572" y="601"/>
                </a:moveTo>
                <a:lnTo>
                  <a:pt x="572" y="601"/>
                </a:lnTo>
                <a:cubicBezTo>
                  <a:pt x="28" y="601"/>
                  <a:pt x="28" y="601"/>
                  <a:pt x="28" y="601"/>
                </a:cubicBezTo>
                <a:cubicBezTo>
                  <a:pt x="14" y="601"/>
                  <a:pt x="0" y="593"/>
                  <a:pt x="0" y="572"/>
                </a:cubicBezTo>
                <a:cubicBezTo>
                  <a:pt x="0" y="28"/>
                  <a:pt x="0" y="28"/>
                  <a:pt x="0" y="28"/>
                </a:cubicBezTo>
                <a:cubicBezTo>
                  <a:pt x="0" y="14"/>
                  <a:pt x="14" y="0"/>
                  <a:pt x="28" y="0"/>
                </a:cubicBezTo>
                <a:cubicBezTo>
                  <a:pt x="572" y="0"/>
                  <a:pt x="572" y="0"/>
                  <a:pt x="572" y="0"/>
                </a:cubicBezTo>
                <a:cubicBezTo>
                  <a:pt x="593" y="0"/>
                  <a:pt x="600" y="14"/>
                  <a:pt x="600" y="28"/>
                </a:cubicBezTo>
                <a:cubicBezTo>
                  <a:pt x="600" y="572"/>
                  <a:pt x="600" y="572"/>
                  <a:pt x="600" y="572"/>
                </a:cubicBezTo>
                <a:cubicBezTo>
                  <a:pt x="600" y="593"/>
                  <a:pt x="593"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20" y="85"/>
                </a:moveTo>
                <a:lnTo>
                  <a:pt x="120" y="85"/>
                </a:lnTo>
                <a:cubicBezTo>
                  <a:pt x="226" y="85"/>
                  <a:pt x="226" y="85"/>
                  <a:pt x="226" y="85"/>
                </a:cubicBezTo>
                <a:cubicBezTo>
                  <a:pt x="240" y="85"/>
                  <a:pt x="254" y="99"/>
                  <a:pt x="254" y="113"/>
                </a:cubicBezTo>
                <a:cubicBezTo>
                  <a:pt x="254" y="127"/>
                  <a:pt x="240" y="141"/>
                  <a:pt x="226" y="141"/>
                </a:cubicBezTo>
                <a:cubicBezTo>
                  <a:pt x="141" y="141"/>
                  <a:pt x="141" y="141"/>
                  <a:pt x="141" y="141"/>
                </a:cubicBezTo>
                <a:cubicBezTo>
                  <a:pt x="141" y="226"/>
                  <a:pt x="141" y="226"/>
                  <a:pt x="141" y="226"/>
                </a:cubicBezTo>
                <a:cubicBezTo>
                  <a:pt x="141" y="240"/>
                  <a:pt x="127" y="254"/>
                  <a:pt x="113" y="254"/>
                </a:cubicBezTo>
                <a:cubicBezTo>
                  <a:pt x="99" y="254"/>
                  <a:pt x="84" y="240"/>
                  <a:pt x="84" y="226"/>
                </a:cubicBezTo>
                <a:cubicBezTo>
                  <a:pt x="84" y="120"/>
                  <a:pt x="84" y="120"/>
                  <a:pt x="84" y="120"/>
                </a:cubicBezTo>
                <a:cubicBezTo>
                  <a:pt x="84" y="85"/>
                  <a:pt x="84" y="85"/>
                  <a:pt x="84" y="85"/>
                </a:cubicBezTo>
                <a:cubicBezTo>
                  <a:pt x="120" y="85"/>
                  <a:pt x="120" y="85"/>
                  <a:pt x="120" y="85"/>
                </a:cubicBezTo>
                <a:close/>
                <a:moveTo>
                  <a:pt x="84" y="374"/>
                </a:moveTo>
                <a:lnTo>
                  <a:pt x="84" y="374"/>
                </a:lnTo>
                <a:cubicBezTo>
                  <a:pt x="84" y="360"/>
                  <a:pt x="99" y="346"/>
                  <a:pt x="113" y="346"/>
                </a:cubicBezTo>
                <a:cubicBezTo>
                  <a:pt x="127" y="346"/>
                  <a:pt x="141" y="360"/>
                  <a:pt x="141" y="374"/>
                </a:cubicBezTo>
                <a:cubicBezTo>
                  <a:pt x="141" y="459"/>
                  <a:pt x="141" y="459"/>
                  <a:pt x="141" y="459"/>
                </a:cubicBezTo>
                <a:cubicBezTo>
                  <a:pt x="226" y="459"/>
                  <a:pt x="226" y="459"/>
                  <a:pt x="226" y="459"/>
                </a:cubicBezTo>
                <a:cubicBezTo>
                  <a:pt x="240" y="459"/>
                  <a:pt x="254" y="473"/>
                  <a:pt x="254" y="487"/>
                </a:cubicBezTo>
                <a:cubicBezTo>
                  <a:pt x="254" y="509"/>
                  <a:pt x="240" y="516"/>
                  <a:pt x="226" y="516"/>
                </a:cubicBezTo>
                <a:cubicBezTo>
                  <a:pt x="120" y="516"/>
                  <a:pt x="120" y="516"/>
                  <a:pt x="120" y="516"/>
                </a:cubicBezTo>
                <a:cubicBezTo>
                  <a:pt x="84" y="516"/>
                  <a:pt x="84" y="516"/>
                  <a:pt x="84" y="516"/>
                </a:cubicBezTo>
                <a:cubicBezTo>
                  <a:pt x="84" y="480"/>
                  <a:pt x="84" y="480"/>
                  <a:pt x="84" y="480"/>
                </a:cubicBezTo>
                <a:lnTo>
                  <a:pt x="84" y="374"/>
                </a:lnTo>
                <a:close/>
                <a:moveTo>
                  <a:pt x="374" y="85"/>
                </a:moveTo>
                <a:lnTo>
                  <a:pt x="374" y="85"/>
                </a:lnTo>
                <a:cubicBezTo>
                  <a:pt x="480" y="85"/>
                  <a:pt x="480" y="85"/>
                  <a:pt x="480" y="85"/>
                </a:cubicBezTo>
                <a:cubicBezTo>
                  <a:pt x="515" y="85"/>
                  <a:pt x="515" y="85"/>
                  <a:pt x="515" y="85"/>
                </a:cubicBezTo>
                <a:cubicBezTo>
                  <a:pt x="515" y="120"/>
                  <a:pt x="515" y="120"/>
                  <a:pt x="515" y="120"/>
                </a:cubicBezTo>
                <a:cubicBezTo>
                  <a:pt x="515" y="226"/>
                  <a:pt x="515" y="226"/>
                  <a:pt x="515" y="226"/>
                </a:cubicBezTo>
                <a:cubicBezTo>
                  <a:pt x="515" y="240"/>
                  <a:pt x="508" y="254"/>
                  <a:pt x="487" y="254"/>
                </a:cubicBezTo>
                <a:cubicBezTo>
                  <a:pt x="473" y="254"/>
                  <a:pt x="459" y="240"/>
                  <a:pt x="459" y="226"/>
                </a:cubicBezTo>
                <a:cubicBezTo>
                  <a:pt x="459" y="141"/>
                  <a:pt x="459" y="141"/>
                  <a:pt x="459" y="141"/>
                </a:cubicBezTo>
                <a:cubicBezTo>
                  <a:pt x="374" y="141"/>
                  <a:pt x="374" y="141"/>
                  <a:pt x="374" y="141"/>
                </a:cubicBezTo>
                <a:cubicBezTo>
                  <a:pt x="360" y="141"/>
                  <a:pt x="346" y="127"/>
                  <a:pt x="346" y="113"/>
                </a:cubicBezTo>
                <a:cubicBezTo>
                  <a:pt x="346" y="99"/>
                  <a:pt x="360" y="85"/>
                  <a:pt x="374" y="85"/>
                </a:cubicBezTo>
                <a:close/>
                <a:moveTo>
                  <a:pt x="374" y="459"/>
                </a:moveTo>
                <a:lnTo>
                  <a:pt x="374" y="459"/>
                </a:lnTo>
                <a:cubicBezTo>
                  <a:pt x="459" y="459"/>
                  <a:pt x="459" y="459"/>
                  <a:pt x="459" y="459"/>
                </a:cubicBezTo>
                <a:cubicBezTo>
                  <a:pt x="459" y="374"/>
                  <a:pt x="459" y="374"/>
                  <a:pt x="459" y="374"/>
                </a:cubicBezTo>
                <a:cubicBezTo>
                  <a:pt x="459" y="360"/>
                  <a:pt x="473" y="346"/>
                  <a:pt x="487" y="346"/>
                </a:cubicBezTo>
                <a:cubicBezTo>
                  <a:pt x="508" y="346"/>
                  <a:pt x="515" y="360"/>
                  <a:pt x="515" y="374"/>
                </a:cubicBezTo>
                <a:cubicBezTo>
                  <a:pt x="515" y="480"/>
                  <a:pt x="515" y="480"/>
                  <a:pt x="515" y="480"/>
                </a:cubicBezTo>
                <a:cubicBezTo>
                  <a:pt x="515" y="516"/>
                  <a:pt x="515" y="516"/>
                  <a:pt x="515" y="516"/>
                </a:cubicBezTo>
                <a:cubicBezTo>
                  <a:pt x="480" y="516"/>
                  <a:pt x="480" y="516"/>
                  <a:pt x="480" y="516"/>
                </a:cubicBezTo>
                <a:cubicBezTo>
                  <a:pt x="374" y="516"/>
                  <a:pt x="374" y="516"/>
                  <a:pt x="374" y="516"/>
                </a:cubicBezTo>
                <a:cubicBezTo>
                  <a:pt x="360" y="516"/>
                  <a:pt x="346" y="509"/>
                  <a:pt x="346" y="487"/>
                </a:cubicBezTo>
                <a:cubicBezTo>
                  <a:pt x="346" y="473"/>
                  <a:pt x="360" y="459"/>
                  <a:pt x="374" y="459"/>
                </a:cubicBezTo>
                <a:close/>
              </a:path>
            </a:pathLst>
          </a:custGeom>
          <a:solidFill>
            <a:schemeClr val="tx1"/>
          </a:solidFill>
          <a:ln>
            <a:noFill/>
          </a:ln>
          <a:effectLst/>
        </p:spPr>
        <p:txBody>
          <a:bodyPr wrap="none" anchor="ctr"/>
          <a:lstStyle/>
          <a:p>
            <a:endParaRPr lang="en-US"/>
          </a:p>
        </p:txBody>
      </p:sp>
      <p:sp>
        <p:nvSpPr>
          <p:cNvPr id="31" name="Freeform 91"/>
          <p:cNvSpPr>
            <a:spLocks noChangeArrowheads="1"/>
          </p:cNvSpPr>
          <p:nvPr/>
        </p:nvSpPr>
        <p:spPr bwMode="auto">
          <a:xfrm>
            <a:off x="7087038" y="4420789"/>
            <a:ext cx="335530" cy="337997"/>
          </a:xfrm>
          <a:custGeom>
            <a:avLst/>
            <a:gdLst>
              <a:gd name="T0" fmla="*/ 205475 w 601"/>
              <a:gd name="T1" fmla="*/ 217126 h 602"/>
              <a:gd name="T2" fmla="*/ 205475 w 601"/>
              <a:gd name="T3" fmla="*/ 217126 h 602"/>
              <a:gd name="T4" fmla="*/ 10058 w 601"/>
              <a:gd name="T5" fmla="*/ 217126 h 602"/>
              <a:gd name="T6" fmla="*/ 0 w 601"/>
              <a:gd name="T7" fmla="*/ 206649 h 602"/>
              <a:gd name="T8" fmla="*/ 0 w 601"/>
              <a:gd name="T9" fmla="*/ 10116 h 602"/>
              <a:gd name="T10" fmla="*/ 10058 w 601"/>
              <a:gd name="T11" fmla="*/ 0 h 602"/>
              <a:gd name="T12" fmla="*/ 205475 w 601"/>
              <a:gd name="T13" fmla="*/ 0 h 602"/>
              <a:gd name="T14" fmla="*/ 215533 w 601"/>
              <a:gd name="T15" fmla="*/ 10116 h 602"/>
              <a:gd name="T16" fmla="*/ 215533 w 601"/>
              <a:gd name="T17" fmla="*/ 206649 h 602"/>
              <a:gd name="T18" fmla="*/ 205475 w 601"/>
              <a:gd name="T19" fmla="*/ 217126 h 602"/>
              <a:gd name="T20" fmla="*/ 195416 w 601"/>
              <a:gd name="T21" fmla="*/ 20231 h 602"/>
              <a:gd name="T22" fmla="*/ 195416 w 601"/>
              <a:gd name="T23" fmla="*/ 20231 h 602"/>
              <a:gd name="T24" fmla="*/ 20116 w 601"/>
              <a:gd name="T25" fmla="*/ 20231 h 602"/>
              <a:gd name="T26" fmla="*/ 20116 w 601"/>
              <a:gd name="T27" fmla="*/ 196533 h 602"/>
              <a:gd name="T28" fmla="*/ 195416 w 601"/>
              <a:gd name="T29" fmla="*/ 196533 h 602"/>
              <a:gd name="T30" fmla="*/ 195416 w 601"/>
              <a:gd name="T31" fmla="*/ 20231 h 602"/>
              <a:gd name="T32" fmla="*/ 60708 w 601"/>
              <a:gd name="T33" fmla="*/ 71532 h 602"/>
              <a:gd name="T34" fmla="*/ 60708 w 601"/>
              <a:gd name="T35" fmla="*/ 71532 h 602"/>
              <a:gd name="T36" fmla="*/ 70767 w 601"/>
              <a:gd name="T37" fmla="*/ 61055 h 602"/>
              <a:gd name="T38" fmla="*/ 75796 w 601"/>
              <a:gd name="T39" fmla="*/ 63584 h 602"/>
              <a:gd name="T40" fmla="*/ 106330 w 601"/>
              <a:gd name="T41" fmla="*/ 94293 h 602"/>
              <a:gd name="T42" fmla="*/ 136863 w 601"/>
              <a:gd name="T43" fmla="*/ 63584 h 602"/>
              <a:gd name="T44" fmla="*/ 144407 w 601"/>
              <a:gd name="T45" fmla="*/ 61055 h 602"/>
              <a:gd name="T46" fmla="*/ 154824 w 601"/>
              <a:gd name="T47" fmla="*/ 71532 h 602"/>
              <a:gd name="T48" fmla="*/ 152310 w 601"/>
              <a:gd name="T49" fmla="*/ 79119 h 602"/>
              <a:gd name="T50" fmla="*/ 121776 w 601"/>
              <a:gd name="T51" fmla="*/ 109827 h 602"/>
              <a:gd name="T52" fmla="*/ 152310 w 601"/>
              <a:gd name="T53" fmla="*/ 140536 h 602"/>
              <a:gd name="T54" fmla="*/ 154824 w 601"/>
              <a:gd name="T55" fmla="*/ 145593 h 602"/>
              <a:gd name="T56" fmla="*/ 144407 w 601"/>
              <a:gd name="T57" fmla="*/ 155709 h 602"/>
              <a:gd name="T58" fmla="*/ 136863 w 601"/>
              <a:gd name="T59" fmla="*/ 153180 h 602"/>
              <a:gd name="T60" fmla="*/ 106330 w 601"/>
              <a:gd name="T61" fmla="*/ 122472 h 602"/>
              <a:gd name="T62" fmla="*/ 75796 w 601"/>
              <a:gd name="T63" fmla="*/ 153180 h 602"/>
              <a:gd name="T64" fmla="*/ 70767 w 601"/>
              <a:gd name="T65" fmla="*/ 155709 h 602"/>
              <a:gd name="T66" fmla="*/ 60708 w 601"/>
              <a:gd name="T67" fmla="*/ 145593 h 602"/>
              <a:gd name="T68" fmla="*/ 63223 w 601"/>
              <a:gd name="T69" fmla="*/ 140536 h 602"/>
              <a:gd name="T70" fmla="*/ 93757 w 601"/>
              <a:gd name="T71" fmla="*/ 109827 h 602"/>
              <a:gd name="T72" fmla="*/ 63223 w 601"/>
              <a:gd name="T73" fmla="*/ 79119 h 602"/>
              <a:gd name="T74" fmla="*/ 60708 w 601"/>
              <a:gd name="T75" fmla="*/ 71532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2">
                <a:moveTo>
                  <a:pt x="572" y="601"/>
                </a:moveTo>
                <a:lnTo>
                  <a:pt x="572" y="601"/>
                </a:lnTo>
                <a:cubicBezTo>
                  <a:pt x="28" y="601"/>
                  <a:pt x="28" y="601"/>
                  <a:pt x="28" y="601"/>
                </a:cubicBezTo>
                <a:cubicBezTo>
                  <a:pt x="7" y="601"/>
                  <a:pt x="0" y="593"/>
                  <a:pt x="0" y="572"/>
                </a:cubicBezTo>
                <a:cubicBezTo>
                  <a:pt x="0" y="28"/>
                  <a:pt x="0" y="28"/>
                  <a:pt x="0" y="28"/>
                </a:cubicBezTo>
                <a:cubicBezTo>
                  <a:pt x="0" y="14"/>
                  <a:pt x="7" y="0"/>
                  <a:pt x="28" y="0"/>
                </a:cubicBezTo>
                <a:cubicBezTo>
                  <a:pt x="572" y="0"/>
                  <a:pt x="572" y="0"/>
                  <a:pt x="572" y="0"/>
                </a:cubicBezTo>
                <a:cubicBezTo>
                  <a:pt x="586" y="0"/>
                  <a:pt x="600" y="14"/>
                  <a:pt x="600" y="28"/>
                </a:cubicBezTo>
                <a:cubicBezTo>
                  <a:pt x="600" y="572"/>
                  <a:pt x="600" y="572"/>
                  <a:pt x="600" y="572"/>
                </a:cubicBezTo>
                <a:cubicBezTo>
                  <a:pt x="600" y="593"/>
                  <a:pt x="586"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69" y="198"/>
                </a:moveTo>
                <a:lnTo>
                  <a:pt x="169" y="198"/>
                </a:lnTo>
                <a:cubicBezTo>
                  <a:pt x="169" y="184"/>
                  <a:pt x="176" y="169"/>
                  <a:pt x="197" y="169"/>
                </a:cubicBezTo>
                <a:cubicBezTo>
                  <a:pt x="204" y="169"/>
                  <a:pt x="211" y="169"/>
                  <a:pt x="211" y="176"/>
                </a:cubicBezTo>
                <a:cubicBezTo>
                  <a:pt x="296" y="261"/>
                  <a:pt x="296" y="261"/>
                  <a:pt x="296" y="261"/>
                </a:cubicBezTo>
                <a:cubicBezTo>
                  <a:pt x="381" y="176"/>
                  <a:pt x="381" y="176"/>
                  <a:pt x="381" y="176"/>
                </a:cubicBezTo>
                <a:cubicBezTo>
                  <a:pt x="388" y="169"/>
                  <a:pt x="395" y="169"/>
                  <a:pt x="402" y="169"/>
                </a:cubicBezTo>
                <a:cubicBezTo>
                  <a:pt x="417" y="169"/>
                  <a:pt x="431" y="184"/>
                  <a:pt x="431" y="198"/>
                </a:cubicBezTo>
                <a:cubicBezTo>
                  <a:pt x="431" y="205"/>
                  <a:pt x="431" y="212"/>
                  <a:pt x="424" y="219"/>
                </a:cubicBezTo>
                <a:cubicBezTo>
                  <a:pt x="339" y="304"/>
                  <a:pt x="339" y="304"/>
                  <a:pt x="339" y="304"/>
                </a:cubicBezTo>
                <a:cubicBezTo>
                  <a:pt x="424" y="389"/>
                  <a:pt x="424" y="389"/>
                  <a:pt x="424" y="389"/>
                </a:cubicBezTo>
                <a:cubicBezTo>
                  <a:pt x="431" y="389"/>
                  <a:pt x="431" y="396"/>
                  <a:pt x="431" y="403"/>
                </a:cubicBezTo>
                <a:cubicBezTo>
                  <a:pt x="431" y="424"/>
                  <a:pt x="417" y="431"/>
                  <a:pt x="402" y="431"/>
                </a:cubicBezTo>
                <a:cubicBezTo>
                  <a:pt x="395" y="431"/>
                  <a:pt x="388" y="431"/>
                  <a:pt x="381" y="424"/>
                </a:cubicBezTo>
                <a:cubicBezTo>
                  <a:pt x="296" y="339"/>
                  <a:pt x="296" y="339"/>
                  <a:pt x="296" y="339"/>
                </a:cubicBezTo>
                <a:cubicBezTo>
                  <a:pt x="211" y="424"/>
                  <a:pt x="211" y="424"/>
                  <a:pt x="211" y="424"/>
                </a:cubicBezTo>
                <a:cubicBezTo>
                  <a:pt x="211" y="431"/>
                  <a:pt x="204" y="431"/>
                  <a:pt x="197" y="431"/>
                </a:cubicBezTo>
                <a:cubicBezTo>
                  <a:pt x="176" y="431"/>
                  <a:pt x="169" y="424"/>
                  <a:pt x="169" y="403"/>
                </a:cubicBezTo>
                <a:cubicBezTo>
                  <a:pt x="169" y="396"/>
                  <a:pt x="169" y="389"/>
                  <a:pt x="176" y="389"/>
                </a:cubicBezTo>
                <a:cubicBezTo>
                  <a:pt x="261" y="304"/>
                  <a:pt x="261" y="304"/>
                  <a:pt x="261" y="304"/>
                </a:cubicBezTo>
                <a:cubicBezTo>
                  <a:pt x="176" y="219"/>
                  <a:pt x="176" y="219"/>
                  <a:pt x="176" y="219"/>
                </a:cubicBezTo>
                <a:cubicBezTo>
                  <a:pt x="169" y="212"/>
                  <a:pt x="169" y="205"/>
                  <a:pt x="169" y="198"/>
                </a:cubicBezTo>
                <a:close/>
              </a:path>
            </a:pathLst>
          </a:custGeom>
          <a:solidFill>
            <a:schemeClr val="tx1"/>
          </a:solidFill>
          <a:ln>
            <a:noFill/>
          </a:ln>
          <a:effectLst/>
        </p:spPr>
        <p:txBody>
          <a:bodyPr wrap="none" anchor="ctr"/>
          <a:lstStyle/>
          <a:p>
            <a:endParaRPr lang="en-US"/>
          </a:p>
        </p:txBody>
      </p:sp>
      <p:sp>
        <p:nvSpPr>
          <p:cNvPr id="32" name="Freeform 92"/>
          <p:cNvSpPr>
            <a:spLocks noChangeArrowheads="1"/>
          </p:cNvSpPr>
          <p:nvPr/>
        </p:nvSpPr>
        <p:spPr bwMode="auto">
          <a:xfrm>
            <a:off x="5927449" y="4420789"/>
            <a:ext cx="340465" cy="337997"/>
          </a:xfrm>
          <a:custGeom>
            <a:avLst/>
            <a:gdLst>
              <a:gd name="T0" fmla="*/ 208635 w 609"/>
              <a:gd name="T1" fmla="*/ 217126 h 602"/>
              <a:gd name="T2" fmla="*/ 208635 w 609"/>
              <a:gd name="T3" fmla="*/ 217126 h 602"/>
              <a:gd name="T4" fmla="*/ 10432 w 609"/>
              <a:gd name="T5" fmla="*/ 217126 h 602"/>
              <a:gd name="T6" fmla="*/ 0 w 609"/>
              <a:gd name="T7" fmla="*/ 206649 h 602"/>
              <a:gd name="T8" fmla="*/ 0 w 609"/>
              <a:gd name="T9" fmla="*/ 10116 h 602"/>
              <a:gd name="T10" fmla="*/ 10432 w 609"/>
              <a:gd name="T11" fmla="*/ 0 h 602"/>
              <a:gd name="T12" fmla="*/ 208635 w 609"/>
              <a:gd name="T13" fmla="*/ 0 h 602"/>
              <a:gd name="T14" fmla="*/ 218707 w 609"/>
              <a:gd name="T15" fmla="*/ 10116 h 602"/>
              <a:gd name="T16" fmla="*/ 218707 w 609"/>
              <a:gd name="T17" fmla="*/ 206649 h 602"/>
              <a:gd name="T18" fmla="*/ 208635 w 609"/>
              <a:gd name="T19" fmla="*/ 217126 h 602"/>
              <a:gd name="T20" fmla="*/ 198563 w 609"/>
              <a:gd name="T21" fmla="*/ 20231 h 602"/>
              <a:gd name="T22" fmla="*/ 198563 w 609"/>
              <a:gd name="T23" fmla="*/ 20231 h 602"/>
              <a:gd name="T24" fmla="*/ 20504 w 609"/>
              <a:gd name="T25" fmla="*/ 20231 h 602"/>
              <a:gd name="T26" fmla="*/ 20504 w 609"/>
              <a:gd name="T27" fmla="*/ 196533 h 602"/>
              <a:gd name="T28" fmla="*/ 198563 w 609"/>
              <a:gd name="T29" fmla="*/ 196533 h 602"/>
              <a:gd name="T30" fmla="*/ 198563 w 609"/>
              <a:gd name="T31" fmla="*/ 20231 h 602"/>
              <a:gd name="T32" fmla="*/ 66188 w 609"/>
              <a:gd name="T33" fmla="*/ 94293 h 602"/>
              <a:gd name="T34" fmla="*/ 66188 w 609"/>
              <a:gd name="T35" fmla="*/ 94293 h 602"/>
              <a:gd name="T36" fmla="*/ 71224 w 609"/>
              <a:gd name="T37" fmla="*/ 99350 h 602"/>
              <a:gd name="T38" fmla="*/ 96764 w 609"/>
              <a:gd name="T39" fmla="*/ 122472 h 602"/>
              <a:gd name="T40" fmla="*/ 142448 w 609"/>
              <a:gd name="T41" fmla="*/ 74061 h 602"/>
              <a:gd name="T42" fmla="*/ 150002 w 609"/>
              <a:gd name="T43" fmla="*/ 71532 h 602"/>
              <a:gd name="T44" fmla="*/ 160433 w 609"/>
              <a:gd name="T45" fmla="*/ 81648 h 602"/>
              <a:gd name="T46" fmla="*/ 157915 w 609"/>
              <a:gd name="T47" fmla="*/ 89235 h 602"/>
              <a:gd name="T48" fmla="*/ 101800 w 609"/>
              <a:gd name="T49" fmla="*/ 143065 h 602"/>
              <a:gd name="T50" fmla="*/ 96764 w 609"/>
              <a:gd name="T51" fmla="*/ 145593 h 602"/>
              <a:gd name="T52" fmla="*/ 89210 w 609"/>
              <a:gd name="T53" fmla="*/ 143065 h 602"/>
              <a:gd name="T54" fmla="*/ 58634 w 609"/>
              <a:gd name="T55" fmla="*/ 112356 h 602"/>
              <a:gd name="T56" fmla="*/ 56116 w 609"/>
              <a:gd name="T57" fmla="*/ 104769 h 602"/>
              <a:gd name="T58" fmla="*/ 66188 w 609"/>
              <a:gd name="T59" fmla="*/ 94293 h 602"/>
              <a:gd name="T60" fmla="*/ 157915 w 609"/>
              <a:gd name="T61" fmla="*/ 145593 h 602"/>
              <a:gd name="T62" fmla="*/ 157915 w 609"/>
              <a:gd name="T63" fmla="*/ 145593 h 602"/>
              <a:gd name="T64" fmla="*/ 157915 w 609"/>
              <a:gd name="T65" fmla="*/ 71532 h 602"/>
              <a:gd name="T66" fmla="*/ 157915 w 609"/>
              <a:gd name="T67" fmla="*/ 71532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9" h="602">
                <a:moveTo>
                  <a:pt x="580" y="601"/>
                </a:moveTo>
                <a:lnTo>
                  <a:pt x="580" y="601"/>
                </a:lnTo>
                <a:cubicBezTo>
                  <a:pt x="29" y="601"/>
                  <a:pt x="29" y="601"/>
                  <a:pt x="29" y="601"/>
                </a:cubicBezTo>
                <a:cubicBezTo>
                  <a:pt x="15" y="601"/>
                  <a:pt x="0" y="593"/>
                  <a:pt x="0" y="572"/>
                </a:cubicBezTo>
                <a:cubicBezTo>
                  <a:pt x="0" y="28"/>
                  <a:pt x="0" y="28"/>
                  <a:pt x="0" y="28"/>
                </a:cubicBezTo>
                <a:cubicBezTo>
                  <a:pt x="0" y="14"/>
                  <a:pt x="15" y="0"/>
                  <a:pt x="29" y="0"/>
                </a:cubicBezTo>
                <a:cubicBezTo>
                  <a:pt x="580" y="0"/>
                  <a:pt x="580" y="0"/>
                  <a:pt x="580" y="0"/>
                </a:cubicBezTo>
                <a:cubicBezTo>
                  <a:pt x="594" y="0"/>
                  <a:pt x="608" y="14"/>
                  <a:pt x="608" y="28"/>
                </a:cubicBezTo>
                <a:cubicBezTo>
                  <a:pt x="608" y="572"/>
                  <a:pt x="608" y="572"/>
                  <a:pt x="608" y="572"/>
                </a:cubicBezTo>
                <a:cubicBezTo>
                  <a:pt x="608" y="593"/>
                  <a:pt x="594" y="601"/>
                  <a:pt x="580" y="601"/>
                </a:cubicBezTo>
                <a:close/>
                <a:moveTo>
                  <a:pt x="552" y="56"/>
                </a:moveTo>
                <a:lnTo>
                  <a:pt x="552" y="56"/>
                </a:lnTo>
                <a:cubicBezTo>
                  <a:pt x="57" y="56"/>
                  <a:pt x="57" y="56"/>
                  <a:pt x="57" y="56"/>
                </a:cubicBezTo>
                <a:cubicBezTo>
                  <a:pt x="57" y="544"/>
                  <a:pt x="57" y="544"/>
                  <a:pt x="57" y="544"/>
                </a:cubicBezTo>
                <a:cubicBezTo>
                  <a:pt x="552" y="544"/>
                  <a:pt x="552" y="544"/>
                  <a:pt x="552" y="544"/>
                </a:cubicBezTo>
                <a:lnTo>
                  <a:pt x="552" y="56"/>
                </a:lnTo>
                <a:close/>
                <a:moveTo>
                  <a:pt x="184" y="261"/>
                </a:moveTo>
                <a:lnTo>
                  <a:pt x="184" y="261"/>
                </a:lnTo>
                <a:cubicBezTo>
                  <a:pt x="191" y="261"/>
                  <a:pt x="198" y="268"/>
                  <a:pt x="198" y="275"/>
                </a:cubicBezTo>
                <a:cubicBezTo>
                  <a:pt x="269" y="339"/>
                  <a:pt x="269" y="339"/>
                  <a:pt x="269" y="339"/>
                </a:cubicBezTo>
                <a:cubicBezTo>
                  <a:pt x="396" y="205"/>
                  <a:pt x="396" y="205"/>
                  <a:pt x="396" y="205"/>
                </a:cubicBezTo>
                <a:cubicBezTo>
                  <a:pt x="403" y="198"/>
                  <a:pt x="410" y="198"/>
                  <a:pt x="417" y="198"/>
                </a:cubicBezTo>
                <a:cubicBezTo>
                  <a:pt x="432" y="198"/>
                  <a:pt x="446" y="212"/>
                  <a:pt x="446" y="226"/>
                </a:cubicBezTo>
                <a:cubicBezTo>
                  <a:pt x="446" y="233"/>
                  <a:pt x="446" y="240"/>
                  <a:pt x="439" y="247"/>
                </a:cubicBezTo>
                <a:cubicBezTo>
                  <a:pt x="283" y="396"/>
                  <a:pt x="283" y="396"/>
                  <a:pt x="283" y="396"/>
                </a:cubicBezTo>
                <a:cubicBezTo>
                  <a:pt x="283" y="403"/>
                  <a:pt x="276" y="403"/>
                  <a:pt x="269" y="403"/>
                </a:cubicBezTo>
                <a:cubicBezTo>
                  <a:pt x="262" y="403"/>
                  <a:pt x="255" y="403"/>
                  <a:pt x="248" y="396"/>
                </a:cubicBezTo>
                <a:cubicBezTo>
                  <a:pt x="163" y="311"/>
                  <a:pt x="163" y="311"/>
                  <a:pt x="163" y="311"/>
                </a:cubicBezTo>
                <a:cubicBezTo>
                  <a:pt x="156" y="304"/>
                  <a:pt x="156" y="297"/>
                  <a:pt x="156" y="290"/>
                </a:cubicBezTo>
                <a:cubicBezTo>
                  <a:pt x="156" y="275"/>
                  <a:pt x="163" y="261"/>
                  <a:pt x="184" y="261"/>
                </a:cubicBezTo>
                <a:close/>
                <a:moveTo>
                  <a:pt x="439" y="403"/>
                </a:moveTo>
                <a:lnTo>
                  <a:pt x="439" y="403"/>
                </a:lnTo>
                <a:close/>
                <a:moveTo>
                  <a:pt x="439" y="198"/>
                </a:moveTo>
                <a:lnTo>
                  <a:pt x="439" y="198"/>
                </a:lnTo>
                <a:close/>
              </a:path>
            </a:pathLst>
          </a:custGeom>
          <a:solidFill>
            <a:schemeClr val="tx1"/>
          </a:solidFill>
          <a:ln>
            <a:noFill/>
          </a:ln>
          <a:effectLst/>
        </p:spPr>
        <p:txBody>
          <a:bodyPr wrap="none" anchor="ctr"/>
          <a:lstStyle/>
          <a:p>
            <a:endParaRPr lang="en-US"/>
          </a:p>
        </p:txBody>
      </p:sp>
      <p:sp>
        <p:nvSpPr>
          <p:cNvPr id="33" name="Freeform 93"/>
          <p:cNvSpPr>
            <a:spLocks noChangeArrowheads="1"/>
          </p:cNvSpPr>
          <p:nvPr/>
        </p:nvSpPr>
        <p:spPr bwMode="auto">
          <a:xfrm>
            <a:off x="4769386" y="4430573"/>
            <a:ext cx="337997" cy="337997"/>
          </a:xfrm>
          <a:custGeom>
            <a:avLst/>
            <a:gdLst>
              <a:gd name="T0" fmla="*/ 207002 w 602"/>
              <a:gd name="T1" fmla="*/ 217126 h 602"/>
              <a:gd name="T2" fmla="*/ 207002 w 602"/>
              <a:gd name="T3" fmla="*/ 217126 h 602"/>
              <a:gd name="T4" fmla="*/ 10477 w 602"/>
              <a:gd name="T5" fmla="*/ 217126 h 602"/>
              <a:gd name="T6" fmla="*/ 0 w 602"/>
              <a:gd name="T7" fmla="*/ 206649 h 602"/>
              <a:gd name="T8" fmla="*/ 0 w 602"/>
              <a:gd name="T9" fmla="*/ 10116 h 602"/>
              <a:gd name="T10" fmla="*/ 10477 w 602"/>
              <a:gd name="T11" fmla="*/ 0 h 602"/>
              <a:gd name="T12" fmla="*/ 207002 w 602"/>
              <a:gd name="T13" fmla="*/ 0 h 602"/>
              <a:gd name="T14" fmla="*/ 217118 w 602"/>
              <a:gd name="T15" fmla="*/ 10116 h 602"/>
              <a:gd name="T16" fmla="*/ 217118 w 602"/>
              <a:gd name="T17" fmla="*/ 206649 h 602"/>
              <a:gd name="T18" fmla="*/ 207002 w 602"/>
              <a:gd name="T19" fmla="*/ 217126 h 602"/>
              <a:gd name="T20" fmla="*/ 196526 w 602"/>
              <a:gd name="T21" fmla="*/ 20231 h 602"/>
              <a:gd name="T22" fmla="*/ 196526 w 602"/>
              <a:gd name="T23" fmla="*/ 20231 h 602"/>
              <a:gd name="T24" fmla="*/ 20592 w 602"/>
              <a:gd name="T25" fmla="*/ 20231 h 602"/>
              <a:gd name="T26" fmla="*/ 20592 w 602"/>
              <a:gd name="T27" fmla="*/ 196533 h 602"/>
              <a:gd name="T28" fmla="*/ 196526 w 602"/>
              <a:gd name="T29" fmla="*/ 196533 h 602"/>
              <a:gd name="T30" fmla="*/ 196526 w 602"/>
              <a:gd name="T31" fmla="*/ 20231 h 602"/>
              <a:gd name="T32" fmla="*/ 63943 w 602"/>
              <a:gd name="T33" fmla="*/ 99350 h 602"/>
              <a:gd name="T34" fmla="*/ 63943 w 602"/>
              <a:gd name="T35" fmla="*/ 99350 h 602"/>
              <a:gd name="T36" fmla="*/ 89593 w 602"/>
              <a:gd name="T37" fmla="*/ 99350 h 602"/>
              <a:gd name="T38" fmla="*/ 99708 w 602"/>
              <a:gd name="T39" fmla="*/ 99350 h 602"/>
              <a:gd name="T40" fmla="*/ 120300 w 602"/>
              <a:gd name="T41" fmla="*/ 99350 h 602"/>
              <a:gd name="T42" fmla="*/ 132944 w 602"/>
              <a:gd name="T43" fmla="*/ 99350 h 602"/>
              <a:gd name="T44" fmla="*/ 153175 w 602"/>
              <a:gd name="T45" fmla="*/ 99350 h 602"/>
              <a:gd name="T46" fmla="*/ 163651 w 602"/>
              <a:gd name="T47" fmla="*/ 109827 h 602"/>
              <a:gd name="T48" fmla="*/ 153175 w 602"/>
              <a:gd name="T49" fmla="*/ 119943 h 602"/>
              <a:gd name="T50" fmla="*/ 132944 w 602"/>
              <a:gd name="T51" fmla="*/ 119943 h 602"/>
              <a:gd name="T52" fmla="*/ 120300 w 602"/>
              <a:gd name="T53" fmla="*/ 119943 h 602"/>
              <a:gd name="T54" fmla="*/ 99708 w 602"/>
              <a:gd name="T55" fmla="*/ 119943 h 602"/>
              <a:gd name="T56" fmla="*/ 84174 w 602"/>
              <a:gd name="T57" fmla="*/ 119943 h 602"/>
              <a:gd name="T58" fmla="*/ 63943 w 602"/>
              <a:gd name="T59" fmla="*/ 119943 h 602"/>
              <a:gd name="T60" fmla="*/ 53828 w 602"/>
              <a:gd name="T61" fmla="*/ 109827 h 602"/>
              <a:gd name="T62" fmla="*/ 63943 w 602"/>
              <a:gd name="T63" fmla="*/ 99350 h 6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602">
                <a:moveTo>
                  <a:pt x="573" y="601"/>
                </a:moveTo>
                <a:lnTo>
                  <a:pt x="573" y="601"/>
                </a:lnTo>
                <a:cubicBezTo>
                  <a:pt x="29" y="601"/>
                  <a:pt x="29" y="601"/>
                  <a:pt x="29" y="601"/>
                </a:cubicBezTo>
                <a:cubicBezTo>
                  <a:pt x="15" y="601"/>
                  <a:pt x="0" y="593"/>
                  <a:pt x="0" y="572"/>
                </a:cubicBezTo>
                <a:cubicBezTo>
                  <a:pt x="0" y="28"/>
                  <a:pt x="0" y="28"/>
                  <a:pt x="0" y="28"/>
                </a:cubicBezTo>
                <a:cubicBezTo>
                  <a:pt x="0" y="14"/>
                  <a:pt x="15" y="0"/>
                  <a:pt x="29" y="0"/>
                </a:cubicBezTo>
                <a:cubicBezTo>
                  <a:pt x="573" y="0"/>
                  <a:pt x="573" y="0"/>
                  <a:pt x="573" y="0"/>
                </a:cubicBezTo>
                <a:cubicBezTo>
                  <a:pt x="594" y="0"/>
                  <a:pt x="601" y="14"/>
                  <a:pt x="601" y="28"/>
                </a:cubicBezTo>
                <a:cubicBezTo>
                  <a:pt x="601" y="572"/>
                  <a:pt x="601" y="572"/>
                  <a:pt x="601" y="572"/>
                </a:cubicBezTo>
                <a:cubicBezTo>
                  <a:pt x="601" y="593"/>
                  <a:pt x="594"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77" y="275"/>
                </a:moveTo>
                <a:lnTo>
                  <a:pt x="177" y="275"/>
                </a:lnTo>
                <a:cubicBezTo>
                  <a:pt x="248" y="275"/>
                  <a:pt x="248" y="275"/>
                  <a:pt x="248" y="275"/>
                </a:cubicBezTo>
                <a:cubicBezTo>
                  <a:pt x="276" y="275"/>
                  <a:pt x="276" y="275"/>
                  <a:pt x="276" y="275"/>
                </a:cubicBezTo>
                <a:cubicBezTo>
                  <a:pt x="333" y="275"/>
                  <a:pt x="333" y="275"/>
                  <a:pt x="333" y="275"/>
                </a:cubicBezTo>
                <a:cubicBezTo>
                  <a:pt x="368" y="275"/>
                  <a:pt x="368" y="275"/>
                  <a:pt x="368" y="275"/>
                </a:cubicBezTo>
                <a:cubicBezTo>
                  <a:pt x="424" y="275"/>
                  <a:pt x="424" y="275"/>
                  <a:pt x="424" y="275"/>
                </a:cubicBezTo>
                <a:cubicBezTo>
                  <a:pt x="439" y="275"/>
                  <a:pt x="453" y="282"/>
                  <a:pt x="453" y="304"/>
                </a:cubicBezTo>
                <a:cubicBezTo>
                  <a:pt x="453" y="318"/>
                  <a:pt x="439" y="332"/>
                  <a:pt x="424" y="332"/>
                </a:cubicBezTo>
                <a:cubicBezTo>
                  <a:pt x="368" y="332"/>
                  <a:pt x="368" y="332"/>
                  <a:pt x="368" y="332"/>
                </a:cubicBezTo>
                <a:cubicBezTo>
                  <a:pt x="333" y="332"/>
                  <a:pt x="333" y="332"/>
                  <a:pt x="333" y="332"/>
                </a:cubicBezTo>
                <a:cubicBezTo>
                  <a:pt x="276" y="332"/>
                  <a:pt x="276" y="332"/>
                  <a:pt x="276" y="332"/>
                </a:cubicBezTo>
                <a:cubicBezTo>
                  <a:pt x="233" y="332"/>
                  <a:pt x="233" y="332"/>
                  <a:pt x="233" y="332"/>
                </a:cubicBezTo>
                <a:cubicBezTo>
                  <a:pt x="177" y="332"/>
                  <a:pt x="177" y="332"/>
                  <a:pt x="177" y="332"/>
                </a:cubicBezTo>
                <a:cubicBezTo>
                  <a:pt x="163" y="332"/>
                  <a:pt x="149" y="318"/>
                  <a:pt x="149" y="304"/>
                </a:cubicBezTo>
                <a:cubicBezTo>
                  <a:pt x="149" y="282"/>
                  <a:pt x="163" y="275"/>
                  <a:pt x="177" y="275"/>
                </a:cubicBezTo>
                <a:close/>
              </a:path>
            </a:pathLst>
          </a:custGeom>
          <a:solidFill>
            <a:schemeClr val="tx1"/>
          </a:solidFill>
          <a:ln>
            <a:noFill/>
          </a:ln>
          <a:effectLst/>
        </p:spPr>
        <p:txBody>
          <a:bodyPr wrap="none" anchor="ctr"/>
          <a:lstStyle/>
          <a:p>
            <a:endParaRPr lang="en-US"/>
          </a:p>
        </p:txBody>
      </p:sp>
      <p:sp>
        <p:nvSpPr>
          <p:cNvPr id="34" name="Freeform 94"/>
          <p:cNvSpPr>
            <a:spLocks noChangeArrowheads="1"/>
          </p:cNvSpPr>
          <p:nvPr/>
        </p:nvSpPr>
        <p:spPr bwMode="auto">
          <a:xfrm>
            <a:off x="3616584" y="4438059"/>
            <a:ext cx="337998" cy="337997"/>
          </a:xfrm>
          <a:custGeom>
            <a:avLst/>
            <a:gdLst>
              <a:gd name="T0" fmla="*/ 207003 w 602"/>
              <a:gd name="T1" fmla="*/ 217126 h 602"/>
              <a:gd name="T2" fmla="*/ 207003 w 602"/>
              <a:gd name="T3" fmla="*/ 217126 h 602"/>
              <a:gd name="T4" fmla="*/ 10477 w 602"/>
              <a:gd name="T5" fmla="*/ 217126 h 602"/>
              <a:gd name="T6" fmla="*/ 0 w 602"/>
              <a:gd name="T7" fmla="*/ 206649 h 602"/>
              <a:gd name="T8" fmla="*/ 0 w 602"/>
              <a:gd name="T9" fmla="*/ 10116 h 602"/>
              <a:gd name="T10" fmla="*/ 10477 w 602"/>
              <a:gd name="T11" fmla="*/ 0 h 602"/>
              <a:gd name="T12" fmla="*/ 207003 w 602"/>
              <a:gd name="T13" fmla="*/ 0 h 602"/>
              <a:gd name="T14" fmla="*/ 217119 w 602"/>
              <a:gd name="T15" fmla="*/ 10116 h 602"/>
              <a:gd name="T16" fmla="*/ 217119 w 602"/>
              <a:gd name="T17" fmla="*/ 206649 h 602"/>
              <a:gd name="T18" fmla="*/ 207003 w 602"/>
              <a:gd name="T19" fmla="*/ 217126 h 602"/>
              <a:gd name="T20" fmla="*/ 196527 w 602"/>
              <a:gd name="T21" fmla="*/ 20231 h 602"/>
              <a:gd name="T22" fmla="*/ 196527 w 602"/>
              <a:gd name="T23" fmla="*/ 20231 h 602"/>
              <a:gd name="T24" fmla="*/ 20592 w 602"/>
              <a:gd name="T25" fmla="*/ 20231 h 602"/>
              <a:gd name="T26" fmla="*/ 20592 w 602"/>
              <a:gd name="T27" fmla="*/ 196533 h 602"/>
              <a:gd name="T28" fmla="*/ 196527 w 602"/>
              <a:gd name="T29" fmla="*/ 196533 h 602"/>
              <a:gd name="T30" fmla="*/ 196527 w 602"/>
              <a:gd name="T31" fmla="*/ 20231 h 602"/>
              <a:gd name="T32" fmla="*/ 63943 w 602"/>
              <a:gd name="T33" fmla="*/ 99350 h 602"/>
              <a:gd name="T34" fmla="*/ 63943 w 602"/>
              <a:gd name="T35" fmla="*/ 99350 h 602"/>
              <a:gd name="T36" fmla="*/ 97180 w 602"/>
              <a:gd name="T37" fmla="*/ 99350 h 602"/>
              <a:gd name="T38" fmla="*/ 97180 w 602"/>
              <a:gd name="T39" fmla="*/ 63584 h 602"/>
              <a:gd name="T40" fmla="*/ 107295 w 602"/>
              <a:gd name="T41" fmla="*/ 53469 h 602"/>
              <a:gd name="T42" fmla="*/ 117410 w 602"/>
              <a:gd name="T43" fmla="*/ 63584 h 602"/>
              <a:gd name="T44" fmla="*/ 117410 w 602"/>
              <a:gd name="T45" fmla="*/ 99350 h 602"/>
              <a:gd name="T46" fmla="*/ 153175 w 602"/>
              <a:gd name="T47" fmla="*/ 99350 h 602"/>
              <a:gd name="T48" fmla="*/ 163652 w 602"/>
              <a:gd name="T49" fmla="*/ 109827 h 602"/>
              <a:gd name="T50" fmla="*/ 153175 w 602"/>
              <a:gd name="T51" fmla="*/ 119943 h 602"/>
              <a:gd name="T52" fmla="*/ 117410 w 602"/>
              <a:gd name="T53" fmla="*/ 119943 h 602"/>
              <a:gd name="T54" fmla="*/ 117410 w 602"/>
              <a:gd name="T55" fmla="*/ 153180 h 602"/>
              <a:gd name="T56" fmla="*/ 107295 w 602"/>
              <a:gd name="T57" fmla="*/ 163296 h 602"/>
              <a:gd name="T58" fmla="*/ 97180 w 602"/>
              <a:gd name="T59" fmla="*/ 153180 h 602"/>
              <a:gd name="T60" fmla="*/ 97180 w 602"/>
              <a:gd name="T61" fmla="*/ 119943 h 602"/>
              <a:gd name="T62" fmla="*/ 63943 w 602"/>
              <a:gd name="T63" fmla="*/ 119943 h 602"/>
              <a:gd name="T64" fmla="*/ 53828 w 602"/>
              <a:gd name="T65" fmla="*/ 109827 h 602"/>
              <a:gd name="T66" fmla="*/ 63943 w 602"/>
              <a:gd name="T67" fmla="*/ 99350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2">
                <a:moveTo>
                  <a:pt x="573" y="601"/>
                </a:moveTo>
                <a:lnTo>
                  <a:pt x="573" y="601"/>
                </a:lnTo>
                <a:cubicBezTo>
                  <a:pt x="29" y="601"/>
                  <a:pt x="29" y="601"/>
                  <a:pt x="29" y="601"/>
                </a:cubicBezTo>
                <a:cubicBezTo>
                  <a:pt x="7" y="601"/>
                  <a:pt x="0" y="593"/>
                  <a:pt x="0" y="572"/>
                </a:cubicBezTo>
                <a:cubicBezTo>
                  <a:pt x="0" y="28"/>
                  <a:pt x="0" y="28"/>
                  <a:pt x="0" y="28"/>
                </a:cubicBezTo>
                <a:cubicBezTo>
                  <a:pt x="0" y="14"/>
                  <a:pt x="7" y="0"/>
                  <a:pt x="29" y="0"/>
                </a:cubicBezTo>
                <a:cubicBezTo>
                  <a:pt x="573" y="0"/>
                  <a:pt x="573" y="0"/>
                  <a:pt x="573" y="0"/>
                </a:cubicBezTo>
                <a:cubicBezTo>
                  <a:pt x="587" y="0"/>
                  <a:pt x="601" y="14"/>
                  <a:pt x="601" y="28"/>
                </a:cubicBezTo>
                <a:cubicBezTo>
                  <a:pt x="601" y="572"/>
                  <a:pt x="601" y="572"/>
                  <a:pt x="601" y="572"/>
                </a:cubicBezTo>
                <a:cubicBezTo>
                  <a:pt x="601" y="593"/>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77" y="275"/>
                </a:moveTo>
                <a:lnTo>
                  <a:pt x="177" y="275"/>
                </a:lnTo>
                <a:cubicBezTo>
                  <a:pt x="269" y="275"/>
                  <a:pt x="269" y="275"/>
                  <a:pt x="269" y="275"/>
                </a:cubicBezTo>
                <a:cubicBezTo>
                  <a:pt x="269" y="176"/>
                  <a:pt x="269" y="176"/>
                  <a:pt x="269" y="176"/>
                </a:cubicBezTo>
                <a:cubicBezTo>
                  <a:pt x="269" y="162"/>
                  <a:pt x="283" y="148"/>
                  <a:pt x="297" y="148"/>
                </a:cubicBezTo>
                <a:cubicBezTo>
                  <a:pt x="318" y="148"/>
                  <a:pt x="325" y="162"/>
                  <a:pt x="325" y="176"/>
                </a:cubicBezTo>
                <a:cubicBezTo>
                  <a:pt x="325" y="275"/>
                  <a:pt x="325" y="275"/>
                  <a:pt x="325" y="275"/>
                </a:cubicBezTo>
                <a:cubicBezTo>
                  <a:pt x="424" y="275"/>
                  <a:pt x="424" y="275"/>
                  <a:pt x="424" y="275"/>
                </a:cubicBezTo>
                <a:cubicBezTo>
                  <a:pt x="438" y="275"/>
                  <a:pt x="453" y="282"/>
                  <a:pt x="453" y="304"/>
                </a:cubicBezTo>
                <a:cubicBezTo>
                  <a:pt x="453" y="318"/>
                  <a:pt x="438" y="332"/>
                  <a:pt x="424" y="332"/>
                </a:cubicBezTo>
                <a:cubicBezTo>
                  <a:pt x="325" y="332"/>
                  <a:pt x="325" y="332"/>
                  <a:pt x="325" y="332"/>
                </a:cubicBezTo>
                <a:cubicBezTo>
                  <a:pt x="325" y="424"/>
                  <a:pt x="325" y="424"/>
                  <a:pt x="325" y="424"/>
                </a:cubicBezTo>
                <a:cubicBezTo>
                  <a:pt x="325" y="438"/>
                  <a:pt x="318" y="452"/>
                  <a:pt x="297" y="452"/>
                </a:cubicBezTo>
                <a:cubicBezTo>
                  <a:pt x="283" y="452"/>
                  <a:pt x="269" y="438"/>
                  <a:pt x="269" y="424"/>
                </a:cubicBezTo>
                <a:cubicBezTo>
                  <a:pt x="269" y="332"/>
                  <a:pt x="269" y="332"/>
                  <a:pt x="269" y="332"/>
                </a:cubicBezTo>
                <a:cubicBezTo>
                  <a:pt x="177" y="332"/>
                  <a:pt x="177" y="332"/>
                  <a:pt x="177" y="332"/>
                </a:cubicBezTo>
                <a:cubicBezTo>
                  <a:pt x="163" y="332"/>
                  <a:pt x="149" y="318"/>
                  <a:pt x="149" y="304"/>
                </a:cubicBezTo>
                <a:cubicBezTo>
                  <a:pt x="149" y="282"/>
                  <a:pt x="163" y="275"/>
                  <a:pt x="177" y="275"/>
                </a:cubicBezTo>
                <a:close/>
              </a:path>
            </a:pathLst>
          </a:custGeom>
          <a:solidFill>
            <a:schemeClr val="tx1"/>
          </a:solidFill>
          <a:ln>
            <a:noFill/>
          </a:ln>
          <a:effectLst/>
        </p:spPr>
        <p:txBody>
          <a:bodyPr wrap="none" anchor="ctr"/>
          <a:lstStyle/>
          <a:p>
            <a:endParaRPr lang="en-US"/>
          </a:p>
        </p:txBody>
      </p:sp>
      <p:sp>
        <p:nvSpPr>
          <p:cNvPr id="35" name="Freeform 95"/>
          <p:cNvSpPr>
            <a:spLocks noChangeArrowheads="1"/>
          </p:cNvSpPr>
          <p:nvPr/>
        </p:nvSpPr>
        <p:spPr bwMode="auto">
          <a:xfrm>
            <a:off x="2479511" y="4528472"/>
            <a:ext cx="308393" cy="305925"/>
          </a:xfrm>
          <a:custGeom>
            <a:avLst/>
            <a:gdLst>
              <a:gd name="T0" fmla="*/ 187666 w 553"/>
              <a:gd name="T1" fmla="*/ 196489 h 545"/>
              <a:gd name="T2" fmla="*/ 187666 w 553"/>
              <a:gd name="T3" fmla="*/ 196489 h 545"/>
              <a:gd name="T4" fmla="*/ 119489 w 553"/>
              <a:gd name="T5" fmla="*/ 196489 h 545"/>
              <a:gd name="T6" fmla="*/ 109083 w 553"/>
              <a:gd name="T7" fmla="*/ 186375 h 545"/>
              <a:gd name="T8" fmla="*/ 109083 w 553"/>
              <a:gd name="T9" fmla="*/ 119916 h 545"/>
              <a:gd name="T10" fmla="*/ 119489 w 553"/>
              <a:gd name="T11" fmla="*/ 109803 h 545"/>
              <a:gd name="T12" fmla="*/ 187666 w 553"/>
              <a:gd name="T13" fmla="*/ 109803 h 545"/>
              <a:gd name="T14" fmla="*/ 198072 w 553"/>
              <a:gd name="T15" fmla="*/ 119916 h 545"/>
              <a:gd name="T16" fmla="*/ 198072 w 553"/>
              <a:gd name="T17" fmla="*/ 186375 h 545"/>
              <a:gd name="T18" fmla="*/ 187666 w 553"/>
              <a:gd name="T19" fmla="*/ 196489 h 545"/>
              <a:gd name="T20" fmla="*/ 187666 w 553"/>
              <a:gd name="T21" fmla="*/ 89215 h 545"/>
              <a:gd name="T22" fmla="*/ 187666 w 553"/>
              <a:gd name="T23" fmla="*/ 89215 h 545"/>
              <a:gd name="T24" fmla="*/ 119489 w 553"/>
              <a:gd name="T25" fmla="*/ 89215 h 545"/>
              <a:gd name="T26" fmla="*/ 109083 w 553"/>
              <a:gd name="T27" fmla="*/ 79101 h 545"/>
              <a:gd name="T28" fmla="*/ 109083 w 553"/>
              <a:gd name="T29" fmla="*/ 10113 h 545"/>
              <a:gd name="T30" fmla="*/ 119489 w 553"/>
              <a:gd name="T31" fmla="*/ 0 h 545"/>
              <a:gd name="T32" fmla="*/ 187666 w 553"/>
              <a:gd name="T33" fmla="*/ 0 h 545"/>
              <a:gd name="T34" fmla="*/ 198072 w 553"/>
              <a:gd name="T35" fmla="*/ 10113 h 545"/>
              <a:gd name="T36" fmla="*/ 198072 w 553"/>
              <a:gd name="T37" fmla="*/ 79101 h 545"/>
              <a:gd name="T38" fmla="*/ 187666 w 553"/>
              <a:gd name="T39" fmla="*/ 89215 h 545"/>
              <a:gd name="T40" fmla="*/ 78583 w 553"/>
              <a:gd name="T41" fmla="*/ 196489 h 545"/>
              <a:gd name="T42" fmla="*/ 78583 w 553"/>
              <a:gd name="T43" fmla="*/ 196489 h 545"/>
              <a:gd name="T44" fmla="*/ 10406 w 553"/>
              <a:gd name="T45" fmla="*/ 196489 h 545"/>
              <a:gd name="T46" fmla="*/ 0 w 553"/>
              <a:gd name="T47" fmla="*/ 186375 h 545"/>
              <a:gd name="T48" fmla="*/ 0 w 553"/>
              <a:gd name="T49" fmla="*/ 119916 h 545"/>
              <a:gd name="T50" fmla="*/ 10406 w 553"/>
              <a:gd name="T51" fmla="*/ 109803 h 545"/>
              <a:gd name="T52" fmla="*/ 78583 w 553"/>
              <a:gd name="T53" fmla="*/ 109803 h 545"/>
              <a:gd name="T54" fmla="*/ 88989 w 553"/>
              <a:gd name="T55" fmla="*/ 119916 h 545"/>
              <a:gd name="T56" fmla="*/ 88989 w 553"/>
              <a:gd name="T57" fmla="*/ 186375 h 545"/>
              <a:gd name="T58" fmla="*/ 78583 w 553"/>
              <a:gd name="T59" fmla="*/ 196489 h 545"/>
              <a:gd name="T60" fmla="*/ 78583 w 553"/>
              <a:gd name="T61" fmla="*/ 89215 h 545"/>
              <a:gd name="T62" fmla="*/ 78583 w 553"/>
              <a:gd name="T63" fmla="*/ 89215 h 545"/>
              <a:gd name="T64" fmla="*/ 10406 w 553"/>
              <a:gd name="T65" fmla="*/ 89215 h 545"/>
              <a:gd name="T66" fmla="*/ 0 w 553"/>
              <a:gd name="T67" fmla="*/ 79101 h 545"/>
              <a:gd name="T68" fmla="*/ 0 w 553"/>
              <a:gd name="T69" fmla="*/ 10113 h 545"/>
              <a:gd name="T70" fmla="*/ 10406 w 553"/>
              <a:gd name="T71" fmla="*/ 0 h 545"/>
              <a:gd name="T72" fmla="*/ 78583 w 553"/>
              <a:gd name="T73" fmla="*/ 0 h 545"/>
              <a:gd name="T74" fmla="*/ 88989 w 553"/>
              <a:gd name="T75" fmla="*/ 10113 h 545"/>
              <a:gd name="T76" fmla="*/ 88989 w 553"/>
              <a:gd name="T77" fmla="*/ 79101 h 545"/>
              <a:gd name="T78" fmla="*/ 78583 w 553"/>
              <a:gd name="T79" fmla="*/ 8921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53" h="545">
                <a:moveTo>
                  <a:pt x="523" y="544"/>
                </a:moveTo>
                <a:lnTo>
                  <a:pt x="523" y="544"/>
                </a:lnTo>
                <a:cubicBezTo>
                  <a:pt x="333" y="544"/>
                  <a:pt x="333" y="544"/>
                  <a:pt x="333" y="544"/>
                </a:cubicBezTo>
                <a:cubicBezTo>
                  <a:pt x="318" y="544"/>
                  <a:pt x="304" y="537"/>
                  <a:pt x="304" y="516"/>
                </a:cubicBezTo>
                <a:cubicBezTo>
                  <a:pt x="304" y="332"/>
                  <a:pt x="304" y="332"/>
                  <a:pt x="304" y="332"/>
                </a:cubicBezTo>
                <a:cubicBezTo>
                  <a:pt x="304" y="311"/>
                  <a:pt x="318" y="304"/>
                  <a:pt x="333" y="304"/>
                </a:cubicBezTo>
                <a:cubicBezTo>
                  <a:pt x="523" y="304"/>
                  <a:pt x="523" y="304"/>
                  <a:pt x="523" y="304"/>
                </a:cubicBezTo>
                <a:cubicBezTo>
                  <a:pt x="537" y="304"/>
                  <a:pt x="552" y="311"/>
                  <a:pt x="552" y="332"/>
                </a:cubicBezTo>
                <a:cubicBezTo>
                  <a:pt x="552" y="516"/>
                  <a:pt x="552" y="516"/>
                  <a:pt x="552" y="516"/>
                </a:cubicBezTo>
                <a:cubicBezTo>
                  <a:pt x="552" y="537"/>
                  <a:pt x="537" y="544"/>
                  <a:pt x="523" y="544"/>
                </a:cubicBezTo>
                <a:close/>
                <a:moveTo>
                  <a:pt x="523" y="247"/>
                </a:moveTo>
                <a:lnTo>
                  <a:pt x="523" y="247"/>
                </a:lnTo>
                <a:cubicBezTo>
                  <a:pt x="333" y="247"/>
                  <a:pt x="333" y="247"/>
                  <a:pt x="333" y="247"/>
                </a:cubicBezTo>
                <a:cubicBezTo>
                  <a:pt x="318" y="247"/>
                  <a:pt x="304" y="233"/>
                  <a:pt x="304" y="219"/>
                </a:cubicBezTo>
                <a:cubicBezTo>
                  <a:pt x="304" y="28"/>
                  <a:pt x="304" y="28"/>
                  <a:pt x="304" y="28"/>
                </a:cubicBezTo>
                <a:cubicBezTo>
                  <a:pt x="304" y="14"/>
                  <a:pt x="318" y="0"/>
                  <a:pt x="333" y="0"/>
                </a:cubicBezTo>
                <a:cubicBezTo>
                  <a:pt x="523" y="0"/>
                  <a:pt x="523" y="0"/>
                  <a:pt x="523" y="0"/>
                </a:cubicBezTo>
                <a:cubicBezTo>
                  <a:pt x="537" y="0"/>
                  <a:pt x="552" y="14"/>
                  <a:pt x="552" y="28"/>
                </a:cubicBezTo>
                <a:cubicBezTo>
                  <a:pt x="552" y="219"/>
                  <a:pt x="552" y="219"/>
                  <a:pt x="552" y="219"/>
                </a:cubicBezTo>
                <a:cubicBezTo>
                  <a:pt x="552" y="233"/>
                  <a:pt x="537" y="247"/>
                  <a:pt x="523" y="247"/>
                </a:cubicBezTo>
                <a:close/>
                <a:moveTo>
                  <a:pt x="219" y="544"/>
                </a:moveTo>
                <a:lnTo>
                  <a:pt x="219" y="544"/>
                </a:lnTo>
                <a:cubicBezTo>
                  <a:pt x="29" y="544"/>
                  <a:pt x="29" y="544"/>
                  <a:pt x="29" y="544"/>
                </a:cubicBezTo>
                <a:cubicBezTo>
                  <a:pt x="15" y="544"/>
                  <a:pt x="0" y="537"/>
                  <a:pt x="0" y="516"/>
                </a:cubicBezTo>
                <a:cubicBezTo>
                  <a:pt x="0" y="332"/>
                  <a:pt x="0" y="332"/>
                  <a:pt x="0" y="332"/>
                </a:cubicBezTo>
                <a:cubicBezTo>
                  <a:pt x="0" y="311"/>
                  <a:pt x="15" y="304"/>
                  <a:pt x="29" y="304"/>
                </a:cubicBezTo>
                <a:cubicBezTo>
                  <a:pt x="219" y="304"/>
                  <a:pt x="219" y="304"/>
                  <a:pt x="219" y="304"/>
                </a:cubicBezTo>
                <a:cubicBezTo>
                  <a:pt x="234" y="304"/>
                  <a:pt x="248" y="311"/>
                  <a:pt x="248" y="332"/>
                </a:cubicBezTo>
                <a:cubicBezTo>
                  <a:pt x="248" y="516"/>
                  <a:pt x="248" y="516"/>
                  <a:pt x="248" y="516"/>
                </a:cubicBezTo>
                <a:cubicBezTo>
                  <a:pt x="248" y="537"/>
                  <a:pt x="234" y="544"/>
                  <a:pt x="219" y="544"/>
                </a:cubicBezTo>
                <a:close/>
                <a:moveTo>
                  <a:pt x="219" y="247"/>
                </a:moveTo>
                <a:lnTo>
                  <a:pt x="219" y="247"/>
                </a:lnTo>
                <a:cubicBezTo>
                  <a:pt x="29" y="247"/>
                  <a:pt x="29" y="247"/>
                  <a:pt x="29" y="247"/>
                </a:cubicBezTo>
                <a:cubicBezTo>
                  <a:pt x="15" y="247"/>
                  <a:pt x="0" y="233"/>
                  <a:pt x="0" y="219"/>
                </a:cubicBezTo>
                <a:cubicBezTo>
                  <a:pt x="0" y="28"/>
                  <a:pt x="0" y="28"/>
                  <a:pt x="0" y="28"/>
                </a:cubicBezTo>
                <a:cubicBezTo>
                  <a:pt x="0" y="14"/>
                  <a:pt x="15" y="0"/>
                  <a:pt x="29" y="0"/>
                </a:cubicBezTo>
                <a:cubicBezTo>
                  <a:pt x="219" y="0"/>
                  <a:pt x="219" y="0"/>
                  <a:pt x="219" y="0"/>
                </a:cubicBezTo>
                <a:cubicBezTo>
                  <a:pt x="234" y="0"/>
                  <a:pt x="248" y="14"/>
                  <a:pt x="248" y="28"/>
                </a:cubicBezTo>
                <a:cubicBezTo>
                  <a:pt x="248" y="219"/>
                  <a:pt x="248" y="219"/>
                  <a:pt x="248" y="219"/>
                </a:cubicBezTo>
                <a:cubicBezTo>
                  <a:pt x="248" y="233"/>
                  <a:pt x="234" y="247"/>
                  <a:pt x="219" y="247"/>
                </a:cubicBezTo>
                <a:close/>
              </a:path>
            </a:pathLst>
          </a:custGeom>
          <a:solidFill>
            <a:schemeClr val="tx1"/>
          </a:solidFill>
          <a:ln>
            <a:noFill/>
          </a:ln>
          <a:effectLst/>
        </p:spPr>
        <p:txBody>
          <a:bodyPr wrap="none" anchor="ctr"/>
          <a:lstStyle/>
          <a:p>
            <a:endParaRPr lang="en-US"/>
          </a:p>
        </p:txBody>
      </p:sp>
      <p:sp>
        <p:nvSpPr>
          <p:cNvPr id="36" name="Freeform 96"/>
          <p:cNvSpPr>
            <a:spLocks noChangeArrowheads="1"/>
          </p:cNvSpPr>
          <p:nvPr/>
        </p:nvSpPr>
        <p:spPr bwMode="auto">
          <a:xfrm>
            <a:off x="1324089" y="4465197"/>
            <a:ext cx="305925" cy="305925"/>
          </a:xfrm>
          <a:custGeom>
            <a:avLst/>
            <a:gdLst>
              <a:gd name="T0" fmla="*/ 186369 w 545"/>
              <a:gd name="T1" fmla="*/ 196489 h 545"/>
              <a:gd name="T2" fmla="*/ 109799 w 545"/>
              <a:gd name="T3" fmla="*/ 186375 h 545"/>
              <a:gd name="T4" fmla="*/ 120273 w 545"/>
              <a:gd name="T5" fmla="*/ 109803 h 545"/>
              <a:gd name="T6" fmla="*/ 196482 w 545"/>
              <a:gd name="T7" fmla="*/ 119916 h 545"/>
              <a:gd name="T8" fmla="*/ 186369 w 545"/>
              <a:gd name="T9" fmla="*/ 196489 h 545"/>
              <a:gd name="T10" fmla="*/ 176256 w 545"/>
              <a:gd name="T11" fmla="*/ 130391 h 545"/>
              <a:gd name="T12" fmla="*/ 130386 w 545"/>
              <a:gd name="T13" fmla="*/ 176262 h 545"/>
              <a:gd name="T14" fmla="*/ 176256 w 545"/>
              <a:gd name="T15" fmla="*/ 130391 h 545"/>
              <a:gd name="T16" fmla="*/ 186369 w 545"/>
              <a:gd name="T17" fmla="*/ 89215 h 545"/>
              <a:gd name="T18" fmla="*/ 109799 w 545"/>
              <a:gd name="T19" fmla="*/ 79101 h 545"/>
              <a:gd name="T20" fmla="*/ 120273 w 545"/>
              <a:gd name="T21" fmla="*/ 0 h 545"/>
              <a:gd name="T22" fmla="*/ 196482 w 545"/>
              <a:gd name="T23" fmla="*/ 10113 h 545"/>
              <a:gd name="T24" fmla="*/ 186369 w 545"/>
              <a:gd name="T25" fmla="*/ 89215 h 545"/>
              <a:gd name="T26" fmla="*/ 176256 w 545"/>
              <a:gd name="T27" fmla="*/ 20588 h 545"/>
              <a:gd name="T28" fmla="*/ 130386 w 545"/>
              <a:gd name="T29" fmla="*/ 68988 h 545"/>
              <a:gd name="T30" fmla="*/ 176256 w 545"/>
              <a:gd name="T31" fmla="*/ 20588 h 545"/>
              <a:gd name="T32" fmla="*/ 79098 w 545"/>
              <a:gd name="T33" fmla="*/ 196489 h 545"/>
              <a:gd name="T34" fmla="*/ 0 w 545"/>
              <a:gd name="T35" fmla="*/ 186375 h 545"/>
              <a:gd name="T36" fmla="*/ 10474 w 545"/>
              <a:gd name="T37" fmla="*/ 109803 h 545"/>
              <a:gd name="T38" fmla="*/ 89573 w 545"/>
              <a:gd name="T39" fmla="*/ 119916 h 545"/>
              <a:gd name="T40" fmla="*/ 79098 w 545"/>
              <a:gd name="T41" fmla="*/ 196489 h 545"/>
              <a:gd name="T42" fmla="*/ 68985 w 545"/>
              <a:gd name="T43" fmla="*/ 130391 h 545"/>
              <a:gd name="T44" fmla="*/ 20587 w 545"/>
              <a:gd name="T45" fmla="*/ 176262 h 545"/>
              <a:gd name="T46" fmla="*/ 68985 w 545"/>
              <a:gd name="T47" fmla="*/ 130391 h 545"/>
              <a:gd name="T48" fmla="*/ 79098 w 545"/>
              <a:gd name="T49" fmla="*/ 89215 h 545"/>
              <a:gd name="T50" fmla="*/ 0 w 545"/>
              <a:gd name="T51" fmla="*/ 79101 h 545"/>
              <a:gd name="T52" fmla="*/ 10474 w 545"/>
              <a:gd name="T53" fmla="*/ 0 h 545"/>
              <a:gd name="T54" fmla="*/ 89573 w 545"/>
              <a:gd name="T55" fmla="*/ 10113 h 545"/>
              <a:gd name="T56" fmla="*/ 79098 w 545"/>
              <a:gd name="T57" fmla="*/ 89215 h 545"/>
              <a:gd name="T58" fmla="*/ 68985 w 545"/>
              <a:gd name="T59" fmla="*/ 20588 h 545"/>
              <a:gd name="T60" fmla="*/ 20587 w 545"/>
              <a:gd name="T61" fmla="*/ 68988 h 545"/>
              <a:gd name="T62" fmla="*/ 68985 w 545"/>
              <a:gd name="T63" fmla="*/ 20588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45">
                <a:moveTo>
                  <a:pt x="516" y="544"/>
                </a:moveTo>
                <a:lnTo>
                  <a:pt x="516" y="544"/>
                </a:lnTo>
                <a:cubicBezTo>
                  <a:pt x="333" y="544"/>
                  <a:pt x="333" y="544"/>
                  <a:pt x="333" y="544"/>
                </a:cubicBezTo>
                <a:cubicBezTo>
                  <a:pt x="311" y="544"/>
                  <a:pt x="304" y="537"/>
                  <a:pt x="304" y="516"/>
                </a:cubicBezTo>
                <a:cubicBezTo>
                  <a:pt x="304" y="332"/>
                  <a:pt x="304" y="332"/>
                  <a:pt x="304" y="332"/>
                </a:cubicBezTo>
                <a:cubicBezTo>
                  <a:pt x="304" y="311"/>
                  <a:pt x="311" y="304"/>
                  <a:pt x="333" y="304"/>
                </a:cubicBezTo>
                <a:cubicBezTo>
                  <a:pt x="516" y="304"/>
                  <a:pt x="516" y="304"/>
                  <a:pt x="516" y="304"/>
                </a:cubicBezTo>
                <a:cubicBezTo>
                  <a:pt x="537" y="304"/>
                  <a:pt x="544" y="311"/>
                  <a:pt x="544" y="332"/>
                </a:cubicBezTo>
                <a:cubicBezTo>
                  <a:pt x="544" y="516"/>
                  <a:pt x="544" y="516"/>
                  <a:pt x="544" y="516"/>
                </a:cubicBezTo>
                <a:cubicBezTo>
                  <a:pt x="544" y="537"/>
                  <a:pt x="537" y="544"/>
                  <a:pt x="516" y="544"/>
                </a:cubicBezTo>
                <a:close/>
                <a:moveTo>
                  <a:pt x="488" y="361"/>
                </a:moveTo>
                <a:lnTo>
                  <a:pt x="488" y="361"/>
                </a:lnTo>
                <a:cubicBezTo>
                  <a:pt x="361" y="361"/>
                  <a:pt x="361" y="361"/>
                  <a:pt x="361" y="361"/>
                </a:cubicBezTo>
                <a:cubicBezTo>
                  <a:pt x="361" y="488"/>
                  <a:pt x="361" y="488"/>
                  <a:pt x="361" y="488"/>
                </a:cubicBezTo>
                <a:cubicBezTo>
                  <a:pt x="488" y="488"/>
                  <a:pt x="488" y="488"/>
                  <a:pt x="488" y="488"/>
                </a:cubicBezTo>
                <a:lnTo>
                  <a:pt x="488" y="361"/>
                </a:lnTo>
                <a:close/>
                <a:moveTo>
                  <a:pt x="516" y="247"/>
                </a:moveTo>
                <a:lnTo>
                  <a:pt x="516" y="247"/>
                </a:lnTo>
                <a:cubicBezTo>
                  <a:pt x="333" y="247"/>
                  <a:pt x="333" y="247"/>
                  <a:pt x="333" y="247"/>
                </a:cubicBezTo>
                <a:cubicBezTo>
                  <a:pt x="311" y="247"/>
                  <a:pt x="304" y="233"/>
                  <a:pt x="304" y="219"/>
                </a:cubicBezTo>
                <a:cubicBezTo>
                  <a:pt x="304" y="28"/>
                  <a:pt x="304" y="28"/>
                  <a:pt x="304" y="28"/>
                </a:cubicBezTo>
                <a:cubicBezTo>
                  <a:pt x="304" y="14"/>
                  <a:pt x="311" y="0"/>
                  <a:pt x="333" y="0"/>
                </a:cubicBezTo>
                <a:cubicBezTo>
                  <a:pt x="516" y="0"/>
                  <a:pt x="516" y="0"/>
                  <a:pt x="516" y="0"/>
                </a:cubicBezTo>
                <a:cubicBezTo>
                  <a:pt x="537" y="0"/>
                  <a:pt x="544" y="14"/>
                  <a:pt x="544" y="28"/>
                </a:cubicBezTo>
                <a:cubicBezTo>
                  <a:pt x="544" y="219"/>
                  <a:pt x="544" y="219"/>
                  <a:pt x="544" y="219"/>
                </a:cubicBezTo>
                <a:cubicBezTo>
                  <a:pt x="544" y="233"/>
                  <a:pt x="537" y="247"/>
                  <a:pt x="516" y="247"/>
                </a:cubicBezTo>
                <a:close/>
                <a:moveTo>
                  <a:pt x="488" y="57"/>
                </a:moveTo>
                <a:lnTo>
                  <a:pt x="488" y="57"/>
                </a:lnTo>
                <a:cubicBezTo>
                  <a:pt x="361" y="57"/>
                  <a:pt x="361" y="57"/>
                  <a:pt x="361" y="57"/>
                </a:cubicBezTo>
                <a:cubicBezTo>
                  <a:pt x="361" y="191"/>
                  <a:pt x="361" y="191"/>
                  <a:pt x="361" y="191"/>
                </a:cubicBezTo>
                <a:cubicBezTo>
                  <a:pt x="488" y="191"/>
                  <a:pt x="488" y="191"/>
                  <a:pt x="488" y="191"/>
                </a:cubicBezTo>
                <a:lnTo>
                  <a:pt x="488" y="57"/>
                </a:lnTo>
                <a:close/>
                <a:moveTo>
                  <a:pt x="219" y="544"/>
                </a:moveTo>
                <a:lnTo>
                  <a:pt x="219" y="544"/>
                </a:lnTo>
                <a:cubicBezTo>
                  <a:pt x="29" y="544"/>
                  <a:pt x="29" y="544"/>
                  <a:pt x="29" y="544"/>
                </a:cubicBezTo>
                <a:cubicBezTo>
                  <a:pt x="14" y="544"/>
                  <a:pt x="0" y="537"/>
                  <a:pt x="0" y="516"/>
                </a:cubicBezTo>
                <a:cubicBezTo>
                  <a:pt x="0" y="332"/>
                  <a:pt x="0" y="332"/>
                  <a:pt x="0" y="332"/>
                </a:cubicBezTo>
                <a:cubicBezTo>
                  <a:pt x="0" y="311"/>
                  <a:pt x="14" y="304"/>
                  <a:pt x="29" y="304"/>
                </a:cubicBezTo>
                <a:cubicBezTo>
                  <a:pt x="219" y="304"/>
                  <a:pt x="219" y="304"/>
                  <a:pt x="219" y="304"/>
                </a:cubicBezTo>
                <a:cubicBezTo>
                  <a:pt x="233" y="304"/>
                  <a:pt x="248" y="311"/>
                  <a:pt x="248" y="332"/>
                </a:cubicBezTo>
                <a:cubicBezTo>
                  <a:pt x="248" y="516"/>
                  <a:pt x="248" y="516"/>
                  <a:pt x="248" y="516"/>
                </a:cubicBezTo>
                <a:cubicBezTo>
                  <a:pt x="248" y="537"/>
                  <a:pt x="233" y="544"/>
                  <a:pt x="219" y="544"/>
                </a:cubicBezTo>
                <a:close/>
                <a:moveTo>
                  <a:pt x="191" y="361"/>
                </a:moveTo>
                <a:lnTo>
                  <a:pt x="191" y="361"/>
                </a:lnTo>
                <a:cubicBezTo>
                  <a:pt x="57" y="361"/>
                  <a:pt x="57" y="361"/>
                  <a:pt x="57" y="361"/>
                </a:cubicBezTo>
                <a:cubicBezTo>
                  <a:pt x="57" y="488"/>
                  <a:pt x="57" y="488"/>
                  <a:pt x="57" y="488"/>
                </a:cubicBezTo>
                <a:cubicBezTo>
                  <a:pt x="191" y="488"/>
                  <a:pt x="191" y="488"/>
                  <a:pt x="191" y="488"/>
                </a:cubicBezTo>
                <a:lnTo>
                  <a:pt x="191" y="361"/>
                </a:lnTo>
                <a:close/>
                <a:moveTo>
                  <a:pt x="219" y="247"/>
                </a:moveTo>
                <a:lnTo>
                  <a:pt x="219" y="247"/>
                </a:lnTo>
                <a:cubicBezTo>
                  <a:pt x="29" y="247"/>
                  <a:pt x="29" y="247"/>
                  <a:pt x="29" y="247"/>
                </a:cubicBezTo>
                <a:cubicBezTo>
                  <a:pt x="14" y="247"/>
                  <a:pt x="0" y="233"/>
                  <a:pt x="0" y="219"/>
                </a:cubicBezTo>
                <a:cubicBezTo>
                  <a:pt x="0" y="28"/>
                  <a:pt x="0" y="28"/>
                  <a:pt x="0" y="28"/>
                </a:cubicBezTo>
                <a:cubicBezTo>
                  <a:pt x="0" y="14"/>
                  <a:pt x="14" y="0"/>
                  <a:pt x="29" y="0"/>
                </a:cubicBezTo>
                <a:cubicBezTo>
                  <a:pt x="219" y="0"/>
                  <a:pt x="219" y="0"/>
                  <a:pt x="219" y="0"/>
                </a:cubicBezTo>
                <a:cubicBezTo>
                  <a:pt x="233" y="0"/>
                  <a:pt x="248" y="14"/>
                  <a:pt x="248" y="28"/>
                </a:cubicBezTo>
                <a:cubicBezTo>
                  <a:pt x="248" y="219"/>
                  <a:pt x="248" y="219"/>
                  <a:pt x="248" y="219"/>
                </a:cubicBezTo>
                <a:cubicBezTo>
                  <a:pt x="248" y="233"/>
                  <a:pt x="233" y="247"/>
                  <a:pt x="219" y="247"/>
                </a:cubicBezTo>
                <a:close/>
                <a:moveTo>
                  <a:pt x="191" y="57"/>
                </a:moveTo>
                <a:lnTo>
                  <a:pt x="191" y="57"/>
                </a:lnTo>
                <a:cubicBezTo>
                  <a:pt x="57" y="57"/>
                  <a:pt x="57" y="57"/>
                  <a:pt x="57" y="57"/>
                </a:cubicBezTo>
                <a:cubicBezTo>
                  <a:pt x="57" y="191"/>
                  <a:pt x="57" y="191"/>
                  <a:pt x="57" y="191"/>
                </a:cubicBezTo>
                <a:cubicBezTo>
                  <a:pt x="191" y="191"/>
                  <a:pt x="191" y="191"/>
                  <a:pt x="191" y="191"/>
                </a:cubicBezTo>
                <a:lnTo>
                  <a:pt x="191" y="57"/>
                </a:lnTo>
                <a:close/>
              </a:path>
            </a:pathLst>
          </a:custGeom>
          <a:solidFill>
            <a:schemeClr val="tx1"/>
          </a:solidFill>
          <a:ln>
            <a:noFill/>
          </a:ln>
          <a:effectLst/>
        </p:spPr>
        <p:txBody>
          <a:bodyPr wrap="none" anchor="ctr"/>
          <a:lstStyle/>
          <a:p>
            <a:endParaRPr lang="en-US"/>
          </a:p>
        </p:txBody>
      </p:sp>
      <p:sp>
        <p:nvSpPr>
          <p:cNvPr id="37" name="Freeform 100"/>
          <p:cNvSpPr>
            <a:spLocks noChangeArrowheads="1"/>
          </p:cNvSpPr>
          <p:nvPr/>
        </p:nvSpPr>
        <p:spPr bwMode="auto">
          <a:xfrm>
            <a:off x="10551011" y="3829391"/>
            <a:ext cx="335530" cy="288656"/>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tx1"/>
          </a:solidFill>
          <a:ln>
            <a:noFill/>
          </a:ln>
          <a:effectLst/>
        </p:spPr>
        <p:txBody>
          <a:bodyPr wrap="none" anchor="ctr"/>
          <a:lstStyle/>
          <a:p>
            <a:endParaRPr lang="en-US"/>
          </a:p>
        </p:txBody>
      </p:sp>
      <p:sp>
        <p:nvSpPr>
          <p:cNvPr id="38" name="Freeform 101"/>
          <p:cNvSpPr>
            <a:spLocks noChangeArrowheads="1"/>
          </p:cNvSpPr>
          <p:nvPr/>
        </p:nvSpPr>
        <p:spPr bwMode="auto">
          <a:xfrm>
            <a:off x="9391418" y="3890397"/>
            <a:ext cx="340465" cy="241779"/>
          </a:xfrm>
          <a:custGeom>
            <a:avLst/>
            <a:gdLst>
              <a:gd name="T0" fmla="*/ 218707 w 608"/>
              <a:gd name="T1" fmla="*/ 144771 h 432"/>
              <a:gd name="T2" fmla="*/ 218707 w 608"/>
              <a:gd name="T3" fmla="*/ 144771 h 432"/>
              <a:gd name="T4" fmla="*/ 208618 w 608"/>
              <a:gd name="T5" fmla="*/ 155215 h 432"/>
              <a:gd name="T6" fmla="*/ 10089 w 608"/>
              <a:gd name="T7" fmla="*/ 155215 h 432"/>
              <a:gd name="T8" fmla="*/ 0 w 608"/>
              <a:gd name="T9" fmla="*/ 144771 h 432"/>
              <a:gd name="T10" fmla="*/ 0 w 608"/>
              <a:gd name="T11" fmla="*/ 144771 h 432"/>
              <a:gd name="T12" fmla="*/ 0 w 608"/>
              <a:gd name="T13" fmla="*/ 81389 h 432"/>
              <a:gd name="T14" fmla="*/ 0 w 608"/>
              <a:gd name="T15" fmla="*/ 81389 h 432"/>
              <a:gd name="T16" fmla="*/ 0 w 608"/>
              <a:gd name="T17" fmla="*/ 81389 h 432"/>
              <a:gd name="T18" fmla="*/ 2522 w 608"/>
              <a:gd name="T19" fmla="*/ 75987 h 432"/>
              <a:gd name="T20" fmla="*/ 2522 w 608"/>
              <a:gd name="T21" fmla="*/ 75987 h 432"/>
              <a:gd name="T22" fmla="*/ 27744 w 608"/>
              <a:gd name="T23" fmla="*/ 5042 h 432"/>
              <a:gd name="T24" fmla="*/ 27744 w 608"/>
              <a:gd name="T25" fmla="*/ 5042 h 432"/>
              <a:gd name="T26" fmla="*/ 38193 w 608"/>
              <a:gd name="T27" fmla="*/ 0 h 432"/>
              <a:gd name="T28" fmla="*/ 180514 w 608"/>
              <a:gd name="T29" fmla="*/ 0 h 432"/>
              <a:gd name="T30" fmla="*/ 190963 w 608"/>
              <a:gd name="T31" fmla="*/ 5042 h 432"/>
              <a:gd name="T32" fmla="*/ 190963 w 608"/>
              <a:gd name="T33" fmla="*/ 5042 h 432"/>
              <a:gd name="T34" fmla="*/ 216185 w 608"/>
              <a:gd name="T35" fmla="*/ 75987 h 432"/>
              <a:gd name="T36" fmla="*/ 216185 w 608"/>
              <a:gd name="T37" fmla="*/ 75987 h 432"/>
              <a:gd name="T38" fmla="*/ 218707 w 608"/>
              <a:gd name="T39" fmla="*/ 81389 h 432"/>
              <a:gd name="T40" fmla="*/ 218707 w 608"/>
              <a:gd name="T41" fmla="*/ 81389 h 432"/>
              <a:gd name="T42" fmla="*/ 218707 w 608"/>
              <a:gd name="T43" fmla="*/ 81389 h 432"/>
              <a:gd name="T44" fmla="*/ 218707 w 608"/>
              <a:gd name="T45" fmla="*/ 144771 h 432"/>
              <a:gd name="T46" fmla="*/ 172948 w 608"/>
              <a:gd name="T47" fmla="*/ 20167 h 432"/>
              <a:gd name="T48" fmla="*/ 172948 w 608"/>
              <a:gd name="T49" fmla="*/ 20167 h 432"/>
              <a:gd name="T50" fmla="*/ 45759 w 608"/>
              <a:gd name="T51" fmla="*/ 20167 h 432"/>
              <a:gd name="T52" fmla="*/ 25222 w 608"/>
              <a:gd name="T53" fmla="*/ 70945 h 432"/>
              <a:gd name="T54" fmla="*/ 58370 w 608"/>
              <a:gd name="T55" fmla="*/ 70945 h 432"/>
              <a:gd name="T56" fmla="*/ 68458 w 608"/>
              <a:gd name="T57" fmla="*/ 81389 h 432"/>
              <a:gd name="T58" fmla="*/ 68458 w 608"/>
              <a:gd name="T59" fmla="*/ 91472 h 432"/>
              <a:gd name="T60" fmla="*/ 150248 w 608"/>
              <a:gd name="T61" fmla="*/ 91472 h 432"/>
              <a:gd name="T62" fmla="*/ 150248 w 608"/>
              <a:gd name="T63" fmla="*/ 81389 h 432"/>
              <a:gd name="T64" fmla="*/ 160337 w 608"/>
              <a:gd name="T65" fmla="*/ 70945 h 432"/>
              <a:gd name="T66" fmla="*/ 193485 w 608"/>
              <a:gd name="T67" fmla="*/ 70945 h 432"/>
              <a:gd name="T68" fmla="*/ 172948 w 608"/>
              <a:gd name="T69" fmla="*/ 20167 h 4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8" h="432">
                <a:moveTo>
                  <a:pt x="607" y="402"/>
                </a:moveTo>
                <a:lnTo>
                  <a:pt x="607" y="402"/>
                </a:lnTo>
                <a:cubicBezTo>
                  <a:pt x="607" y="417"/>
                  <a:pt x="593" y="431"/>
                  <a:pt x="579" y="431"/>
                </a:cubicBezTo>
                <a:cubicBezTo>
                  <a:pt x="28" y="431"/>
                  <a:pt x="28" y="431"/>
                  <a:pt x="28" y="431"/>
                </a:cubicBezTo>
                <a:cubicBezTo>
                  <a:pt x="14" y="431"/>
                  <a:pt x="0" y="417"/>
                  <a:pt x="0" y="402"/>
                </a:cubicBezTo>
                <a:cubicBezTo>
                  <a:pt x="0" y="226"/>
                  <a:pt x="0" y="226"/>
                  <a:pt x="0" y="226"/>
                </a:cubicBezTo>
                <a:cubicBezTo>
                  <a:pt x="0" y="219"/>
                  <a:pt x="0" y="219"/>
                  <a:pt x="7" y="211"/>
                </a:cubicBezTo>
                <a:cubicBezTo>
                  <a:pt x="77" y="14"/>
                  <a:pt x="77" y="14"/>
                  <a:pt x="77" y="14"/>
                </a:cubicBezTo>
                <a:cubicBezTo>
                  <a:pt x="84" y="7"/>
                  <a:pt x="92" y="0"/>
                  <a:pt x="106" y="0"/>
                </a:cubicBezTo>
                <a:cubicBezTo>
                  <a:pt x="501" y="0"/>
                  <a:pt x="501" y="0"/>
                  <a:pt x="501" y="0"/>
                </a:cubicBezTo>
                <a:cubicBezTo>
                  <a:pt x="516" y="0"/>
                  <a:pt x="523" y="7"/>
                  <a:pt x="530" y="14"/>
                </a:cubicBezTo>
                <a:cubicBezTo>
                  <a:pt x="600" y="211"/>
                  <a:pt x="600" y="211"/>
                  <a:pt x="600" y="211"/>
                </a:cubicBezTo>
                <a:cubicBezTo>
                  <a:pt x="607" y="219"/>
                  <a:pt x="607" y="219"/>
                  <a:pt x="607" y="226"/>
                </a:cubicBezTo>
                <a:cubicBezTo>
                  <a:pt x="607" y="402"/>
                  <a:pt x="607" y="402"/>
                  <a:pt x="607" y="402"/>
                </a:cubicBezTo>
                <a:close/>
                <a:moveTo>
                  <a:pt x="480" y="56"/>
                </a:moveTo>
                <a:lnTo>
                  <a:pt x="480" y="56"/>
                </a:lnTo>
                <a:cubicBezTo>
                  <a:pt x="127" y="56"/>
                  <a:pt x="127" y="56"/>
                  <a:pt x="127" y="56"/>
                </a:cubicBezTo>
                <a:cubicBezTo>
                  <a:pt x="70" y="197"/>
                  <a:pt x="70" y="197"/>
                  <a:pt x="70" y="197"/>
                </a:cubicBezTo>
                <a:cubicBezTo>
                  <a:pt x="162" y="197"/>
                  <a:pt x="162" y="197"/>
                  <a:pt x="162" y="197"/>
                </a:cubicBezTo>
                <a:cubicBezTo>
                  <a:pt x="176" y="197"/>
                  <a:pt x="190" y="204"/>
                  <a:pt x="190" y="226"/>
                </a:cubicBezTo>
                <a:cubicBezTo>
                  <a:pt x="190" y="254"/>
                  <a:pt x="190" y="254"/>
                  <a:pt x="190" y="254"/>
                </a:cubicBezTo>
                <a:cubicBezTo>
                  <a:pt x="417" y="254"/>
                  <a:pt x="417" y="254"/>
                  <a:pt x="417" y="254"/>
                </a:cubicBezTo>
                <a:cubicBezTo>
                  <a:pt x="417" y="226"/>
                  <a:pt x="417" y="226"/>
                  <a:pt x="417" y="226"/>
                </a:cubicBezTo>
                <a:cubicBezTo>
                  <a:pt x="417" y="204"/>
                  <a:pt x="431" y="197"/>
                  <a:pt x="445" y="197"/>
                </a:cubicBezTo>
                <a:cubicBezTo>
                  <a:pt x="537" y="197"/>
                  <a:pt x="537" y="197"/>
                  <a:pt x="537" y="197"/>
                </a:cubicBezTo>
                <a:lnTo>
                  <a:pt x="480" y="56"/>
                </a:lnTo>
                <a:close/>
              </a:path>
            </a:pathLst>
          </a:custGeom>
          <a:solidFill>
            <a:schemeClr val="tx1"/>
          </a:solidFill>
          <a:ln>
            <a:noFill/>
          </a:ln>
          <a:effectLst/>
        </p:spPr>
        <p:txBody>
          <a:bodyPr wrap="none" anchor="ctr"/>
          <a:lstStyle/>
          <a:p>
            <a:endParaRPr lang="en-US"/>
          </a:p>
        </p:txBody>
      </p:sp>
      <p:sp>
        <p:nvSpPr>
          <p:cNvPr id="39" name="Freeform 102"/>
          <p:cNvSpPr>
            <a:spLocks noChangeArrowheads="1"/>
          </p:cNvSpPr>
          <p:nvPr/>
        </p:nvSpPr>
        <p:spPr bwMode="auto">
          <a:xfrm>
            <a:off x="8239259" y="3939697"/>
            <a:ext cx="335530" cy="209706"/>
          </a:xfrm>
          <a:custGeom>
            <a:avLst/>
            <a:gdLst>
              <a:gd name="T0" fmla="*/ 205475 w 601"/>
              <a:gd name="T1" fmla="*/ 134577 h 375"/>
              <a:gd name="T2" fmla="*/ 195416 w 601"/>
              <a:gd name="T3" fmla="*/ 116945 h 375"/>
              <a:gd name="T4" fmla="*/ 195416 w 601"/>
              <a:gd name="T5" fmla="*/ 76284 h 375"/>
              <a:gd name="T6" fmla="*/ 195416 w 601"/>
              <a:gd name="T7" fmla="*/ 50736 h 375"/>
              <a:gd name="T8" fmla="*/ 195416 w 601"/>
              <a:gd name="T9" fmla="*/ 10075 h 375"/>
              <a:gd name="T10" fmla="*/ 215533 w 601"/>
              <a:gd name="T11" fmla="*/ 10075 h 375"/>
              <a:gd name="T12" fmla="*/ 215533 w 601"/>
              <a:gd name="T13" fmla="*/ 50736 h 375"/>
              <a:gd name="T14" fmla="*/ 215533 w 601"/>
              <a:gd name="T15" fmla="*/ 76284 h 375"/>
              <a:gd name="T16" fmla="*/ 215533 w 601"/>
              <a:gd name="T17" fmla="*/ 116945 h 375"/>
              <a:gd name="T18" fmla="*/ 205475 w 601"/>
              <a:gd name="T19" fmla="*/ 134577 h 375"/>
              <a:gd name="T20" fmla="*/ 174941 w 601"/>
              <a:gd name="T21" fmla="*/ 114427 h 375"/>
              <a:gd name="T22" fmla="*/ 164883 w 601"/>
              <a:gd name="T23" fmla="*/ 96435 h 375"/>
              <a:gd name="T24" fmla="*/ 164883 w 601"/>
              <a:gd name="T25" fmla="*/ 30586 h 375"/>
              <a:gd name="T26" fmla="*/ 184999 w 601"/>
              <a:gd name="T27" fmla="*/ 30586 h 375"/>
              <a:gd name="T28" fmla="*/ 184999 w 601"/>
              <a:gd name="T29" fmla="*/ 96435 h 375"/>
              <a:gd name="T30" fmla="*/ 174941 w 601"/>
              <a:gd name="T31" fmla="*/ 114427 h 375"/>
              <a:gd name="T32" fmla="*/ 144407 w 601"/>
              <a:gd name="T33" fmla="*/ 114427 h 375"/>
              <a:gd name="T34" fmla="*/ 60708 w 601"/>
              <a:gd name="T35" fmla="*/ 104351 h 375"/>
              <a:gd name="T36" fmla="*/ 70767 w 601"/>
              <a:gd name="T37" fmla="*/ 20151 h 375"/>
              <a:gd name="T38" fmla="*/ 154824 w 601"/>
              <a:gd name="T39" fmla="*/ 30586 h 375"/>
              <a:gd name="T40" fmla="*/ 144407 w 601"/>
              <a:gd name="T41" fmla="*/ 114427 h 375"/>
              <a:gd name="T42" fmla="*/ 134349 w 601"/>
              <a:gd name="T43" fmla="*/ 40661 h 375"/>
              <a:gd name="T44" fmla="*/ 81184 w 601"/>
              <a:gd name="T45" fmla="*/ 93916 h 375"/>
              <a:gd name="T46" fmla="*/ 134349 w 601"/>
              <a:gd name="T47" fmla="*/ 40661 h 375"/>
              <a:gd name="T48" fmla="*/ 40592 w 601"/>
              <a:gd name="T49" fmla="*/ 114427 h 375"/>
              <a:gd name="T50" fmla="*/ 30175 w 601"/>
              <a:gd name="T51" fmla="*/ 96435 h 375"/>
              <a:gd name="T52" fmla="*/ 30175 w 601"/>
              <a:gd name="T53" fmla="*/ 30586 h 375"/>
              <a:gd name="T54" fmla="*/ 50650 w 601"/>
              <a:gd name="T55" fmla="*/ 30586 h 375"/>
              <a:gd name="T56" fmla="*/ 50650 w 601"/>
              <a:gd name="T57" fmla="*/ 96435 h 375"/>
              <a:gd name="T58" fmla="*/ 40592 w 601"/>
              <a:gd name="T59" fmla="*/ 114427 h 375"/>
              <a:gd name="T60" fmla="*/ 10058 w 601"/>
              <a:gd name="T61" fmla="*/ 134577 h 375"/>
              <a:gd name="T62" fmla="*/ 0 w 601"/>
              <a:gd name="T63" fmla="*/ 116945 h 375"/>
              <a:gd name="T64" fmla="*/ 0 w 601"/>
              <a:gd name="T65" fmla="*/ 76284 h 375"/>
              <a:gd name="T66" fmla="*/ 0 w 601"/>
              <a:gd name="T67" fmla="*/ 50736 h 375"/>
              <a:gd name="T68" fmla="*/ 0 w 601"/>
              <a:gd name="T69" fmla="*/ 10075 h 375"/>
              <a:gd name="T70" fmla="*/ 20116 w 601"/>
              <a:gd name="T71" fmla="*/ 10075 h 375"/>
              <a:gd name="T72" fmla="*/ 20116 w 601"/>
              <a:gd name="T73" fmla="*/ 50736 h 375"/>
              <a:gd name="T74" fmla="*/ 20116 w 601"/>
              <a:gd name="T75" fmla="*/ 76284 h 375"/>
              <a:gd name="T76" fmla="*/ 20116 w 601"/>
              <a:gd name="T77" fmla="*/ 116945 h 375"/>
              <a:gd name="T78" fmla="*/ 10058 w 601"/>
              <a:gd name="T79" fmla="*/ 134577 h 3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1" h="375">
                <a:moveTo>
                  <a:pt x="572" y="374"/>
                </a:moveTo>
                <a:lnTo>
                  <a:pt x="572" y="374"/>
                </a:lnTo>
                <a:cubicBezTo>
                  <a:pt x="558" y="374"/>
                  <a:pt x="544" y="360"/>
                  <a:pt x="544" y="346"/>
                </a:cubicBezTo>
                <a:cubicBezTo>
                  <a:pt x="544" y="325"/>
                  <a:pt x="544" y="325"/>
                  <a:pt x="544" y="325"/>
                </a:cubicBezTo>
                <a:cubicBezTo>
                  <a:pt x="544" y="233"/>
                  <a:pt x="544" y="233"/>
                  <a:pt x="544" y="233"/>
                </a:cubicBezTo>
                <a:cubicBezTo>
                  <a:pt x="544" y="212"/>
                  <a:pt x="544" y="212"/>
                  <a:pt x="544" y="212"/>
                </a:cubicBezTo>
                <a:cubicBezTo>
                  <a:pt x="544" y="155"/>
                  <a:pt x="544" y="155"/>
                  <a:pt x="544" y="155"/>
                </a:cubicBezTo>
                <a:cubicBezTo>
                  <a:pt x="544" y="141"/>
                  <a:pt x="544" y="141"/>
                  <a:pt x="544" y="141"/>
                </a:cubicBezTo>
                <a:cubicBezTo>
                  <a:pt x="544" y="42"/>
                  <a:pt x="544" y="42"/>
                  <a:pt x="544" y="42"/>
                </a:cubicBezTo>
                <a:cubicBezTo>
                  <a:pt x="544" y="28"/>
                  <a:pt x="544" y="28"/>
                  <a:pt x="544" y="28"/>
                </a:cubicBezTo>
                <a:cubicBezTo>
                  <a:pt x="544" y="7"/>
                  <a:pt x="558" y="0"/>
                  <a:pt x="572" y="0"/>
                </a:cubicBezTo>
                <a:cubicBezTo>
                  <a:pt x="593" y="0"/>
                  <a:pt x="600" y="7"/>
                  <a:pt x="600" y="28"/>
                </a:cubicBezTo>
                <a:cubicBezTo>
                  <a:pt x="600" y="42"/>
                  <a:pt x="600" y="42"/>
                  <a:pt x="600" y="42"/>
                </a:cubicBezTo>
                <a:cubicBezTo>
                  <a:pt x="600" y="141"/>
                  <a:pt x="600" y="141"/>
                  <a:pt x="600" y="141"/>
                </a:cubicBezTo>
                <a:cubicBezTo>
                  <a:pt x="600" y="155"/>
                  <a:pt x="600" y="155"/>
                  <a:pt x="600" y="155"/>
                </a:cubicBezTo>
                <a:cubicBezTo>
                  <a:pt x="600" y="212"/>
                  <a:pt x="600" y="212"/>
                  <a:pt x="600" y="212"/>
                </a:cubicBezTo>
                <a:cubicBezTo>
                  <a:pt x="600" y="233"/>
                  <a:pt x="600" y="233"/>
                  <a:pt x="600" y="233"/>
                </a:cubicBezTo>
                <a:cubicBezTo>
                  <a:pt x="600" y="325"/>
                  <a:pt x="600" y="325"/>
                  <a:pt x="600" y="325"/>
                </a:cubicBezTo>
                <a:cubicBezTo>
                  <a:pt x="600" y="346"/>
                  <a:pt x="600" y="346"/>
                  <a:pt x="600" y="346"/>
                </a:cubicBezTo>
                <a:cubicBezTo>
                  <a:pt x="600" y="360"/>
                  <a:pt x="593" y="374"/>
                  <a:pt x="572" y="374"/>
                </a:cubicBezTo>
                <a:close/>
                <a:moveTo>
                  <a:pt x="487" y="318"/>
                </a:moveTo>
                <a:lnTo>
                  <a:pt x="487" y="318"/>
                </a:lnTo>
                <a:cubicBezTo>
                  <a:pt x="473" y="318"/>
                  <a:pt x="459" y="304"/>
                  <a:pt x="459" y="290"/>
                </a:cubicBezTo>
                <a:cubicBezTo>
                  <a:pt x="459" y="268"/>
                  <a:pt x="459" y="268"/>
                  <a:pt x="459" y="268"/>
                </a:cubicBezTo>
                <a:cubicBezTo>
                  <a:pt x="459" y="99"/>
                  <a:pt x="459" y="99"/>
                  <a:pt x="459" y="99"/>
                </a:cubicBezTo>
                <a:cubicBezTo>
                  <a:pt x="459" y="85"/>
                  <a:pt x="459" y="85"/>
                  <a:pt x="459" y="85"/>
                </a:cubicBezTo>
                <a:cubicBezTo>
                  <a:pt x="459" y="63"/>
                  <a:pt x="473" y="56"/>
                  <a:pt x="487" y="56"/>
                </a:cubicBezTo>
                <a:cubicBezTo>
                  <a:pt x="508" y="56"/>
                  <a:pt x="515" y="63"/>
                  <a:pt x="515" y="85"/>
                </a:cubicBezTo>
                <a:cubicBezTo>
                  <a:pt x="515" y="99"/>
                  <a:pt x="515" y="99"/>
                  <a:pt x="515" y="99"/>
                </a:cubicBezTo>
                <a:cubicBezTo>
                  <a:pt x="515" y="268"/>
                  <a:pt x="515" y="268"/>
                  <a:pt x="515" y="268"/>
                </a:cubicBezTo>
                <a:cubicBezTo>
                  <a:pt x="515" y="290"/>
                  <a:pt x="515" y="290"/>
                  <a:pt x="515" y="290"/>
                </a:cubicBezTo>
                <a:cubicBezTo>
                  <a:pt x="515" y="304"/>
                  <a:pt x="508" y="318"/>
                  <a:pt x="487" y="318"/>
                </a:cubicBezTo>
                <a:close/>
                <a:moveTo>
                  <a:pt x="402" y="318"/>
                </a:moveTo>
                <a:lnTo>
                  <a:pt x="402" y="318"/>
                </a:lnTo>
                <a:cubicBezTo>
                  <a:pt x="197" y="318"/>
                  <a:pt x="197" y="318"/>
                  <a:pt x="197" y="318"/>
                </a:cubicBezTo>
                <a:cubicBezTo>
                  <a:pt x="183" y="318"/>
                  <a:pt x="169" y="304"/>
                  <a:pt x="169" y="290"/>
                </a:cubicBezTo>
                <a:cubicBezTo>
                  <a:pt x="169" y="85"/>
                  <a:pt x="169" y="85"/>
                  <a:pt x="169" y="85"/>
                </a:cubicBezTo>
                <a:cubicBezTo>
                  <a:pt x="169" y="63"/>
                  <a:pt x="183" y="56"/>
                  <a:pt x="197" y="56"/>
                </a:cubicBezTo>
                <a:cubicBezTo>
                  <a:pt x="402" y="56"/>
                  <a:pt x="402" y="56"/>
                  <a:pt x="402" y="56"/>
                </a:cubicBezTo>
                <a:cubicBezTo>
                  <a:pt x="424" y="56"/>
                  <a:pt x="431" y="63"/>
                  <a:pt x="431" y="85"/>
                </a:cubicBezTo>
                <a:cubicBezTo>
                  <a:pt x="431" y="290"/>
                  <a:pt x="431" y="290"/>
                  <a:pt x="431" y="290"/>
                </a:cubicBezTo>
                <a:cubicBezTo>
                  <a:pt x="431" y="304"/>
                  <a:pt x="424" y="318"/>
                  <a:pt x="402" y="318"/>
                </a:cubicBezTo>
                <a:close/>
                <a:moveTo>
                  <a:pt x="374" y="113"/>
                </a:moveTo>
                <a:lnTo>
                  <a:pt x="374" y="113"/>
                </a:lnTo>
                <a:cubicBezTo>
                  <a:pt x="226" y="113"/>
                  <a:pt x="226" y="113"/>
                  <a:pt x="226" y="113"/>
                </a:cubicBezTo>
                <a:cubicBezTo>
                  <a:pt x="226" y="261"/>
                  <a:pt x="226" y="261"/>
                  <a:pt x="226" y="261"/>
                </a:cubicBezTo>
                <a:cubicBezTo>
                  <a:pt x="374" y="261"/>
                  <a:pt x="374" y="261"/>
                  <a:pt x="374" y="261"/>
                </a:cubicBezTo>
                <a:lnTo>
                  <a:pt x="374" y="113"/>
                </a:lnTo>
                <a:close/>
                <a:moveTo>
                  <a:pt x="113" y="318"/>
                </a:moveTo>
                <a:lnTo>
                  <a:pt x="113" y="318"/>
                </a:lnTo>
                <a:cubicBezTo>
                  <a:pt x="99" y="318"/>
                  <a:pt x="84" y="304"/>
                  <a:pt x="84" y="290"/>
                </a:cubicBezTo>
                <a:cubicBezTo>
                  <a:pt x="84" y="268"/>
                  <a:pt x="84" y="268"/>
                  <a:pt x="84" y="268"/>
                </a:cubicBezTo>
                <a:cubicBezTo>
                  <a:pt x="84" y="99"/>
                  <a:pt x="84" y="99"/>
                  <a:pt x="84" y="99"/>
                </a:cubicBezTo>
                <a:cubicBezTo>
                  <a:pt x="84" y="85"/>
                  <a:pt x="84" y="85"/>
                  <a:pt x="84" y="85"/>
                </a:cubicBezTo>
                <a:cubicBezTo>
                  <a:pt x="84" y="63"/>
                  <a:pt x="99" y="56"/>
                  <a:pt x="113" y="56"/>
                </a:cubicBezTo>
                <a:cubicBezTo>
                  <a:pt x="127" y="56"/>
                  <a:pt x="141" y="63"/>
                  <a:pt x="141" y="85"/>
                </a:cubicBezTo>
                <a:cubicBezTo>
                  <a:pt x="141" y="99"/>
                  <a:pt x="141" y="99"/>
                  <a:pt x="141" y="99"/>
                </a:cubicBezTo>
                <a:cubicBezTo>
                  <a:pt x="141" y="268"/>
                  <a:pt x="141" y="268"/>
                  <a:pt x="141" y="268"/>
                </a:cubicBezTo>
                <a:cubicBezTo>
                  <a:pt x="141" y="290"/>
                  <a:pt x="141" y="290"/>
                  <a:pt x="141" y="290"/>
                </a:cubicBezTo>
                <a:cubicBezTo>
                  <a:pt x="141" y="304"/>
                  <a:pt x="127" y="318"/>
                  <a:pt x="113" y="318"/>
                </a:cubicBezTo>
                <a:close/>
                <a:moveTo>
                  <a:pt x="28" y="374"/>
                </a:moveTo>
                <a:lnTo>
                  <a:pt x="28" y="374"/>
                </a:lnTo>
                <a:cubicBezTo>
                  <a:pt x="14" y="374"/>
                  <a:pt x="0" y="360"/>
                  <a:pt x="0" y="346"/>
                </a:cubicBezTo>
                <a:cubicBezTo>
                  <a:pt x="0" y="325"/>
                  <a:pt x="0" y="325"/>
                  <a:pt x="0" y="325"/>
                </a:cubicBezTo>
                <a:cubicBezTo>
                  <a:pt x="0" y="233"/>
                  <a:pt x="0" y="233"/>
                  <a:pt x="0" y="233"/>
                </a:cubicBezTo>
                <a:cubicBezTo>
                  <a:pt x="0" y="212"/>
                  <a:pt x="0" y="212"/>
                  <a:pt x="0" y="212"/>
                </a:cubicBezTo>
                <a:cubicBezTo>
                  <a:pt x="0" y="155"/>
                  <a:pt x="0" y="155"/>
                  <a:pt x="0" y="155"/>
                </a:cubicBezTo>
                <a:cubicBezTo>
                  <a:pt x="0" y="141"/>
                  <a:pt x="0" y="141"/>
                  <a:pt x="0" y="141"/>
                </a:cubicBezTo>
                <a:cubicBezTo>
                  <a:pt x="0" y="42"/>
                  <a:pt x="0" y="42"/>
                  <a:pt x="0" y="42"/>
                </a:cubicBezTo>
                <a:cubicBezTo>
                  <a:pt x="0" y="28"/>
                  <a:pt x="0" y="28"/>
                  <a:pt x="0" y="28"/>
                </a:cubicBezTo>
                <a:cubicBezTo>
                  <a:pt x="0" y="7"/>
                  <a:pt x="14" y="0"/>
                  <a:pt x="28" y="0"/>
                </a:cubicBezTo>
                <a:cubicBezTo>
                  <a:pt x="42" y="0"/>
                  <a:pt x="56" y="7"/>
                  <a:pt x="56" y="28"/>
                </a:cubicBezTo>
                <a:cubicBezTo>
                  <a:pt x="56" y="42"/>
                  <a:pt x="56" y="42"/>
                  <a:pt x="56" y="42"/>
                </a:cubicBezTo>
                <a:cubicBezTo>
                  <a:pt x="56" y="141"/>
                  <a:pt x="56" y="141"/>
                  <a:pt x="56" y="141"/>
                </a:cubicBezTo>
                <a:cubicBezTo>
                  <a:pt x="56" y="155"/>
                  <a:pt x="56" y="155"/>
                  <a:pt x="56" y="155"/>
                </a:cubicBezTo>
                <a:cubicBezTo>
                  <a:pt x="56" y="212"/>
                  <a:pt x="56" y="212"/>
                  <a:pt x="56" y="212"/>
                </a:cubicBezTo>
                <a:cubicBezTo>
                  <a:pt x="56" y="233"/>
                  <a:pt x="56" y="233"/>
                  <a:pt x="56" y="233"/>
                </a:cubicBezTo>
                <a:cubicBezTo>
                  <a:pt x="56" y="325"/>
                  <a:pt x="56" y="325"/>
                  <a:pt x="56" y="325"/>
                </a:cubicBezTo>
                <a:cubicBezTo>
                  <a:pt x="56" y="346"/>
                  <a:pt x="56" y="346"/>
                  <a:pt x="56" y="346"/>
                </a:cubicBezTo>
                <a:cubicBezTo>
                  <a:pt x="56" y="360"/>
                  <a:pt x="42" y="374"/>
                  <a:pt x="28" y="374"/>
                </a:cubicBezTo>
                <a:close/>
              </a:path>
            </a:pathLst>
          </a:custGeom>
          <a:solidFill>
            <a:schemeClr val="tx1"/>
          </a:solidFill>
          <a:ln>
            <a:noFill/>
          </a:ln>
          <a:effectLst/>
        </p:spPr>
        <p:txBody>
          <a:bodyPr wrap="none" anchor="ctr"/>
          <a:lstStyle/>
          <a:p>
            <a:endParaRPr lang="en-US"/>
          </a:p>
        </p:txBody>
      </p:sp>
      <p:sp>
        <p:nvSpPr>
          <p:cNvPr id="40" name="Freeform 103"/>
          <p:cNvSpPr>
            <a:spLocks noChangeArrowheads="1"/>
          </p:cNvSpPr>
          <p:nvPr/>
        </p:nvSpPr>
        <p:spPr bwMode="auto">
          <a:xfrm>
            <a:off x="7087038" y="3924894"/>
            <a:ext cx="335530" cy="148028"/>
          </a:xfrm>
          <a:custGeom>
            <a:avLst/>
            <a:gdLst>
              <a:gd name="T0" fmla="*/ 167397 w 601"/>
              <a:gd name="T1" fmla="*/ 94888 h 263"/>
              <a:gd name="T2" fmla="*/ 167397 w 601"/>
              <a:gd name="T3" fmla="*/ 94888 h 263"/>
              <a:gd name="T4" fmla="*/ 45621 w 601"/>
              <a:gd name="T5" fmla="*/ 94888 h 263"/>
              <a:gd name="T6" fmla="*/ 0 w 601"/>
              <a:gd name="T7" fmla="*/ 45995 h 263"/>
              <a:gd name="T8" fmla="*/ 45621 w 601"/>
              <a:gd name="T9" fmla="*/ 0 h 263"/>
              <a:gd name="T10" fmla="*/ 93757 w 601"/>
              <a:gd name="T11" fmla="*/ 45995 h 263"/>
              <a:gd name="T12" fmla="*/ 86213 w 601"/>
              <a:gd name="T13" fmla="*/ 74244 h 263"/>
              <a:gd name="T14" fmla="*/ 129320 w 601"/>
              <a:gd name="T15" fmla="*/ 74244 h 263"/>
              <a:gd name="T16" fmla="*/ 121776 w 601"/>
              <a:gd name="T17" fmla="*/ 45995 h 263"/>
              <a:gd name="T18" fmla="*/ 167397 w 601"/>
              <a:gd name="T19" fmla="*/ 0 h 263"/>
              <a:gd name="T20" fmla="*/ 215533 w 601"/>
              <a:gd name="T21" fmla="*/ 45995 h 263"/>
              <a:gd name="T22" fmla="*/ 167397 w 601"/>
              <a:gd name="T23" fmla="*/ 94888 h 263"/>
              <a:gd name="T24" fmla="*/ 73281 w 601"/>
              <a:gd name="T25" fmla="*/ 45995 h 263"/>
              <a:gd name="T26" fmla="*/ 73281 w 601"/>
              <a:gd name="T27" fmla="*/ 45995 h 263"/>
              <a:gd name="T28" fmla="*/ 45621 w 601"/>
              <a:gd name="T29" fmla="*/ 20644 h 263"/>
              <a:gd name="T30" fmla="*/ 20116 w 601"/>
              <a:gd name="T31" fmla="*/ 45995 h 263"/>
              <a:gd name="T32" fmla="*/ 45621 w 601"/>
              <a:gd name="T33" fmla="*/ 74244 h 263"/>
              <a:gd name="T34" fmla="*/ 73281 w 601"/>
              <a:gd name="T35" fmla="*/ 45995 h 263"/>
              <a:gd name="T36" fmla="*/ 167397 w 601"/>
              <a:gd name="T37" fmla="*/ 20644 h 263"/>
              <a:gd name="T38" fmla="*/ 167397 w 601"/>
              <a:gd name="T39" fmla="*/ 20644 h 263"/>
              <a:gd name="T40" fmla="*/ 141892 w 601"/>
              <a:gd name="T41" fmla="*/ 45995 h 263"/>
              <a:gd name="T42" fmla="*/ 167397 w 601"/>
              <a:gd name="T43" fmla="*/ 74244 h 263"/>
              <a:gd name="T44" fmla="*/ 195416 w 601"/>
              <a:gd name="T45" fmla="*/ 45995 h 263"/>
              <a:gd name="T46" fmla="*/ 167397 w 601"/>
              <a:gd name="T47" fmla="*/ 20644 h 2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1" h="263">
                <a:moveTo>
                  <a:pt x="466" y="262"/>
                </a:moveTo>
                <a:lnTo>
                  <a:pt x="466" y="262"/>
                </a:lnTo>
                <a:cubicBezTo>
                  <a:pt x="127" y="262"/>
                  <a:pt x="127" y="262"/>
                  <a:pt x="127" y="262"/>
                </a:cubicBezTo>
                <a:cubicBezTo>
                  <a:pt x="56" y="262"/>
                  <a:pt x="0" y="205"/>
                  <a:pt x="0" y="127"/>
                </a:cubicBezTo>
                <a:cubicBezTo>
                  <a:pt x="0" y="57"/>
                  <a:pt x="56" y="0"/>
                  <a:pt x="127" y="0"/>
                </a:cubicBezTo>
                <a:cubicBezTo>
                  <a:pt x="204" y="0"/>
                  <a:pt x="261" y="57"/>
                  <a:pt x="261" y="127"/>
                </a:cubicBezTo>
                <a:cubicBezTo>
                  <a:pt x="261" y="156"/>
                  <a:pt x="254" y="184"/>
                  <a:pt x="240" y="205"/>
                </a:cubicBezTo>
                <a:cubicBezTo>
                  <a:pt x="360" y="205"/>
                  <a:pt x="360" y="205"/>
                  <a:pt x="360" y="205"/>
                </a:cubicBezTo>
                <a:cubicBezTo>
                  <a:pt x="346" y="184"/>
                  <a:pt x="339" y="156"/>
                  <a:pt x="339" y="127"/>
                </a:cubicBezTo>
                <a:cubicBezTo>
                  <a:pt x="339" y="57"/>
                  <a:pt x="395" y="0"/>
                  <a:pt x="466" y="0"/>
                </a:cubicBezTo>
                <a:cubicBezTo>
                  <a:pt x="544" y="0"/>
                  <a:pt x="600" y="57"/>
                  <a:pt x="600" y="127"/>
                </a:cubicBezTo>
                <a:cubicBezTo>
                  <a:pt x="600" y="205"/>
                  <a:pt x="544" y="262"/>
                  <a:pt x="466" y="262"/>
                </a:cubicBezTo>
                <a:close/>
                <a:moveTo>
                  <a:pt x="204" y="127"/>
                </a:moveTo>
                <a:lnTo>
                  <a:pt x="204" y="127"/>
                </a:lnTo>
                <a:cubicBezTo>
                  <a:pt x="204" y="85"/>
                  <a:pt x="169" y="57"/>
                  <a:pt x="127" y="57"/>
                </a:cubicBezTo>
                <a:cubicBezTo>
                  <a:pt x="84" y="57"/>
                  <a:pt x="56" y="85"/>
                  <a:pt x="56" y="127"/>
                </a:cubicBezTo>
                <a:cubicBezTo>
                  <a:pt x="56" y="170"/>
                  <a:pt x="84" y="205"/>
                  <a:pt x="127" y="205"/>
                </a:cubicBezTo>
                <a:cubicBezTo>
                  <a:pt x="169" y="205"/>
                  <a:pt x="204" y="170"/>
                  <a:pt x="204" y="127"/>
                </a:cubicBezTo>
                <a:close/>
                <a:moveTo>
                  <a:pt x="466" y="57"/>
                </a:moveTo>
                <a:lnTo>
                  <a:pt x="466" y="57"/>
                </a:lnTo>
                <a:cubicBezTo>
                  <a:pt x="424" y="57"/>
                  <a:pt x="395" y="85"/>
                  <a:pt x="395" y="127"/>
                </a:cubicBezTo>
                <a:cubicBezTo>
                  <a:pt x="395" y="170"/>
                  <a:pt x="424" y="205"/>
                  <a:pt x="466" y="205"/>
                </a:cubicBezTo>
                <a:cubicBezTo>
                  <a:pt x="508" y="205"/>
                  <a:pt x="544" y="170"/>
                  <a:pt x="544" y="127"/>
                </a:cubicBezTo>
                <a:cubicBezTo>
                  <a:pt x="544" y="85"/>
                  <a:pt x="508" y="57"/>
                  <a:pt x="466" y="57"/>
                </a:cubicBezTo>
                <a:close/>
              </a:path>
            </a:pathLst>
          </a:custGeom>
          <a:solidFill>
            <a:schemeClr val="tx1"/>
          </a:solidFill>
          <a:ln>
            <a:noFill/>
          </a:ln>
          <a:effectLst/>
        </p:spPr>
        <p:txBody>
          <a:bodyPr wrap="none" anchor="ctr"/>
          <a:lstStyle/>
          <a:p>
            <a:endParaRPr lang="en-US"/>
          </a:p>
        </p:txBody>
      </p:sp>
      <p:sp>
        <p:nvSpPr>
          <p:cNvPr id="41" name="Freeform 104"/>
          <p:cNvSpPr>
            <a:spLocks noChangeArrowheads="1"/>
          </p:cNvSpPr>
          <p:nvPr/>
        </p:nvSpPr>
        <p:spPr bwMode="auto">
          <a:xfrm>
            <a:off x="5927449" y="3882954"/>
            <a:ext cx="340465" cy="234377"/>
          </a:xfrm>
          <a:custGeom>
            <a:avLst/>
            <a:gdLst>
              <a:gd name="T0" fmla="*/ 208635 w 609"/>
              <a:gd name="T1" fmla="*/ 150451 h 418"/>
              <a:gd name="T2" fmla="*/ 208635 w 609"/>
              <a:gd name="T3" fmla="*/ 150451 h 418"/>
              <a:gd name="T4" fmla="*/ 10432 w 609"/>
              <a:gd name="T5" fmla="*/ 150451 h 418"/>
              <a:gd name="T6" fmla="*/ 0 w 609"/>
              <a:gd name="T7" fmla="*/ 139988 h 418"/>
              <a:gd name="T8" fmla="*/ 0 w 609"/>
              <a:gd name="T9" fmla="*/ 60974 h 418"/>
              <a:gd name="T10" fmla="*/ 218707 w 609"/>
              <a:gd name="T11" fmla="*/ 60974 h 418"/>
              <a:gd name="T12" fmla="*/ 218707 w 609"/>
              <a:gd name="T13" fmla="*/ 139988 h 418"/>
              <a:gd name="T14" fmla="*/ 208635 w 609"/>
              <a:gd name="T15" fmla="*/ 150451 h 418"/>
              <a:gd name="T16" fmla="*/ 20504 w 609"/>
              <a:gd name="T17" fmla="*/ 129886 h 418"/>
              <a:gd name="T18" fmla="*/ 20504 w 609"/>
              <a:gd name="T19" fmla="*/ 129886 h 418"/>
              <a:gd name="T20" fmla="*/ 61152 w 609"/>
              <a:gd name="T21" fmla="*/ 129886 h 418"/>
              <a:gd name="T22" fmla="*/ 61152 w 609"/>
              <a:gd name="T23" fmla="*/ 119784 h 418"/>
              <a:gd name="T24" fmla="*/ 20504 w 609"/>
              <a:gd name="T25" fmla="*/ 119784 h 418"/>
              <a:gd name="T26" fmla="*/ 20504 w 609"/>
              <a:gd name="T27" fmla="*/ 129886 h 418"/>
              <a:gd name="T28" fmla="*/ 122303 w 609"/>
              <a:gd name="T29" fmla="*/ 99218 h 418"/>
              <a:gd name="T30" fmla="*/ 122303 w 609"/>
              <a:gd name="T31" fmla="*/ 99218 h 418"/>
              <a:gd name="T32" fmla="*/ 20504 w 609"/>
              <a:gd name="T33" fmla="*/ 99218 h 418"/>
              <a:gd name="T34" fmla="*/ 20504 w 609"/>
              <a:gd name="T35" fmla="*/ 109681 h 418"/>
              <a:gd name="T36" fmla="*/ 122303 w 609"/>
              <a:gd name="T37" fmla="*/ 109681 h 418"/>
              <a:gd name="T38" fmla="*/ 122303 w 609"/>
              <a:gd name="T39" fmla="*/ 99218 h 418"/>
              <a:gd name="T40" fmla="*/ 0 w 609"/>
              <a:gd name="T41" fmla="*/ 10102 h 418"/>
              <a:gd name="T42" fmla="*/ 0 w 609"/>
              <a:gd name="T43" fmla="*/ 10102 h 418"/>
              <a:gd name="T44" fmla="*/ 10432 w 609"/>
              <a:gd name="T45" fmla="*/ 0 h 418"/>
              <a:gd name="T46" fmla="*/ 208635 w 609"/>
              <a:gd name="T47" fmla="*/ 0 h 418"/>
              <a:gd name="T48" fmla="*/ 218707 w 609"/>
              <a:gd name="T49" fmla="*/ 10102 h 418"/>
              <a:gd name="T50" fmla="*/ 218707 w 609"/>
              <a:gd name="T51" fmla="*/ 40770 h 418"/>
              <a:gd name="T52" fmla="*/ 0 w 609"/>
              <a:gd name="T53" fmla="*/ 40770 h 418"/>
              <a:gd name="T54" fmla="*/ 0 w 609"/>
              <a:gd name="T55" fmla="*/ 10102 h 4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418">
                <a:moveTo>
                  <a:pt x="580" y="417"/>
                </a:moveTo>
                <a:lnTo>
                  <a:pt x="580" y="417"/>
                </a:lnTo>
                <a:cubicBezTo>
                  <a:pt x="29" y="417"/>
                  <a:pt x="29" y="417"/>
                  <a:pt x="29" y="417"/>
                </a:cubicBezTo>
                <a:cubicBezTo>
                  <a:pt x="15" y="417"/>
                  <a:pt x="0" y="402"/>
                  <a:pt x="0" y="388"/>
                </a:cubicBezTo>
                <a:cubicBezTo>
                  <a:pt x="0" y="169"/>
                  <a:pt x="0" y="169"/>
                  <a:pt x="0" y="169"/>
                </a:cubicBezTo>
                <a:cubicBezTo>
                  <a:pt x="608" y="169"/>
                  <a:pt x="608" y="169"/>
                  <a:pt x="608" y="169"/>
                </a:cubicBezTo>
                <a:cubicBezTo>
                  <a:pt x="608" y="388"/>
                  <a:pt x="608" y="388"/>
                  <a:pt x="608" y="388"/>
                </a:cubicBezTo>
                <a:cubicBezTo>
                  <a:pt x="608" y="402"/>
                  <a:pt x="594" y="417"/>
                  <a:pt x="580" y="417"/>
                </a:cubicBezTo>
                <a:close/>
                <a:moveTo>
                  <a:pt x="57" y="360"/>
                </a:moveTo>
                <a:lnTo>
                  <a:pt x="57" y="360"/>
                </a:lnTo>
                <a:cubicBezTo>
                  <a:pt x="170" y="360"/>
                  <a:pt x="170" y="360"/>
                  <a:pt x="170" y="360"/>
                </a:cubicBezTo>
                <a:cubicBezTo>
                  <a:pt x="170" y="332"/>
                  <a:pt x="170" y="332"/>
                  <a:pt x="170" y="332"/>
                </a:cubicBezTo>
                <a:cubicBezTo>
                  <a:pt x="57" y="332"/>
                  <a:pt x="57" y="332"/>
                  <a:pt x="57" y="332"/>
                </a:cubicBezTo>
                <a:lnTo>
                  <a:pt x="57" y="360"/>
                </a:lnTo>
                <a:close/>
                <a:moveTo>
                  <a:pt x="340" y="275"/>
                </a:moveTo>
                <a:lnTo>
                  <a:pt x="340" y="275"/>
                </a:lnTo>
                <a:cubicBezTo>
                  <a:pt x="57" y="275"/>
                  <a:pt x="57" y="275"/>
                  <a:pt x="57" y="275"/>
                </a:cubicBezTo>
                <a:cubicBezTo>
                  <a:pt x="57" y="304"/>
                  <a:pt x="57" y="304"/>
                  <a:pt x="57" y="304"/>
                </a:cubicBezTo>
                <a:cubicBezTo>
                  <a:pt x="340" y="304"/>
                  <a:pt x="340" y="304"/>
                  <a:pt x="340" y="304"/>
                </a:cubicBezTo>
                <a:lnTo>
                  <a:pt x="340" y="275"/>
                </a:lnTo>
                <a:close/>
                <a:moveTo>
                  <a:pt x="0" y="28"/>
                </a:moveTo>
                <a:lnTo>
                  <a:pt x="0" y="28"/>
                </a:lnTo>
                <a:cubicBezTo>
                  <a:pt x="0" y="14"/>
                  <a:pt x="15" y="0"/>
                  <a:pt x="29" y="0"/>
                </a:cubicBezTo>
                <a:cubicBezTo>
                  <a:pt x="580" y="0"/>
                  <a:pt x="580" y="0"/>
                  <a:pt x="580" y="0"/>
                </a:cubicBezTo>
                <a:cubicBezTo>
                  <a:pt x="594" y="0"/>
                  <a:pt x="608" y="14"/>
                  <a:pt x="608" y="28"/>
                </a:cubicBezTo>
                <a:cubicBezTo>
                  <a:pt x="608" y="113"/>
                  <a:pt x="608" y="113"/>
                  <a:pt x="608" y="113"/>
                </a:cubicBezTo>
                <a:cubicBezTo>
                  <a:pt x="0" y="113"/>
                  <a:pt x="0" y="113"/>
                  <a:pt x="0" y="113"/>
                </a:cubicBezTo>
                <a:lnTo>
                  <a:pt x="0" y="28"/>
                </a:lnTo>
                <a:close/>
              </a:path>
            </a:pathLst>
          </a:custGeom>
          <a:solidFill>
            <a:schemeClr val="tx1"/>
          </a:solidFill>
          <a:ln>
            <a:noFill/>
          </a:ln>
          <a:effectLst/>
        </p:spPr>
        <p:txBody>
          <a:bodyPr wrap="none" anchor="ctr"/>
          <a:lstStyle/>
          <a:p>
            <a:endParaRPr lang="en-US"/>
          </a:p>
        </p:txBody>
      </p:sp>
      <p:sp>
        <p:nvSpPr>
          <p:cNvPr id="42" name="Freeform 105"/>
          <p:cNvSpPr>
            <a:spLocks noChangeArrowheads="1"/>
          </p:cNvSpPr>
          <p:nvPr/>
        </p:nvSpPr>
        <p:spPr bwMode="auto">
          <a:xfrm>
            <a:off x="4769386" y="3843395"/>
            <a:ext cx="337997" cy="320728"/>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chemeClr val="tx1"/>
          </a:solidFill>
          <a:ln>
            <a:noFill/>
          </a:ln>
          <a:effectLst/>
        </p:spPr>
        <p:txBody>
          <a:bodyPr wrap="none" anchor="ctr"/>
          <a:lstStyle/>
          <a:p>
            <a:endParaRPr lang="en-US"/>
          </a:p>
        </p:txBody>
      </p:sp>
      <p:sp>
        <p:nvSpPr>
          <p:cNvPr id="43" name="Freeform 106"/>
          <p:cNvSpPr>
            <a:spLocks noChangeArrowheads="1"/>
          </p:cNvSpPr>
          <p:nvPr/>
        </p:nvSpPr>
        <p:spPr bwMode="auto">
          <a:xfrm>
            <a:off x="3616584" y="3863216"/>
            <a:ext cx="337998" cy="305925"/>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tx1"/>
          </a:solidFill>
          <a:ln>
            <a:noFill/>
          </a:ln>
          <a:effectLst/>
        </p:spPr>
        <p:txBody>
          <a:bodyPr wrap="none" anchor="ctr"/>
          <a:lstStyle/>
          <a:p>
            <a:endParaRPr lang="en-US"/>
          </a:p>
        </p:txBody>
      </p:sp>
      <p:sp>
        <p:nvSpPr>
          <p:cNvPr id="44" name="Freeform 107"/>
          <p:cNvSpPr>
            <a:spLocks noChangeArrowheads="1"/>
          </p:cNvSpPr>
          <p:nvPr/>
        </p:nvSpPr>
        <p:spPr bwMode="auto">
          <a:xfrm>
            <a:off x="2502949" y="3946228"/>
            <a:ext cx="261516" cy="286188"/>
          </a:xfrm>
          <a:custGeom>
            <a:avLst/>
            <a:gdLst>
              <a:gd name="T0" fmla="*/ 165386 w 467"/>
              <a:gd name="T1" fmla="*/ 89186 h 510"/>
              <a:gd name="T2" fmla="*/ 165386 w 467"/>
              <a:gd name="T3" fmla="*/ 89186 h 510"/>
              <a:gd name="T4" fmla="*/ 165386 w 467"/>
              <a:gd name="T5" fmla="*/ 89186 h 510"/>
              <a:gd name="T6" fmla="*/ 165386 w 467"/>
              <a:gd name="T7" fmla="*/ 89186 h 510"/>
              <a:gd name="T8" fmla="*/ 83954 w 467"/>
              <a:gd name="T9" fmla="*/ 10110 h 510"/>
              <a:gd name="T10" fmla="*/ 22700 w 467"/>
              <a:gd name="T11" fmla="*/ 10110 h 510"/>
              <a:gd name="T12" fmla="*/ 10089 w 467"/>
              <a:gd name="T13" fmla="*/ 10110 h 510"/>
              <a:gd name="T14" fmla="*/ 20178 w 467"/>
              <a:gd name="T15" fmla="*/ 0 h 510"/>
              <a:gd name="T16" fmla="*/ 20178 w 467"/>
              <a:gd name="T17" fmla="*/ 0 h 510"/>
              <a:gd name="T18" fmla="*/ 83954 w 467"/>
              <a:gd name="T19" fmla="*/ 0 h 510"/>
              <a:gd name="T20" fmla="*/ 83954 w 467"/>
              <a:gd name="T21" fmla="*/ 0 h 510"/>
              <a:gd name="T22" fmla="*/ 83954 w 467"/>
              <a:gd name="T23" fmla="*/ 0 h 510"/>
              <a:gd name="T24" fmla="*/ 91521 w 467"/>
              <a:gd name="T25" fmla="*/ 5055 h 510"/>
              <a:gd name="T26" fmla="*/ 147731 w 467"/>
              <a:gd name="T27" fmla="*/ 58856 h 510"/>
              <a:gd name="T28" fmla="*/ 147731 w 467"/>
              <a:gd name="T29" fmla="*/ 58856 h 510"/>
              <a:gd name="T30" fmla="*/ 165386 w 467"/>
              <a:gd name="T31" fmla="*/ 74021 h 510"/>
              <a:gd name="T32" fmla="*/ 167909 w 467"/>
              <a:gd name="T33" fmla="*/ 81604 h 510"/>
              <a:gd name="T34" fmla="*/ 165386 w 467"/>
              <a:gd name="T35" fmla="*/ 89186 h 510"/>
              <a:gd name="T36" fmla="*/ 73865 w 467"/>
              <a:gd name="T37" fmla="*/ 20581 h 510"/>
              <a:gd name="T38" fmla="*/ 73865 w 467"/>
              <a:gd name="T39" fmla="*/ 20581 h 510"/>
              <a:gd name="T40" fmla="*/ 73865 w 467"/>
              <a:gd name="T41" fmla="*/ 20581 h 510"/>
              <a:gd name="T42" fmla="*/ 73865 w 467"/>
              <a:gd name="T43" fmla="*/ 20581 h 510"/>
              <a:gd name="T44" fmla="*/ 81432 w 467"/>
              <a:gd name="T45" fmla="*/ 25637 h 510"/>
              <a:gd name="T46" fmla="*/ 157820 w 467"/>
              <a:gd name="T47" fmla="*/ 99658 h 510"/>
              <a:gd name="T48" fmla="*/ 162864 w 467"/>
              <a:gd name="T49" fmla="*/ 104713 h 510"/>
              <a:gd name="T50" fmla="*/ 162864 w 467"/>
              <a:gd name="T51" fmla="*/ 104713 h 510"/>
              <a:gd name="T52" fmla="*/ 162864 w 467"/>
              <a:gd name="T53" fmla="*/ 104713 h 510"/>
              <a:gd name="T54" fmla="*/ 162864 w 467"/>
              <a:gd name="T55" fmla="*/ 104713 h 510"/>
              <a:gd name="T56" fmla="*/ 162864 w 467"/>
              <a:gd name="T57" fmla="*/ 107240 h 510"/>
              <a:gd name="T58" fmla="*/ 162864 w 467"/>
              <a:gd name="T59" fmla="*/ 107240 h 510"/>
              <a:gd name="T60" fmla="*/ 162864 w 467"/>
              <a:gd name="T61" fmla="*/ 107240 h 510"/>
              <a:gd name="T62" fmla="*/ 162864 w 467"/>
              <a:gd name="T63" fmla="*/ 107240 h 510"/>
              <a:gd name="T64" fmla="*/ 160342 w 467"/>
              <a:gd name="T65" fmla="*/ 112295 h 510"/>
              <a:gd name="T66" fmla="*/ 160342 w 467"/>
              <a:gd name="T67" fmla="*/ 112295 h 510"/>
              <a:gd name="T68" fmla="*/ 101970 w 467"/>
              <a:gd name="T69" fmla="*/ 181261 h 510"/>
              <a:gd name="T70" fmla="*/ 101970 w 467"/>
              <a:gd name="T71" fmla="*/ 181261 h 510"/>
              <a:gd name="T72" fmla="*/ 94043 w 467"/>
              <a:gd name="T73" fmla="*/ 183789 h 510"/>
              <a:gd name="T74" fmla="*/ 94043 w 467"/>
              <a:gd name="T75" fmla="*/ 183789 h 510"/>
              <a:gd name="T76" fmla="*/ 94043 w 467"/>
              <a:gd name="T77" fmla="*/ 183789 h 510"/>
              <a:gd name="T78" fmla="*/ 94043 w 467"/>
              <a:gd name="T79" fmla="*/ 183789 h 510"/>
              <a:gd name="T80" fmla="*/ 91521 w 467"/>
              <a:gd name="T81" fmla="*/ 183789 h 510"/>
              <a:gd name="T82" fmla="*/ 91521 w 467"/>
              <a:gd name="T83" fmla="*/ 183789 h 510"/>
              <a:gd name="T84" fmla="*/ 86477 w 467"/>
              <a:gd name="T85" fmla="*/ 181261 h 510"/>
              <a:gd name="T86" fmla="*/ 86477 w 467"/>
              <a:gd name="T87" fmla="*/ 181261 h 510"/>
              <a:gd name="T88" fmla="*/ 2522 w 467"/>
              <a:gd name="T89" fmla="*/ 104713 h 510"/>
              <a:gd name="T90" fmla="*/ 2522 w 467"/>
              <a:gd name="T91" fmla="*/ 104713 h 510"/>
              <a:gd name="T92" fmla="*/ 0 w 467"/>
              <a:gd name="T93" fmla="*/ 97130 h 510"/>
              <a:gd name="T94" fmla="*/ 0 w 467"/>
              <a:gd name="T95" fmla="*/ 97130 h 510"/>
              <a:gd name="T96" fmla="*/ 0 w 467"/>
              <a:gd name="T97" fmla="*/ 40802 h 510"/>
              <a:gd name="T98" fmla="*/ 0 w 467"/>
              <a:gd name="T99" fmla="*/ 30692 h 510"/>
              <a:gd name="T100" fmla="*/ 0 w 467"/>
              <a:gd name="T101" fmla="*/ 30692 h 510"/>
              <a:gd name="T102" fmla="*/ 0 w 467"/>
              <a:gd name="T103" fmla="*/ 30692 h 510"/>
              <a:gd name="T104" fmla="*/ 10089 w 467"/>
              <a:gd name="T105" fmla="*/ 20581 h 510"/>
              <a:gd name="T106" fmla="*/ 10089 w 467"/>
              <a:gd name="T107" fmla="*/ 20581 h 510"/>
              <a:gd name="T108" fmla="*/ 73865 w 467"/>
              <a:gd name="T109" fmla="*/ 20581 h 510"/>
              <a:gd name="T110" fmla="*/ 25222 w 467"/>
              <a:gd name="T111" fmla="*/ 61383 h 510"/>
              <a:gd name="T112" fmla="*/ 25222 w 467"/>
              <a:gd name="T113" fmla="*/ 61383 h 510"/>
              <a:gd name="T114" fmla="*/ 40716 w 467"/>
              <a:gd name="T115" fmla="*/ 48385 h 510"/>
              <a:gd name="T116" fmla="*/ 25222 w 467"/>
              <a:gd name="T117" fmla="*/ 35747 h 510"/>
              <a:gd name="T118" fmla="*/ 12611 w 467"/>
              <a:gd name="T119" fmla="*/ 48385 h 510"/>
              <a:gd name="T120" fmla="*/ 25222 w 467"/>
              <a:gd name="T121" fmla="*/ 61383 h 5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7" h="510">
                <a:moveTo>
                  <a:pt x="459" y="247"/>
                </a:moveTo>
                <a:lnTo>
                  <a:pt x="459" y="247"/>
                </a:lnTo>
                <a:cubicBezTo>
                  <a:pt x="233" y="28"/>
                  <a:pt x="233" y="28"/>
                  <a:pt x="233" y="28"/>
                </a:cubicBezTo>
                <a:cubicBezTo>
                  <a:pt x="63" y="28"/>
                  <a:pt x="63" y="28"/>
                  <a:pt x="63" y="28"/>
                </a:cubicBezTo>
                <a:cubicBezTo>
                  <a:pt x="28" y="28"/>
                  <a:pt x="28" y="28"/>
                  <a:pt x="28" y="28"/>
                </a:cubicBezTo>
                <a:cubicBezTo>
                  <a:pt x="28" y="14"/>
                  <a:pt x="35" y="0"/>
                  <a:pt x="56" y="0"/>
                </a:cubicBezTo>
                <a:cubicBezTo>
                  <a:pt x="233" y="0"/>
                  <a:pt x="233" y="0"/>
                  <a:pt x="233" y="0"/>
                </a:cubicBezTo>
                <a:cubicBezTo>
                  <a:pt x="240" y="0"/>
                  <a:pt x="247" y="7"/>
                  <a:pt x="254" y="14"/>
                </a:cubicBezTo>
                <a:cubicBezTo>
                  <a:pt x="410" y="163"/>
                  <a:pt x="410" y="163"/>
                  <a:pt x="410" y="163"/>
                </a:cubicBezTo>
                <a:cubicBezTo>
                  <a:pt x="459" y="205"/>
                  <a:pt x="459" y="205"/>
                  <a:pt x="459" y="205"/>
                </a:cubicBezTo>
                <a:cubicBezTo>
                  <a:pt x="466" y="212"/>
                  <a:pt x="466" y="219"/>
                  <a:pt x="466" y="226"/>
                </a:cubicBezTo>
                <a:cubicBezTo>
                  <a:pt x="466" y="233"/>
                  <a:pt x="466" y="240"/>
                  <a:pt x="459" y="247"/>
                </a:cubicBezTo>
                <a:close/>
                <a:moveTo>
                  <a:pt x="205" y="57"/>
                </a:moveTo>
                <a:lnTo>
                  <a:pt x="205" y="57"/>
                </a:lnTo>
                <a:cubicBezTo>
                  <a:pt x="212" y="57"/>
                  <a:pt x="219" y="64"/>
                  <a:pt x="226" y="71"/>
                </a:cubicBezTo>
                <a:cubicBezTo>
                  <a:pt x="438" y="276"/>
                  <a:pt x="438" y="276"/>
                  <a:pt x="438" y="276"/>
                </a:cubicBezTo>
                <a:cubicBezTo>
                  <a:pt x="445" y="276"/>
                  <a:pt x="445" y="283"/>
                  <a:pt x="452" y="290"/>
                </a:cubicBezTo>
                <a:cubicBezTo>
                  <a:pt x="452" y="290"/>
                  <a:pt x="452" y="290"/>
                  <a:pt x="452" y="297"/>
                </a:cubicBezTo>
                <a:cubicBezTo>
                  <a:pt x="452" y="304"/>
                  <a:pt x="445" y="311"/>
                  <a:pt x="445" y="311"/>
                </a:cubicBezTo>
                <a:cubicBezTo>
                  <a:pt x="283" y="502"/>
                  <a:pt x="283" y="502"/>
                  <a:pt x="283" y="502"/>
                </a:cubicBezTo>
                <a:cubicBezTo>
                  <a:pt x="275" y="509"/>
                  <a:pt x="268" y="509"/>
                  <a:pt x="261" y="509"/>
                </a:cubicBezTo>
                <a:lnTo>
                  <a:pt x="254" y="509"/>
                </a:lnTo>
                <a:cubicBezTo>
                  <a:pt x="254" y="509"/>
                  <a:pt x="247" y="509"/>
                  <a:pt x="240" y="502"/>
                </a:cubicBezTo>
                <a:cubicBezTo>
                  <a:pt x="7" y="290"/>
                  <a:pt x="7" y="290"/>
                  <a:pt x="7" y="290"/>
                </a:cubicBezTo>
                <a:cubicBezTo>
                  <a:pt x="0" y="283"/>
                  <a:pt x="0" y="276"/>
                  <a:pt x="0" y="269"/>
                </a:cubicBezTo>
                <a:cubicBezTo>
                  <a:pt x="0" y="113"/>
                  <a:pt x="0" y="113"/>
                  <a:pt x="0" y="113"/>
                </a:cubicBezTo>
                <a:cubicBezTo>
                  <a:pt x="0" y="85"/>
                  <a:pt x="0" y="85"/>
                  <a:pt x="0" y="85"/>
                </a:cubicBezTo>
                <a:cubicBezTo>
                  <a:pt x="0" y="71"/>
                  <a:pt x="7" y="57"/>
                  <a:pt x="28" y="57"/>
                </a:cubicBezTo>
                <a:lnTo>
                  <a:pt x="205" y="57"/>
                </a:lnTo>
                <a:close/>
                <a:moveTo>
                  <a:pt x="70" y="170"/>
                </a:moveTo>
                <a:lnTo>
                  <a:pt x="70" y="170"/>
                </a:lnTo>
                <a:cubicBezTo>
                  <a:pt x="92" y="170"/>
                  <a:pt x="113" y="156"/>
                  <a:pt x="113" y="134"/>
                </a:cubicBezTo>
                <a:cubicBezTo>
                  <a:pt x="113" y="113"/>
                  <a:pt x="92" y="99"/>
                  <a:pt x="70" y="99"/>
                </a:cubicBezTo>
                <a:cubicBezTo>
                  <a:pt x="49" y="99"/>
                  <a:pt x="35" y="113"/>
                  <a:pt x="35" y="134"/>
                </a:cubicBezTo>
                <a:cubicBezTo>
                  <a:pt x="35" y="156"/>
                  <a:pt x="49" y="170"/>
                  <a:pt x="70" y="170"/>
                </a:cubicBezTo>
                <a:close/>
              </a:path>
            </a:pathLst>
          </a:custGeom>
          <a:solidFill>
            <a:schemeClr val="tx1"/>
          </a:solidFill>
          <a:ln>
            <a:noFill/>
          </a:ln>
          <a:effectLst/>
        </p:spPr>
        <p:txBody>
          <a:bodyPr wrap="none" anchor="ctr"/>
          <a:lstStyle/>
          <a:p>
            <a:endParaRPr lang="en-US"/>
          </a:p>
        </p:txBody>
      </p:sp>
      <p:sp>
        <p:nvSpPr>
          <p:cNvPr id="45" name="Freeform 108"/>
          <p:cNvSpPr>
            <a:spLocks noChangeArrowheads="1"/>
          </p:cNvSpPr>
          <p:nvPr/>
        </p:nvSpPr>
        <p:spPr bwMode="auto">
          <a:xfrm>
            <a:off x="1349993" y="3900222"/>
            <a:ext cx="254116" cy="254116"/>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chemeClr val="tx1"/>
          </a:solidFill>
          <a:ln>
            <a:noFill/>
          </a:ln>
          <a:effectLst/>
        </p:spPr>
        <p:txBody>
          <a:bodyPr wrap="none" anchor="ctr"/>
          <a:lstStyle/>
          <a:p>
            <a:endParaRPr lang="en-US"/>
          </a:p>
        </p:txBody>
      </p:sp>
      <p:sp>
        <p:nvSpPr>
          <p:cNvPr id="46" name="Freeform 112"/>
          <p:cNvSpPr>
            <a:spLocks noChangeArrowheads="1"/>
          </p:cNvSpPr>
          <p:nvPr/>
        </p:nvSpPr>
        <p:spPr bwMode="auto">
          <a:xfrm>
            <a:off x="10551011" y="3264418"/>
            <a:ext cx="335530" cy="286188"/>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tx1"/>
          </a:solidFill>
          <a:ln>
            <a:noFill/>
          </a:ln>
          <a:effectLst/>
        </p:spPr>
        <p:txBody>
          <a:bodyPr wrap="none" anchor="ctr"/>
          <a:lstStyle/>
          <a:p>
            <a:endParaRPr lang="en-US"/>
          </a:p>
        </p:txBody>
      </p:sp>
      <p:sp>
        <p:nvSpPr>
          <p:cNvPr id="47" name="Freeform 113"/>
          <p:cNvSpPr>
            <a:spLocks noChangeArrowheads="1"/>
          </p:cNvSpPr>
          <p:nvPr/>
        </p:nvSpPr>
        <p:spPr bwMode="auto">
          <a:xfrm>
            <a:off x="9391418" y="3278548"/>
            <a:ext cx="340465" cy="286188"/>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chemeClr val="tx1"/>
          </a:solidFill>
          <a:ln>
            <a:noFill/>
          </a:ln>
          <a:effectLst/>
        </p:spPr>
        <p:txBody>
          <a:bodyPr wrap="none" anchor="ctr"/>
          <a:lstStyle/>
          <a:p>
            <a:endParaRPr lang="en-US"/>
          </a:p>
        </p:txBody>
      </p:sp>
      <p:sp>
        <p:nvSpPr>
          <p:cNvPr id="48" name="Freeform 114"/>
          <p:cNvSpPr>
            <a:spLocks noChangeArrowheads="1"/>
          </p:cNvSpPr>
          <p:nvPr/>
        </p:nvSpPr>
        <p:spPr bwMode="auto">
          <a:xfrm>
            <a:off x="8270098" y="3283439"/>
            <a:ext cx="273852" cy="340465"/>
          </a:xfrm>
          <a:custGeom>
            <a:avLst/>
            <a:gdLst>
              <a:gd name="T0" fmla="*/ 165396 w 489"/>
              <a:gd name="T1" fmla="*/ 218715 h 609"/>
              <a:gd name="T2" fmla="*/ 165396 w 489"/>
              <a:gd name="T3" fmla="*/ 218715 h 609"/>
              <a:gd name="T4" fmla="*/ 10090 w 489"/>
              <a:gd name="T5" fmla="*/ 218715 h 609"/>
              <a:gd name="T6" fmla="*/ 0 w 489"/>
              <a:gd name="T7" fmla="*/ 208643 h 609"/>
              <a:gd name="T8" fmla="*/ 0 w 489"/>
              <a:gd name="T9" fmla="*/ 198570 h 609"/>
              <a:gd name="T10" fmla="*/ 175846 w 489"/>
              <a:gd name="T11" fmla="*/ 198570 h 609"/>
              <a:gd name="T12" fmla="*/ 175846 w 489"/>
              <a:gd name="T13" fmla="*/ 208643 h 609"/>
              <a:gd name="T14" fmla="*/ 165396 w 489"/>
              <a:gd name="T15" fmla="*/ 218715 h 609"/>
              <a:gd name="T16" fmla="*/ 0 w 489"/>
              <a:gd name="T17" fmla="*/ 61154 h 609"/>
              <a:gd name="T18" fmla="*/ 0 w 489"/>
              <a:gd name="T19" fmla="*/ 61154 h 609"/>
              <a:gd name="T20" fmla="*/ 10090 w 489"/>
              <a:gd name="T21" fmla="*/ 51082 h 609"/>
              <a:gd name="T22" fmla="*/ 38196 w 489"/>
              <a:gd name="T23" fmla="*/ 51082 h 609"/>
              <a:gd name="T24" fmla="*/ 89364 w 489"/>
              <a:gd name="T25" fmla="*/ 0 h 609"/>
              <a:gd name="T26" fmla="*/ 140172 w 489"/>
              <a:gd name="T27" fmla="*/ 51082 h 609"/>
              <a:gd name="T28" fmla="*/ 165396 w 489"/>
              <a:gd name="T29" fmla="*/ 51082 h 609"/>
              <a:gd name="T30" fmla="*/ 175846 w 489"/>
              <a:gd name="T31" fmla="*/ 61154 h 609"/>
              <a:gd name="T32" fmla="*/ 175846 w 489"/>
              <a:gd name="T33" fmla="*/ 188498 h 609"/>
              <a:gd name="T34" fmla="*/ 0 w 489"/>
              <a:gd name="T35" fmla="*/ 188498 h 609"/>
              <a:gd name="T36" fmla="*/ 0 w 489"/>
              <a:gd name="T37" fmla="*/ 61154 h 609"/>
              <a:gd name="T38" fmla="*/ 119633 w 489"/>
              <a:gd name="T39" fmla="*/ 51082 h 609"/>
              <a:gd name="T40" fmla="*/ 119633 w 489"/>
              <a:gd name="T41" fmla="*/ 51082 h 609"/>
              <a:gd name="T42" fmla="*/ 89364 w 489"/>
              <a:gd name="T43" fmla="*/ 20505 h 609"/>
              <a:gd name="T44" fmla="*/ 58735 w 489"/>
              <a:gd name="T45" fmla="*/ 51082 h 609"/>
              <a:gd name="T46" fmla="*/ 119633 w 489"/>
              <a:gd name="T47" fmla="*/ 51082 h 6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9" h="609">
                <a:moveTo>
                  <a:pt x="459" y="608"/>
                </a:moveTo>
                <a:lnTo>
                  <a:pt x="459" y="608"/>
                </a:lnTo>
                <a:cubicBezTo>
                  <a:pt x="28" y="608"/>
                  <a:pt x="28" y="608"/>
                  <a:pt x="28" y="608"/>
                </a:cubicBezTo>
                <a:cubicBezTo>
                  <a:pt x="14" y="608"/>
                  <a:pt x="0" y="594"/>
                  <a:pt x="0" y="580"/>
                </a:cubicBezTo>
                <a:cubicBezTo>
                  <a:pt x="0" y="552"/>
                  <a:pt x="0" y="552"/>
                  <a:pt x="0" y="552"/>
                </a:cubicBezTo>
                <a:cubicBezTo>
                  <a:pt x="488" y="552"/>
                  <a:pt x="488" y="552"/>
                  <a:pt x="488" y="552"/>
                </a:cubicBezTo>
                <a:cubicBezTo>
                  <a:pt x="488" y="580"/>
                  <a:pt x="488" y="580"/>
                  <a:pt x="488" y="580"/>
                </a:cubicBezTo>
                <a:cubicBezTo>
                  <a:pt x="488" y="594"/>
                  <a:pt x="481" y="608"/>
                  <a:pt x="459" y="608"/>
                </a:cubicBezTo>
                <a:close/>
                <a:moveTo>
                  <a:pt x="0" y="170"/>
                </a:moveTo>
                <a:lnTo>
                  <a:pt x="0" y="170"/>
                </a:lnTo>
                <a:cubicBezTo>
                  <a:pt x="0" y="156"/>
                  <a:pt x="14" y="142"/>
                  <a:pt x="28" y="142"/>
                </a:cubicBezTo>
                <a:cubicBezTo>
                  <a:pt x="106" y="142"/>
                  <a:pt x="106" y="142"/>
                  <a:pt x="106" y="142"/>
                </a:cubicBezTo>
                <a:cubicBezTo>
                  <a:pt x="106" y="64"/>
                  <a:pt x="170" y="0"/>
                  <a:pt x="248" y="0"/>
                </a:cubicBezTo>
                <a:cubicBezTo>
                  <a:pt x="325" y="0"/>
                  <a:pt x="389" y="64"/>
                  <a:pt x="389" y="142"/>
                </a:cubicBezTo>
                <a:cubicBezTo>
                  <a:pt x="459" y="142"/>
                  <a:pt x="459" y="142"/>
                  <a:pt x="459" y="142"/>
                </a:cubicBezTo>
                <a:cubicBezTo>
                  <a:pt x="481" y="142"/>
                  <a:pt x="488" y="156"/>
                  <a:pt x="488" y="170"/>
                </a:cubicBezTo>
                <a:cubicBezTo>
                  <a:pt x="488" y="524"/>
                  <a:pt x="488" y="524"/>
                  <a:pt x="488" y="524"/>
                </a:cubicBezTo>
                <a:cubicBezTo>
                  <a:pt x="0" y="524"/>
                  <a:pt x="0" y="524"/>
                  <a:pt x="0" y="524"/>
                </a:cubicBezTo>
                <a:lnTo>
                  <a:pt x="0" y="170"/>
                </a:lnTo>
                <a:close/>
                <a:moveTo>
                  <a:pt x="332" y="142"/>
                </a:moveTo>
                <a:lnTo>
                  <a:pt x="332" y="142"/>
                </a:lnTo>
                <a:cubicBezTo>
                  <a:pt x="332" y="99"/>
                  <a:pt x="290" y="57"/>
                  <a:pt x="248" y="57"/>
                </a:cubicBezTo>
                <a:cubicBezTo>
                  <a:pt x="198" y="57"/>
                  <a:pt x="163" y="99"/>
                  <a:pt x="163" y="142"/>
                </a:cubicBezTo>
                <a:lnTo>
                  <a:pt x="332" y="142"/>
                </a:lnTo>
                <a:close/>
              </a:path>
            </a:pathLst>
          </a:custGeom>
          <a:solidFill>
            <a:schemeClr val="tx1"/>
          </a:solidFill>
          <a:ln>
            <a:noFill/>
          </a:ln>
          <a:effectLst/>
        </p:spPr>
        <p:txBody>
          <a:bodyPr wrap="none" anchor="ctr"/>
          <a:lstStyle/>
          <a:p>
            <a:endParaRPr lang="en-US"/>
          </a:p>
        </p:txBody>
      </p:sp>
      <p:sp>
        <p:nvSpPr>
          <p:cNvPr id="49" name="Freeform 115"/>
          <p:cNvSpPr>
            <a:spLocks noChangeArrowheads="1"/>
          </p:cNvSpPr>
          <p:nvPr/>
        </p:nvSpPr>
        <p:spPr bwMode="auto">
          <a:xfrm>
            <a:off x="7087038" y="3253833"/>
            <a:ext cx="335530" cy="308393"/>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tx1"/>
          </a:solidFill>
          <a:ln>
            <a:noFill/>
          </a:ln>
          <a:effectLst/>
        </p:spPr>
        <p:txBody>
          <a:bodyPr wrap="none" anchor="ctr"/>
          <a:lstStyle/>
          <a:p>
            <a:endParaRPr lang="en-US"/>
          </a:p>
        </p:txBody>
      </p:sp>
      <p:sp>
        <p:nvSpPr>
          <p:cNvPr id="50" name="Freeform 116"/>
          <p:cNvSpPr>
            <a:spLocks noChangeArrowheads="1"/>
          </p:cNvSpPr>
          <p:nvPr/>
        </p:nvSpPr>
        <p:spPr bwMode="auto">
          <a:xfrm>
            <a:off x="5927449" y="3246433"/>
            <a:ext cx="340465" cy="300991"/>
          </a:xfrm>
          <a:custGeom>
            <a:avLst/>
            <a:gdLst>
              <a:gd name="T0" fmla="*/ 173023 w 609"/>
              <a:gd name="T1" fmla="*/ 86398 h 538"/>
              <a:gd name="T2" fmla="*/ 173023 w 609"/>
              <a:gd name="T3" fmla="*/ 0 h 538"/>
              <a:gd name="T4" fmla="*/ 173023 w 609"/>
              <a:gd name="T5" fmla="*/ 86398 h 538"/>
              <a:gd name="T6" fmla="*/ 160433 w 609"/>
              <a:gd name="T7" fmla="*/ 20159 h 538"/>
              <a:gd name="T8" fmla="*/ 188131 w 609"/>
              <a:gd name="T9" fmla="*/ 20159 h 538"/>
              <a:gd name="T10" fmla="*/ 198563 w 609"/>
              <a:gd name="T11" fmla="*/ 30239 h 538"/>
              <a:gd name="T12" fmla="*/ 188131 w 609"/>
              <a:gd name="T13" fmla="*/ 20159 h 538"/>
              <a:gd name="T14" fmla="*/ 180577 w 609"/>
              <a:gd name="T15" fmla="*/ 22679 h 538"/>
              <a:gd name="T16" fmla="*/ 167987 w 609"/>
              <a:gd name="T17" fmla="*/ 22679 h 538"/>
              <a:gd name="T18" fmla="*/ 160433 w 609"/>
              <a:gd name="T19" fmla="*/ 20159 h 538"/>
              <a:gd name="T20" fmla="*/ 152520 w 609"/>
              <a:gd name="T21" fmla="*/ 35279 h 538"/>
              <a:gd name="T22" fmla="*/ 160433 w 609"/>
              <a:gd name="T23" fmla="*/ 43199 h 538"/>
              <a:gd name="T24" fmla="*/ 152520 w 609"/>
              <a:gd name="T25" fmla="*/ 50759 h 538"/>
              <a:gd name="T26" fmla="*/ 160433 w 609"/>
              <a:gd name="T27" fmla="*/ 65878 h 538"/>
              <a:gd name="T28" fmla="*/ 167987 w 609"/>
              <a:gd name="T29" fmla="*/ 63358 h 538"/>
              <a:gd name="T30" fmla="*/ 180577 w 609"/>
              <a:gd name="T31" fmla="*/ 63358 h 538"/>
              <a:gd name="T32" fmla="*/ 188131 w 609"/>
              <a:gd name="T33" fmla="*/ 65878 h 538"/>
              <a:gd name="T34" fmla="*/ 193167 w 609"/>
              <a:gd name="T35" fmla="*/ 50759 h 538"/>
              <a:gd name="T36" fmla="*/ 188131 w 609"/>
              <a:gd name="T37" fmla="*/ 43199 h 538"/>
              <a:gd name="T38" fmla="*/ 193167 w 609"/>
              <a:gd name="T39" fmla="*/ 35279 h 538"/>
              <a:gd name="T40" fmla="*/ 198563 w 609"/>
              <a:gd name="T41" fmla="*/ 60838 h 538"/>
              <a:gd name="T42" fmla="*/ 84174 w 609"/>
              <a:gd name="T43" fmla="*/ 116997 h 538"/>
              <a:gd name="T44" fmla="*/ 170505 w 609"/>
              <a:gd name="T45" fmla="*/ 111957 h 538"/>
              <a:gd name="T46" fmla="*/ 203599 w 609"/>
              <a:gd name="T47" fmla="*/ 88918 h 538"/>
              <a:gd name="T48" fmla="*/ 185613 w 609"/>
              <a:gd name="T49" fmla="*/ 124557 h 538"/>
              <a:gd name="T50" fmla="*/ 178059 w 609"/>
              <a:gd name="T51" fmla="*/ 132117 h 538"/>
              <a:gd name="T52" fmla="*/ 94246 w 609"/>
              <a:gd name="T53" fmla="*/ 152636 h 538"/>
              <a:gd name="T54" fmla="*/ 211153 w 609"/>
              <a:gd name="T55" fmla="*/ 172796 h 538"/>
              <a:gd name="T56" fmla="*/ 170505 w 609"/>
              <a:gd name="T57" fmla="*/ 172796 h 538"/>
              <a:gd name="T58" fmla="*/ 56116 w 609"/>
              <a:gd name="T59" fmla="*/ 193315 h 538"/>
              <a:gd name="T60" fmla="*/ 56116 w 609"/>
              <a:gd name="T61" fmla="*/ 152636 h 538"/>
              <a:gd name="T62" fmla="*/ 33094 w 609"/>
              <a:gd name="T63" fmla="*/ 40679 h 538"/>
              <a:gd name="T64" fmla="*/ 0 w 609"/>
              <a:gd name="T65" fmla="*/ 30239 h 538"/>
              <a:gd name="T66" fmla="*/ 40648 w 609"/>
              <a:gd name="T67" fmla="*/ 20159 h 538"/>
              <a:gd name="T68" fmla="*/ 51080 w 609"/>
              <a:gd name="T69" fmla="*/ 25199 h 538"/>
              <a:gd name="T70" fmla="*/ 119785 w 609"/>
              <a:gd name="T71" fmla="*/ 43199 h 538"/>
              <a:gd name="T72" fmla="*/ 63670 w 609"/>
              <a:gd name="T73" fmla="*/ 63358 h 5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538">
                <a:moveTo>
                  <a:pt x="481" y="240"/>
                </a:moveTo>
                <a:lnTo>
                  <a:pt x="481" y="240"/>
                </a:lnTo>
                <a:cubicBezTo>
                  <a:pt x="417" y="240"/>
                  <a:pt x="361" y="191"/>
                  <a:pt x="361" y="120"/>
                </a:cubicBezTo>
                <a:cubicBezTo>
                  <a:pt x="361" y="49"/>
                  <a:pt x="417" y="0"/>
                  <a:pt x="481" y="0"/>
                </a:cubicBezTo>
                <a:cubicBezTo>
                  <a:pt x="552" y="0"/>
                  <a:pt x="608" y="49"/>
                  <a:pt x="608" y="120"/>
                </a:cubicBezTo>
                <a:cubicBezTo>
                  <a:pt x="608" y="191"/>
                  <a:pt x="552" y="240"/>
                  <a:pt x="481" y="240"/>
                </a:cubicBezTo>
                <a:close/>
                <a:moveTo>
                  <a:pt x="446" y="56"/>
                </a:moveTo>
                <a:lnTo>
                  <a:pt x="446" y="56"/>
                </a:lnTo>
                <a:close/>
                <a:moveTo>
                  <a:pt x="523" y="56"/>
                </a:moveTo>
                <a:lnTo>
                  <a:pt x="523" y="56"/>
                </a:lnTo>
                <a:close/>
                <a:moveTo>
                  <a:pt x="552" y="84"/>
                </a:moveTo>
                <a:lnTo>
                  <a:pt x="552" y="84"/>
                </a:lnTo>
                <a:cubicBezTo>
                  <a:pt x="552" y="63"/>
                  <a:pt x="537" y="56"/>
                  <a:pt x="523" y="56"/>
                </a:cubicBezTo>
                <a:cubicBezTo>
                  <a:pt x="516" y="56"/>
                  <a:pt x="509" y="56"/>
                  <a:pt x="502" y="63"/>
                </a:cubicBezTo>
                <a:cubicBezTo>
                  <a:pt x="481" y="77"/>
                  <a:pt x="481" y="77"/>
                  <a:pt x="481" y="77"/>
                </a:cubicBezTo>
                <a:cubicBezTo>
                  <a:pt x="467" y="63"/>
                  <a:pt x="467" y="63"/>
                  <a:pt x="467" y="63"/>
                </a:cubicBezTo>
                <a:cubicBezTo>
                  <a:pt x="460" y="56"/>
                  <a:pt x="453" y="56"/>
                  <a:pt x="446" y="56"/>
                </a:cubicBezTo>
                <a:cubicBezTo>
                  <a:pt x="432" y="56"/>
                  <a:pt x="417" y="63"/>
                  <a:pt x="417" y="84"/>
                </a:cubicBezTo>
                <a:cubicBezTo>
                  <a:pt x="417" y="91"/>
                  <a:pt x="417" y="98"/>
                  <a:pt x="424" y="98"/>
                </a:cubicBezTo>
                <a:cubicBezTo>
                  <a:pt x="446" y="120"/>
                  <a:pt x="446" y="120"/>
                  <a:pt x="446" y="120"/>
                </a:cubicBezTo>
                <a:cubicBezTo>
                  <a:pt x="424" y="141"/>
                  <a:pt x="424" y="141"/>
                  <a:pt x="424" y="141"/>
                </a:cubicBezTo>
                <a:cubicBezTo>
                  <a:pt x="417" y="141"/>
                  <a:pt x="417" y="148"/>
                  <a:pt x="417" y="155"/>
                </a:cubicBezTo>
                <a:cubicBezTo>
                  <a:pt x="417" y="176"/>
                  <a:pt x="432" y="183"/>
                  <a:pt x="446" y="183"/>
                </a:cubicBezTo>
                <a:cubicBezTo>
                  <a:pt x="453" y="183"/>
                  <a:pt x="460" y="183"/>
                  <a:pt x="467" y="176"/>
                </a:cubicBezTo>
                <a:cubicBezTo>
                  <a:pt x="481" y="162"/>
                  <a:pt x="481" y="162"/>
                  <a:pt x="481" y="162"/>
                </a:cubicBezTo>
                <a:cubicBezTo>
                  <a:pt x="502" y="176"/>
                  <a:pt x="502" y="176"/>
                  <a:pt x="502" y="176"/>
                </a:cubicBezTo>
                <a:cubicBezTo>
                  <a:pt x="509" y="183"/>
                  <a:pt x="516" y="183"/>
                  <a:pt x="523" y="183"/>
                </a:cubicBezTo>
                <a:cubicBezTo>
                  <a:pt x="537" y="183"/>
                  <a:pt x="552" y="176"/>
                  <a:pt x="552" y="155"/>
                </a:cubicBezTo>
                <a:cubicBezTo>
                  <a:pt x="552" y="148"/>
                  <a:pt x="545" y="141"/>
                  <a:pt x="537" y="141"/>
                </a:cubicBezTo>
                <a:cubicBezTo>
                  <a:pt x="523" y="120"/>
                  <a:pt x="523" y="120"/>
                  <a:pt x="523" y="120"/>
                </a:cubicBezTo>
                <a:cubicBezTo>
                  <a:pt x="537" y="98"/>
                  <a:pt x="537" y="98"/>
                  <a:pt x="537" y="98"/>
                </a:cubicBezTo>
                <a:cubicBezTo>
                  <a:pt x="545" y="98"/>
                  <a:pt x="552" y="91"/>
                  <a:pt x="552" y="84"/>
                </a:cubicBezTo>
                <a:close/>
                <a:moveTo>
                  <a:pt x="552" y="169"/>
                </a:moveTo>
                <a:lnTo>
                  <a:pt x="552" y="169"/>
                </a:lnTo>
                <a:close/>
                <a:moveTo>
                  <a:pt x="234" y="325"/>
                </a:moveTo>
                <a:lnTo>
                  <a:pt x="234" y="325"/>
                </a:lnTo>
                <a:cubicBezTo>
                  <a:pt x="474" y="311"/>
                  <a:pt x="474" y="311"/>
                  <a:pt x="474" y="311"/>
                </a:cubicBezTo>
                <a:cubicBezTo>
                  <a:pt x="495" y="268"/>
                  <a:pt x="495" y="268"/>
                  <a:pt x="495" y="268"/>
                </a:cubicBezTo>
                <a:cubicBezTo>
                  <a:pt x="516" y="268"/>
                  <a:pt x="545" y="261"/>
                  <a:pt x="566" y="247"/>
                </a:cubicBezTo>
                <a:cubicBezTo>
                  <a:pt x="516" y="346"/>
                  <a:pt x="516" y="346"/>
                  <a:pt x="516" y="346"/>
                </a:cubicBezTo>
                <a:cubicBezTo>
                  <a:pt x="516" y="360"/>
                  <a:pt x="502" y="367"/>
                  <a:pt x="495" y="367"/>
                </a:cubicBezTo>
                <a:cubicBezTo>
                  <a:pt x="248" y="381"/>
                  <a:pt x="248" y="381"/>
                  <a:pt x="248" y="381"/>
                </a:cubicBezTo>
                <a:cubicBezTo>
                  <a:pt x="262" y="424"/>
                  <a:pt x="262" y="424"/>
                  <a:pt x="262" y="424"/>
                </a:cubicBezTo>
                <a:cubicBezTo>
                  <a:pt x="530" y="424"/>
                  <a:pt x="530" y="424"/>
                  <a:pt x="530" y="424"/>
                </a:cubicBezTo>
                <a:cubicBezTo>
                  <a:pt x="559" y="424"/>
                  <a:pt x="587" y="445"/>
                  <a:pt x="587" y="480"/>
                </a:cubicBezTo>
                <a:cubicBezTo>
                  <a:pt x="587" y="509"/>
                  <a:pt x="559" y="537"/>
                  <a:pt x="530" y="537"/>
                </a:cubicBezTo>
                <a:cubicBezTo>
                  <a:pt x="502" y="537"/>
                  <a:pt x="474" y="509"/>
                  <a:pt x="474" y="480"/>
                </a:cubicBezTo>
                <a:cubicBezTo>
                  <a:pt x="212" y="480"/>
                  <a:pt x="212" y="480"/>
                  <a:pt x="212" y="480"/>
                </a:cubicBezTo>
                <a:cubicBezTo>
                  <a:pt x="212" y="509"/>
                  <a:pt x="184" y="537"/>
                  <a:pt x="156" y="537"/>
                </a:cubicBezTo>
                <a:cubicBezTo>
                  <a:pt x="121" y="537"/>
                  <a:pt x="99" y="509"/>
                  <a:pt x="99" y="480"/>
                </a:cubicBezTo>
                <a:cubicBezTo>
                  <a:pt x="99" y="445"/>
                  <a:pt x="121" y="424"/>
                  <a:pt x="156" y="424"/>
                </a:cubicBezTo>
                <a:cubicBezTo>
                  <a:pt x="205" y="424"/>
                  <a:pt x="205" y="424"/>
                  <a:pt x="205" y="424"/>
                </a:cubicBezTo>
                <a:cubicBezTo>
                  <a:pt x="92" y="113"/>
                  <a:pt x="92" y="113"/>
                  <a:pt x="92" y="113"/>
                </a:cubicBezTo>
                <a:cubicBezTo>
                  <a:pt x="29" y="113"/>
                  <a:pt x="29" y="113"/>
                  <a:pt x="29" y="113"/>
                </a:cubicBezTo>
                <a:cubicBezTo>
                  <a:pt x="15" y="113"/>
                  <a:pt x="0" y="98"/>
                  <a:pt x="0" y="84"/>
                </a:cubicBezTo>
                <a:cubicBezTo>
                  <a:pt x="0" y="63"/>
                  <a:pt x="15" y="56"/>
                  <a:pt x="29" y="56"/>
                </a:cubicBezTo>
                <a:cubicBezTo>
                  <a:pt x="113" y="56"/>
                  <a:pt x="113" y="56"/>
                  <a:pt x="113" y="56"/>
                </a:cubicBezTo>
                <a:cubicBezTo>
                  <a:pt x="128" y="56"/>
                  <a:pt x="142" y="63"/>
                  <a:pt x="142" y="70"/>
                </a:cubicBezTo>
                <a:cubicBezTo>
                  <a:pt x="156" y="120"/>
                  <a:pt x="156" y="120"/>
                  <a:pt x="156" y="120"/>
                </a:cubicBezTo>
                <a:cubicBezTo>
                  <a:pt x="333" y="120"/>
                  <a:pt x="333" y="120"/>
                  <a:pt x="333" y="120"/>
                </a:cubicBezTo>
                <a:cubicBezTo>
                  <a:pt x="333" y="141"/>
                  <a:pt x="340" y="162"/>
                  <a:pt x="347" y="176"/>
                </a:cubicBezTo>
                <a:cubicBezTo>
                  <a:pt x="177" y="176"/>
                  <a:pt x="177" y="176"/>
                  <a:pt x="177" y="176"/>
                </a:cubicBezTo>
                <a:lnTo>
                  <a:pt x="234" y="325"/>
                </a:lnTo>
                <a:close/>
              </a:path>
            </a:pathLst>
          </a:custGeom>
          <a:solidFill>
            <a:schemeClr val="tx1"/>
          </a:solidFill>
          <a:ln>
            <a:noFill/>
          </a:ln>
          <a:effectLst/>
        </p:spPr>
        <p:txBody>
          <a:bodyPr wrap="none" anchor="ctr"/>
          <a:lstStyle/>
          <a:p>
            <a:endParaRPr lang="en-US"/>
          </a:p>
        </p:txBody>
      </p:sp>
      <p:sp>
        <p:nvSpPr>
          <p:cNvPr id="51" name="Freeform 117"/>
          <p:cNvSpPr>
            <a:spLocks noChangeArrowheads="1"/>
          </p:cNvSpPr>
          <p:nvPr/>
        </p:nvSpPr>
        <p:spPr bwMode="auto">
          <a:xfrm>
            <a:off x="4769386" y="3256217"/>
            <a:ext cx="337997" cy="300991"/>
          </a:xfrm>
          <a:custGeom>
            <a:avLst/>
            <a:gdLst>
              <a:gd name="T0" fmla="*/ 173766 w 602"/>
              <a:gd name="T1" fmla="*/ 86398 h 538"/>
              <a:gd name="T2" fmla="*/ 173766 w 602"/>
              <a:gd name="T3" fmla="*/ 86398 h 538"/>
              <a:gd name="T4" fmla="*/ 130415 w 602"/>
              <a:gd name="T5" fmla="*/ 43199 h 538"/>
              <a:gd name="T6" fmla="*/ 173766 w 602"/>
              <a:gd name="T7" fmla="*/ 0 h 538"/>
              <a:gd name="T8" fmla="*/ 217118 w 602"/>
              <a:gd name="T9" fmla="*/ 43199 h 538"/>
              <a:gd name="T10" fmla="*/ 173766 w 602"/>
              <a:gd name="T11" fmla="*/ 86398 h 538"/>
              <a:gd name="T12" fmla="*/ 193997 w 602"/>
              <a:gd name="T13" fmla="*/ 22679 h 538"/>
              <a:gd name="T14" fmla="*/ 193997 w 602"/>
              <a:gd name="T15" fmla="*/ 22679 h 538"/>
              <a:gd name="T16" fmla="*/ 186411 w 602"/>
              <a:gd name="T17" fmla="*/ 25199 h 538"/>
              <a:gd name="T18" fmla="*/ 166180 w 602"/>
              <a:gd name="T19" fmla="*/ 45719 h 538"/>
              <a:gd name="T20" fmla="*/ 161122 w 602"/>
              <a:gd name="T21" fmla="*/ 40679 h 538"/>
              <a:gd name="T22" fmla="*/ 153175 w 602"/>
              <a:gd name="T23" fmla="*/ 35279 h 538"/>
              <a:gd name="T24" fmla="*/ 143059 w 602"/>
              <a:gd name="T25" fmla="*/ 45719 h 538"/>
              <a:gd name="T26" fmla="*/ 145588 w 602"/>
              <a:gd name="T27" fmla="*/ 53279 h 538"/>
              <a:gd name="T28" fmla="*/ 161122 w 602"/>
              <a:gd name="T29" fmla="*/ 65878 h 538"/>
              <a:gd name="T30" fmla="*/ 166180 w 602"/>
              <a:gd name="T31" fmla="*/ 71278 h 538"/>
              <a:gd name="T32" fmla="*/ 173766 w 602"/>
              <a:gd name="T33" fmla="*/ 65878 h 538"/>
              <a:gd name="T34" fmla="*/ 201945 w 602"/>
              <a:gd name="T35" fmla="*/ 40679 h 538"/>
              <a:gd name="T36" fmla="*/ 204474 w 602"/>
              <a:gd name="T37" fmla="*/ 32759 h 538"/>
              <a:gd name="T38" fmla="*/ 193997 w 602"/>
              <a:gd name="T39" fmla="*/ 22679 h 538"/>
              <a:gd name="T40" fmla="*/ 81645 w 602"/>
              <a:gd name="T41" fmla="*/ 116997 h 538"/>
              <a:gd name="T42" fmla="*/ 81645 w 602"/>
              <a:gd name="T43" fmla="*/ 116997 h 538"/>
              <a:gd name="T44" fmla="*/ 171238 w 602"/>
              <a:gd name="T45" fmla="*/ 111957 h 538"/>
              <a:gd name="T46" fmla="*/ 176295 w 602"/>
              <a:gd name="T47" fmla="*/ 96478 h 538"/>
              <a:gd name="T48" fmla="*/ 201945 w 602"/>
              <a:gd name="T49" fmla="*/ 88918 h 538"/>
              <a:gd name="T50" fmla="*/ 186411 w 602"/>
              <a:gd name="T51" fmla="*/ 124557 h 538"/>
              <a:gd name="T52" fmla="*/ 186411 w 602"/>
              <a:gd name="T53" fmla="*/ 124557 h 538"/>
              <a:gd name="T54" fmla="*/ 178824 w 602"/>
              <a:gd name="T55" fmla="*/ 132117 h 538"/>
              <a:gd name="T56" fmla="*/ 178824 w 602"/>
              <a:gd name="T57" fmla="*/ 132117 h 538"/>
              <a:gd name="T58" fmla="*/ 89593 w 602"/>
              <a:gd name="T59" fmla="*/ 137156 h 538"/>
              <a:gd name="T60" fmla="*/ 94650 w 602"/>
              <a:gd name="T61" fmla="*/ 152636 h 538"/>
              <a:gd name="T62" fmla="*/ 191468 w 602"/>
              <a:gd name="T63" fmla="*/ 152636 h 538"/>
              <a:gd name="T64" fmla="*/ 212060 w 602"/>
              <a:gd name="T65" fmla="*/ 172796 h 538"/>
              <a:gd name="T66" fmla="*/ 191468 w 602"/>
              <a:gd name="T67" fmla="*/ 193315 h 538"/>
              <a:gd name="T68" fmla="*/ 171238 w 602"/>
              <a:gd name="T69" fmla="*/ 172796 h 538"/>
              <a:gd name="T70" fmla="*/ 74058 w 602"/>
              <a:gd name="T71" fmla="*/ 172796 h 538"/>
              <a:gd name="T72" fmla="*/ 53828 w 602"/>
              <a:gd name="T73" fmla="*/ 193315 h 538"/>
              <a:gd name="T74" fmla="*/ 33236 w 602"/>
              <a:gd name="T75" fmla="*/ 172796 h 538"/>
              <a:gd name="T76" fmla="*/ 53828 w 602"/>
              <a:gd name="T77" fmla="*/ 152636 h 538"/>
              <a:gd name="T78" fmla="*/ 74058 w 602"/>
              <a:gd name="T79" fmla="*/ 152636 h 538"/>
              <a:gd name="T80" fmla="*/ 33236 w 602"/>
              <a:gd name="T81" fmla="*/ 40679 h 538"/>
              <a:gd name="T82" fmla="*/ 10477 w 602"/>
              <a:gd name="T83" fmla="*/ 40679 h 538"/>
              <a:gd name="T84" fmla="*/ 0 w 602"/>
              <a:gd name="T85" fmla="*/ 30239 h 538"/>
              <a:gd name="T86" fmla="*/ 10477 w 602"/>
              <a:gd name="T87" fmla="*/ 20159 h 538"/>
              <a:gd name="T88" fmla="*/ 40822 w 602"/>
              <a:gd name="T89" fmla="*/ 20159 h 538"/>
              <a:gd name="T90" fmla="*/ 51299 w 602"/>
              <a:gd name="T91" fmla="*/ 25199 h 538"/>
              <a:gd name="T92" fmla="*/ 51299 w 602"/>
              <a:gd name="T93" fmla="*/ 25199 h 538"/>
              <a:gd name="T94" fmla="*/ 56357 w 602"/>
              <a:gd name="T95" fmla="*/ 43199 h 538"/>
              <a:gd name="T96" fmla="*/ 120300 w 602"/>
              <a:gd name="T97" fmla="*/ 43199 h 538"/>
              <a:gd name="T98" fmla="*/ 122829 w 602"/>
              <a:gd name="T99" fmla="*/ 63358 h 538"/>
              <a:gd name="T100" fmla="*/ 63943 w 602"/>
              <a:gd name="T101" fmla="*/ 63358 h 538"/>
              <a:gd name="T102" fmla="*/ 81645 w 602"/>
              <a:gd name="T103" fmla="*/ 116997 h 5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2" h="538">
                <a:moveTo>
                  <a:pt x="481" y="240"/>
                </a:moveTo>
                <a:lnTo>
                  <a:pt x="481" y="240"/>
                </a:lnTo>
                <a:cubicBezTo>
                  <a:pt x="410" y="240"/>
                  <a:pt x="361" y="191"/>
                  <a:pt x="361" y="120"/>
                </a:cubicBezTo>
                <a:cubicBezTo>
                  <a:pt x="361" y="49"/>
                  <a:pt x="410" y="0"/>
                  <a:pt x="481" y="0"/>
                </a:cubicBezTo>
                <a:cubicBezTo>
                  <a:pt x="552" y="0"/>
                  <a:pt x="601" y="49"/>
                  <a:pt x="601" y="120"/>
                </a:cubicBezTo>
                <a:cubicBezTo>
                  <a:pt x="601" y="191"/>
                  <a:pt x="552" y="240"/>
                  <a:pt x="481" y="240"/>
                </a:cubicBezTo>
                <a:close/>
                <a:moveTo>
                  <a:pt x="537" y="63"/>
                </a:moveTo>
                <a:lnTo>
                  <a:pt x="537" y="63"/>
                </a:lnTo>
                <a:cubicBezTo>
                  <a:pt x="530" y="63"/>
                  <a:pt x="523" y="63"/>
                  <a:pt x="516" y="70"/>
                </a:cubicBezTo>
                <a:cubicBezTo>
                  <a:pt x="460" y="127"/>
                  <a:pt x="460" y="127"/>
                  <a:pt x="460" y="127"/>
                </a:cubicBezTo>
                <a:cubicBezTo>
                  <a:pt x="446" y="113"/>
                  <a:pt x="446" y="113"/>
                  <a:pt x="446" y="113"/>
                </a:cubicBezTo>
                <a:cubicBezTo>
                  <a:pt x="439" y="106"/>
                  <a:pt x="431" y="98"/>
                  <a:pt x="424" y="98"/>
                </a:cubicBezTo>
                <a:cubicBezTo>
                  <a:pt x="410" y="98"/>
                  <a:pt x="396" y="113"/>
                  <a:pt x="396" y="127"/>
                </a:cubicBezTo>
                <a:cubicBezTo>
                  <a:pt x="396" y="134"/>
                  <a:pt x="396" y="141"/>
                  <a:pt x="403" y="148"/>
                </a:cubicBezTo>
                <a:cubicBezTo>
                  <a:pt x="446" y="183"/>
                  <a:pt x="446" y="183"/>
                  <a:pt x="446" y="183"/>
                </a:cubicBezTo>
                <a:cubicBezTo>
                  <a:pt x="446" y="191"/>
                  <a:pt x="453" y="198"/>
                  <a:pt x="460" y="198"/>
                </a:cubicBezTo>
                <a:cubicBezTo>
                  <a:pt x="467" y="198"/>
                  <a:pt x="474" y="191"/>
                  <a:pt x="481" y="183"/>
                </a:cubicBezTo>
                <a:cubicBezTo>
                  <a:pt x="559" y="113"/>
                  <a:pt x="559" y="113"/>
                  <a:pt x="559" y="113"/>
                </a:cubicBezTo>
                <a:cubicBezTo>
                  <a:pt x="566" y="106"/>
                  <a:pt x="566" y="98"/>
                  <a:pt x="566" y="91"/>
                </a:cubicBezTo>
                <a:cubicBezTo>
                  <a:pt x="566" y="77"/>
                  <a:pt x="552" y="63"/>
                  <a:pt x="537" y="63"/>
                </a:cubicBezTo>
                <a:close/>
                <a:moveTo>
                  <a:pt x="226" y="325"/>
                </a:moveTo>
                <a:lnTo>
                  <a:pt x="226" y="325"/>
                </a:lnTo>
                <a:cubicBezTo>
                  <a:pt x="474" y="311"/>
                  <a:pt x="474" y="311"/>
                  <a:pt x="474" y="311"/>
                </a:cubicBezTo>
                <a:cubicBezTo>
                  <a:pt x="488" y="268"/>
                  <a:pt x="488" y="268"/>
                  <a:pt x="488" y="268"/>
                </a:cubicBezTo>
                <a:cubicBezTo>
                  <a:pt x="516" y="268"/>
                  <a:pt x="537" y="261"/>
                  <a:pt x="559" y="247"/>
                </a:cubicBezTo>
                <a:cubicBezTo>
                  <a:pt x="516" y="346"/>
                  <a:pt x="516" y="346"/>
                  <a:pt x="516" y="346"/>
                </a:cubicBezTo>
                <a:cubicBezTo>
                  <a:pt x="509" y="360"/>
                  <a:pt x="502" y="367"/>
                  <a:pt x="495" y="367"/>
                </a:cubicBezTo>
                <a:cubicBezTo>
                  <a:pt x="248" y="381"/>
                  <a:pt x="248" y="381"/>
                  <a:pt x="248" y="381"/>
                </a:cubicBezTo>
                <a:cubicBezTo>
                  <a:pt x="262" y="424"/>
                  <a:pt x="262" y="424"/>
                  <a:pt x="262" y="424"/>
                </a:cubicBezTo>
                <a:cubicBezTo>
                  <a:pt x="530" y="424"/>
                  <a:pt x="530" y="424"/>
                  <a:pt x="530" y="424"/>
                </a:cubicBezTo>
                <a:cubicBezTo>
                  <a:pt x="559" y="424"/>
                  <a:pt x="587" y="445"/>
                  <a:pt x="587" y="480"/>
                </a:cubicBezTo>
                <a:cubicBezTo>
                  <a:pt x="587" y="509"/>
                  <a:pt x="559" y="537"/>
                  <a:pt x="530" y="537"/>
                </a:cubicBezTo>
                <a:cubicBezTo>
                  <a:pt x="495" y="537"/>
                  <a:pt x="474" y="509"/>
                  <a:pt x="474" y="480"/>
                </a:cubicBezTo>
                <a:cubicBezTo>
                  <a:pt x="205" y="480"/>
                  <a:pt x="205" y="480"/>
                  <a:pt x="205" y="480"/>
                </a:cubicBezTo>
                <a:cubicBezTo>
                  <a:pt x="205" y="509"/>
                  <a:pt x="184" y="537"/>
                  <a:pt x="149" y="537"/>
                </a:cubicBezTo>
                <a:cubicBezTo>
                  <a:pt x="120" y="537"/>
                  <a:pt x="92" y="509"/>
                  <a:pt x="92" y="480"/>
                </a:cubicBezTo>
                <a:cubicBezTo>
                  <a:pt x="92" y="445"/>
                  <a:pt x="120" y="424"/>
                  <a:pt x="149" y="424"/>
                </a:cubicBezTo>
                <a:cubicBezTo>
                  <a:pt x="205" y="424"/>
                  <a:pt x="205" y="424"/>
                  <a:pt x="205" y="424"/>
                </a:cubicBezTo>
                <a:cubicBezTo>
                  <a:pt x="92" y="113"/>
                  <a:pt x="92" y="113"/>
                  <a:pt x="92" y="113"/>
                </a:cubicBezTo>
                <a:cubicBezTo>
                  <a:pt x="29" y="113"/>
                  <a:pt x="29" y="113"/>
                  <a:pt x="29" y="113"/>
                </a:cubicBezTo>
                <a:cubicBezTo>
                  <a:pt x="15" y="113"/>
                  <a:pt x="0" y="98"/>
                  <a:pt x="0" y="84"/>
                </a:cubicBezTo>
                <a:cubicBezTo>
                  <a:pt x="0" y="63"/>
                  <a:pt x="15" y="56"/>
                  <a:pt x="29" y="56"/>
                </a:cubicBezTo>
                <a:cubicBezTo>
                  <a:pt x="113" y="56"/>
                  <a:pt x="113" y="56"/>
                  <a:pt x="113" y="56"/>
                </a:cubicBezTo>
                <a:cubicBezTo>
                  <a:pt x="128" y="56"/>
                  <a:pt x="135" y="63"/>
                  <a:pt x="142" y="70"/>
                </a:cubicBezTo>
                <a:cubicBezTo>
                  <a:pt x="156" y="120"/>
                  <a:pt x="156" y="120"/>
                  <a:pt x="156" y="120"/>
                </a:cubicBezTo>
                <a:cubicBezTo>
                  <a:pt x="333" y="120"/>
                  <a:pt x="333" y="120"/>
                  <a:pt x="333" y="120"/>
                </a:cubicBezTo>
                <a:cubicBezTo>
                  <a:pt x="333" y="141"/>
                  <a:pt x="333" y="162"/>
                  <a:pt x="340" y="176"/>
                </a:cubicBezTo>
                <a:cubicBezTo>
                  <a:pt x="177" y="176"/>
                  <a:pt x="177" y="176"/>
                  <a:pt x="177" y="176"/>
                </a:cubicBezTo>
                <a:lnTo>
                  <a:pt x="226" y="325"/>
                </a:lnTo>
                <a:close/>
              </a:path>
            </a:pathLst>
          </a:custGeom>
          <a:solidFill>
            <a:schemeClr val="tx1"/>
          </a:solidFill>
          <a:ln>
            <a:noFill/>
          </a:ln>
          <a:effectLst/>
        </p:spPr>
        <p:txBody>
          <a:bodyPr wrap="none" anchor="ctr"/>
          <a:lstStyle/>
          <a:p>
            <a:endParaRPr lang="en-US"/>
          </a:p>
        </p:txBody>
      </p:sp>
      <p:sp>
        <p:nvSpPr>
          <p:cNvPr id="52" name="Freeform 118"/>
          <p:cNvSpPr>
            <a:spLocks noChangeArrowheads="1"/>
          </p:cNvSpPr>
          <p:nvPr/>
        </p:nvSpPr>
        <p:spPr bwMode="auto">
          <a:xfrm>
            <a:off x="3616584" y="3263703"/>
            <a:ext cx="337998" cy="300991"/>
          </a:xfrm>
          <a:custGeom>
            <a:avLst/>
            <a:gdLst>
              <a:gd name="T0" fmla="*/ 173767 w 602"/>
              <a:gd name="T1" fmla="*/ 86398 h 538"/>
              <a:gd name="T2" fmla="*/ 173767 w 602"/>
              <a:gd name="T3" fmla="*/ 86398 h 538"/>
              <a:gd name="T4" fmla="*/ 127887 w 602"/>
              <a:gd name="T5" fmla="*/ 43199 h 538"/>
              <a:gd name="T6" fmla="*/ 173767 w 602"/>
              <a:gd name="T7" fmla="*/ 0 h 538"/>
              <a:gd name="T8" fmla="*/ 217119 w 602"/>
              <a:gd name="T9" fmla="*/ 43199 h 538"/>
              <a:gd name="T10" fmla="*/ 173767 w 602"/>
              <a:gd name="T11" fmla="*/ 86398 h 538"/>
              <a:gd name="T12" fmla="*/ 193998 w 602"/>
              <a:gd name="T13" fmla="*/ 32759 h 538"/>
              <a:gd name="T14" fmla="*/ 193998 w 602"/>
              <a:gd name="T15" fmla="*/ 32759 h 538"/>
              <a:gd name="T16" fmla="*/ 153175 w 602"/>
              <a:gd name="T17" fmla="*/ 32759 h 538"/>
              <a:gd name="T18" fmla="*/ 143060 w 602"/>
              <a:gd name="T19" fmla="*/ 43199 h 538"/>
              <a:gd name="T20" fmla="*/ 153175 w 602"/>
              <a:gd name="T21" fmla="*/ 53279 h 538"/>
              <a:gd name="T22" fmla="*/ 193998 w 602"/>
              <a:gd name="T23" fmla="*/ 53279 h 538"/>
              <a:gd name="T24" fmla="*/ 204475 w 602"/>
              <a:gd name="T25" fmla="*/ 43199 h 538"/>
              <a:gd name="T26" fmla="*/ 193998 w 602"/>
              <a:gd name="T27" fmla="*/ 32759 h 538"/>
              <a:gd name="T28" fmla="*/ 81645 w 602"/>
              <a:gd name="T29" fmla="*/ 116997 h 538"/>
              <a:gd name="T30" fmla="*/ 81645 w 602"/>
              <a:gd name="T31" fmla="*/ 116997 h 538"/>
              <a:gd name="T32" fmla="*/ 168710 w 602"/>
              <a:gd name="T33" fmla="*/ 111957 h 538"/>
              <a:gd name="T34" fmla="*/ 176296 w 602"/>
              <a:gd name="T35" fmla="*/ 96478 h 538"/>
              <a:gd name="T36" fmla="*/ 201946 w 602"/>
              <a:gd name="T37" fmla="*/ 88918 h 538"/>
              <a:gd name="T38" fmla="*/ 186411 w 602"/>
              <a:gd name="T39" fmla="*/ 124557 h 538"/>
              <a:gd name="T40" fmla="*/ 186411 w 602"/>
              <a:gd name="T41" fmla="*/ 124557 h 538"/>
              <a:gd name="T42" fmla="*/ 176296 w 602"/>
              <a:gd name="T43" fmla="*/ 132117 h 538"/>
              <a:gd name="T44" fmla="*/ 176296 w 602"/>
              <a:gd name="T45" fmla="*/ 132117 h 538"/>
              <a:gd name="T46" fmla="*/ 89593 w 602"/>
              <a:gd name="T47" fmla="*/ 137156 h 538"/>
              <a:gd name="T48" fmla="*/ 94651 w 602"/>
              <a:gd name="T49" fmla="*/ 152636 h 538"/>
              <a:gd name="T50" fmla="*/ 188940 w 602"/>
              <a:gd name="T51" fmla="*/ 152636 h 538"/>
              <a:gd name="T52" fmla="*/ 209532 w 602"/>
              <a:gd name="T53" fmla="*/ 172796 h 538"/>
              <a:gd name="T54" fmla="*/ 188940 w 602"/>
              <a:gd name="T55" fmla="*/ 193315 h 538"/>
              <a:gd name="T56" fmla="*/ 168710 w 602"/>
              <a:gd name="T57" fmla="*/ 172796 h 538"/>
              <a:gd name="T58" fmla="*/ 74059 w 602"/>
              <a:gd name="T59" fmla="*/ 172796 h 538"/>
              <a:gd name="T60" fmla="*/ 53828 w 602"/>
              <a:gd name="T61" fmla="*/ 193315 h 538"/>
              <a:gd name="T62" fmla="*/ 33236 w 602"/>
              <a:gd name="T63" fmla="*/ 172796 h 538"/>
              <a:gd name="T64" fmla="*/ 53828 w 602"/>
              <a:gd name="T65" fmla="*/ 152636 h 538"/>
              <a:gd name="T66" fmla="*/ 71530 w 602"/>
              <a:gd name="T67" fmla="*/ 152636 h 538"/>
              <a:gd name="T68" fmla="*/ 33236 w 602"/>
              <a:gd name="T69" fmla="*/ 40679 h 538"/>
              <a:gd name="T70" fmla="*/ 10477 w 602"/>
              <a:gd name="T71" fmla="*/ 40679 h 538"/>
              <a:gd name="T72" fmla="*/ 0 w 602"/>
              <a:gd name="T73" fmla="*/ 30239 h 538"/>
              <a:gd name="T74" fmla="*/ 10477 w 602"/>
              <a:gd name="T75" fmla="*/ 20159 h 538"/>
              <a:gd name="T76" fmla="*/ 40823 w 602"/>
              <a:gd name="T77" fmla="*/ 20159 h 538"/>
              <a:gd name="T78" fmla="*/ 48770 w 602"/>
              <a:gd name="T79" fmla="*/ 25199 h 538"/>
              <a:gd name="T80" fmla="*/ 48770 w 602"/>
              <a:gd name="T81" fmla="*/ 25199 h 538"/>
              <a:gd name="T82" fmla="*/ 56357 w 602"/>
              <a:gd name="T83" fmla="*/ 43199 h 538"/>
              <a:gd name="T84" fmla="*/ 117410 w 602"/>
              <a:gd name="T85" fmla="*/ 43199 h 538"/>
              <a:gd name="T86" fmla="*/ 122829 w 602"/>
              <a:gd name="T87" fmla="*/ 63358 h 538"/>
              <a:gd name="T88" fmla="*/ 63943 w 602"/>
              <a:gd name="T89" fmla="*/ 63358 h 538"/>
              <a:gd name="T90" fmla="*/ 81645 w 602"/>
              <a:gd name="T91" fmla="*/ 116997 h 53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538">
                <a:moveTo>
                  <a:pt x="481" y="240"/>
                </a:moveTo>
                <a:lnTo>
                  <a:pt x="481" y="240"/>
                </a:lnTo>
                <a:cubicBezTo>
                  <a:pt x="410" y="240"/>
                  <a:pt x="354" y="191"/>
                  <a:pt x="354" y="120"/>
                </a:cubicBezTo>
                <a:cubicBezTo>
                  <a:pt x="354" y="49"/>
                  <a:pt x="410" y="0"/>
                  <a:pt x="481" y="0"/>
                </a:cubicBezTo>
                <a:cubicBezTo>
                  <a:pt x="544" y="0"/>
                  <a:pt x="601" y="49"/>
                  <a:pt x="601" y="120"/>
                </a:cubicBezTo>
                <a:cubicBezTo>
                  <a:pt x="601" y="191"/>
                  <a:pt x="544" y="240"/>
                  <a:pt x="481" y="240"/>
                </a:cubicBezTo>
                <a:close/>
                <a:moveTo>
                  <a:pt x="537" y="91"/>
                </a:moveTo>
                <a:lnTo>
                  <a:pt x="537" y="91"/>
                </a:lnTo>
                <a:cubicBezTo>
                  <a:pt x="424" y="91"/>
                  <a:pt x="424" y="91"/>
                  <a:pt x="424" y="91"/>
                </a:cubicBezTo>
                <a:cubicBezTo>
                  <a:pt x="403" y="91"/>
                  <a:pt x="396" y="106"/>
                  <a:pt x="396" y="120"/>
                </a:cubicBezTo>
                <a:cubicBezTo>
                  <a:pt x="396" y="134"/>
                  <a:pt x="403" y="148"/>
                  <a:pt x="424" y="148"/>
                </a:cubicBezTo>
                <a:cubicBezTo>
                  <a:pt x="537" y="148"/>
                  <a:pt x="537" y="148"/>
                  <a:pt x="537" y="148"/>
                </a:cubicBezTo>
                <a:cubicBezTo>
                  <a:pt x="551" y="148"/>
                  <a:pt x="566" y="134"/>
                  <a:pt x="566" y="120"/>
                </a:cubicBezTo>
                <a:cubicBezTo>
                  <a:pt x="566" y="106"/>
                  <a:pt x="551" y="91"/>
                  <a:pt x="537" y="91"/>
                </a:cubicBezTo>
                <a:close/>
                <a:moveTo>
                  <a:pt x="226" y="325"/>
                </a:moveTo>
                <a:lnTo>
                  <a:pt x="226" y="325"/>
                </a:lnTo>
                <a:cubicBezTo>
                  <a:pt x="467" y="311"/>
                  <a:pt x="467" y="311"/>
                  <a:pt x="467" y="311"/>
                </a:cubicBezTo>
                <a:cubicBezTo>
                  <a:pt x="488" y="268"/>
                  <a:pt x="488" y="268"/>
                  <a:pt x="488" y="268"/>
                </a:cubicBezTo>
                <a:cubicBezTo>
                  <a:pt x="516" y="268"/>
                  <a:pt x="537" y="261"/>
                  <a:pt x="559" y="247"/>
                </a:cubicBezTo>
                <a:cubicBezTo>
                  <a:pt x="516" y="346"/>
                  <a:pt x="516" y="346"/>
                  <a:pt x="516" y="346"/>
                </a:cubicBezTo>
                <a:cubicBezTo>
                  <a:pt x="509" y="360"/>
                  <a:pt x="502" y="367"/>
                  <a:pt x="488" y="367"/>
                </a:cubicBezTo>
                <a:cubicBezTo>
                  <a:pt x="248" y="381"/>
                  <a:pt x="248" y="381"/>
                  <a:pt x="248" y="381"/>
                </a:cubicBezTo>
                <a:cubicBezTo>
                  <a:pt x="262" y="424"/>
                  <a:pt x="262" y="424"/>
                  <a:pt x="262" y="424"/>
                </a:cubicBezTo>
                <a:cubicBezTo>
                  <a:pt x="523" y="424"/>
                  <a:pt x="523" y="424"/>
                  <a:pt x="523" y="424"/>
                </a:cubicBezTo>
                <a:cubicBezTo>
                  <a:pt x="559" y="424"/>
                  <a:pt x="580" y="445"/>
                  <a:pt x="580" y="480"/>
                </a:cubicBezTo>
                <a:cubicBezTo>
                  <a:pt x="580" y="509"/>
                  <a:pt x="559" y="537"/>
                  <a:pt x="523" y="537"/>
                </a:cubicBezTo>
                <a:cubicBezTo>
                  <a:pt x="495" y="537"/>
                  <a:pt x="467" y="509"/>
                  <a:pt x="467" y="480"/>
                </a:cubicBezTo>
                <a:cubicBezTo>
                  <a:pt x="205" y="480"/>
                  <a:pt x="205" y="480"/>
                  <a:pt x="205" y="480"/>
                </a:cubicBezTo>
                <a:cubicBezTo>
                  <a:pt x="205" y="509"/>
                  <a:pt x="177" y="537"/>
                  <a:pt x="149" y="537"/>
                </a:cubicBezTo>
                <a:cubicBezTo>
                  <a:pt x="120" y="537"/>
                  <a:pt x="92" y="509"/>
                  <a:pt x="92" y="480"/>
                </a:cubicBezTo>
                <a:cubicBezTo>
                  <a:pt x="92" y="445"/>
                  <a:pt x="120" y="424"/>
                  <a:pt x="149" y="424"/>
                </a:cubicBezTo>
                <a:cubicBezTo>
                  <a:pt x="198" y="424"/>
                  <a:pt x="198" y="424"/>
                  <a:pt x="198" y="424"/>
                </a:cubicBezTo>
                <a:cubicBezTo>
                  <a:pt x="92" y="113"/>
                  <a:pt x="92" y="113"/>
                  <a:pt x="92" y="113"/>
                </a:cubicBezTo>
                <a:cubicBezTo>
                  <a:pt x="29" y="113"/>
                  <a:pt x="29" y="113"/>
                  <a:pt x="29" y="113"/>
                </a:cubicBezTo>
                <a:cubicBezTo>
                  <a:pt x="7" y="113"/>
                  <a:pt x="0" y="98"/>
                  <a:pt x="0" y="84"/>
                </a:cubicBezTo>
                <a:cubicBezTo>
                  <a:pt x="0" y="63"/>
                  <a:pt x="7" y="56"/>
                  <a:pt x="29" y="56"/>
                </a:cubicBezTo>
                <a:cubicBezTo>
                  <a:pt x="113" y="56"/>
                  <a:pt x="113" y="56"/>
                  <a:pt x="113" y="56"/>
                </a:cubicBezTo>
                <a:cubicBezTo>
                  <a:pt x="120" y="56"/>
                  <a:pt x="135" y="63"/>
                  <a:pt x="135" y="70"/>
                </a:cubicBezTo>
                <a:cubicBezTo>
                  <a:pt x="156" y="120"/>
                  <a:pt x="156" y="120"/>
                  <a:pt x="156" y="120"/>
                </a:cubicBezTo>
                <a:cubicBezTo>
                  <a:pt x="325" y="120"/>
                  <a:pt x="325" y="120"/>
                  <a:pt x="325" y="120"/>
                </a:cubicBezTo>
                <a:cubicBezTo>
                  <a:pt x="325" y="141"/>
                  <a:pt x="332" y="162"/>
                  <a:pt x="340" y="176"/>
                </a:cubicBezTo>
                <a:cubicBezTo>
                  <a:pt x="177" y="176"/>
                  <a:pt x="177" y="176"/>
                  <a:pt x="177" y="176"/>
                </a:cubicBezTo>
                <a:lnTo>
                  <a:pt x="226" y="325"/>
                </a:lnTo>
                <a:close/>
              </a:path>
            </a:pathLst>
          </a:custGeom>
          <a:solidFill>
            <a:schemeClr val="tx1"/>
          </a:solidFill>
          <a:ln>
            <a:noFill/>
          </a:ln>
          <a:effectLst/>
        </p:spPr>
        <p:txBody>
          <a:bodyPr wrap="none" anchor="ctr"/>
          <a:lstStyle/>
          <a:p>
            <a:endParaRPr lang="en-US"/>
          </a:p>
        </p:txBody>
      </p:sp>
      <p:sp>
        <p:nvSpPr>
          <p:cNvPr id="53" name="Freeform 119"/>
          <p:cNvSpPr>
            <a:spLocks noChangeArrowheads="1"/>
          </p:cNvSpPr>
          <p:nvPr/>
        </p:nvSpPr>
        <p:spPr bwMode="auto">
          <a:xfrm>
            <a:off x="2463475" y="3339313"/>
            <a:ext cx="340465" cy="300991"/>
          </a:xfrm>
          <a:custGeom>
            <a:avLst/>
            <a:gdLst>
              <a:gd name="T0" fmla="*/ 173023 w 609"/>
              <a:gd name="T1" fmla="*/ 86398 h 538"/>
              <a:gd name="T2" fmla="*/ 173023 w 609"/>
              <a:gd name="T3" fmla="*/ 86398 h 538"/>
              <a:gd name="T4" fmla="*/ 129857 w 609"/>
              <a:gd name="T5" fmla="*/ 43199 h 538"/>
              <a:gd name="T6" fmla="*/ 173023 w 609"/>
              <a:gd name="T7" fmla="*/ 0 h 538"/>
              <a:gd name="T8" fmla="*/ 218707 w 609"/>
              <a:gd name="T9" fmla="*/ 43199 h 538"/>
              <a:gd name="T10" fmla="*/ 173023 w 609"/>
              <a:gd name="T11" fmla="*/ 86398 h 538"/>
              <a:gd name="T12" fmla="*/ 193167 w 609"/>
              <a:gd name="T13" fmla="*/ 32759 h 538"/>
              <a:gd name="T14" fmla="*/ 193167 w 609"/>
              <a:gd name="T15" fmla="*/ 32759 h 538"/>
              <a:gd name="T16" fmla="*/ 183095 w 609"/>
              <a:gd name="T17" fmla="*/ 32759 h 538"/>
              <a:gd name="T18" fmla="*/ 183095 w 609"/>
              <a:gd name="T19" fmla="*/ 22679 h 538"/>
              <a:gd name="T20" fmla="*/ 173023 w 609"/>
              <a:gd name="T21" fmla="*/ 12600 h 538"/>
              <a:gd name="T22" fmla="*/ 162592 w 609"/>
              <a:gd name="T23" fmla="*/ 22679 h 538"/>
              <a:gd name="T24" fmla="*/ 162592 w 609"/>
              <a:gd name="T25" fmla="*/ 32759 h 538"/>
              <a:gd name="T26" fmla="*/ 152520 w 609"/>
              <a:gd name="T27" fmla="*/ 32759 h 538"/>
              <a:gd name="T28" fmla="*/ 142448 w 609"/>
              <a:gd name="T29" fmla="*/ 43199 h 538"/>
              <a:gd name="T30" fmla="*/ 152520 w 609"/>
              <a:gd name="T31" fmla="*/ 53279 h 538"/>
              <a:gd name="T32" fmla="*/ 162592 w 609"/>
              <a:gd name="T33" fmla="*/ 53279 h 538"/>
              <a:gd name="T34" fmla="*/ 162592 w 609"/>
              <a:gd name="T35" fmla="*/ 63358 h 538"/>
              <a:gd name="T36" fmla="*/ 173023 w 609"/>
              <a:gd name="T37" fmla="*/ 73798 h 538"/>
              <a:gd name="T38" fmla="*/ 183095 w 609"/>
              <a:gd name="T39" fmla="*/ 63358 h 538"/>
              <a:gd name="T40" fmla="*/ 183095 w 609"/>
              <a:gd name="T41" fmla="*/ 53279 h 538"/>
              <a:gd name="T42" fmla="*/ 193167 w 609"/>
              <a:gd name="T43" fmla="*/ 53279 h 538"/>
              <a:gd name="T44" fmla="*/ 203239 w 609"/>
              <a:gd name="T45" fmla="*/ 43199 h 538"/>
              <a:gd name="T46" fmla="*/ 193167 w 609"/>
              <a:gd name="T47" fmla="*/ 32759 h 538"/>
              <a:gd name="T48" fmla="*/ 83814 w 609"/>
              <a:gd name="T49" fmla="*/ 116997 h 538"/>
              <a:gd name="T50" fmla="*/ 83814 w 609"/>
              <a:gd name="T51" fmla="*/ 116997 h 538"/>
              <a:gd name="T52" fmla="*/ 170505 w 609"/>
              <a:gd name="T53" fmla="*/ 111957 h 538"/>
              <a:gd name="T54" fmla="*/ 178059 w 609"/>
              <a:gd name="T55" fmla="*/ 96478 h 538"/>
              <a:gd name="T56" fmla="*/ 203239 w 609"/>
              <a:gd name="T57" fmla="*/ 88918 h 538"/>
              <a:gd name="T58" fmla="*/ 185613 w 609"/>
              <a:gd name="T59" fmla="*/ 124557 h 538"/>
              <a:gd name="T60" fmla="*/ 185613 w 609"/>
              <a:gd name="T61" fmla="*/ 124557 h 538"/>
              <a:gd name="T62" fmla="*/ 178059 w 609"/>
              <a:gd name="T63" fmla="*/ 132117 h 538"/>
              <a:gd name="T64" fmla="*/ 178059 w 609"/>
              <a:gd name="T65" fmla="*/ 132117 h 538"/>
              <a:gd name="T66" fmla="*/ 88850 w 609"/>
              <a:gd name="T67" fmla="*/ 137156 h 538"/>
              <a:gd name="T68" fmla="*/ 94246 w 609"/>
              <a:gd name="T69" fmla="*/ 152636 h 538"/>
              <a:gd name="T70" fmla="*/ 190649 w 609"/>
              <a:gd name="T71" fmla="*/ 152636 h 538"/>
              <a:gd name="T72" fmla="*/ 211153 w 609"/>
              <a:gd name="T73" fmla="*/ 172796 h 538"/>
              <a:gd name="T74" fmla="*/ 190649 w 609"/>
              <a:gd name="T75" fmla="*/ 193315 h 538"/>
              <a:gd name="T76" fmla="*/ 170505 w 609"/>
              <a:gd name="T77" fmla="*/ 172796 h 538"/>
              <a:gd name="T78" fmla="*/ 76260 w 609"/>
              <a:gd name="T79" fmla="*/ 172796 h 538"/>
              <a:gd name="T80" fmla="*/ 56116 w 609"/>
              <a:gd name="T81" fmla="*/ 193315 h 538"/>
              <a:gd name="T82" fmla="*/ 35612 w 609"/>
              <a:gd name="T83" fmla="*/ 172796 h 538"/>
              <a:gd name="T84" fmla="*/ 56116 w 609"/>
              <a:gd name="T85" fmla="*/ 152636 h 538"/>
              <a:gd name="T86" fmla="*/ 73742 w 609"/>
              <a:gd name="T87" fmla="*/ 152636 h 538"/>
              <a:gd name="T88" fmla="*/ 33094 w 609"/>
              <a:gd name="T89" fmla="*/ 40679 h 538"/>
              <a:gd name="T90" fmla="*/ 10072 w 609"/>
              <a:gd name="T91" fmla="*/ 40679 h 538"/>
              <a:gd name="T92" fmla="*/ 0 w 609"/>
              <a:gd name="T93" fmla="*/ 30239 h 538"/>
              <a:gd name="T94" fmla="*/ 10072 w 609"/>
              <a:gd name="T95" fmla="*/ 20159 h 538"/>
              <a:gd name="T96" fmla="*/ 40648 w 609"/>
              <a:gd name="T97" fmla="*/ 20159 h 538"/>
              <a:gd name="T98" fmla="*/ 50720 w 609"/>
              <a:gd name="T99" fmla="*/ 25199 h 538"/>
              <a:gd name="T100" fmla="*/ 50720 w 609"/>
              <a:gd name="T101" fmla="*/ 25199 h 538"/>
              <a:gd name="T102" fmla="*/ 56116 w 609"/>
              <a:gd name="T103" fmla="*/ 43199 h 538"/>
              <a:gd name="T104" fmla="*/ 119426 w 609"/>
              <a:gd name="T105" fmla="*/ 43199 h 538"/>
              <a:gd name="T106" fmla="*/ 124462 w 609"/>
              <a:gd name="T107" fmla="*/ 63358 h 538"/>
              <a:gd name="T108" fmla="*/ 63670 w 609"/>
              <a:gd name="T109" fmla="*/ 63358 h 538"/>
              <a:gd name="T110" fmla="*/ 83814 w 609"/>
              <a:gd name="T111" fmla="*/ 116997 h 53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9" h="538">
                <a:moveTo>
                  <a:pt x="481" y="240"/>
                </a:moveTo>
                <a:lnTo>
                  <a:pt x="481" y="240"/>
                </a:lnTo>
                <a:cubicBezTo>
                  <a:pt x="417" y="240"/>
                  <a:pt x="361" y="191"/>
                  <a:pt x="361" y="120"/>
                </a:cubicBezTo>
                <a:cubicBezTo>
                  <a:pt x="361" y="49"/>
                  <a:pt x="417" y="0"/>
                  <a:pt x="481" y="0"/>
                </a:cubicBezTo>
                <a:cubicBezTo>
                  <a:pt x="551" y="0"/>
                  <a:pt x="608" y="49"/>
                  <a:pt x="608" y="120"/>
                </a:cubicBezTo>
                <a:cubicBezTo>
                  <a:pt x="608" y="191"/>
                  <a:pt x="551" y="240"/>
                  <a:pt x="481" y="240"/>
                </a:cubicBezTo>
                <a:close/>
                <a:moveTo>
                  <a:pt x="537" y="91"/>
                </a:moveTo>
                <a:lnTo>
                  <a:pt x="537" y="91"/>
                </a:lnTo>
                <a:cubicBezTo>
                  <a:pt x="509" y="91"/>
                  <a:pt x="509" y="91"/>
                  <a:pt x="509" y="91"/>
                </a:cubicBezTo>
                <a:cubicBezTo>
                  <a:pt x="509" y="63"/>
                  <a:pt x="509" y="63"/>
                  <a:pt x="509" y="63"/>
                </a:cubicBezTo>
                <a:cubicBezTo>
                  <a:pt x="509" y="49"/>
                  <a:pt x="502" y="35"/>
                  <a:pt x="481" y="35"/>
                </a:cubicBezTo>
                <a:cubicBezTo>
                  <a:pt x="467" y="35"/>
                  <a:pt x="452" y="49"/>
                  <a:pt x="452" y="63"/>
                </a:cubicBezTo>
                <a:cubicBezTo>
                  <a:pt x="452" y="91"/>
                  <a:pt x="452" y="91"/>
                  <a:pt x="452" y="91"/>
                </a:cubicBezTo>
                <a:cubicBezTo>
                  <a:pt x="424" y="91"/>
                  <a:pt x="424" y="91"/>
                  <a:pt x="424" y="91"/>
                </a:cubicBezTo>
                <a:cubicBezTo>
                  <a:pt x="410" y="91"/>
                  <a:pt x="396" y="106"/>
                  <a:pt x="396" y="120"/>
                </a:cubicBezTo>
                <a:cubicBezTo>
                  <a:pt x="396" y="134"/>
                  <a:pt x="410" y="148"/>
                  <a:pt x="424" y="148"/>
                </a:cubicBezTo>
                <a:cubicBezTo>
                  <a:pt x="452" y="148"/>
                  <a:pt x="452" y="148"/>
                  <a:pt x="452" y="148"/>
                </a:cubicBezTo>
                <a:cubicBezTo>
                  <a:pt x="452" y="176"/>
                  <a:pt x="452" y="176"/>
                  <a:pt x="452" y="176"/>
                </a:cubicBezTo>
                <a:cubicBezTo>
                  <a:pt x="452" y="191"/>
                  <a:pt x="467" y="205"/>
                  <a:pt x="481" y="205"/>
                </a:cubicBezTo>
                <a:cubicBezTo>
                  <a:pt x="502" y="205"/>
                  <a:pt x="509" y="191"/>
                  <a:pt x="509" y="176"/>
                </a:cubicBezTo>
                <a:cubicBezTo>
                  <a:pt x="509" y="148"/>
                  <a:pt x="509" y="148"/>
                  <a:pt x="509" y="148"/>
                </a:cubicBezTo>
                <a:cubicBezTo>
                  <a:pt x="537" y="148"/>
                  <a:pt x="537" y="148"/>
                  <a:pt x="537" y="148"/>
                </a:cubicBezTo>
                <a:cubicBezTo>
                  <a:pt x="558" y="148"/>
                  <a:pt x="565" y="134"/>
                  <a:pt x="565" y="120"/>
                </a:cubicBezTo>
                <a:cubicBezTo>
                  <a:pt x="565" y="106"/>
                  <a:pt x="558" y="91"/>
                  <a:pt x="537" y="91"/>
                </a:cubicBezTo>
                <a:close/>
                <a:moveTo>
                  <a:pt x="233" y="325"/>
                </a:moveTo>
                <a:lnTo>
                  <a:pt x="233" y="325"/>
                </a:lnTo>
                <a:cubicBezTo>
                  <a:pt x="474" y="311"/>
                  <a:pt x="474" y="311"/>
                  <a:pt x="474" y="311"/>
                </a:cubicBezTo>
                <a:cubicBezTo>
                  <a:pt x="495" y="268"/>
                  <a:pt x="495" y="268"/>
                  <a:pt x="495" y="268"/>
                </a:cubicBezTo>
                <a:cubicBezTo>
                  <a:pt x="516" y="268"/>
                  <a:pt x="544" y="261"/>
                  <a:pt x="565" y="247"/>
                </a:cubicBezTo>
                <a:cubicBezTo>
                  <a:pt x="516" y="346"/>
                  <a:pt x="516" y="346"/>
                  <a:pt x="516" y="346"/>
                </a:cubicBezTo>
                <a:cubicBezTo>
                  <a:pt x="516" y="360"/>
                  <a:pt x="502" y="367"/>
                  <a:pt x="495" y="367"/>
                </a:cubicBezTo>
                <a:cubicBezTo>
                  <a:pt x="247" y="381"/>
                  <a:pt x="247" y="381"/>
                  <a:pt x="247" y="381"/>
                </a:cubicBezTo>
                <a:cubicBezTo>
                  <a:pt x="262" y="424"/>
                  <a:pt x="262" y="424"/>
                  <a:pt x="262" y="424"/>
                </a:cubicBezTo>
                <a:cubicBezTo>
                  <a:pt x="530" y="424"/>
                  <a:pt x="530" y="424"/>
                  <a:pt x="530" y="424"/>
                </a:cubicBezTo>
                <a:cubicBezTo>
                  <a:pt x="558" y="424"/>
                  <a:pt x="587" y="445"/>
                  <a:pt x="587" y="480"/>
                </a:cubicBezTo>
                <a:cubicBezTo>
                  <a:pt x="587" y="509"/>
                  <a:pt x="558" y="537"/>
                  <a:pt x="530" y="537"/>
                </a:cubicBezTo>
                <a:cubicBezTo>
                  <a:pt x="502" y="537"/>
                  <a:pt x="474" y="509"/>
                  <a:pt x="474" y="480"/>
                </a:cubicBezTo>
                <a:cubicBezTo>
                  <a:pt x="212" y="480"/>
                  <a:pt x="212" y="480"/>
                  <a:pt x="212" y="480"/>
                </a:cubicBezTo>
                <a:cubicBezTo>
                  <a:pt x="212" y="509"/>
                  <a:pt x="184" y="537"/>
                  <a:pt x="156" y="537"/>
                </a:cubicBezTo>
                <a:cubicBezTo>
                  <a:pt x="120" y="537"/>
                  <a:pt x="99" y="509"/>
                  <a:pt x="99" y="480"/>
                </a:cubicBezTo>
                <a:cubicBezTo>
                  <a:pt x="99" y="445"/>
                  <a:pt x="120" y="424"/>
                  <a:pt x="156" y="424"/>
                </a:cubicBezTo>
                <a:cubicBezTo>
                  <a:pt x="205" y="424"/>
                  <a:pt x="205" y="424"/>
                  <a:pt x="205" y="424"/>
                </a:cubicBezTo>
                <a:cubicBezTo>
                  <a:pt x="92" y="113"/>
                  <a:pt x="92" y="113"/>
                  <a:pt x="92" y="113"/>
                </a:cubicBezTo>
                <a:cubicBezTo>
                  <a:pt x="28" y="113"/>
                  <a:pt x="28" y="113"/>
                  <a:pt x="28" y="113"/>
                </a:cubicBezTo>
                <a:cubicBezTo>
                  <a:pt x="14" y="113"/>
                  <a:pt x="0" y="98"/>
                  <a:pt x="0" y="84"/>
                </a:cubicBezTo>
                <a:cubicBezTo>
                  <a:pt x="0" y="63"/>
                  <a:pt x="14" y="56"/>
                  <a:pt x="28" y="56"/>
                </a:cubicBezTo>
                <a:cubicBezTo>
                  <a:pt x="113" y="56"/>
                  <a:pt x="113" y="56"/>
                  <a:pt x="113" y="56"/>
                </a:cubicBezTo>
                <a:cubicBezTo>
                  <a:pt x="127" y="56"/>
                  <a:pt x="141" y="63"/>
                  <a:pt x="141" y="70"/>
                </a:cubicBezTo>
                <a:cubicBezTo>
                  <a:pt x="156" y="120"/>
                  <a:pt x="156" y="120"/>
                  <a:pt x="156" y="120"/>
                </a:cubicBezTo>
                <a:cubicBezTo>
                  <a:pt x="332" y="120"/>
                  <a:pt x="332" y="120"/>
                  <a:pt x="332" y="120"/>
                </a:cubicBezTo>
                <a:cubicBezTo>
                  <a:pt x="332" y="141"/>
                  <a:pt x="339" y="162"/>
                  <a:pt x="346" y="176"/>
                </a:cubicBezTo>
                <a:cubicBezTo>
                  <a:pt x="177" y="176"/>
                  <a:pt x="177" y="176"/>
                  <a:pt x="177" y="176"/>
                </a:cubicBezTo>
                <a:lnTo>
                  <a:pt x="233" y="325"/>
                </a:lnTo>
                <a:close/>
              </a:path>
            </a:pathLst>
          </a:custGeom>
          <a:solidFill>
            <a:schemeClr val="tx1"/>
          </a:solidFill>
          <a:ln>
            <a:noFill/>
          </a:ln>
          <a:effectLst/>
        </p:spPr>
        <p:txBody>
          <a:bodyPr wrap="none" anchor="ctr"/>
          <a:lstStyle/>
          <a:p>
            <a:endParaRPr lang="en-US"/>
          </a:p>
        </p:txBody>
      </p:sp>
      <p:sp>
        <p:nvSpPr>
          <p:cNvPr id="54" name="Freeform 120"/>
          <p:cNvSpPr>
            <a:spLocks noChangeArrowheads="1"/>
          </p:cNvSpPr>
          <p:nvPr/>
        </p:nvSpPr>
        <p:spPr bwMode="auto">
          <a:xfrm>
            <a:off x="1308053" y="3305643"/>
            <a:ext cx="337997" cy="268917"/>
          </a:xfrm>
          <a:custGeom>
            <a:avLst/>
            <a:gdLst>
              <a:gd name="T0" fmla="*/ 217118 w 602"/>
              <a:gd name="T1" fmla="*/ 38054 h 482"/>
              <a:gd name="T2" fmla="*/ 217118 w 602"/>
              <a:gd name="T3" fmla="*/ 38054 h 482"/>
              <a:gd name="T4" fmla="*/ 217118 w 602"/>
              <a:gd name="T5" fmla="*/ 38054 h 482"/>
              <a:gd name="T6" fmla="*/ 186411 w 602"/>
              <a:gd name="T7" fmla="*/ 104109 h 482"/>
              <a:gd name="T8" fmla="*/ 186411 w 602"/>
              <a:gd name="T9" fmla="*/ 104109 h 482"/>
              <a:gd name="T10" fmla="*/ 178824 w 602"/>
              <a:gd name="T11" fmla="*/ 111648 h 482"/>
              <a:gd name="T12" fmla="*/ 178824 w 602"/>
              <a:gd name="T13" fmla="*/ 111648 h 482"/>
              <a:gd name="T14" fmla="*/ 89231 w 602"/>
              <a:gd name="T15" fmla="*/ 116674 h 482"/>
              <a:gd name="T16" fmla="*/ 94289 w 602"/>
              <a:gd name="T17" fmla="*/ 132111 h 482"/>
              <a:gd name="T18" fmla="*/ 191468 w 602"/>
              <a:gd name="T19" fmla="*/ 132111 h 482"/>
              <a:gd name="T20" fmla="*/ 212060 w 602"/>
              <a:gd name="T21" fmla="*/ 152215 h 482"/>
              <a:gd name="T22" fmla="*/ 191468 w 602"/>
              <a:gd name="T23" fmla="*/ 172678 h 482"/>
              <a:gd name="T24" fmla="*/ 171238 w 602"/>
              <a:gd name="T25" fmla="*/ 152215 h 482"/>
              <a:gd name="T26" fmla="*/ 74058 w 602"/>
              <a:gd name="T27" fmla="*/ 152215 h 482"/>
              <a:gd name="T28" fmla="*/ 53467 w 602"/>
              <a:gd name="T29" fmla="*/ 172678 h 482"/>
              <a:gd name="T30" fmla="*/ 33236 w 602"/>
              <a:gd name="T31" fmla="*/ 152215 h 482"/>
              <a:gd name="T32" fmla="*/ 53467 w 602"/>
              <a:gd name="T33" fmla="*/ 132111 h 482"/>
              <a:gd name="T34" fmla="*/ 74058 w 602"/>
              <a:gd name="T35" fmla="*/ 132111 h 482"/>
              <a:gd name="T36" fmla="*/ 33236 w 602"/>
              <a:gd name="T37" fmla="*/ 20463 h 482"/>
              <a:gd name="T38" fmla="*/ 10115 w 602"/>
              <a:gd name="T39" fmla="*/ 20463 h 482"/>
              <a:gd name="T40" fmla="*/ 0 w 602"/>
              <a:gd name="T41" fmla="*/ 10052 h 482"/>
              <a:gd name="T42" fmla="*/ 10115 w 602"/>
              <a:gd name="T43" fmla="*/ 0 h 482"/>
              <a:gd name="T44" fmla="*/ 40822 w 602"/>
              <a:gd name="T45" fmla="*/ 0 h 482"/>
              <a:gd name="T46" fmla="*/ 50938 w 602"/>
              <a:gd name="T47" fmla="*/ 5026 h 482"/>
              <a:gd name="T48" fmla="*/ 50938 w 602"/>
              <a:gd name="T49" fmla="*/ 5026 h 482"/>
              <a:gd name="T50" fmla="*/ 56357 w 602"/>
              <a:gd name="T51" fmla="*/ 22976 h 482"/>
              <a:gd name="T52" fmla="*/ 206641 w 602"/>
              <a:gd name="T53" fmla="*/ 22976 h 482"/>
              <a:gd name="T54" fmla="*/ 217118 w 602"/>
              <a:gd name="T55" fmla="*/ 33028 h 482"/>
              <a:gd name="T56" fmla="*/ 217118 w 602"/>
              <a:gd name="T57" fmla="*/ 38054 h 482"/>
              <a:gd name="T58" fmla="*/ 63943 w 602"/>
              <a:gd name="T59" fmla="*/ 43080 h 482"/>
              <a:gd name="T60" fmla="*/ 63943 w 602"/>
              <a:gd name="T61" fmla="*/ 43080 h 482"/>
              <a:gd name="T62" fmla="*/ 81645 w 602"/>
              <a:gd name="T63" fmla="*/ 96570 h 482"/>
              <a:gd name="T64" fmla="*/ 171238 w 602"/>
              <a:gd name="T65" fmla="*/ 91544 h 482"/>
              <a:gd name="T66" fmla="*/ 191468 w 602"/>
              <a:gd name="T67" fmla="*/ 43080 h 482"/>
              <a:gd name="T68" fmla="*/ 63943 w 602"/>
              <a:gd name="T69" fmla="*/ 43080 h 4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482">
                <a:moveTo>
                  <a:pt x="601" y="106"/>
                </a:moveTo>
                <a:lnTo>
                  <a:pt x="601" y="106"/>
                </a:lnTo>
                <a:cubicBezTo>
                  <a:pt x="516" y="290"/>
                  <a:pt x="516" y="290"/>
                  <a:pt x="516" y="290"/>
                </a:cubicBezTo>
                <a:cubicBezTo>
                  <a:pt x="509" y="304"/>
                  <a:pt x="502" y="311"/>
                  <a:pt x="495" y="311"/>
                </a:cubicBezTo>
                <a:cubicBezTo>
                  <a:pt x="247" y="325"/>
                  <a:pt x="247" y="325"/>
                  <a:pt x="247" y="325"/>
                </a:cubicBezTo>
                <a:cubicBezTo>
                  <a:pt x="261" y="368"/>
                  <a:pt x="261" y="368"/>
                  <a:pt x="261" y="368"/>
                </a:cubicBezTo>
                <a:cubicBezTo>
                  <a:pt x="530" y="368"/>
                  <a:pt x="530" y="368"/>
                  <a:pt x="530" y="368"/>
                </a:cubicBezTo>
                <a:cubicBezTo>
                  <a:pt x="558" y="368"/>
                  <a:pt x="587" y="389"/>
                  <a:pt x="587" y="424"/>
                </a:cubicBezTo>
                <a:cubicBezTo>
                  <a:pt x="587" y="453"/>
                  <a:pt x="558" y="481"/>
                  <a:pt x="530" y="481"/>
                </a:cubicBezTo>
                <a:cubicBezTo>
                  <a:pt x="495" y="481"/>
                  <a:pt x="474" y="453"/>
                  <a:pt x="474" y="424"/>
                </a:cubicBezTo>
                <a:cubicBezTo>
                  <a:pt x="205" y="424"/>
                  <a:pt x="205" y="424"/>
                  <a:pt x="205" y="424"/>
                </a:cubicBezTo>
                <a:cubicBezTo>
                  <a:pt x="205" y="453"/>
                  <a:pt x="184" y="481"/>
                  <a:pt x="148" y="481"/>
                </a:cubicBezTo>
                <a:cubicBezTo>
                  <a:pt x="120" y="481"/>
                  <a:pt x="92" y="453"/>
                  <a:pt x="92" y="424"/>
                </a:cubicBezTo>
                <a:cubicBezTo>
                  <a:pt x="92" y="389"/>
                  <a:pt x="120" y="368"/>
                  <a:pt x="148" y="368"/>
                </a:cubicBezTo>
                <a:cubicBezTo>
                  <a:pt x="205" y="368"/>
                  <a:pt x="205" y="368"/>
                  <a:pt x="205" y="368"/>
                </a:cubicBezTo>
                <a:cubicBezTo>
                  <a:pt x="92" y="57"/>
                  <a:pt x="92" y="57"/>
                  <a:pt x="92" y="57"/>
                </a:cubicBezTo>
                <a:cubicBezTo>
                  <a:pt x="28" y="57"/>
                  <a:pt x="28" y="57"/>
                  <a:pt x="28" y="57"/>
                </a:cubicBezTo>
                <a:cubicBezTo>
                  <a:pt x="14" y="57"/>
                  <a:pt x="0" y="42"/>
                  <a:pt x="0" y="28"/>
                </a:cubicBezTo>
                <a:cubicBezTo>
                  <a:pt x="0" y="7"/>
                  <a:pt x="14" y="0"/>
                  <a:pt x="28" y="0"/>
                </a:cubicBezTo>
                <a:cubicBezTo>
                  <a:pt x="113" y="0"/>
                  <a:pt x="113" y="0"/>
                  <a:pt x="113" y="0"/>
                </a:cubicBezTo>
                <a:cubicBezTo>
                  <a:pt x="127" y="0"/>
                  <a:pt x="134" y="7"/>
                  <a:pt x="141" y="14"/>
                </a:cubicBezTo>
                <a:cubicBezTo>
                  <a:pt x="156" y="64"/>
                  <a:pt x="156" y="64"/>
                  <a:pt x="156" y="64"/>
                </a:cubicBezTo>
                <a:cubicBezTo>
                  <a:pt x="572" y="64"/>
                  <a:pt x="572" y="64"/>
                  <a:pt x="572" y="64"/>
                </a:cubicBezTo>
                <a:cubicBezTo>
                  <a:pt x="594" y="64"/>
                  <a:pt x="601" y="78"/>
                  <a:pt x="601" y="92"/>
                </a:cubicBezTo>
                <a:cubicBezTo>
                  <a:pt x="601" y="99"/>
                  <a:pt x="601" y="99"/>
                  <a:pt x="601" y="106"/>
                </a:cubicBezTo>
                <a:close/>
                <a:moveTo>
                  <a:pt x="177" y="120"/>
                </a:moveTo>
                <a:lnTo>
                  <a:pt x="177" y="120"/>
                </a:lnTo>
                <a:cubicBezTo>
                  <a:pt x="226" y="269"/>
                  <a:pt x="226" y="269"/>
                  <a:pt x="226" y="269"/>
                </a:cubicBezTo>
                <a:cubicBezTo>
                  <a:pt x="474" y="255"/>
                  <a:pt x="474" y="255"/>
                  <a:pt x="474" y="255"/>
                </a:cubicBezTo>
                <a:cubicBezTo>
                  <a:pt x="530" y="120"/>
                  <a:pt x="530" y="120"/>
                  <a:pt x="530" y="120"/>
                </a:cubicBezTo>
                <a:lnTo>
                  <a:pt x="177" y="120"/>
                </a:lnTo>
                <a:close/>
              </a:path>
            </a:pathLst>
          </a:custGeom>
          <a:solidFill>
            <a:schemeClr val="tx1"/>
          </a:solidFill>
          <a:ln>
            <a:noFill/>
          </a:ln>
          <a:effectLst/>
        </p:spPr>
        <p:txBody>
          <a:bodyPr wrap="none" anchor="ctr"/>
          <a:lstStyle/>
          <a:p>
            <a:endParaRPr lang="en-US"/>
          </a:p>
        </p:txBody>
      </p:sp>
      <p:sp>
        <p:nvSpPr>
          <p:cNvPr id="55" name="Freeform 124"/>
          <p:cNvSpPr>
            <a:spLocks noChangeArrowheads="1"/>
          </p:cNvSpPr>
          <p:nvPr/>
        </p:nvSpPr>
        <p:spPr bwMode="auto">
          <a:xfrm>
            <a:off x="10551011" y="2689574"/>
            <a:ext cx="335530" cy="254116"/>
          </a:xfrm>
          <a:custGeom>
            <a:avLst/>
            <a:gdLst>
              <a:gd name="T0" fmla="*/ 213018 w 601"/>
              <a:gd name="T1" fmla="*/ 89517 h 453"/>
              <a:gd name="T2" fmla="*/ 213018 w 601"/>
              <a:gd name="T3" fmla="*/ 89517 h 453"/>
              <a:gd name="T4" fmla="*/ 213018 w 601"/>
              <a:gd name="T5" fmla="*/ 89517 h 453"/>
              <a:gd name="T6" fmla="*/ 172426 w 601"/>
              <a:gd name="T7" fmla="*/ 130305 h 453"/>
              <a:gd name="T8" fmla="*/ 172426 w 601"/>
              <a:gd name="T9" fmla="*/ 130305 h 453"/>
              <a:gd name="T10" fmla="*/ 164883 w 601"/>
              <a:gd name="T11" fmla="*/ 132832 h 453"/>
              <a:gd name="T12" fmla="*/ 154824 w 601"/>
              <a:gd name="T13" fmla="*/ 122364 h 453"/>
              <a:gd name="T14" fmla="*/ 157339 w 601"/>
              <a:gd name="T15" fmla="*/ 114784 h 453"/>
              <a:gd name="T16" fmla="*/ 157339 w 601"/>
              <a:gd name="T17" fmla="*/ 114784 h 453"/>
              <a:gd name="T18" fmla="*/ 190387 w 601"/>
              <a:gd name="T19" fmla="*/ 81576 h 453"/>
              <a:gd name="T20" fmla="*/ 157339 w 601"/>
              <a:gd name="T21" fmla="*/ 48368 h 453"/>
              <a:gd name="T22" fmla="*/ 157339 w 601"/>
              <a:gd name="T23" fmla="*/ 48368 h 453"/>
              <a:gd name="T24" fmla="*/ 154824 w 601"/>
              <a:gd name="T25" fmla="*/ 40788 h 453"/>
              <a:gd name="T26" fmla="*/ 164883 w 601"/>
              <a:gd name="T27" fmla="*/ 30681 h 453"/>
              <a:gd name="T28" fmla="*/ 172426 w 601"/>
              <a:gd name="T29" fmla="*/ 33208 h 453"/>
              <a:gd name="T30" fmla="*/ 172426 w 601"/>
              <a:gd name="T31" fmla="*/ 33208 h 453"/>
              <a:gd name="T32" fmla="*/ 213018 w 601"/>
              <a:gd name="T33" fmla="*/ 73996 h 453"/>
              <a:gd name="T34" fmla="*/ 215533 w 601"/>
              <a:gd name="T35" fmla="*/ 81576 h 453"/>
              <a:gd name="T36" fmla="*/ 213018 w 601"/>
              <a:gd name="T37" fmla="*/ 89517 h 453"/>
              <a:gd name="T38" fmla="*/ 88728 w 601"/>
              <a:gd name="T39" fmla="*/ 155572 h 453"/>
              <a:gd name="T40" fmla="*/ 88728 w 601"/>
              <a:gd name="T41" fmla="*/ 155572 h 453"/>
              <a:gd name="T42" fmla="*/ 81184 w 601"/>
              <a:gd name="T43" fmla="*/ 163152 h 453"/>
              <a:gd name="T44" fmla="*/ 71126 w 601"/>
              <a:gd name="T45" fmla="*/ 153045 h 453"/>
              <a:gd name="T46" fmla="*/ 71126 w 601"/>
              <a:gd name="T47" fmla="*/ 147992 h 453"/>
              <a:gd name="T48" fmla="*/ 124291 w 601"/>
              <a:gd name="T49" fmla="*/ 5053 h 453"/>
              <a:gd name="T50" fmla="*/ 134349 w 601"/>
              <a:gd name="T51" fmla="*/ 0 h 453"/>
              <a:gd name="T52" fmla="*/ 144766 w 601"/>
              <a:gd name="T53" fmla="*/ 10107 h 453"/>
              <a:gd name="T54" fmla="*/ 144766 w 601"/>
              <a:gd name="T55" fmla="*/ 12633 h 453"/>
              <a:gd name="T56" fmla="*/ 88728 w 601"/>
              <a:gd name="T57" fmla="*/ 155572 h 453"/>
              <a:gd name="T58" fmla="*/ 55679 w 601"/>
              <a:gd name="T59" fmla="*/ 48368 h 453"/>
              <a:gd name="T60" fmla="*/ 55679 w 601"/>
              <a:gd name="T61" fmla="*/ 48368 h 453"/>
              <a:gd name="T62" fmla="*/ 22631 w 601"/>
              <a:gd name="T63" fmla="*/ 81576 h 453"/>
              <a:gd name="T64" fmla="*/ 58194 w 601"/>
              <a:gd name="T65" fmla="*/ 114784 h 453"/>
              <a:gd name="T66" fmla="*/ 58194 w 601"/>
              <a:gd name="T67" fmla="*/ 114784 h 453"/>
              <a:gd name="T68" fmla="*/ 60708 w 601"/>
              <a:gd name="T69" fmla="*/ 122364 h 453"/>
              <a:gd name="T70" fmla="*/ 50650 w 601"/>
              <a:gd name="T71" fmla="*/ 132832 h 453"/>
              <a:gd name="T72" fmla="*/ 43107 w 601"/>
              <a:gd name="T73" fmla="*/ 130305 h 453"/>
              <a:gd name="T74" fmla="*/ 43107 w 601"/>
              <a:gd name="T75" fmla="*/ 130305 h 453"/>
              <a:gd name="T76" fmla="*/ 2515 w 601"/>
              <a:gd name="T77" fmla="*/ 89517 h 453"/>
              <a:gd name="T78" fmla="*/ 2515 w 601"/>
              <a:gd name="T79" fmla="*/ 89517 h 453"/>
              <a:gd name="T80" fmla="*/ 0 w 601"/>
              <a:gd name="T81" fmla="*/ 81576 h 453"/>
              <a:gd name="T82" fmla="*/ 2515 w 601"/>
              <a:gd name="T83" fmla="*/ 73996 h 453"/>
              <a:gd name="T84" fmla="*/ 43107 w 601"/>
              <a:gd name="T85" fmla="*/ 33208 h 453"/>
              <a:gd name="T86" fmla="*/ 43107 w 601"/>
              <a:gd name="T87" fmla="*/ 33208 h 453"/>
              <a:gd name="T88" fmla="*/ 50650 w 601"/>
              <a:gd name="T89" fmla="*/ 30681 h 453"/>
              <a:gd name="T90" fmla="*/ 60708 w 601"/>
              <a:gd name="T91" fmla="*/ 40788 h 453"/>
              <a:gd name="T92" fmla="*/ 55679 w 601"/>
              <a:gd name="T93" fmla="*/ 48368 h 4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1" h="453">
                <a:moveTo>
                  <a:pt x="593" y="248"/>
                </a:moveTo>
                <a:lnTo>
                  <a:pt x="593" y="248"/>
                </a:lnTo>
                <a:cubicBezTo>
                  <a:pt x="480" y="361"/>
                  <a:pt x="480" y="361"/>
                  <a:pt x="480" y="361"/>
                </a:cubicBezTo>
                <a:cubicBezTo>
                  <a:pt x="473" y="361"/>
                  <a:pt x="466" y="368"/>
                  <a:pt x="459" y="368"/>
                </a:cubicBezTo>
                <a:cubicBezTo>
                  <a:pt x="445" y="368"/>
                  <a:pt x="431" y="353"/>
                  <a:pt x="431" y="339"/>
                </a:cubicBezTo>
                <a:cubicBezTo>
                  <a:pt x="431" y="332"/>
                  <a:pt x="431" y="325"/>
                  <a:pt x="438" y="318"/>
                </a:cubicBezTo>
                <a:cubicBezTo>
                  <a:pt x="530" y="226"/>
                  <a:pt x="530" y="226"/>
                  <a:pt x="530" y="226"/>
                </a:cubicBezTo>
                <a:cubicBezTo>
                  <a:pt x="438" y="134"/>
                  <a:pt x="438" y="134"/>
                  <a:pt x="438" y="134"/>
                </a:cubicBezTo>
                <a:cubicBezTo>
                  <a:pt x="431" y="127"/>
                  <a:pt x="431" y="120"/>
                  <a:pt x="431" y="113"/>
                </a:cubicBezTo>
                <a:cubicBezTo>
                  <a:pt x="431" y="92"/>
                  <a:pt x="445" y="85"/>
                  <a:pt x="459" y="85"/>
                </a:cubicBezTo>
                <a:cubicBezTo>
                  <a:pt x="466" y="85"/>
                  <a:pt x="473" y="85"/>
                  <a:pt x="480" y="92"/>
                </a:cubicBezTo>
                <a:cubicBezTo>
                  <a:pt x="593" y="205"/>
                  <a:pt x="593" y="205"/>
                  <a:pt x="593" y="205"/>
                </a:cubicBezTo>
                <a:cubicBezTo>
                  <a:pt x="593" y="205"/>
                  <a:pt x="600" y="212"/>
                  <a:pt x="600" y="226"/>
                </a:cubicBezTo>
                <a:cubicBezTo>
                  <a:pt x="600" y="233"/>
                  <a:pt x="600" y="240"/>
                  <a:pt x="593" y="248"/>
                </a:cubicBezTo>
                <a:close/>
                <a:moveTo>
                  <a:pt x="247" y="431"/>
                </a:moveTo>
                <a:lnTo>
                  <a:pt x="247" y="431"/>
                </a:lnTo>
                <a:cubicBezTo>
                  <a:pt x="247" y="445"/>
                  <a:pt x="233" y="452"/>
                  <a:pt x="226" y="452"/>
                </a:cubicBezTo>
                <a:cubicBezTo>
                  <a:pt x="205" y="452"/>
                  <a:pt x="198" y="438"/>
                  <a:pt x="198" y="424"/>
                </a:cubicBezTo>
                <a:cubicBezTo>
                  <a:pt x="198" y="417"/>
                  <a:pt x="198" y="417"/>
                  <a:pt x="198" y="410"/>
                </a:cubicBezTo>
                <a:cubicBezTo>
                  <a:pt x="346" y="14"/>
                  <a:pt x="346" y="14"/>
                  <a:pt x="346" y="14"/>
                </a:cubicBezTo>
                <a:cubicBezTo>
                  <a:pt x="353" y="7"/>
                  <a:pt x="360" y="0"/>
                  <a:pt x="374" y="0"/>
                </a:cubicBezTo>
                <a:cubicBezTo>
                  <a:pt x="389" y="0"/>
                  <a:pt x="403" y="7"/>
                  <a:pt x="403" y="28"/>
                </a:cubicBezTo>
                <a:lnTo>
                  <a:pt x="403" y="35"/>
                </a:lnTo>
                <a:lnTo>
                  <a:pt x="247" y="431"/>
                </a:lnTo>
                <a:close/>
                <a:moveTo>
                  <a:pt x="155" y="134"/>
                </a:moveTo>
                <a:lnTo>
                  <a:pt x="155" y="134"/>
                </a:lnTo>
                <a:cubicBezTo>
                  <a:pt x="63" y="226"/>
                  <a:pt x="63" y="226"/>
                  <a:pt x="63" y="226"/>
                </a:cubicBezTo>
                <a:cubicBezTo>
                  <a:pt x="162" y="318"/>
                  <a:pt x="162" y="318"/>
                  <a:pt x="162" y="318"/>
                </a:cubicBezTo>
                <a:cubicBezTo>
                  <a:pt x="162" y="325"/>
                  <a:pt x="169" y="332"/>
                  <a:pt x="169" y="339"/>
                </a:cubicBezTo>
                <a:cubicBezTo>
                  <a:pt x="169" y="353"/>
                  <a:pt x="155" y="368"/>
                  <a:pt x="141" y="368"/>
                </a:cubicBezTo>
                <a:cubicBezTo>
                  <a:pt x="134" y="368"/>
                  <a:pt x="127" y="361"/>
                  <a:pt x="120" y="361"/>
                </a:cubicBezTo>
                <a:cubicBezTo>
                  <a:pt x="7" y="248"/>
                  <a:pt x="7" y="248"/>
                  <a:pt x="7" y="248"/>
                </a:cubicBezTo>
                <a:cubicBezTo>
                  <a:pt x="0" y="240"/>
                  <a:pt x="0" y="233"/>
                  <a:pt x="0" y="226"/>
                </a:cubicBezTo>
                <a:cubicBezTo>
                  <a:pt x="0" y="212"/>
                  <a:pt x="0" y="205"/>
                  <a:pt x="7" y="205"/>
                </a:cubicBezTo>
                <a:cubicBezTo>
                  <a:pt x="120" y="92"/>
                  <a:pt x="120" y="92"/>
                  <a:pt x="120" y="92"/>
                </a:cubicBezTo>
                <a:cubicBezTo>
                  <a:pt x="127" y="85"/>
                  <a:pt x="134" y="85"/>
                  <a:pt x="141" y="85"/>
                </a:cubicBezTo>
                <a:cubicBezTo>
                  <a:pt x="155" y="85"/>
                  <a:pt x="169" y="92"/>
                  <a:pt x="169" y="113"/>
                </a:cubicBezTo>
                <a:cubicBezTo>
                  <a:pt x="169" y="120"/>
                  <a:pt x="162" y="127"/>
                  <a:pt x="155" y="134"/>
                </a:cubicBezTo>
                <a:close/>
              </a:path>
            </a:pathLst>
          </a:custGeom>
          <a:solidFill>
            <a:schemeClr val="tx1"/>
          </a:solidFill>
          <a:ln>
            <a:noFill/>
          </a:ln>
          <a:effectLst/>
        </p:spPr>
        <p:txBody>
          <a:bodyPr wrap="none" anchor="ctr"/>
          <a:lstStyle/>
          <a:p>
            <a:endParaRPr lang="en-US"/>
          </a:p>
        </p:txBody>
      </p:sp>
      <p:sp>
        <p:nvSpPr>
          <p:cNvPr id="56" name="Freeform 125"/>
          <p:cNvSpPr>
            <a:spLocks noChangeArrowheads="1"/>
          </p:cNvSpPr>
          <p:nvPr/>
        </p:nvSpPr>
        <p:spPr bwMode="auto">
          <a:xfrm>
            <a:off x="9397586" y="2664230"/>
            <a:ext cx="328128" cy="328130"/>
          </a:xfrm>
          <a:custGeom>
            <a:avLst/>
            <a:gdLst>
              <a:gd name="T0" fmla="*/ 195663 w 587"/>
              <a:gd name="T1" fmla="*/ 73611 h 588"/>
              <a:gd name="T2" fmla="*/ 195663 w 587"/>
              <a:gd name="T3" fmla="*/ 73611 h 588"/>
              <a:gd name="T4" fmla="*/ 167608 w 587"/>
              <a:gd name="T5" fmla="*/ 101619 h 588"/>
              <a:gd name="T6" fmla="*/ 129483 w 587"/>
              <a:gd name="T7" fmla="*/ 111673 h 588"/>
              <a:gd name="T8" fmla="*/ 152502 w 587"/>
              <a:gd name="T9" fmla="*/ 86538 h 588"/>
              <a:gd name="T10" fmla="*/ 155020 w 587"/>
              <a:gd name="T11" fmla="*/ 86538 h 588"/>
              <a:gd name="T12" fmla="*/ 183074 w 587"/>
              <a:gd name="T13" fmla="*/ 58530 h 588"/>
              <a:gd name="T14" fmla="*/ 183074 w 587"/>
              <a:gd name="T15" fmla="*/ 30522 h 588"/>
              <a:gd name="T16" fmla="*/ 155020 w 587"/>
              <a:gd name="T17" fmla="*/ 30522 h 588"/>
              <a:gd name="T18" fmla="*/ 124447 w 587"/>
              <a:gd name="T19" fmla="*/ 58530 h 588"/>
              <a:gd name="T20" fmla="*/ 124447 w 587"/>
              <a:gd name="T21" fmla="*/ 58530 h 588"/>
              <a:gd name="T22" fmla="*/ 124447 w 587"/>
              <a:gd name="T23" fmla="*/ 58530 h 588"/>
              <a:gd name="T24" fmla="*/ 101788 w 587"/>
              <a:gd name="T25" fmla="*/ 84024 h 588"/>
              <a:gd name="T26" fmla="*/ 111859 w 587"/>
              <a:gd name="T27" fmla="*/ 43448 h 588"/>
              <a:gd name="T28" fmla="*/ 139554 w 587"/>
              <a:gd name="T29" fmla="*/ 15440 h 588"/>
              <a:gd name="T30" fmla="*/ 195663 w 587"/>
              <a:gd name="T31" fmla="*/ 15440 h 588"/>
              <a:gd name="T32" fmla="*/ 195663 w 587"/>
              <a:gd name="T33" fmla="*/ 73611 h 588"/>
              <a:gd name="T34" fmla="*/ 81286 w 587"/>
              <a:gd name="T35" fmla="*/ 147222 h 588"/>
              <a:gd name="T36" fmla="*/ 81286 w 587"/>
              <a:gd name="T37" fmla="*/ 147222 h 588"/>
              <a:gd name="T38" fmla="*/ 81286 w 587"/>
              <a:gd name="T39" fmla="*/ 147222 h 588"/>
              <a:gd name="T40" fmla="*/ 73733 w 587"/>
              <a:gd name="T41" fmla="*/ 149736 h 588"/>
              <a:gd name="T42" fmla="*/ 63303 w 587"/>
              <a:gd name="T43" fmla="*/ 139681 h 588"/>
              <a:gd name="T44" fmla="*/ 65820 w 587"/>
              <a:gd name="T45" fmla="*/ 132141 h 588"/>
              <a:gd name="T46" fmla="*/ 132001 w 587"/>
              <a:gd name="T47" fmla="*/ 66070 h 588"/>
              <a:gd name="T48" fmla="*/ 139554 w 587"/>
              <a:gd name="T49" fmla="*/ 61043 h 588"/>
              <a:gd name="T50" fmla="*/ 149984 w 587"/>
              <a:gd name="T51" fmla="*/ 71097 h 588"/>
              <a:gd name="T52" fmla="*/ 147467 w 587"/>
              <a:gd name="T53" fmla="*/ 78638 h 588"/>
              <a:gd name="T54" fmla="*/ 147467 w 587"/>
              <a:gd name="T55" fmla="*/ 78638 h 588"/>
              <a:gd name="T56" fmla="*/ 81286 w 587"/>
              <a:gd name="T57" fmla="*/ 147222 h 588"/>
              <a:gd name="T58" fmla="*/ 58267 w 587"/>
              <a:gd name="T59" fmla="*/ 124600 h 588"/>
              <a:gd name="T60" fmla="*/ 58267 w 587"/>
              <a:gd name="T61" fmla="*/ 124600 h 588"/>
              <a:gd name="T62" fmla="*/ 30572 w 587"/>
              <a:gd name="T63" fmla="*/ 152249 h 588"/>
              <a:gd name="T64" fmla="*/ 30572 w 587"/>
              <a:gd name="T65" fmla="*/ 180257 h 588"/>
              <a:gd name="T66" fmla="*/ 58267 w 587"/>
              <a:gd name="T67" fmla="*/ 180257 h 588"/>
              <a:gd name="T68" fmla="*/ 86322 w 587"/>
              <a:gd name="T69" fmla="*/ 152249 h 588"/>
              <a:gd name="T70" fmla="*/ 88840 w 587"/>
              <a:gd name="T71" fmla="*/ 152249 h 588"/>
              <a:gd name="T72" fmla="*/ 111859 w 587"/>
              <a:gd name="T73" fmla="*/ 129627 h 588"/>
              <a:gd name="T74" fmla="*/ 101788 w 587"/>
              <a:gd name="T75" fmla="*/ 167690 h 588"/>
              <a:gd name="T76" fmla="*/ 73733 w 587"/>
              <a:gd name="T77" fmla="*/ 195698 h 588"/>
              <a:gd name="T78" fmla="*/ 17624 w 587"/>
              <a:gd name="T79" fmla="*/ 195698 h 588"/>
              <a:gd name="T80" fmla="*/ 17624 w 587"/>
              <a:gd name="T81" fmla="*/ 139681 h 588"/>
              <a:gd name="T82" fmla="*/ 45679 w 587"/>
              <a:gd name="T83" fmla="*/ 111673 h 588"/>
              <a:gd name="T84" fmla="*/ 83804 w 587"/>
              <a:gd name="T85" fmla="*/ 99106 h 588"/>
              <a:gd name="T86" fmla="*/ 58267 w 587"/>
              <a:gd name="T87" fmla="*/ 124600 h 5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7" h="588">
                <a:moveTo>
                  <a:pt x="544" y="205"/>
                </a:moveTo>
                <a:lnTo>
                  <a:pt x="544" y="205"/>
                </a:lnTo>
                <a:cubicBezTo>
                  <a:pt x="466" y="283"/>
                  <a:pt x="466" y="283"/>
                  <a:pt x="466" y="283"/>
                </a:cubicBezTo>
                <a:cubicBezTo>
                  <a:pt x="438" y="311"/>
                  <a:pt x="396" y="319"/>
                  <a:pt x="360" y="311"/>
                </a:cubicBezTo>
                <a:cubicBezTo>
                  <a:pt x="424" y="241"/>
                  <a:pt x="424" y="241"/>
                  <a:pt x="424" y="241"/>
                </a:cubicBezTo>
                <a:cubicBezTo>
                  <a:pt x="424" y="241"/>
                  <a:pt x="424" y="241"/>
                  <a:pt x="431" y="241"/>
                </a:cubicBezTo>
                <a:cubicBezTo>
                  <a:pt x="509" y="163"/>
                  <a:pt x="509" y="163"/>
                  <a:pt x="509" y="163"/>
                </a:cubicBezTo>
                <a:cubicBezTo>
                  <a:pt x="530" y="142"/>
                  <a:pt x="530" y="106"/>
                  <a:pt x="509" y="85"/>
                </a:cubicBezTo>
                <a:cubicBezTo>
                  <a:pt x="487" y="64"/>
                  <a:pt x="452" y="64"/>
                  <a:pt x="431" y="85"/>
                </a:cubicBezTo>
                <a:cubicBezTo>
                  <a:pt x="346" y="163"/>
                  <a:pt x="346" y="163"/>
                  <a:pt x="346" y="163"/>
                </a:cubicBezTo>
                <a:cubicBezTo>
                  <a:pt x="283" y="234"/>
                  <a:pt x="283" y="234"/>
                  <a:pt x="283" y="234"/>
                </a:cubicBezTo>
                <a:cubicBezTo>
                  <a:pt x="268" y="191"/>
                  <a:pt x="283" y="149"/>
                  <a:pt x="311" y="121"/>
                </a:cubicBezTo>
                <a:cubicBezTo>
                  <a:pt x="388" y="43"/>
                  <a:pt x="388" y="43"/>
                  <a:pt x="388" y="43"/>
                </a:cubicBezTo>
                <a:cubicBezTo>
                  <a:pt x="431" y="0"/>
                  <a:pt x="501" y="0"/>
                  <a:pt x="544" y="43"/>
                </a:cubicBezTo>
                <a:cubicBezTo>
                  <a:pt x="586" y="85"/>
                  <a:pt x="586" y="156"/>
                  <a:pt x="544" y="205"/>
                </a:cubicBezTo>
                <a:close/>
                <a:moveTo>
                  <a:pt x="226" y="410"/>
                </a:moveTo>
                <a:lnTo>
                  <a:pt x="226" y="410"/>
                </a:lnTo>
                <a:cubicBezTo>
                  <a:pt x="219" y="417"/>
                  <a:pt x="212" y="417"/>
                  <a:pt x="205" y="417"/>
                </a:cubicBezTo>
                <a:cubicBezTo>
                  <a:pt x="183" y="417"/>
                  <a:pt x="176" y="403"/>
                  <a:pt x="176" y="389"/>
                </a:cubicBezTo>
                <a:cubicBezTo>
                  <a:pt x="176" y="382"/>
                  <a:pt x="176" y="375"/>
                  <a:pt x="183" y="368"/>
                </a:cubicBezTo>
                <a:cubicBezTo>
                  <a:pt x="367" y="184"/>
                  <a:pt x="367" y="184"/>
                  <a:pt x="367" y="184"/>
                </a:cubicBezTo>
                <a:cubicBezTo>
                  <a:pt x="374" y="177"/>
                  <a:pt x="381" y="170"/>
                  <a:pt x="388" y="170"/>
                </a:cubicBezTo>
                <a:cubicBezTo>
                  <a:pt x="410" y="170"/>
                  <a:pt x="417" y="184"/>
                  <a:pt x="417" y="198"/>
                </a:cubicBezTo>
                <a:cubicBezTo>
                  <a:pt x="417" y="205"/>
                  <a:pt x="417" y="212"/>
                  <a:pt x="410" y="219"/>
                </a:cubicBezTo>
                <a:lnTo>
                  <a:pt x="226" y="410"/>
                </a:lnTo>
                <a:close/>
                <a:moveTo>
                  <a:pt x="162" y="347"/>
                </a:moveTo>
                <a:lnTo>
                  <a:pt x="162" y="347"/>
                </a:lnTo>
                <a:cubicBezTo>
                  <a:pt x="85" y="424"/>
                  <a:pt x="85" y="424"/>
                  <a:pt x="85" y="424"/>
                </a:cubicBezTo>
                <a:cubicBezTo>
                  <a:pt x="63" y="446"/>
                  <a:pt x="63" y="481"/>
                  <a:pt x="85" y="502"/>
                </a:cubicBezTo>
                <a:cubicBezTo>
                  <a:pt x="106" y="530"/>
                  <a:pt x="141" y="530"/>
                  <a:pt x="162" y="502"/>
                </a:cubicBezTo>
                <a:cubicBezTo>
                  <a:pt x="240" y="424"/>
                  <a:pt x="240" y="424"/>
                  <a:pt x="240" y="424"/>
                </a:cubicBezTo>
                <a:lnTo>
                  <a:pt x="247" y="424"/>
                </a:lnTo>
                <a:cubicBezTo>
                  <a:pt x="311" y="361"/>
                  <a:pt x="311" y="361"/>
                  <a:pt x="311" y="361"/>
                </a:cubicBezTo>
                <a:cubicBezTo>
                  <a:pt x="318" y="396"/>
                  <a:pt x="311" y="439"/>
                  <a:pt x="283" y="467"/>
                </a:cubicBezTo>
                <a:cubicBezTo>
                  <a:pt x="205" y="545"/>
                  <a:pt x="205" y="545"/>
                  <a:pt x="205" y="545"/>
                </a:cubicBezTo>
                <a:cubicBezTo>
                  <a:pt x="162" y="587"/>
                  <a:pt x="92" y="587"/>
                  <a:pt x="49" y="545"/>
                </a:cubicBezTo>
                <a:cubicBezTo>
                  <a:pt x="0" y="502"/>
                  <a:pt x="0" y="432"/>
                  <a:pt x="49" y="389"/>
                </a:cubicBezTo>
                <a:cubicBezTo>
                  <a:pt x="127" y="311"/>
                  <a:pt x="127" y="311"/>
                  <a:pt x="127" y="311"/>
                </a:cubicBezTo>
                <a:cubicBezTo>
                  <a:pt x="155" y="276"/>
                  <a:pt x="198" y="269"/>
                  <a:pt x="233" y="276"/>
                </a:cubicBezTo>
                <a:cubicBezTo>
                  <a:pt x="162" y="347"/>
                  <a:pt x="162" y="347"/>
                  <a:pt x="162" y="347"/>
                </a:cubicBezTo>
                <a:close/>
              </a:path>
            </a:pathLst>
          </a:custGeom>
          <a:solidFill>
            <a:schemeClr val="tx1"/>
          </a:solidFill>
          <a:ln>
            <a:noFill/>
          </a:ln>
          <a:effectLst/>
        </p:spPr>
        <p:txBody>
          <a:bodyPr wrap="none" anchor="ctr"/>
          <a:lstStyle/>
          <a:p>
            <a:endParaRPr lang="en-US"/>
          </a:p>
        </p:txBody>
      </p:sp>
      <p:sp>
        <p:nvSpPr>
          <p:cNvPr id="57" name="Freeform 126"/>
          <p:cNvSpPr>
            <a:spLocks noChangeArrowheads="1"/>
          </p:cNvSpPr>
          <p:nvPr/>
        </p:nvSpPr>
        <p:spPr bwMode="auto">
          <a:xfrm>
            <a:off x="8279966" y="2711064"/>
            <a:ext cx="254116" cy="305925"/>
          </a:xfrm>
          <a:custGeom>
            <a:avLst/>
            <a:gdLst>
              <a:gd name="T0" fmla="*/ 0 w 454"/>
              <a:gd name="T1" fmla="*/ 30340 h 545"/>
              <a:gd name="T2" fmla="*/ 0 w 454"/>
              <a:gd name="T3" fmla="*/ 30340 h 545"/>
              <a:gd name="T4" fmla="*/ 10444 w 454"/>
              <a:gd name="T5" fmla="*/ 20227 h 545"/>
              <a:gd name="T6" fmla="*/ 61225 w 454"/>
              <a:gd name="T7" fmla="*/ 20227 h 545"/>
              <a:gd name="T8" fmla="*/ 61225 w 454"/>
              <a:gd name="T9" fmla="*/ 10113 h 545"/>
              <a:gd name="T10" fmla="*/ 71309 w 454"/>
              <a:gd name="T11" fmla="*/ 0 h 545"/>
              <a:gd name="T12" fmla="*/ 91838 w 454"/>
              <a:gd name="T13" fmla="*/ 0 h 545"/>
              <a:gd name="T14" fmla="*/ 101922 w 454"/>
              <a:gd name="T15" fmla="*/ 10113 h 545"/>
              <a:gd name="T16" fmla="*/ 101922 w 454"/>
              <a:gd name="T17" fmla="*/ 20227 h 545"/>
              <a:gd name="T18" fmla="*/ 152703 w 454"/>
              <a:gd name="T19" fmla="*/ 20227 h 545"/>
              <a:gd name="T20" fmla="*/ 163147 w 454"/>
              <a:gd name="T21" fmla="*/ 30340 h 545"/>
              <a:gd name="T22" fmla="*/ 163147 w 454"/>
              <a:gd name="T23" fmla="*/ 40815 h 545"/>
              <a:gd name="T24" fmla="*/ 0 w 454"/>
              <a:gd name="T25" fmla="*/ 40815 h 545"/>
              <a:gd name="T26" fmla="*/ 0 w 454"/>
              <a:gd name="T27" fmla="*/ 30340 h 545"/>
              <a:gd name="T28" fmla="*/ 152703 w 454"/>
              <a:gd name="T29" fmla="*/ 61042 h 545"/>
              <a:gd name="T30" fmla="*/ 152703 w 454"/>
              <a:gd name="T31" fmla="*/ 61042 h 545"/>
              <a:gd name="T32" fmla="*/ 152703 w 454"/>
              <a:gd name="T33" fmla="*/ 81630 h 545"/>
              <a:gd name="T34" fmla="*/ 152703 w 454"/>
              <a:gd name="T35" fmla="*/ 186014 h 545"/>
              <a:gd name="T36" fmla="*/ 142618 w 454"/>
              <a:gd name="T37" fmla="*/ 196489 h 545"/>
              <a:gd name="T38" fmla="*/ 20528 w 454"/>
              <a:gd name="T39" fmla="*/ 196489 h 545"/>
              <a:gd name="T40" fmla="*/ 10444 w 454"/>
              <a:gd name="T41" fmla="*/ 186014 h 545"/>
              <a:gd name="T42" fmla="*/ 10444 w 454"/>
              <a:gd name="T43" fmla="*/ 81630 h 545"/>
              <a:gd name="T44" fmla="*/ 10444 w 454"/>
              <a:gd name="T45" fmla="*/ 61042 h 545"/>
              <a:gd name="T46" fmla="*/ 10444 w 454"/>
              <a:gd name="T47" fmla="*/ 50928 h 545"/>
              <a:gd name="T48" fmla="*/ 152703 w 454"/>
              <a:gd name="T49" fmla="*/ 50928 h 545"/>
              <a:gd name="T50" fmla="*/ 152703 w 454"/>
              <a:gd name="T51" fmla="*/ 61042 h 545"/>
              <a:gd name="T52" fmla="*/ 51141 w 454"/>
              <a:gd name="T53" fmla="*/ 81630 h 545"/>
              <a:gd name="T54" fmla="*/ 51141 w 454"/>
              <a:gd name="T55" fmla="*/ 81630 h 545"/>
              <a:gd name="T56" fmla="*/ 40697 w 454"/>
              <a:gd name="T57" fmla="*/ 71155 h 545"/>
              <a:gd name="T58" fmla="*/ 30613 w 454"/>
              <a:gd name="T59" fmla="*/ 81630 h 545"/>
              <a:gd name="T60" fmla="*/ 30613 w 454"/>
              <a:gd name="T61" fmla="*/ 165787 h 545"/>
              <a:gd name="T62" fmla="*/ 40697 w 454"/>
              <a:gd name="T63" fmla="*/ 175901 h 545"/>
              <a:gd name="T64" fmla="*/ 51141 w 454"/>
              <a:gd name="T65" fmla="*/ 165787 h 545"/>
              <a:gd name="T66" fmla="*/ 51141 w 454"/>
              <a:gd name="T67" fmla="*/ 81630 h 545"/>
              <a:gd name="T68" fmla="*/ 91838 w 454"/>
              <a:gd name="T69" fmla="*/ 81630 h 545"/>
              <a:gd name="T70" fmla="*/ 91838 w 454"/>
              <a:gd name="T71" fmla="*/ 81630 h 545"/>
              <a:gd name="T72" fmla="*/ 81754 w 454"/>
              <a:gd name="T73" fmla="*/ 71155 h 545"/>
              <a:gd name="T74" fmla="*/ 71309 w 454"/>
              <a:gd name="T75" fmla="*/ 81630 h 545"/>
              <a:gd name="T76" fmla="*/ 71309 w 454"/>
              <a:gd name="T77" fmla="*/ 165787 h 545"/>
              <a:gd name="T78" fmla="*/ 81754 w 454"/>
              <a:gd name="T79" fmla="*/ 175901 h 545"/>
              <a:gd name="T80" fmla="*/ 91838 w 454"/>
              <a:gd name="T81" fmla="*/ 165787 h 545"/>
              <a:gd name="T82" fmla="*/ 91838 w 454"/>
              <a:gd name="T83" fmla="*/ 81630 h 545"/>
              <a:gd name="T84" fmla="*/ 132534 w 454"/>
              <a:gd name="T85" fmla="*/ 81630 h 545"/>
              <a:gd name="T86" fmla="*/ 132534 w 454"/>
              <a:gd name="T87" fmla="*/ 81630 h 545"/>
              <a:gd name="T88" fmla="*/ 122450 w 454"/>
              <a:gd name="T89" fmla="*/ 71155 h 545"/>
              <a:gd name="T90" fmla="*/ 112006 w 454"/>
              <a:gd name="T91" fmla="*/ 81630 h 545"/>
              <a:gd name="T92" fmla="*/ 112006 w 454"/>
              <a:gd name="T93" fmla="*/ 165787 h 545"/>
              <a:gd name="T94" fmla="*/ 122450 w 454"/>
              <a:gd name="T95" fmla="*/ 175901 h 545"/>
              <a:gd name="T96" fmla="*/ 132534 w 454"/>
              <a:gd name="T97" fmla="*/ 165787 h 545"/>
              <a:gd name="T98" fmla="*/ 132534 w 454"/>
              <a:gd name="T99" fmla="*/ 81630 h 5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4" h="545">
                <a:moveTo>
                  <a:pt x="0" y="84"/>
                </a:moveTo>
                <a:lnTo>
                  <a:pt x="0" y="84"/>
                </a:lnTo>
                <a:cubicBezTo>
                  <a:pt x="0" y="70"/>
                  <a:pt x="7" y="56"/>
                  <a:pt x="29" y="56"/>
                </a:cubicBezTo>
                <a:cubicBezTo>
                  <a:pt x="170" y="56"/>
                  <a:pt x="170" y="56"/>
                  <a:pt x="170" y="56"/>
                </a:cubicBezTo>
                <a:cubicBezTo>
                  <a:pt x="170" y="28"/>
                  <a:pt x="170" y="28"/>
                  <a:pt x="170" y="28"/>
                </a:cubicBezTo>
                <a:cubicBezTo>
                  <a:pt x="170" y="14"/>
                  <a:pt x="177" y="0"/>
                  <a:pt x="198" y="0"/>
                </a:cubicBezTo>
                <a:cubicBezTo>
                  <a:pt x="255" y="0"/>
                  <a:pt x="255" y="0"/>
                  <a:pt x="255" y="0"/>
                </a:cubicBezTo>
                <a:cubicBezTo>
                  <a:pt x="269" y="0"/>
                  <a:pt x="283" y="14"/>
                  <a:pt x="283" y="28"/>
                </a:cubicBezTo>
                <a:cubicBezTo>
                  <a:pt x="283" y="56"/>
                  <a:pt x="283" y="56"/>
                  <a:pt x="283" y="56"/>
                </a:cubicBezTo>
                <a:cubicBezTo>
                  <a:pt x="424" y="56"/>
                  <a:pt x="424" y="56"/>
                  <a:pt x="424" y="56"/>
                </a:cubicBezTo>
                <a:cubicBezTo>
                  <a:pt x="438" y="56"/>
                  <a:pt x="453" y="70"/>
                  <a:pt x="453" y="84"/>
                </a:cubicBezTo>
                <a:cubicBezTo>
                  <a:pt x="453" y="113"/>
                  <a:pt x="453" y="113"/>
                  <a:pt x="453" y="113"/>
                </a:cubicBezTo>
                <a:cubicBezTo>
                  <a:pt x="0" y="113"/>
                  <a:pt x="0" y="113"/>
                  <a:pt x="0" y="113"/>
                </a:cubicBezTo>
                <a:lnTo>
                  <a:pt x="0" y="84"/>
                </a:lnTo>
                <a:close/>
                <a:moveTo>
                  <a:pt x="424" y="169"/>
                </a:moveTo>
                <a:lnTo>
                  <a:pt x="424" y="169"/>
                </a:lnTo>
                <a:cubicBezTo>
                  <a:pt x="424" y="226"/>
                  <a:pt x="424" y="226"/>
                  <a:pt x="424" y="226"/>
                </a:cubicBezTo>
                <a:cubicBezTo>
                  <a:pt x="424" y="515"/>
                  <a:pt x="424" y="515"/>
                  <a:pt x="424" y="515"/>
                </a:cubicBezTo>
                <a:cubicBezTo>
                  <a:pt x="424" y="537"/>
                  <a:pt x="410" y="544"/>
                  <a:pt x="396" y="544"/>
                </a:cubicBezTo>
                <a:cubicBezTo>
                  <a:pt x="57" y="544"/>
                  <a:pt x="57" y="544"/>
                  <a:pt x="57" y="544"/>
                </a:cubicBezTo>
                <a:cubicBezTo>
                  <a:pt x="36" y="544"/>
                  <a:pt x="29" y="537"/>
                  <a:pt x="29" y="515"/>
                </a:cubicBezTo>
                <a:cubicBezTo>
                  <a:pt x="29" y="226"/>
                  <a:pt x="29" y="226"/>
                  <a:pt x="29" y="226"/>
                </a:cubicBezTo>
                <a:cubicBezTo>
                  <a:pt x="29" y="169"/>
                  <a:pt x="29" y="169"/>
                  <a:pt x="29" y="169"/>
                </a:cubicBezTo>
                <a:cubicBezTo>
                  <a:pt x="29" y="141"/>
                  <a:pt x="29" y="141"/>
                  <a:pt x="29" y="141"/>
                </a:cubicBezTo>
                <a:cubicBezTo>
                  <a:pt x="424" y="141"/>
                  <a:pt x="424" y="141"/>
                  <a:pt x="424" y="141"/>
                </a:cubicBezTo>
                <a:lnTo>
                  <a:pt x="424" y="169"/>
                </a:lnTo>
                <a:close/>
                <a:moveTo>
                  <a:pt x="142" y="226"/>
                </a:moveTo>
                <a:lnTo>
                  <a:pt x="142" y="226"/>
                </a:lnTo>
                <a:cubicBezTo>
                  <a:pt x="142" y="212"/>
                  <a:pt x="127" y="197"/>
                  <a:pt x="113" y="197"/>
                </a:cubicBezTo>
                <a:cubicBezTo>
                  <a:pt x="92" y="197"/>
                  <a:pt x="85" y="212"/>
                  <a:pt x="85" y="226"/>
                </a:cubicBezTo>
                <a:cubicBezTo>
                  <a:pt x="85" y="459"/>
                  <a:pt x="85" y="459"/>
                  <a:pt x="85" y="459"/>
                </a:cubicBezTo>
                <a:cubicBezTo>
                  <a:pt x="85" y="480"/>
                  <a:pt x="92" y="487"/>
                  <a:pt x="113" y="487"/>
                </a:cubicBezTo>
                <a:cubicBezTo>
                  <a:pt x="127" y="487"/>
                  <a:pt x="142" y="480"/>
                  <a:pt x="142" y="459"/>
                </a:cubicBezTo>
                <a:lnTo>
                  <a:pt x="142" y="226"/>
                </a:lnTo>
                <a:close/>
                <a:moveTo>
                  <a:pt x="255" y="226"/>
                </a:moveTo>
                <a:lnTo>
                  <a:pt x="255" y="226"/>
                </a:lnTo>
                <a:cubicBezTo>
                  <a:pt x="255" y="212"/>
                  <a:pt x="241" y="197"/>
                  <a:pt x="227" y="197"/>
                </a:cubicBezTo>
                <a:cubicBezTo>
                  <a:pt x="205" y="197"/>
                  <a:pt x="198" y="212"/>
                  <a:pt x="198" y="226"/>
                </a:cubicBezTo>
                <a:cubicBezTo>
                  <a:pt x="198" y="459"/>
                  <a:pt x="198" y="459"/>
                  <a:pt x="198" y="459"/>
                </a:cubicBezTo>
                <a:cubicBezTo>
                  <a:pt x="198" y="480"/>
                  <a:pt x="205" y="487"/>
                  <a:pt x="227" y="487"/>
                </a:cubicBezTo>
                <a:cubicBezTo>
                  <a:pt x="241" y="487"/>
                  <a:pt x="255" y="480"/>
                  <a:pt x="255" y="459"/>
                </a:cubicBezTo>
                <a:lnTo>
                  <a:pt x="255" y="226"/>
                </a:lnTo>
                <a:close/>
                <a:moveTo>
                  <a:pt x="368" y="226"/>
                </a:moveTo>
                <a:lnTo>
                  <a:pt x="368" y="226"/>
                </a:lnTo>
                <a:cubicBezTo>
                  <a:pt x="368" y="212"/>
                  <a:pt x="354" y="197"/>
                  <a:pt x="340" y="197"/>
                </a:cubicBezTo>
                <a:cubicBezTo>
                  <a:pt x="318" y="197"/>
                  <a:pt x="311" y="212"/>
                  <a:pt x="311" y="226"/>
                </a:cubicBezTo>
                <a:cubicBezTo>
                  <a:pt x="311" y="459"/>
                  <a:pt x="311" y="459"/>
                  <a:pt x="311" y="459"/>
                </a:cubicBezTo>
                <a:cubicBezTo>
                  <a:pt x="311" y="480"/>
                  <a:pt x="318" y="487"/>
                  <a:pt x="340" y="487"/>
                </a:cubicBezTo>
                <a:cubicBezTo>
                  <a:pt x="354" y="487"/>
                  <a:pt x="368" y="480"/>
                  <a:pt x="368" y="459"/>
                </a:cubicBezTo>
                <a:lnTo>
                  <a:pt x="368" y="226"/>
                </a:lnTo>
                <a:close/>
              </a:path>
            </a:pathLst>
          </a:custGeom>
          <a:solidFill>
            <a:schemeClr val="tx1"/>
          </a:solidFill>
          <a:ln>
            <a:noFill/>
          </a:ln>
          <a:effectLst/>
        </p:spPr>
        <p:txBody>
          <a:bodyPr wrap="none" anchor="ctr"/>
          <a:lstStyle/>
          <a:p>
            <a:endParaRPr lang="en-US"/>
          </a:p>
        </p:txBody>
      </p:sp>
      <p:sp>
        <p:nvSpPr>
          <p:cNvPr id="58" name="Freeform 127"/>
          <p:cNvSpPr>
            <a:spLocks noChangeArrowheads="1"/>
          </p:cNvSpPr>
          <p:nvPr/>
        </p:nvSpPr>
        <p:spPr bwMode="auto">
          <a:xfrm>
            <a:off x="7106775" y="2646918"/>
            <a:ext cx="296056" cy="337998"/>
          </a:xfrm>
          <a:custGeom>
            <a:avLst/>
            <a:gdLst>
              <a:gd name="T0" fmla="*/ 180089 w 531"/>
              <a:gd name="T1" fmla="*/ 112357 h 602"/>
              <a:gd name="T2" fmla="*/ 149596 w 531"/>
              <a:gd name="T3" fmla="*/ 102241 h 602"/>
              <a:gd name="T4" fmla="*/ 159641 w 531"/>
              <a:gd name="T5" fmla="*/ 51301 h 602"/>
              <a:gd name="T6" fmla="*/ 190134 w 531"/>
              <a:gd name="T7" fmla="*/ 61417 h 602"/>
              <a:gd name="T8" fmla="*/ 180089 w 531"/>
              <a:gd name="T9" fmla="*/ 112357 h 602"/>
              <a:gd name="T10" fmla="*/ 159641 w 531"/>
              <a:gd name="T11" fmla="*/ 10477 h 602"/>
              <a:gd name="T12" fmla="*/ 180089 w 531"/>
              <a:gd name="T13" fmla="*/ 10477 h 602"/>
              <a:gd name="T14" fmla="*/ 159641 w 531"/>
              <a:gd name="T15" fmla="*/ 40824 h 602"/>
              <a:gd name="T16" fmla="*/ 104036 w 531"/>
              <a:gd name="T17" fmla="*/ 166187 h 602"/>
              <a:gd name="T18" fmla="*/ 83587 w 531"/>
              <a:gd name="T19" fmla="*/ 166187 h 602"/>
              <a:gd name="T20" fmla="*/ 73542 w 531"/>
              <a:gd name="T21" fmla="*/ 114886 h 602"/>
              <a:gd name="T22" fmla="*/ 104036 w 531"/>
              <a:gd name="T23" fmla="*/ 104770 h 602"/>
              <a:gd name="T24" fmla="*/ 114081 w 531"/>
              <a:gd name="T25" fmla="*/ 155710 h 602"/>
              <a:gd name="T26" fmla="*/ 83587 w 531"/>
              <a:gd name="T27" fmla="*/ 10477 h 602"/>
              <a:gd name="T28" fmla="*/ 93632 w 531"/>
              <a:gd name="T29" fmla="*/ 0 h 602"/>
              <a:gd name="T30" fmla="*/ 104036 w 531"/>
              <a:gd name="T31" fmla="*/ 94654 h 602"/>
              <a:gd name="T32" fmla="*/ 83587 w 531"/>
              <a:gd name="T33" fmla="*/ 10477 h 602"/>
              <a:gd name="T34" fmla="*/ 30493 w 531"/>
              <a:gd name="T35" fmla="*/ 140536 h 602"/>
              <a:gd name="T36" fmla="*/ 0 w 531"/>
              <a:gd name="T37" fmla="*/ 130421 h 602"/>
              <a:gd name="T38" fmla="*/ 10045 w 531"/>
              <a:gd name="T39" fmla="*/ 79119 h 602"/>
              <a:gd name="T40" fmla="*/ 40538 w 531"/>
              <a:gd name="T41" fmla="*/ 89596 h 602"/>
              <a:gd name="T42" fmla="*/ 30493 w 531"/>
              <a:gd name="T43" fmla="*/ 140536 h 602"/>
              <a:gd name="T44" fmla="*/ 10045 w 531"/>
              <a:gd name="T45" fmla="*/ 10477 h 602"/>
              <a:gd name="T46" fmla="*/ 30493 w 531"/>
              <a:gd name="T47" fmla="*/ 10477 h 602"/>
              <a:gd name="T48" fmla="*/ 10045 w 531"/>
              <a:gd name="T49" fmla="*/ 69004 h 602"/>
              <a:gd name="T50" fmla="*/ 30493 w 531"/>
              <a:gd name="T51" fmla="*/ 207011 h 602"/>
              <a:gd name="T52" fmla="*/ 20090 w 531"/>
              <a:gd name="T53" fmla="*/ 217127 h 602"/>
              <a:gd name="T54" fmla="*/ 10045 w 531"/>
              <a:gd name="T55" fmla="*/ 150652 h 602"/>
              <a:gd name="T56" fmla="*/ 30493 w 531"/>
              <a:gd name="T57" fmla="*/ 207011 h 602"/>
              <a:gd name="T58" fmla="*/ 104036 w 531"/>
              <a:gd name="T59" fmla="*/ 207011 h 602"/>
              <a:gd name="T60" fmla="*/ 83587 w 531"/>
              <a:gd name="T61" fmla="*/ 207011 h 602"/>
              <a:gd name="T62" fmla="*/ 104036 w 531"/>
              <a:gd name="T63" fmla="*/ 176303 h 602"/>
              <a:gd name="T64" fmla="*/ 180089 w 531"/>
              <a:gd name="T65" fmla="*/ 207011 h 602"/>
              <a:gd name="T66" fmla="*/ 169686 w 531"/>
              <a:gd name="T67" fmla="*/ 217127 h 602"/>
              <a:gd name="T68" fmla="*/ 159641 w 531"/>
              <a:gd name="T69" fmla="*/ 122834 h 602"/>
              <a:gd name="T70" fmla="*/ 180089 w 531"/>
              <a:gd name="T71" fmla="*/ 207011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31" h="602">
                <a:moveTo>
                  <a:pt x="502" y="311"/>
                </a:moveTo>
                <a:lnTo>
                  <a:pt x="502" y="311"/>
                </a:lnTo>
                <a:cubicBezTo>
                  <a:pt x="445" y="311"/>
                  <a:pt x="445" y="311"/>
                  <a:pt x="445" y="311"/>
                </a:cubicBezTo>
                <a:cubicBezTo>
                  <a:pt x="424" y="311"/>
                  <a:pt x="417" y="297"/>
                  <a:pt x="417" y="283"/>
                </a:cubicBezTo>
                <a:cubicBezTo>
                  <a:pt x="417" y="170"/>
                  <a:pt x="417" y="170"/>
                  <a:pt x="417" y="170"/>
                </a:cubicBezTo>
                <a:cubicBezTo>
                  <a:pt x="417" y="156"/>
                  <a:pt x="424" y="142"/>
                  <a:pt x="445" y="142"/>
                </a:cubicBezTo>
                <a:cubicBezTo>
                  <a:pt x="502" y="142"/>
                  <a:pt x="502" y="142"/>
                  <a:pt x="502" y="142"/>
                </a:cubicBezTo>
                <a:cubicBezTo>
                  <a:pt x="516" y="142"/>
                  <a:pt x="530" y="156"/>
                  <a:pt x="530" y="170"/>
                </a:cubicBezTo>
                <a:cubicBezTo>
                  <a:pt x="530" y="283"/>
                  <a:pt x="530" y="283"/>
                  <a:pt x="530" y="283"/>
                </a:cubicBezTo>
                <a:cubicBezTo>
                  <a:pt x="530" y="297"/>
                  <a:pt x="516" y="311"/>
                  <a:pt x="502" y="311"/>
                </a:cubicBezTo>
                <a:close/>
                <a:moveTo>
                  <a:pt x="445" y="29"/>
                </a:moveTo>
                <a:lnTo>
                  <a:pt x="445" y="29"/>
                </a:lnTo>
                <a:cubicBezTo>
                  <a:pt x="445" y="15"/>
                  <a:pt x="452" y="0"/>
                  <a:pt x="473" y="0"/>
                </a:cubicBezTo>
                <a:cubicBezTo>
                  <a:pt x="487" y="0"/>
                  <a:pt x="502" y="15"/>
                  <a:pt x="502" y="29"/>
                </a:cubicBezTo>
                <a:cubicBezTo>
                  <a:pt x="502" y="113"/>
                  <a:pt x="502" y="113"/>
                  <a:pt x="502" y="113"/>
                </a:cubicBezTo>
                <a:cubicBezTo>
                  <a:pt x="445" y="113"/>
                  <a:pt x="445" y="113"/>
                  <a:pt x="445" y="113"/>
                </a:cubicBezTo>
                <a:lnTo>
                  <a:pt x="445" y="29"/>
                </a:lnTo>
                <a:close/>
                <a:moveTo>
                  <a:pt x="290" y="460"/>
                </a:moveTo>
                <a:lnTo>
                  <a:pt x="290" y="460"/>
                </a:lnTo>
                <a:cubicBezTo>
                  <a:pt x="233" y="460"/>
                  <a:pt x="233" y="460"/>
                  <a:pt x="233" y="460"/>
                </a:cubicBezTo>
                <a:cubicBezTo>
                  <a:pt x="219" y="460"/>
                  <a:pt x="205" y="453"/>
                  <a:pt x="205" y="431"/>
                </a:cubicBezTo>
                <a:cubicBezTo>
                  <a:pt x="205" y="318"/>
                  <a:pt x="205" y="318"/>
                  <a:pt x="205" y="318"/>
                </a:cubicBezTo>
                <a:cubicBezTo>
                  <a:pt x="205" y="304"/>
                  <a:pt x="219" y="290"/>
                  <a:pt x="233" y="290"/>
                </a:cubicBezTo>
                <a:cubicBezTo>
                  <a:pt x="290" y="290"/>
                  <a:pt x="290" y="290"/>
                  <a:pt x="290" y="290"/>
                </a:cubicBezTo>
                <a:cubicBezTo>
                  <a:pt x="311" y="290"/>
                  <a:pt x="318" y="304"/>
                  <a:pt x="318" y="318"/>
                </a:cubicBezTo>
                <a:cubicBezTo>
                  <a:pt x="318" y="431"/>
                  <a:pt x="318" y="431"/>
                  <a:pt x="318" y="431"/>
                </a:cubicBezTo>
                <a:cubicBezTo>
                  <a:pt x="318" y="453"/>
                  <a:pt x="311" y="460"/>
                  <a:pt x="290" y="460"/>
                </a:cubicBezTo>
                <a:close/>
                <a:moveTo>
                  <a:pt x="233" y="29"/>
                </a:moveTo>
                <a:lnTo>
                  <a:pt x="233" y="29"/>
                </a:lnTo>
                <a:cubicBezTo>
                  <a:pt x="233" y="15"/>
                  <a:pt x="247" y="0"/>
                  <a:pt x="261" y="0"/>
                </a:cubicBezTo>
                <a:cubicBezTo>
                  <a:pt x="283" y="0"/>
                  <a:pt x="290" y="15"/>
                  <a:pt x="290" y="29"/>
                </a:cubicBezTo>
                <a:cubicBezTo>
                  <a:pt x="290" y="262"/>
                  <a:pt x="290" y="262"/>
                  <a:pt x="290" y="262"/>
                </a:cubicBezTo>
                <a:cubicBezTo>
                  <a:pt x="233" y="262"/>
                  <a:pt x="233" y="262"/>
                  <a:pt x="233" y="262"/>
                </a:cubicBezTo>
                <a:lnTo>
                  <a:pt x="233" y="29"/>
                </a:lnTo>
                <a:close/>
                <a:moveTo>
                  <a:pt x="85" y="389"/>
                </a:moveTo>
                <a:lnTo>
                  <a:pt x="85" y="389"/>
                </a:lnTo>
                <a:cubicBezTo>
                  <a:pt x="28" y="389"/>
                  <a:pt x="28" y="389"/>
                  <a:pt x="28" y="389"/>
                </a:cubicBezTo>
                <a:cubicBezTo>
                  <a:pt x="14" y="389"/>
                  <a:pt x="0" y="375"/>
                  <a:pt x="0" y="361"/>
                </a:cubicBezTo>
                <a:cubicBezTo>
                  <a:pt x="0" y="248"/>
                  <a:pt x="0" y="248"/>
                  <a:pt x="0" y="248"/>
                </a:cubicBezTo>
                <a:cubicBezTo>
                  <a:pt x="0" y="226"/>
                  <a:pt x="14" y="219"/>
                  <a:pt x="28" y="219"/>
                </a:cubicBezTo>
                <a:cubicBezTo>
                  <a:pt x="85" y="219"/>
                  <a:pt x="85" y="219"/>
                  <a:pt x="85" y="219"/>
                </a:cubicBezTo>
                <a:cubicBezTo>
                  <a:pt x="99" y="219"/>
                  <a:pt x="113" y="226"/>
                  <a:pt x="113" y="248"/>
                </a:cubicBezTo>
                <a:cubicBezTo>
                  <a:pt x="113" y="361"/>
                  <a:pt x="113" y="361"/>
                  <a:pt x="113" y="361"/>
                </a:cubicBezTo>
                <a:cubicBezTo>
                  <a:pt x="113" y="375"/>
                  <a:pt x="99" y="389"/>
                  <a:pt x="85" y="389"/>
                </a:cubicBezTo>
                <a:close/>
                <a:moveTo>
                  <a:pt x="28" y="29"/>
                </a:moveTo>
                <a:lnTo>
                  <a:pt x="28" y="29"/>
                </a:lnTo>
                <a:cubicBezTo>
                  <a:pt x="28" y="15"/>
                  <a:pt x="42" y="0"/>
                  <a:pt x="56" y="0"/>
                </a:cubicBezTo>
                <a:cubicBezTo>
                  <a:pt x="71" y="0"/>
                  <a:pt x="85" y="15"/>
                  <a:pt x="85" y="29"/>
                </a:cubicBezTo>
                <a:cubicBezTo>
                  <a:pt x="85" y="191"/>
                  <a:pt x="85" y="191"/>
                  <a:pt x="85" y="191"/>
                </a:cubicBezTo>
                <a:cubicBezTo>
                  <a:pt x="28" y="191"/>
                  <a:pt x="28" y="191"/>
                  <a:pt x="28" y="191"/>
                </a:cubicBezTo>
                <a:lnTo>
                  <a:pt x="28" y="29"/>
                </a:lnTo>
                <a:close/>
                <a:moveTo>
                  <a:pt x="85" y="573"/>
                </a:moveTo>
                <a:lnTo>
                  <a:pt x="85" y="573"/>
                </a:lnTo>
                <a:cubicBezTo>
                  <a:pt x="85" y="594"/>
                  <a:pt x="71" y="601"/>
                  <a:pt x="56" y="601"/>
                </a:cubicBezTo>
                <a:cubicBezTo>
                  <a:pt x="42" y="601"/>
                  <a:pt x="28" y="594"/>
                  <a:pt x="28" y="573"/>
                </a:cubicBezTo>
                <a:cubicBezTo>
                  <a:pt x="28" y="417"/>
                  <a:pt x="28" y="417"/>
                  <a:pt x="28" y="417"/>
                </a:cubicBezTo>
                <a:cubicBezTo>
                  <a:pt x="85" y="417"/>
                  <a:pt x="85" y="417"/>
                  <a:pt x="85" y="417"/>
                </a:cubicBezTo>
                <a:lnTo>
                  <a:pt x="85" y="573"/>
                </a:lnTo>
                <a:close/>
                <a:moveTo>
                  <a:pt x="290" y="573"/>
                </a:moveTo>
                <a:lnTo>
                  <a:pt x="290" y="573"/>
                </a:lnTo>
                <a:cubicBezTo>
                  <a:pt x="290" y="594"/>
                  <a:pt x="283" y="601"/>
                  <a:pt x="261" y="601"/>
                </a:cubicBezTo>
                <a:cubicBezTo>
                  <a:pt x="247" y="601"/>
                  <a:pt x="233" y="594"/>
                  <a:pt x="233" y="573"/>
                </a:cubicBezTo>
                <a:cubicBezTo>
                  <a:pt x="233" y="488"/>
                  <a:pt x="233" y="488"/>
                  <a:pt x="233" y="488"/>
                </a:cubicBezTo>
                <a:cubicBezTo>
                  <a:pt x="290" y="488"/>
                  <a:pt x="290" y="488"/>
                  <a:pt x="290" y="488"/>
                </a:cubicBezTo>
                <a:lnTo>
                  <a:pt x="290" y="573"/>
                </a:lnTo>
                <a:close/>
                <a:moveTo>
                  <a:pt x="502" y="573"/>
                </a:moveTo>
                <a:lnTo>
                  <a:pt x="502" y="573"/>
                </a:lnTo>
                <a:cubicBezTo>
                  <a:pt x="502" y="594"/>
                  <a:pt x="487" y="601"/>
                  <a:pt x="473" y="601"/>
                </a:cubicBezTo>
                <a:cubicBezTo>
                  <a:pt x="452" y="601"/>
                  <a:pt x="445" y="594"/>
                  <a:pt x="445" y="573"/>
                </a:cubicBezTo>
                <a:cubicBezTo>
                  <a:pt x="445" y="340"/>
                  <a:pt x="445" y="340"/>
                  <a:pt x="445" y="340"/>
                </a:cubicBezTo>
                <a:cubicBezTo>
                  <a:pt x="502" y="340"/>
                  <a:pt x="502" y="340"/>
                  <a:pt x="502" y="340"/>
                </a:cubicBezTo>
                <a:lnTo>
                  <a:pt x="502" y="573"/>
                </a:lnTo>
                <a:close/>
              </a:path>
            </a:pathLst>
          </a:custGeom>
          <a:solidFill>
            <a:schemeClr val="tx1"/>
          </a:solidFill>
          <a:ln>
            <a:noFill/>
          </a:ln>
          <a:effectLst/>
        </p:spPr>
        <p:txBody>
          <a:bodyPr wrap="none" anchor="ctr"/>
          <a:lstStyle/>
          <a:p>
            <a:endParaRPr lang="en-US"/>
          </a:p>
        </p:txBody>
      </p:sp>
      <p:sp>
        <p:nvSpPr>
          <p:cNvPr id="59" name="Freeform 128"/>
          <p:cNvSpPr>
            <a:spLocks noChangeArrowheads="1"/>
          </p:cNvSpPr>
          <p:nvPr/>
        </p:nvSpPr>
        <p:spPr bwMode="auto">
          <a:xfrm>
            <a:off x="6068076" y="2683926"/>
            <a:ext cx="64146" cy="263983"/>
          </a:xfrm>
          <a:custGeom>
            <a:avLst/>
            <a:gdLst>
              <a:gd name="T0" fmla="*/ 0 w 114"/>
              <a:gd name="T1" fmla="*/ 149436 h 474"/>
              <a:gd name="T2" fmla="*/ 0 w 114"/>
              <a:gd name="T3" fmla="*/ 149436 h 474"/>
              <a:gd name="T4" fmla="*/ 20275 w 114"/>
              <a:gd name="T5" fmla="*/ 129009 h 474"/>
              <a:gd name="T6" fmla="*/ 40912 w 114"/>
              <a:gd name="T7" fmla="*/ 149436 h 474"/>
              <a:gd name="T8" fmla="*/ 20275 w 114"/>
              <a:gd name="T9" fmla="*/ 169504 h 474"/>
              <a:gd name="T10" fmla="*/ 0 w 114"/>
              <a:gd name="T11" fmla="*/ 149436 h 474"/>
              <a:gd name="T12" fmla="*/ 0 w 114"/>
              <a:gd name="T13" fmla="*/ 86006 h 474"/>
              <a:gd name="T14" fmla="*/ 0 w 114"/>
              <a:gd name="T15" fmla="*/ 86006 h 474"/>
              <a:gd name="T16" fmla="*/ 20275 w 114"/>
              <a:gd name="T17" fmla="*/ 65938 h 474"/>
              <a:gd name="T18" fmla="*/ 40912 w 114"/>
              <a:gd name="T19" fmla="*/ 86006 h 474"/>
              <a:gd name="T20" fmla="*/ 20275 w 114"/>
              <a:gd name="T21" fmla="*/ 106433 h 474"/>
              <a:gd name="T22" fmla="*/ 0 w 114"/>
              <a:gd name="T23" fmla="*/ 86006 h 474"/>
              <a:gd name="T24" fmla="*/ 0 w 114"/>
              <a:gd name="T25" fmla="*/ 20068 h 474"/>
              <a:gd name="T26" fmla="*/ 0 w 114"/>
              <a:gd name="T27" fmla="*/ 20068 h 474"/>
              <a:gd name="T28" fmla="*/ 20275 w 114"/>
              <a:gd name="T29" fmla="*/ 0 h 474"/>
              <a:gd name="T30" fmla="*/ 40912 w 114"/>
              <a:gd name="T31" fmla="*/ 20068 h 474"/>
              <a:gd name="T32" fmla="*/ 20275 w 114"/>
              <a:gd name="T33" fmla="*/ 40495 h 474"/>
              <a:gd name="T34" fmla="*/ 0 w 114"/>
              <a:gd name="T35" fmla="*/ 20068 h 4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4" h="474">
                <a:moveTo>
                  <a:pt x="0" y="417"/>
                </a:moveTo>
                <a:lnTo>
                  <a:pt x="0" y="417"/>
                </a:lnTo>
                <a:cubicBezTo>
                  <a:pt x="0" y="389"/>
                  <a:pt x="28" y="360"/>
                  <a:pt x="56" y="360"/>
                </a:cubicBezTo>
                <a:cubicBezTo>
                  <a:pt x="85" y="360"/>
                  <a:pt x="113" y="389"/>
                  <a:pt x="113" y="417"/>
                </a:cubicBezTo>
                <a:cubicBezTo>
                  <a:pt x="113" y="445"/>
                  <a:pt x="85" y="473"/>
                  <a:pt x="56" y="473"/>
                </a:cubicBezTo>
                <a:cubicBezTo>
                  <a:pt x="28" y="473"/>
                  <a:pt x="0" y="445"/>
                  <a:pt x="0" y="417"/>
                </a:cubicBezTo>
                <a:close/>
                <a:moveTo>
                  <a:pt x="0" y="240"/>
                </a:moveTo>
                <a:lnTo>
                  <a:pt x="0" y="240"/>
                </a:lnTo>
                <a:cubicBezTo>
                  <a:pt x="0" y="205"/>
                  <a:pt x="28" y="184"/>
                  <a:pt x="56" y="184"/>
                </a:cubicBezTo>
                <a:cubicBezTo>
                  <a:pt x="85" y="184"/>
                  <a:pt x="113" y="205"/>
                  <a:pt x="113" y="240"/>
                </a:cubicBezTo>
                <a:cubicBezTo>
                  <a:pt x="113" y="269"/>
                  <a:pt x="85" y="297"/>
                  <a:pt x="56" y="297"/>
                </a:cubicBezTo>
                <a:cubicBezTo>
                  <a:pt x="28" y="297"/>
                  <a:pt x="0" y="269"/>
                  <a:pt x="0" y="240"/>
                </a:cubicBezTo>
                <a:close/>
                <a:moveTo>
                  <a:pt x="0" y="56"/>
                </a:moveTo>
                <a:lnTo>
                  <a:pt x="0" y="56"/>
                </a:lnTo>
                <a:cubicBezTo>
                  <a:pt x="0" y="28"/>
                  <a:pt x="28" y="0"/>
                  <a:pt x="56" y="0"/>
                </a:cubicBezTo>
                <a:cubicBezTo>
                  <a:pt x="85" y="0"/>
                  <a:pt x="113" y="28"/>
                  <a:pt x="113" y="56"/>
                </a:cubicBezTo>
                <a:cubicBezTo>
                  <a:pt x="113" y="92"/>
                  <a:pt x="85" y="113"/>
                  <a:pt x="56" y="113"/>
                </a:cubicBezTo>
                <a:cubicBezTo>
                  <a:pt x="28" y="113"/>
                  <a:pt x="0" y="92"/>
                  <a:pt x="0" y="56"/>
                </a:cubicBezTo>
                <a:close/>
              </a:path>
            </a:pathLst>
          </a:custGeom>
          <a:solidFill>
            <a:schemeClr val="tx1"/>
          </a:solidFill>
          <a:ln>
            <a:noFill/>
          </a:ln>
          <a:effectLst/>
        </p:spPr>
        <p:txBody>
          <a:bodyPr wrap="none" anchor="ctr"/>
          <a:lstStyle/>
          <a:p>
            <a:endParaRPr lang="en-US"/>
          </a:p>
        </p:txBody>
      </p:sp>
      <p:sp>
        <p:nvSpPr>
          <p:cNvPr id="60" name="Freeform 129"/>
          <p:cNvSpPr>
            <a:spLocks noChangeArrowheads="1"/>
          </p:cNvSpPr>
          <p:nvPr/>
        </p:nvSpPr>
        <p:spPr bwMode="auto">
          <a:xfrm>
            <a:off x="4769386" y="2686308"/>
            <a:ext cx="337997" cy="286188"/>
          </a:xfrm>
          <a:custGeom>
            <a:avLst/>
            <a:gdLst>
              <a:gd name="T0" fmla="*/ 207002 w 602"/>
              <a:gd name="T1" fmla="*/ 20220 h 510"/>
              <a:gd name="T2" fmla="*/ 207002 w 602"/>
              <a:gd name="T3" fmla="*/ 20220 h 510"/>
              <a:gd name="T4" fmla="*/ 10477 w 602"/>
              <a:gd name="T5" fmla="*/ 20220 h 510"/>
              <a:gd name="T6" fmla="*/ 0 w 602"/>
              <a:gd name="T7" fmla="*/ 10110 h 510"/>
              <a:gd name="T8" fmla="*/ 10477 w 602"/>
              <a:gd name="T9" fmla="*/ 0 h 510"/>
              <a:gd name="T10" fmla="*/ 207002 w 602"/>
              <a:gd name="T11" fmla="*/ 0 h 510"/>
              <a:gd name="T12" fmla="*/ 217118 w 602"/>
              <a:gd name="T13" fmla="*/ 10110 h 510"/>
              <a:gd name="T14" fmla="*/ 207002 w 602"/>
              <a:gd name="T15" fmla="*/ 20220 h 510"/>
              <a:gd name="T16" fmla="*/ 71530 w 602"/>
              <a:gd name="T17" fmla="*/ 74021 h 510"/>
              <a:gd name="T18" fmla="*/ 71530 w 602"/>
              <a:gd name="T19" fmla="*/ 74021 h 510"/>
              <a:gd name="T20" fmla="*/ 71530 w 602"/>
              <a:gd name="T21" fmla="*/ 74021 h 510"/>
              <a:gd name="T22" fmla="*/ 51299 w 602"/>
              <a:gd name="T23" fmla="*/ 74021 h 510"/>
              <a:gd name="T24" fmla="*/ 40822 w 602"/>
              <a:gd name="T25" fmla="*/ 63550 h 510"/>
              <a:gd name="T26" fmla="*/ 51299 w 602"/>
              <a:gd name="T27" fmla="*/ 53440 h 510"/>
              <a:gd name="T28" fmla="*/ 94650 w 602"/>
              <a:gd name="T29" fmla="*/ 53440 h 510"/>
              <a:gd name="T30" fmla="*/ 94650 w 602"/>
              <a:gd name="T31" fmla="*/ 53440 h 510"/>
              <a:gd name="T32" fmla="*/ 104766 w 602"/>
              <a:gd name="T33" fmla="*/ 53440 h 510"/>
              <a:gd name="T34" fmla="*/ 150646 w 602"/>
              <a:gd name="T35" fmla="*/ 53440 h 510"/>
              <a:gd name="T36" fmla="*/ 207002 w 602"/>
              <a:gd name="T37" fmla="*/ 53440 h 510"/>
              <a:gd name="T38" fmla="*/ 217118 w 602"/>
              <a:gd name="T39" fmla="*/ 63550 h 510"/>
              <a:gd name="T40" fmla="*/ 207002 w 602"/>
              <a:gd name="T41" fmla="*/ 74021 h 510"/>
              <a:gd name="T42" fmla="*/ 150646 w 602"/>
              <a:gd name="T43" fmla="*/ 74021 h 510"/>
              <a:gd name="T44" fmla="*/ 150646 w 602"/>
              <a:gd name="T45" fmla="*/ 74021 h 510"/>
              <a:gd name="T46" fmla="*/ 71530 w 602"/>
              <a:gd name="T47" fmla="*/ 74021 h 510"/>
              <a:gd name="T48" fmla="*/ 10477 w 602"/>
              <a:gd name="T49" fmla="*/ 107240 h 510"/>
              <a:gd name="T50" fmla="*/ 10477 w 602"/>
              <a:gd name="T51" fmla="*/ 107240 h 510"/>
              <a:gd name="T52" fmla="*/ 207002 w 602"/>
              <a:gd name="T53" fmla="*/ 107240 h 510"/>
              <a:gd name="T54" fmla="*/ 217118 w 602"/>
              <a:gd name="T55" fmla="*/ 117350 h 510"/>
              <a:gd name="T56" fmla="*/ 207002 w 602"/>
              <a:gd name="T57" fmla="*/ 127461 h 510"/>
              <a:gd name="T58" fmla="*/ 10477 w 602"/>
              <a:gd name="T59" fmla="*/ 127461 h 510"/>
              <a:gd name="T60" fmla="*/ 0 w 602"/>
              <a:gd name="T61" fmla="*/ 117350 h 510"/>
              <a:gd name="T62" fmla="*/ 10477 w 602"/>
              <a:gd name="T63" fmla="*/ 107240 h 510"/>
              <a:gd name="T64" fmla="*/ 71530 w 602"/>
              <a:gd name="T65" fmla="*/ 163207 h 510"/>
              <a:gd name="T66" fmla="*/ 71530 w 602"/>
              <a:gd name="T67" fmla="*/ 163207 h 510"/>
              <a:gd name="T68" fmla="*/ 104766 w 602"/>
              <a:gd name="T69" fmla="*/ 163207 h 510"/>
              <a:gd name="T70" fmla="*/ 150646 w 602"/>
              <a:gd name="T71" fmla="*/ 163207 h 510"/>
              <a:gd name="T72" fmla="*/ 207002 w 602"/>
              <a:gd name="T73" fmla="*/ 163207 h 510"/>
              <a:gd name="T74" fmla="*/ 217118 w 602"/>
              <a:gd name="T75" fmla="*/ 173318 h 510"/>
              <a:gd name="T76" fmla="*/ 207002 w 602"/>
              <a:gd name="T77" fmla="*/ 183789 h 510"/>
              <a:gd name="T78" fmla="*/ 104766 w 602"/>
              <a:gd name="T79" fmla="*/ 183789 h 510"/>
              <a:gd name="T80" fmla="*/ 104766 w 602"/>
              <a:gd name="T81" fmla="*/ 183789 h 510"/>
              <a:gd name="T82" fmla="*/ 71530 w 602"/>
              <a:gd name="T83" fmla="*/ 183789 h 510"/>
              <a:gd name="T84" fmla="*/ 61414 w 602"/>
              <a:gd name="T85" fmla="*/ 173318 h 510"/>
              <a:gd name="T86" fmla="*/ 71530 w 602"/>
              <a:gd name="T87" fmla="*/ 163207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510">
                <a:moveTo>
                  <a:pt x="573" y="56"/>
                </a:moveTo>
                <a:lnTo>
                  <a:pt x="573" y="56"/>
                </a:lnTo>
                <a:cubicBezTo>
                  <a:pt x="29" y="56"/>
                  <a:pt x="29" y="56"/>
                  <a:pt x="29" y="56"/>
                </a:cubicBezTo>
                <a:cubicBezTo>
                  <a:pt x="15" y="56"/>
                  <a:pt x="0" y="42"/>
                  <a:pt x="0" y="28"/>
                </a:cubicBezTo>
                <a:cubicBezTo>
                  <a:pt x="0" y="7"/>
                  <a:pt x="15" y="0"/>
                  <a:pt x="29" y="0"/>
                </a:cubicBezTo>
                <a:cubicBezTo>
                  <a:pt x="573" y="0"/>
                  <a:pt x="573" y="0"/>
                  <a:pt x="573" y="0"/>
                </a:cubicBezTo>
                <a:cubicBezTo>
                  <a:pt x="594" y="0"/>
                  <a:pt x="601" y="7"/>
                  <a:pt x="601" y="28"/>
                </a:cubicBezTo>
                <a:cubicBezTo>
                  <a:pt x="601" y="42"/>
                  <a:pt x="594" y="56"/>
                  <a:pt x="573" y="56"/>
                </a:cubicBezTo>
                <a:close/>
                <a:moveTo>
                  <a:pt x="198" y="205"/>
                </a:moveTo>
                <a:lnTo>
                  <a:pt x="198" y="205"/>
                </a:lnTo>
                <a:cubicBezTo>
                  <a:pt x="142" y="205"/>
                  <a:pt x="142" y="205"/>
                  <a:pt x="142" y="205"/>
                </a:cubicBezTo>
                <a:cubicBezTo>
                  <a:pt x="128" y="205"/>
                  <a:pt x="113" y="191"/>
                  <a:pt x="113" y="176"/>
                </a:cubicBezTo>
                <a:cubicBezTo>
                  <a:pt x="113" y="162"/>
                  <a:pt x="128" y="148"/>
                  <a:pt x="142" y="148"/>
                </a:cubicBezTo>
                <a:cubicBezTo>
                  <a:pt x="262" y="148"/>
                  <a:pt x="262" y="148"/>
                  <a:pt x="262" y="148"/>
                </a:cubicBezTo>
                <a:cubicBezTo>
                  <a:pt x="290" y="148"/>
                  <a:pt x="290" y="148"/>
                  <a:pt x="290" y="148"/>
                </a:cubicBezTo>
                <a:cubicBezTo>
                  <a:pt x="417" y="148"/>
                  <a:pt x="417" y="148"/>
                  <a:pt x="417" y="148"/>
                </a:cubicBezTo>
                <a:cubicBezTo>
                  <a:pt x="573" y="148"/>
                  <a:pt x="573" y="148"/>
                  <a:pt x="573" y="148"/>
                </a:cubicBezTo>
                <a:cubicBezTo>
                  <a:pt x="594" y="148"/>
                  <a:pt x="601" y="162"/>
                  <a:pt x="601" y="176"/>
                </a:cubicBezTo>
                <a:cubicBezTo>
                  <a:pt x="601" y="191"/>
                  <a:pt x="594" y="205"/>
                  <a:pt x="573" y="205"/>
                </a:cubicBezTo>
                <a:cubicBezTo>
                  <a:pt x="417" y="205"/>
                  <a:pt x="417" y="205"/>
                  <a:pt x="417" y="205"/>
                </a:cubicBezTo>
                <a:lnTo>
                  <a:pt x="198" y="205"/>
                </a:lnTo>
                <a:close/>
                <a:moveTo>
                  <a:pt x="29" y="297"/>
                </a:moveTo>
                <a:lnTo>
                  <a:pt x="29" y="297"/>
                </a:lnTo>
                <a:cubicBezTo>
                  <a:pt x="573" y="297"/>
                  <a:pt x="573" y="297"/>
                  <a:pt x="573" y="297"/>
                </a:cubicBezTo>
                <a:cubicBezTo>
                  <a:pt x="594" y="297"/>
                  <a:pt x="601" y="311"/>
                  <a:pt x="601" y="325"/>
                </a:cubicBezTo>
                <a:cubicBezTo>
                  <a:pt x="601" y="346"/>
                  <a:pt x="594" y="353"/>
                  <a:pt x="573" y="353"/>
                </a:cubicBezTo>
                <a:cubicBezTo>
                  <a:pt x="29" y="353"/>
                  <a:pt x="29" y="353"/>
                  <a:pt x="29" y="353"/>
                </a:cubicBezTo>
                <a:cubicBezTo>
                  <a:pt x="15" y="353"/>
                  <a:pt x="0" y="346"/>
                  <a:pt x="0" y="325"/>
                </a:cubicBezTo>
                <a:cubicBezTo>
                  <a:pt x="0" y="311"/>
                  <a:pt x="15" y="297"/>
                  <a:pt x="29" y="297"/>
                </a:cubicBezTo>
                <a:close/>
                <a:moveTo>
                  <a:pt x="198" y="452"/>
                </a:moveTo>
                <a:lnTo>
                  <a:pt x="198" y="452"/>
                </a:lnTo>
                <a:cubicBezTo>
                  <a:pt x="290" y="452"/>
                  <a:pt x="290" y="452"/>
                  <a:pt x="290" y="452"/>
                </a:cubicBezTo>
                <a:cubicBezTo>
                  <a:pt x="417" y="452"/>
                  <a:pt x="417" y="452"/>
                  <a:pt x="417" y="452"/>
                </a:cubicBezTo>
                <a:cubicBezTo>
                  <a:pt x="573" y="452"/>
                  <a:pt x="573" y="452"/>
                  <a:pt x="573" y="452"/>
                </a:cubicBezTo>
                <a:cubicBezTo>
                  <a:pt x="594" y="452"/>
                  <a:pt x="601" y="459"/>
                  <a:pt x="601" y="480"/>
                </a:cubicBezTo>
                <a:cubicBezTo>
                  <a:pt x="601" y="494"/>
                  <a:pt x="594" y="509"/>
                  <a:pt x="573" y="509"/>
                </a:cubicBezTo>
                <a:cubicBezTo>
                  <a:pt x="290" y="509"/>
                  <a:pt x="290" y="509"/>
                  <a:pt x="290" y="509"/>
                </a:cubicBezTo>
                <a:cubicBezTo>
                  <a:pt x="198" y="509"/>
                  <a:pt x="198" y="509"/>
                  <a:pt x="198" y="509"/>
                </a:cubicBezTo>
                <a:cubicBezTo>
                  <a:pt x="184" y="509"/>
                  <a:pt x="170" y="494"/>
                  <a:pt x="170" y="480"/>
                </a:cubicBezTo>
                <a:cubicBezTo>
                  <a:pt x="170" y="459"/>
                  <a:pt x="184" y="452"/>
                  <a:pt x="198" y="452"/>
                </a:cubicBezTo>
                <a:close/>
              </a:path>
            </a:pathLst>
          </a:custGeom>
          <a:solidFill>
            <a:schemeClr val="tx1"/>
          </a:solidFill>
          <a:ln>
            <a:noFill/>
          </a:ln>
          <a:effectLst/>
        </p:spPr>
        <p:txBody>
          <a:bodyPr wrap="none" anchor="ctr"/>
          <a:lstStyle/>
          <a:p>
            <a:endParaRPr lang="en-US"/>
          </a:p>
        </p:txBody>
      </p:sp>
      <p:sp>
        <p:nvSpPr>
          <p:cNvPr id="61" name="Freeform 130"/>
          <p:cNvSpPr>
            <a:spLocks noChangeArrowheads="1"/>
          </p:cNvSpPr>
          <p:nvPr/>
        </p:nvSpPr>
        <p:spPr bwMode="auto">
          <a:xfrm>
            <a:off x="3616584" y="2693794"/>
            <a:ext cx="337998" cy="286188"/>
          </a:xfrm>
          <a:custGeom>
            <a:avLst/>
            <a:gdLst>
              <a:gd name="T0" fmla="*/ 207003 w 602"/>
              <a:gd name="T1" fmla="*/ 20220 h 510"/>
              <a:gd name="T2" fmla="*/ 207003 w 602"/>
              <a:gd name="T3" fmla="*/ 20220 h 510"/>
              <a:gd name="T4" fmla="*/ 10477 w 602"/>
              <a:gd name="T5" fmla="*/ 20220 h 510"/>
              <a:gd name="T6" fmla="*/ 0 w 602"/>
              <a:gd name="T7" fmla="*/ 10110 h 510"/>
              <a:gd name="T8" fmla="*/ 10477 w 602"/>
              <a:gd name="T9" fmla="*/ 0 h 510"/>
              <a:gd name="T10" fmla="*/ 207003 w 602"/>
              <a:gd name="T11" fmla="*/ 0 h 510"/>
              <a:gd name="T12" fmla="*/ 217119 w 602"/>
              <a:gd name="T13" fmla="*/ 10110 h 510"/>
              <a:gd name="T14" fmla="*/ 207003 w 602"/>
              <a:gd name="T15" fmla="*/ 20220 h 510"/>
              <a:gd name="T16" fmla="*/ 145589 w 602"/>
              <a:gd name="T17" fmla="*/ 74021 h 510"/>
              <a:gd name="T18" fmla="*/ 145589 w 602"/>
              <a:gd name="T19" fmla="*/ 74021 h 510"/>
              <a:gd name="T20" fmla="*/ 145589 w 602"/>
              <a:gd name="T21" fmla="*/ 74021 h 510"/>
              <a:gd name="T22" fmla="*/ 127887 w 602"/>
              <a:gd name="T23" fmla="*/ 74021 h 510"/>
              <a:gd name="T24" fmla="*/ 86703 w 602"/>
              <a:gd name="T25" fmla="*/ 74021 h 510"/>
              <a:gd name="T26" fmla="*/ 71530 w 602"/>
              <a:gd name="T27" fmla="*/ 74021 h 510"/>
              <a:gd name="T28" fmla="*/ 71530 w 602"/>
              <a:gd name="T29" fmla="*/ 74021 h 510"/>
              <a:gd name="T30" fmla="*/ 51299 w 602"/>
              <a:gd name="T31" fmla="*/ 74021 h 510"/>
              <a:gd name="T32" fmla="*/ 40823 w 602"/>
              <a:gd name="T33" fmla="*/ 63550 h 510"/>
              <a:gd name="T34" fmla="*/ 51299 w 602"/>
              <a:gd name="T35" fmla="*/ 53440 h 510"/>
              <a:gd name="T36" fmla="*/ 166181 w 602"/>
              <a:gd name="T37" fmla="*/ 53440 h 510"/>
              <a:gd name="T38" fmla="*/ 176296 w 602"/>
              <a:gd name="T39" fmla="*/ 63550 h 510"/>
              <a:gd name="T40" fmla="*/ 166181 w 602"/>
              <a:gd name="T41" fmla="*/ 74021 h 510"/>
              <a:gd name="T42" fmla="*/ 145589 w 602"/>
              <a:gd name="T43" fmla="*/ 74021 h 510"/>
              <a:gd name="T44" fmla="*/ 10477 w 602"/>
              <a:gd name="T45" fmla="*/ 107240 h 510"/>
              <a:gd name="T46" fmla="*/ 10477 w 602"/>
              <a:gd name="T47" fmla="*/ 107240 h 510"/>
              <a:gd name="T48" fmla="*/ 207003 w 602"/>
              <a:gd name="T49" fmla="*/ 107240 h 510"/>
              <a:gd name="T50" fmla="*/ 217119 w 602"/>
              <a:gd name="T51" fmla="*/ 117350 h 510"/>
              <a:gd name="T52" fmla="*/ 207003 w 602"/>
              <a:gd name="T53" fmla="*/ 127461 h 510"/>
              <a:gd name="T54" fmla="*/ 10477 w 602"/>
              <a:gd name="T55" fmla="*/ 127461 h 510"/>
              <a:gd name="T56" fmla="*/ 0 w 602"/>
              <a:gd name="T57" fmla="*/ 117350 h 510"/>
              <a:gd name="T58" fmla="*/ 10477 w 602"/>
              <a:gd name="T59" fmla="*/ 107240 h 510"/>
              <a:gd name="T60" fmla="*/ 71530 w 602"/>
              <a:gd name="T61" fmla="*/ 163207 h 510"/>
              <a:gd name="T62" fmla="*/ 71530 w 602"/>
              <a:gd name="T63" fmla="*/ 163207 h 510"/>
              <a:gd name="T64" fmla="*/ 92122 w 602"/>
              <a:gd name="T65" fmla="*/ 163207 h 510"/>
              <a:gd name="T66" fmla="*/ 104766 w 602"/>
              <a:gd name="T67" fmla="*/ 163207 h 510"/>
              <a:gd name="T68" fmla="*/ 112353 w 602"/>
              <a:gd name="T69" fmla="*/ 163207 h 510"/>
              <a:gd name="T70" fmla="*/ 127887 w 602"/>
              <a:gd name="T71" fmla="*/ 163207 h 510"/>
              <a:gd name="T72" fmla="*/ 145589 w 602"/>
              <a:gd name="T73" fmla="*/ 163207 h 510"/>
              <a:gd name="T74" fmla="*/ 155704 w 602"/>
              <a:gd name="T75" fmla="*/ 173318 h 510"/>
              <a:gd name="T76" fmla="*/ 145589 w 602"/>
              <a:gd name="T77" fmla="*/ 183789 h 510"/>
              <a:gd name="T78" fmla="*/ 127887 w 602"/>
              <a:gd name="T79" fmla="*/ 183789 h 510"/>
              <a:gd name="T80" fmla="*/ 127887 w 602"/>
              <a:gd name="T81" fmla="*/ 183789 h 510"/>
              <a:gd name="T82" fmla="*/ 112353 w 602"/>
              <a:gd name="T83" fmla="*/ 183789 h 510"/>
              <a:gd name="T84" fmla="*/ 104766 w 602"/>
              <a:gd name="T85" fmla="*/ 183789 h 510"/>
              <a:gd name="T86" fmla="*/ 92122 w 602"/>
              <a:gd name="T87" fmla="*/ 183789 h 510"/>
              <a:gd name="T88" fmla="*/ 92122 w 602"/>
              <a:gd name="T89" fmla="*/ 183789 h 510"/>
              <a:gd name="T90" fmla="*/ 71530 w 602"/>
              <a:gd name="T91" fmla="*/ 183789 h 510"/>
              <a:gd name="T92" fmla="*/ 61415 w 602"/>
              <a:gd name="T93" fmla="*/ 173318 h 510"/>
              <a:gd name="T94" fmla="*/ 71530 w 602"/>
              <a:gd name="T95" fmla="*/ 163207 h 5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510">
                <a:moveTo>
                  <a:pt x="573" y="56"/>
                </a:moveTo>
                <a:lnTo>
                  <a:pt x="573" y="56"/>
                </a:lnTo>
                <a:cubicBezTo>
                  <a:pt x="29" y="56"/>
                  <a:pt x="29" y="56"/>
                  <a:pt x="29" y="56"/>
                </a:cubicBezTo>
                <a:cubicBezTo>
                  <a:pt x="7" y="56"/>
                  <a:pt x="0" y="42"/>
                  <a:pt x="0" y="28"/>
                </a:cubicBezTo>
                <a:cubicBezTo>
                  <a:pt x="0" y="7"/>
                  <a:pt x="7" y="0"/>
                  <a:pt x="29" y="0"/>
                </a:cubicBezTo>
                <a:cubicBezTo>
                  <a:pt x="573" y="0"/>
                  <a:pt x="573" y="0"/>
                  <a:pt x="573" y="0"/>
                </a:cubicBezTo>
                <a:cubicBezTo>
                  <a:pt x="587" y="0"/>
                  <a:pt x="601" y="7"/>
                  <a:pt x="601" y="28"/>
                </a:cubicBezTo>
                <a:cubicBezTo>
                  <a:pt x="601" y="42"/>
                  <a:pt x="587" y="56"/>
                  <a:pt x="573" y="56"/>
                </a:cubicBezTo>
                <a:close/>
                <a:moveTo>
                  <a:pt x="403" y="205"/>
                </a:moveTo>
                <a:lnTo>
                  <a:pt x="403" y="205"/>
                </a:lnTo>
                <a:cubicBezTo>
                  <a:pt x="354" y="205"/>
                  <a:pt x="354" y="205"/>
                  <a:pt x="354" y="205"/>
                </a:cubicBezTo>
                <a:cubicBezTo>
                  <a:pt x="240" y="205"/>
                  <a:pt x="240" y="205"/>
                  <a:pt x="240" y="205"/>
                </a:cubicBezTo>
                <a:cubicBezTo>
                  <a:pt x="198" y="205"/>
                  <a:pt x="198" y="205"/>
                  <a:pt x="198" y="205"/>
                </a:cubicBezTo>
                <a:cubicBezTo>
                  <a:pt x="142" y="205"/>
                  <a:pt x="142" y="205"/>
                  <a:pt x="142" y="205"/>
                </a:cubicBezTo>
                <a:cubicBezTo>
                  <a:pt x="120" y="205"/>
                  <a:pt x="113" y="191"/>
                  <a:pt x="113" y="176"/>
                </a:cubicBezTo>
                <a:cubicBezTo>
                  <a:pt x="113" y="162"/>
                  <a:pt x="120" y="148"/>
                  <a:pt x="142" y="148"/>
                </a:cubicBezTo>
                <a:cubicBezTo>
                  <a:pt x="460" y="148"/>
                  <a:pt x="460" y="148"/>
                  <a:pt x="460" y="148"/>
                </a:cubicBezTo>
                <a:cubicBezTo>
                  <a:pt x="474" y="148"/>
                  <a:pt x="488" y="162"/>
                  <a:pt x="488" y="176"/>
                </a:cubicBezTo>
                <a:cubicBezTo>
                  <a:pt x="488" y="191"/>
                  <a:pt x="474" y="205"/>
                  <a:pt x="460" y="205"/>
                </a:cubicBezTo>
                <a:lnTo>
                  <a:pt x="403" y="205"/>
                </a:lnTo>
                <a:close/>
                <a:moveTo>
                  <a:pt x="29" y="297"/>
                </a:moveTo>
                <a:lnTo>
                  <a:pt x="29" y="297"/>
                </a:lnTo>
                <a:cubicBezTo>
                  <a:pt x="573" y="297"/>
                  <a:pt x="573" y="297"/>
                  <a:pt x="573" y="297"/>
                </a:cubicBezTo>
                <a:cubicBezTo>
                  <a:pt x="587" y="297"/>
                  <a:pt x="601" y="311"/>
                  <a:pt x="601" y="325"/>
                </a:cubicBezTo>
                <a:cubicBezTo>
                  <a:pt x="601" y="346"/>
                  <a:pt x="587" y="353"/>
                  <a:pt x="573" y="353"/>
                </a:cubicBezTo>
                <a:cubicBezTo>
                  <a:pt x="29" y="353"/>
                  <a:pt x="29" y="353"/>
                  <a:pt x="29" y="353"/>
                </a:cubicBezTo>
                <a:cubicBezTo>
                  <a:pt x="7" y="353"/>
                  <a:pt x="0" y="346"/>
                  <a:pt x="0" y="325"/>
                </a:cubicBezTo>
                <a:cubicBezTo>
                  <a:pt x="0" y="311"/>
                  <a:pt x="7" y="297"/>
                  <a:pt x="29" y="297"/>
                </a:cubicBezTo>
                <a:close/>
                <a:moveTo>
                  <a:pt x="198" y="452"/>
                </a:moveTo>
                <a:lnTo>
                  <a:pt x="198" y="452"/>
                </a:lnTo>
                <a:cubicBezTo>
                  <a:pt x="255" y="452"/>
                  <a:pt x="255" y="452"/>
                  <a:pt x="255" y="452"/>
                </a:cubicBezTo>
                <a:cubicBezTo>
                  <a:pt x="290" y="452"/>
                  <a:pt x="290" y="452"/>
                  <a:pt x="290" y="452"/>
                </a:cubicBezTo>
                <a:cubicBezTo>
                  <a:pt x="311" y="452"/>
                  <a:pt x="311" y="452"/>
                  <a:pt x="311" y="452"/>
                </a:cubicBezTo>
                <a:cubicBezTo>
                  <a:pt x="354" y="452"/>
                  <a:pt x="354" y="452"/>
                  <a:pt x="354" y="452"/>
                </a:cubicBezTo>
                <a:cubicBezTo>
                  <a:pt x="403" y="452"/>
                  <a:pt x="403" y="452"/>
                  <a:pt x="403" y="452"/>
                </a:cubicBezTo>
                <a:cubicBezTo>
                  <a:pt x="417" y="452"/>
                  <a:pt x="431" y="459"/>
                  <a:pt x="431" y="480"/>
                </a:cubicBezTo>
                <a:cubicBezTo>
                  <a:pt x="431" y="494"/>
                  <a:pt x="417" y="509"/>
                  <a:pt x="403" y="509"/>
                </a:cubicBezTo>
                <a:cubicBezTo>
                  <a:pt x="354" y="509"/>
                  <a:pt x="354" y="509"/>
                  <a:pt x="354" y="509"/>
                </a:cubicBezTo>
                <a:cubicBezTo>
                  <a:pt x="311" y="509"/>
                  <a:pt x="311" y="509"/>
                  <a:pt x="311" y="509"/>
                </a:cubicBezTo>
                <a:cubicBezTo>
                  <a:pt x="290" y="509"/>
                  <a:pt x="290" y="509"/>
                  <a:pt x="290" y="509"/>
                </a:cubicBezTo>
                <a:cubicBezTo>
                  <a:pt x="255" y="509"/>
                  <a:pt x="255" y="509"/>
                  <a:pt x="255" y="509"/>
                </a:cubicBezTo>
                <a:cubicBezTo>
                  <a:pt x="198" y="509"/>
                  <a:pt x="198" y="509"/>
                  <a:pt x="198" y="509"/>
                </a:cubicBezTo>
                <a:cubicBezTo>
                  <a:pt x="177" y="509"/>
                  <a:pt x="170" y="494"/>
                  <a:pt x="170" y="480"/>
                </a:cubicBezTo>
                <a:cubicBezTo>
                  <a:pt x="170" y="459"/>
                  <a:pt x="177" y="452"/>
                  <a:pt x="198" y="452"/>
                </a:cubicBezTo>
                <a:close/>
              </a:path>
            </a:pathLst>
          </a:custGeom>
          <a:solidFill>
            <a:schemeClr val="tx1"/>
          </a:solidFill>
          <a:ln>
            <a:noFill/>
          </a:ln>
          <a:effectLst/>
        </p:spPr>
        <p:txBody>
          <a:bodyPr wrap="none" anchor="ctr"/>
          <a:lstStyle/>
          <a:p>
            <a:endParaRPr lang="en-US"/>
          </a:p>
        </p:txBody>
      </p:sp>
      <p:sp>
        <p:nvSpPr>
          <p:cNvPr id="62" name="Freeform 131"/>
          <p:cNvSpPr>
            <a:spLocks noChangeArrowheads="1"/>
          </p:cNvSpPr>
          <p:nvPr/>
        </p:nvSpPr>
        <p:spPr bwMode="auto">
          <a:xfrm>
            <a:off x="2463475" y="2769404"/>
            <a:ext cx="340465" cy="286188"/>
          </a:xfrm>
          <a:custGeom>
            <a:avLst/>
            <a:gdLst>
              <a:gd name="T0" fmla="*/ 208635 w 609"/>
              <a:gd name="T1" fmla="*/ 20220 h 510"/>
              <a:gd name="T2" fmla="*/ 208635 w 609"/>
              <a:gd name="T3" fmla="*/ 20220 h 510"/>
              <a:gd name="T4" fmla="*/ 10072 w 609"/>
              <a:gd name="T5" fmla="*/ 20220 h 510"/>
              <a:gd name="T6" fmla="*/ 0 w 609"/>
              <a:gd name="T7" fmla="*/ 10110 h 510"/>
              <a:gd name="T8" fmla="*/ 10072 w 609"/>
              <a:gd name="T9" fmla="*/ 0 h 510"/>
              <a:gd name="T10" fmla="*/ 208635 w 609"/>
              <a:gd name="T11" fmla="*/ 0 h 510"/>
              <a:gd name="T12" fmla="*/ 218707 w 609"/>
              <a:gd name="T13" fmla="*/ 10110 h 510"/>
              <a:gd name="T14" fmla="*/ 208635 w 609"/>
              <a:gd name="T15" fmla="*/ 20220 h 510"/>
              <a:gd name="T16" fmla="*/ 10072 w 609"/>
              <a:gd name="T17" fmla="*/ 53440 h 510"/>
              <a:gd name="T18" fmla="*/ 10072 w 609"/>
              <a:gd name="T19" fmla="*/ 53440 h 510"/>
              <a:gd name="T20" fmla="*/ 68706 w 609"/>
              <a:gd name="T21" fmla="*/ 53440 h 510"/>
              <a:gd name="T22" fmla="*/ 111872 w 609"/>
              <a:gd name="T23" fmla="*/ 53440 h 510"/>
              <a:gd name="T24" fmla="*/ 121944 w 609"/>
              <a:gd name="T25" fmla="*/ 53440 h 510"/>
              <a:gd name="T26" fmla="*/ 121944 w 609"/>
              <a:gd name="T27" fmla="*/ 53440 h 510"/>
              <a:gd name="T28" fmla="*/ 167987 w 609"/>
              <a:gd name="T29" fmla="*/ 53440 h 510"/>
              <a:gd name="T30" fmla="*/ 178059 w 609"/>
              <a:gd name="T31" fmla="*/ 63550 h 510"/>
              <a:gd name="T32" fmla="*/ 167987 w 609"/>
              <a:gd name="T33" fmla="*/ 74021 h 510"/>
              <a:gd name="T34" fmla="*/ 147484 w 609"/>
              <a:gd name="T35" fmla="*/ 74021 h 510"/>
              <a:gd name="T36" fmla="*/ 147484 w 609"/>
              <a:gd name="T37" fmla="*/ 74021 h 510"/>
              <a:gd name="T38" fmla="*/ 68706 w 609"/>
              <a:gd name="T39" fmla="*/ 74021 h 510"/>
              <a:gd name="T40" fmla="*/ 68706 w 609"/>
              <a:gd name="T41" fmla="*/ 74021 h 510"/>
              <a:gd name="T42" fmla="*/ 10072 w 609"/>
              <a:gd name="T43" fmla="*/ 74021 h 510"/>
              <a:gd name="T44" fmla="*/ 0 w 609"/>
              <a:gd name="T45" fmla="*/ 63550 h 510"/>
              <a:gd name="T46" fmla="*/ 10072 w 609"/>
              <a:gd name="T47" fmla="*/ 53440 h 510"/>
              <a:gd name="T48" fmla="*/ 10072 w 609"/>
              <a:gd name="T49" fmla="*/ 107240 h 510"/>
              <a:gd name="T50" fmla="*/ 10072 w 609"/>
              <a:gd name="T51" fmla="*/ 107240 h 510"/>
              <a:gd name="T52" fmla="*/ 208635 w 609"/>
              <a:gd name="T53" fmla="*/ 107240 h 510"/>
              <a:gd name="T54" fmla="*/ 218707 w 609"/>
              <a:gd name="T55" fmla="*/ 117350 h 510"/>
              <a:gd name="T56" fmla="*/ 208635 w 609"/>
              <a:gd name="T57" fmla="*/ 127461 h 510"/>
              <a:gd name="T58" fmla="*/ 10072 w 609"/>
              <a:gd name="T59" fmla="*/ 127461 h 510"/>
              <a:gd name="T60" fmla="*/ 0 w 609"/>
              <a:gd name="T61" fmla="*/ 117350 h 510"/>
              <a:gd name="T62" fmla="*/ 10072 w 609"/>
              <a:gd name="T63" fmla="*/ 107240 h 510"/>
              <a:gd name="T64" fmla="*/ 10072 w 609"/>
              <a:gd name="T65" fmla="*/ 163207 h 510"/>
              <a:gd name="T66" fmla="*/ 10072 w 609"/>
              <a:gd name="T67" fmla="*/ 163207 h 510"/>
              <a:gd name="T68" fmla="*/ 68706 w 609"/>
              <a:gd name="T69" fmla="*/ 163207 h 510"/>
              <a:gd name="T70" fmla="*/ 111872 w 609"/>
              <a:gd name="T71" fmla="*/ 163207 h 510"/>
              <a:gd name="T72" fmla="*/ 147484 w 609"/>
              <a:gd name="T73" fmla="*/ 163207 h 510"/>
              <a:gd name="T74" fmla="*/ 157556 w 609"/>
              <a:gd name="T75" fmla="*/ 173318 h 510"/>
              <a:gd name="T76" fmla="*/ 147484 w 609"/>
              <a:gd name="T77" fmla="*/ 183789 h 510"/>
              <a:gd name="T78" fmla="*/ 111872 w 609"/>
              <a:gd name="T79" fmla="*/ 183789 h 510"/>
              <a:gd name="T80" fmla="*/ 111872 w 609"/>
              <a:gd name="T81" fmla="*/ 183789 h 510"/>
              <a:gd name="T82" fmla="*/ 10072 w 609"/>
              <a:gd name="T83" fmla="*/ 183789 h 510"/>
              <a:gd name="T84" fmla="*/ 0 w 609"/>
              <a:gd name="T85" fmla="*/ 173318 h 510"/>
              <a:gd name="T86" fmla="*/ 10072 w 609"/>
              <a:gd name="T87" fmla="*/ 163207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9" h="510">
                <a:moveTo>
                  <a:pt x="580" y="56"/>
                </a:moveTo>
                <a:lnTo>
                  <a:pt x="580" y="56"/>
                </a:lnTo>
                <a:cubicBezTo>
                  <a:pt x="28" y="56"/>
                  <a:pt x="28" y="56"/>
                  <a:pt x="28" y="56"/>
                </a:cubicBezTo>
                <a:cubicBezTo>
                  <a:pt x="14" y="56"/>
                  <a:pt x="0" y="42"/>
                  <a:pt x="0" y="28"/>
                </a:cubicBezTo>
                <a:cubicBezTo>
                  <a:pt x="0" y="7"/>
                  <a:pt x="14" y="0"/>
                  <a:pt x="28" y="0"/>
                </a:cubicBezTo>
                <a:cubicBezTo>
                  <a:pt x="580" y="0"/>
                  <a:pt x="580" y="0"/>
                  <a:pt x="580" y="0"/>
                </a:cubicBezTo>
                <a:cubicBezTo>
                  <a:pt x="594" y="0"/>
                  <a:pt x="608" y="7"/>
                  <a:pt x="608" y="28"/>
                </a:cubicBezTo>
                <a:cubicBezTo>
                  <a:pt x="608" y="42"/>
                  <a:pt x="594" y="56"/>
                  <a:pt x="580" y="56"/>
                </a:cubicBezTo>
                <a:close/>
                <a:moveTo>
                  <a:pt x="28" y="148"/>
                </a:moveTo>
                <a:lnTo>
                  <a:pt x="28" y="148"/>
                </a:lnTo>
                <a:cubicBezTo>
                  <a:pt x="191" y="148"/>
                  <a:pt x="191" y="148"/>
                  <a:pt x="191" y="148"/>
                </a:cubicBezTo>
                <a:cubicBezTo>
                  <a:pt x="311" y="148"/>
                  <a:pt x="311" y="148"/>
                  <a:pt x="311" y="148"/>
                </a:cubicBezTo>
                <a:cubicBezTo>
                  <a:pt x="339" y="148"/>
                  <a:pt x="339" y="148"/>
                  <a:pt x="339" y="148"/>
                </a:cubicBezTo>
                <a:cubicBezTo>
                  <a:pt x="467" y="148"/>
                  <a:pt x="467" y="148"/>
                  <a:pt x="467" y="148"/>
                </a:cubicBezTo>
                <a:cubicBezTo>
                  <a:pt x="481" y="148"/>
                  <a:pt x="495" y="162"/>
                  <a:pt x="495" y="176"/>
                </a:cubicBezTo>
                <a:cubicBezTo>
                  <a:pt x="495" y="191"/>
                  <a:pt x="481" y="205"/>
                  <a:pt x="467" y="205"/>
                </a:cubicBezTo>
                <a:cubicBezTo>
                  <a:pt x="410" y="205"/>
                  <a:pt x="410" y="205"/>
                  <a:pt x="410" y="205"/>
                </a:cubicBezTo>
                <a:cubicBezTo>
                  <a:pt x="191" y="205"/>
                  <a:pt x="191" y="205"/>
                  <a:pt x="191" y="205"/>
                </a:cubicBezTo>
                <a:cubicBezTo>
                  <a:pt x="28" y="205"/>
                  <a:pt x="28" y="205"/>
                  <a:pt x="28" y="205"/>
                </a:cubicBezTo>
                <a:cubicBezTo>
                  <a:pt x="14" y="205"/>
                  <a:pt x="0" y="191"/>
                  <a:pt x="0" y="176"/>
                </a:cubicBezTo>
                <a:cubicBezTo>
                  <a:pt x="0" y="162"/>
                  <a:pt x="14" y="148"/>
                  <a:pt x="28" y="148"/>
                </a:cubicBezTo>
                <a:close/>
                <a:moveTo>
                  <a:pt x="28" y="297"/>
                </a:moveTo>
                <a:lnTo>
                  <a:pt x="28" y="297"/>
                </a:lnTo>
                <a:cubicBezTo>
                  <a:pt x="580" y="297"/>
                  <a:pt x="580" y="297"/>
                  <a:pt x="580" y="297"/>
                </a:cubicBezTo>
                <a:cubicBezTo>
                  <a:pt x="594" y="297"/>
                  <a:pt x="608" y="311"/>
                  <a:pt x="608" y="325"/>
                </a:cubicBezTo>
                <a:cubicBezTo>
                  <a:pt x="608" y="346"/>
                  <a:pt x="594" y="353"/>
                  <a:pt x="580" y="353"/>
                </a:cubicBezTo>
                <a:cubicBezTo>
                  <a:pt x="28" y="353"/>
                  <a:pt x="28" y="353"/>
                  <a:pt x="28" y="353"/>
                </a:cubicBezTo>
                <a:cubicBezTo>
                  <a:pt x="14" y="353"/>
                  <a:pt x="0" y="346"/>
                  <a:pt x="0" y="325"/>
                </a:cubicBezTo>
                <a:cubicBezTo>
                  <a:pt x="0" y="311"/>
                  <a:pt x="14" y="297"/>
                  <a:pt x="28" y="297"/>
                </a:cubicBezTo>
                <a:close/>
                <a:moveTo>
                  <a:pt x="28" y="452"/>
                </a:moveTo>
                <a:lnTo>
                  <a:pt x="28" y="452"/>
                </a:lnTo>
                <a:cubicBezTo>
                  <a:pt x="191" y="452"/>
                  <a:pt x="191" y="452"/>
                  <a:pt x="191" y="452"/>
                </a:cubicBezTo>
                <a:cubicBezTo>
                  <a:pt x="311" y="452"/>
                  <a:pt x="311" y="452"/>
                  <a:pt x="311" y="452"/>
                </a:cubicBezTo>
                <a:cubicBezTo>
                  <a:pt x="410" y="452"/>
                  <a:pt x="410" y="452"/>
                  <a:pt x="410" y="452"/>
                </a:cubicBezTo>
                <a:cubicBezTo>
                  <a:pt x="424" y="452"/>
                  <a:pt x="438" y="459"/>
                  <a:pt x="438" y="480"/>
                </a:cubicBezTo>
                <a:cubicBezTo>
                  <a:pt x="438" y="494"/>
                  <a:pt x="424" y="509"/>
                  <a:pt x="410" y="509"/>
                </a:cubicBezTo>
                <a:cubicBezTo>
                  <a:pt x="311" y="509"/>
                  <a:pt x="311" y="509"/>
                  <a:pt x="311" y="509"/>
                </a:cubicBezTo>
                <a:cubicBezTo>
                  <a:pt x="28" y="509"/>
                  <a:pt x="28" y="509"/>
                  <a:pt x="28" y="509"/>
                </a:cubicBezTo>
                <a:cubicBezTo>
                  <a:pt x="14" y="509"/>
                  <a:pt x="0" y="494"/>
                  <a:pt x="0" y="480"/>
                </a:cubicBezTo>
                <a:cubicBezTo>
                  <a:pt x="0" y="459"/>
                  <a:pt x="14" y="452"/>
                  <a:pt x="28" y="452"/>
                </a:cubicBezTo>
                <a:close/>
              </a:path>
            </a:pathLst>
          </a:custGeom>
          <a:solidFill>
            <a:schemeClr val="tx1"/>
          </a:solidFill>
          <a:ln>
            <a:noFill/>
          </a:ln>
          <a:effectLst/>
        </p:spPr>
        <p:txBody>
          <a:bodyPr wrap="none" anchor="ctr"/>
          <a:lstStyle/>
          <a:p>
            <a:endParaRPr lang="en-US"/>
          </a:p>
        </p:txBody>
      </p:sp>
      <p:sp>
        <p:nvSpPr>
          <p:cNvPr id="63" name="Freeform 132"/>
          <p:cNvSpPr>
            <a:spLocks noChangeArrowheads="1"/>
          </p:cNvSpPr>
          <p:nvPr/>
        </p:nvSpPr>
        <p:spPr bwMode="auto">
          <a:xfrm>
            <a:off x="1308053" y="2706129"/>
            <a:ext cx="337997" cy="286188"/>
          </a:xfrm>
          <a:custGeom>
            <a:avLst/>
            <a:gdLst>
              <a:gd name="T0" fmla="*/ 206641 w 602"/>
              <a:gd name="T1" fmla="*/ 127461 h 510"/>
              <a:gd name="T2" fmla="*/ 206641 w 602"/>
              <a:gd name="T3" fmla="*/ 127461 h 510"/>
              <a:gd name="T4" fmla="*/ 10115 w 602"/>
              <a:gd name="T5" fmla="*/ 127461 h 510"/>
              <a:gd name="T6" fmla="*/ 0 w 602"/>
              <a:gd name="T7" fmla="*/ 117350 h 510"/>
              <a:gd name="T8" fmla="*/ 10115 w 602"/>
              <a:gd name="T9" fmla="*/ 107240 h 510"/>
              <a:gd name="T10" fmla="*/ 206641 w 602"/>
              <a:gd name="T11" fmla="*/ 107240 h 510"/>
              <a:gd name="T12" fmla="*/ 217118 w 602"/>
              <a:gd name="T13" fmla="*/ 117350 h 510"/>
              <a:gd name="T14" fmla="*/ 206641 w 602"/>
              <a:gd name="T15" fmla="*/ 127461 h 510"/>
              <a:gd name="T16" fmla="*/ 206641 w 602"/>
              <a:gd name="T17" fmla="*/ 74021 h 510"/>
              <a:gd name="T18" fmla="*/ 206641 w 602"/>
              <a:gd name="T19" fmla="*/ 74021 h 510"/>
              <a:gd name="T20" fmla="*/ 10115 w 602"/>
              <a:gd name="T21" fmla="*/ 74021 h 510"/>
              <a:gd name="T22" fmla="*/ 0 w 602"/>
              <a:gd name="T23" fmla="*/ 63550 h 510"/>
              <a:gd name="T24" fmla="*/ 10115 w 602"/>
              <a:gd name="T25" fmla="*/ 53440 h 510"/>
              <a:gd name="T26" fmla="*/ 206641 w 602"/>
              <a:gd name="T27" fmla="*/ 53440 h 510"/>
              <a:gd name="T28" fmla="*/ 217118 w 602"/>
              <a:gd name="T29" fmla="*/ 63550 h 510"/>
              <a:gd name="T30" fmla="*/ 206641 w 602"/>
              <a:gd name="T31" fmla="*/ 74021 h 510"/>
              <a:gd name="T32" fmla="*/ 206641 w 602"/>
              <a:gd name="T33" fmla="*/ 20220 h 510"/>
              <a:gd name="T34" fmla="*/ 206641 w 602"/>
              <a:gd name="T35" fmla="*/ 20220 h 510"/>
              <a:gd name="T36" fmla="*/ 10115 w 602"/>
              <a:gd name="T37" fmla="*/ 20220 h 510"/>
              <a:gd name="T38" fmla="*/ 0 w 602"/>
              <a:gd name="T39" fmla="*/ 10110 h 510"/>
              <a:gd name="T40" fmla="*/ 10115 w 602"/>
              <a:gd name="T41" fmla="*/ 0 h 510"/>
              <a:gd name="T42" fmla="*/ 206641 w 602"/>
              <a:gd name="T43" fmla="*/ 0 h 510"/>
              <a:gd name="T44" fmla="*/ 217118 w 602"/>
              <a:gd name="T45" fmla="*/ 10110 h 510"/>
              <a:gd name="T46" fmla="*/ 206641 w 602"/>
              <a:gd name="T47" fmla="*/ 20220 h 510"/>
              <a:gd name="T48" fmla="*/ 10115 w 602"/>
              <a:gd name="T49" fmla="*/ 163207 h 510"/>
              <a:gd name="T50" fmla="*/ 10115 w 602"/>
              <a:gd name="T51" fmla="*/ 163207 h 510"/>
              <a:gd name="T52" fmla="*/ 206641 w 602"/>
              <a:gd name="T53" fmla="*/ 163207 h 510"/>
              <a:gd name="T54" fmla="*/ 217118 w 602"/>
              <a:gd name="T55" fmla="*/ 173318 h 510"/>
              <a:gd name="T56" fmla="*/ 206641 w 602"/>
              <a:gd name="T57" fmla="*/ 183789 h 510"/>
              <a:gd name="T58" fmla="*/ 10115 w 602"/>
              <a:gd name="T59" fmla="*/ 183789 h 510"/>
              <a:gd name="T60" fmla="*/ 0 w 602"/>
              <a:gd name="T61" fmla="*/ 173318 h 510"/>
              <a:gd name="T62" fmla="*/ 10115 w 602"/>
              <a:gd name="T63" fmla="*/ 163207 h 5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510">
                <a:moveTo>
                  <a:pt x="572" y="353"/>
                </a:moveTo>
                <a:lnTo>
                  <a:pt x="572" y="353"/>
                </a:lnTo>
                <a:cubicBezTo>
                  <a:pt x="28" y="353"/>
                  <a:pt x="28" y="353"/>
                  <a:pt x="28" y="353"/>
                </a:cubicBezTo>
                <a:cubicBezTo>
                  <a:pt x="14" y="353"/>
                  <a:pt x="0" y="346"/>
                  <a:pt x="0" y="325"/>
                </a:cubicBezTo>
                <a:cubicBezTo>
                  <a:pt x="0" y="311"/>
                  <a:pt x="14" y="297"/>
                  <a:pt x="28" y="297"/>
                </a:cubicBezTo>
                <a:cubicBezTo>
                  <a:pt x="572" y="297"/>
                  <a:pt x="572" y="297"/>
                  <a:pt x="572" y="297"/>
                </a:cubicBezTo>
                <a:cubicBezTo>
                  <a:pt x="594" y="297"/>
                  <a:pt x="601" y="311"/>
                  <a:pt x="601" y="325"/>
                </a:cubicBezTo>
                <a:cubicBezTo>
                  <a:pt x="601" y="346"/>
                  <a:pt x="594" y="353"/>
                  <a:pt x="572" y="353"/>
                </a:cubicBezTo>
                <a:close/>
                <a:moveTo>
                  <a:pt x="572" y="205"/>
                </a:moveTo>
                <a:lnTo>
                  <a:pt x="572" y="205"/>
                </a:lnTo>
                <a:cubicBezTo>
                  <a:pt x="28" y="205"/>
                  <a:pt x="28" y="205"/>
                  <a:pt x="28" y="205"/>
                </a:cubicBezTo>
                <a:cubicBezTo>
                  <a:pt x="14" y="205"/>
                  <a:pt x="0" y="191"/>
                  <a:pt x="0" y="176"/>
                </a:cubicBezTo>
                <a:cubicBezTo>
                  <a:pt x="0" y="162"/>
                  <a:pt x="14" y="148"/>
                  <a:pt x="28" y="148"/>
                </a:cubicBezTo>
                <a:cubicBezTo>
                  <a:pt x="572" y="148"/>
                  <a:pt x="572" y="148"/>
                  <a:pt x="572" y="148"/>
                </a:cubicBezTo>
                <a:cubicBezTo>
                  <a:pt x="594" y="148"/>
                  <a:pt x="601" y="162"/>
                  <a:pt x="601" y="176"/>
                </a:cubicBezTo>
                <a:cubicBezTo>
                  <a:pt x="601" y="191"/>
                  <a:pt x="594" y="205"/>
                  <a:pt x="572" y="205"/>
                </a:cubicBezTo>
                <a:close/>
                <a:moveTo>
                  <a:pt x="572" y="56"/>
                </a:moveTo>
                <a:lnTo>
                  <a:pt x="572" y="56"/>
                </a:lnTo>
                <a:cubicBezTo>
                  <a:pt x="28" y="56"/>
                  <a:pt x="28" y="56"/>
                  <a:pt x="28" y="56"/>
                </a:cubicBezTo>
                <a:cubicBezTo>
                  <a:pt x="14" y="56"/>
                  <a:pt x="0" y="42"/>
                  <a:pt x="0" y="28"/>
                </a:cubicBezTo>
                <a:cubicBezTo>
                  <a:pt x="0" y="7"/>
                  <a:pt x="14" y="0"/>
                  <a:pt x="28" y="0"/>
                </a:cubicBezTo>
                <a:cubicBezTo>
                  <a:pt x="572" y="0"/>
                  <a:pt x="572" y="0"/>
                  <a:pt x="572" y="0"/>
                </a:cubicBezTo>
                <a:cubicBezTo>
                  <a:pt x="594" y="0"/>
                  <a:pt x="601" y="7"/>
                  <a:pt x="601" y="28"/>
                </a:cubicBezTo>
                <a:cubicBezTo>
                  <a:pt x="601" y="42"/>
                  <a:pt x="594" y="56"/>
                  <a:pt x="572" y="56"/>
                </a:cubicBezTo>
                <a:close/>
                <a:moveTo>
                  <a:pt x="28" y="452"/>
                </a:moveTo>
                <a:lnTo>
                  <a:pt x="28" y="452"/>
                </a:lnTo>
                <a:cubicBezTo>
                  <a:pt x="572" y="452"/>
                  <a:pt x="572" y="452"/>
                  <a:pt x="572" y="452"/>
                </a:cubicBezTo>
                <a:cubicBezTo>
                  <a:pt x="594" y="452"/>
                  <a:pt x="601" y="459"/>
                  <a:pt x="601" y="480"/>
                </a:cubicBezTo>
                <a:cubicBezTo>
                  <a:pt x="601" y="494"/>
                  <a:pt x="594" y="509"/>
                  <a:pt x="572" y="509"/>
                </a:cubicBezTo>
                <a:cubicBezTo>
                  <a:pt x="28" y="509"/>
                  <a:pt x="28" y="509"/>
                  <a:pt x="28" y="509"/>
                </a:cubicBezTo>
                <a:cubicBezTo>
                  <a:pt x="14" y="509"/>
                  <a:pt x="0" y="494"/>
                  <a:pt x="0" y="480"/>
                </a:cubicBezTo>
                <a:cubicBezTo>
                  <a:pt x="0" y="459"/>
                  <a:pt x="14" y="452"/>
                  <a:pt x="28" y="452"/>
                </a:cubicBezTo>
                <a:close/>
              </a:path>
            </a:pathLst>
          </a:custGeom>
          <a:solidFill>
            <a:schemeClr val="tx1"/>
          </a:solidFill>
          <a:ln>
            <a:noFill/>
          </a:ln>
          <a:effectLst/>
        </p:spPr>
        <p:txBody>
          <a:bodyPr wrap="none" anchor="ctr"/>
          <a:lstStyle/>
          <a:p>
            <a:endParaRPr lang="en-US"/>
          </a:p>
        </p:txBody>
      </p:sp>
      <p:sp>
        <p:nvSpPr>
          <p:cNvPr id="64" name="Freeform 136"/>
          <p:cNvSpPr>
            <a:spLocks noChangeArrowheads="1"/>
          </p:cNvSpPr>
          <p:nvPr/>
        </p:nvSpPr>
        <p:spPr bwMode="auto">
          <a:xfrm>
            <a:off x="10551011" y="2144338"/>
            <a:ext cx="335530" cy="157897"/>
          </a:xfrm>
          <a:custGeom>
            <a:avLst/>
            <a:gdLst>
              <a:gd name="T0" fmla="*/ 205475 w 601"/>
              <a:gd name="T1" fmla="*/ 71084 h 283"/>
              <a:gd name="T2" fmla="*/ 205475 w 601"/>
              <a:gd name="T3" fmla="*/ 71084 h 283"/>
              <a:gd name="T4" fmla="*/ 205475 w 601"/>
              <a:gd name="T5" fmla="*/ 91189 h 283"/>
              <a:gd name="T6" fmla="*/ 195416 w 601"/>
              <a:gd name="T7" fmla="*/ 101241 h 283"/>
              <a:gd name="T8" fmla="*/ 10058 w 601"/>
              <a:gd name="T9" fmla="*/ 101241 h 283"/>
              <a:gd name="T10" fmla="*/ 0 w 601"/>
              <a:gd name="T11" fmla="*/ 91189 h 283"/>
              <a:gd name="T12" fmla="*/ 0 w 601"/>
              <a:gd name="T13" fmla="*/ 10052 h 283"/>
              <a:gd name="T14" fmla="*/ 10058 w 601"/>
              <a:gd name="T15" fmla="*/ 0 h 283"/>
              <a:gd name="T16" fmla="*/ 195416 w 601"/>
              <a:gd name="T17" fmla="*/ 0 h 283"/>
              <a:gd name="T18" fmla="*/ 205475 w 601"/>
              <a:gd name="T19" fmla="*/ 10052 h 283"/>
              <a:gd name="T20" fmla="*/ 205475 w 601"/>
              <a:gd name="T21" fmla="*/ 30157 h 283"/>
              <a:gd name="T22" fmla="*/ 215533 w 601"/>
              <a:gd name="T23" fmla="*/ 40568 h 283"/>
              <a:gd name="T24" fmla="*/ 215533 w 601"/>
              <a:gd name="T25" fmla="*/ 60673 h 283"/>
              <a:gd name="T26" fmla="*/ 205475 w 601"/>
              <a:gd name="T27" fmla="*/ 71084 h 283"/>
              <a:gd name="T28" fmla="*/ 185358 w 601"/>
              <a:gd name="T29" fmla="*/ 20105 h 283"/>
              <a:gd name="T30" fmla="*/ 185358 w 601"/>
              <a:gd name="T31" fmla="*/ 20105 h 283"/>
              <a:gd name="T32" fmla="*/ 20116 w 601"/>
              <a:gd name="T33" fmla="*/ 20105 h 283"/>
              <a:gd name="T34" fmla="*/ 20116 w 601"/>
              <a:gd name="T35" fmla="*/ 81136 h 283"/>
              <a:gd name="T36" fmla="*/ 20116 w 601"/>
              <a:gd name="T37" fmla="*/ 81136 h 283"/>
              <a:gd name="T38" fmla="*/ 20116 w 601"/>
              <a:gd name="T39" fmla="*/ 81136 h 283"/>
              <a:gd name="T40" fmla="*/ 185358 w 601"/>
              <a:gd name="T41" fmla="*/ 81136 h 283"/>
              <a:gd name="T42" fmla="*/ 185358 w 601"/>
              <a:gd name="T43" fmla="*/ 81136 h 283"/>
              <a:gd name="T44" fmla="*/ 185358 w 601"/>
              <a:gd name="T45" fmla="*/ 81136 h 283"/>
              <a:gd name="T46" fmla="*/ 185358 w 601"/>
              <a:gd name="T47" fmla="*/ 20105 h 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1" h="283">
                <a:moveTo>
                  <a:pt x="572" y="198"/>
                </a:moveTo>
                <a:lnTo>
                  <a:pt x="572" y="198"/>
                </a:lnTo>
                <a:cubicBezTo>
                  <a:pt x="572" y="254"/>
                  <a:pt x="572" y="254"/>
                  <a:pt x="572" y="254"/>
                </a:cubicBezTo>
                <a:cubicBezTo>
                  <a:pt x="572" y="275"/>
                  <a:pt x="558" y="282"/>
                  <a:pt x="544" y="282"/>
                </a:cubicBezTo>
                <a:cubicBezTo>
                  <a:pt x="28" y="282"/>
                  <a:pt x="28" y="282"/>
                  <a:pt x="28" y="282"/>
                </a:cubicBezTo>
                <a:cubicBezTo>
                  <a:pt x="7" y="282"/>
                  <a:pt x="0" y="275"/>
                  <a:pt x="0" y="254"/>
                </a:cubicBezTo>
                <a:cubicBezTo>
                  <a:pt x="0" y="28"/>
                  <a:pt x="0" y="28"/>
                  <a:pt x="0" y="28"/>
                </a:cubicBezTo>
                <a:cubicBezTo>
                  <a:pt x="0" y="14"/>
                  <a:pt x="7" y="0"/>
                  <a:pt x="28" y="0"/>
                </a:cubicBezTo>
                <a:cubicBezTo>
                  <a:pt x="544" y="0"/>
                  <a:pt x="544" y="0"/>
                  <a:pt x="544" y="0"/>
                </a:cubicBezTo>
                <a:cubicBezTo>
                  <a:pt x="558" y="0"/>
                  <a:pt x="572" y="14"/>
                  <a:pt x="572" y="28"/>
                </a:cubicBezTo>
                <a:cubicBezTo>
                  <a:pt x="572" y="84"/>
                  <a:pt x="572" y="84"/>
                  <a:pt x="572" y="84"/>
                </a:cubicBezTo>
                <a:cubicBezTo>
                  <a:pt x="586" y="84"/>
                  <a:pt x="600" y="99"/>
                  <a:pt x="600" y="113"/>
                </a:cubicBezTo>
                <a:cubicBezTo>
                  <a:pt x="600" y="169"/>
                  <a:pt x="600" y="169"/>
                  <a:pt x="600" y="169"/>
                </a:cubicBezTo>
                <a:cubicBezTo>
                  <a:pt x="600" y="190"/>
                  <a:pt x="586" y="198"/>
                  <a:pt x="572" y="198"/>
                </a:cubicBezTo>
                <a:close/>
                <a:moveTo>
                  <a:pt x="516" y="56"/>
                </a:moveTo>
                <a:lnTo>
                  <a:pt x="516" y="56"/>
                </a:lnTo>
                <a:cubicBezTo>
                  <a:pt x="56" y="56"/>
                  <a:pt x="56" y="56"/>
                  <a:pt x="56" y="56"/>
                </a:cubicBezTo>
                <a:cubicBezTo>
                  <a:pt x="56" y="226"/>
                  <a:pt x="56" y="226"/>
                  <a:pt x="56" y="226"/>
                </a:cubicBezTo>
                <a:cubicBezTo>
                  <a:pt x="516" y="226"/>
                  <a:pt x="516" y="226"/>
                  <a:pt x="516" y="226"/>
                </a:cubicBezTo>
                <a:lnTo>
                  <a:pt x="516" y="56"/>
                </a:lnTo>
                <a:close/>
              </a:path>
            </a:pathLst>
          </a:custGeom>
          <a:solidFill>
            <a:schemeClr val="tx1"/>
          </a:solidFill>
          <a:ln>
            <a:noFill/>
          </a:ln>
          <a:effectLst/>
        </p:spPr>
        <p:txBody>
          <a:bodyPr wrap="none" anchor="ctr"/>
          <a:lstStyle/>
          <a:p>
            <a:endParaRPr lang="en-US"/>
          </a:p>
        </p:txBody>
      </p:sp>
      <p:sp>
        <p:nvSpPr>
          <p:cNvPr id="65" name="Freeform 137"/>
          <p:cNvSpPr>
            <a:spLocks noChangeArrowheads="1"/>
          </p:cNvSpPr>
          <p:nvPr/>
        </p:nvSpPr>
        <p:spPr bwMode="auto">
          <a:xfrm>
            <a:off x="9391418" y="2079520"/>
            <a:ext cx="340465" cy="325662"/>
          </a:xfrm>
          <a:custGeom>
            <a:avLst/>
            <a:gdLst>
              <a:gd name="T0" fmla="*/ 213662 w 608"/>
              <a:gd name="T1" fmla="*/ 91971 h 581"/>
              <a:gd name="T2" fmla="*/ 213662 w 608"/>
              <a:gd name="T3" fmla="*/ 91971 h 581"/>
              <a:gd name="T4" fmla="*/ 213662 w 608"/>
              <a:gd name="T5" fmla="*/ 91971 h 581"/>
              <a:gd name="T6" fmla="*/ 160337 w 608"/>
              <a:gd name="T7" fmla="*/ 130202 h 581"/>
              <a:gd name="T8" fmla="*/ 180514 w 608"/>
              <a:gd name="T9" fmla="*/ 193680 h 581"/>
              <a:gd name="T10" fmla="*/ 180514 w 608"/>
              <a:gd name="T11" fmla="*/ 199091 h 581"/>
              <a:gd name="T12" fmla="*/ 170425 w 608"/>
              <a:gd name="T13" fmla="*/ 209189 h 581"/>
              <a:gd name="T14" fmla="*/ 165381 w 608"/>
              <a:gd name="T15" fmla="*/ 206665 h 581"/>
              <a:gd name="T16" fmla="*/ 165381 w 608"/>
              <a:gd name="T17" fmla="*/ 206665 h 581"/>
              <a:gd name="T18" fmla="*/ 109534 w 608"/>
              <a:gd name="T19" fmla="*/ 165909 h 581"/>
              <a:gd name="T20" fmla="*/ 53326 w 608"/>
              <a:gd name="T21" fmla="*/ 206665 h 581"/>
              <a:gd name="T22" fmla="*/ 53326 w 608"/>
              <a:gd name="T23" fmla="*/ 206665 h 581"/>
              <a:gd name="T24" fmla="*/ 48281 w 608"/>
              <a:gd name="T25" fmla="*/ 209189 h 581"/>
              <a:gd name="T26" fmla="*/ 38193 w 608"/>
              <a:gd name="T27" fmla="*/ 199091 h 581"/>
              <a:gd name="T28" fmla="*/ 38193 w 608"/>
              <a:gd name="T29" fmla="*/ 193680 h 581"/>
              <a:gd name="T30" fmla="*/ 58370 w 608"/>
              <a:gd name="T31" fmla="*/ 130202 h 581"/>
              <a:gd name="T32" fmla="*/ 5044 w 608"/>
              <a:gd name="T33" fmla="*/ 91971 h 581"/>
              <a:gd name="T34" fmla="*/ 5044 w 608"/>
              <a:gd name="T35" fmla="*/ 91971 h 581"/>
              <a:gd name="T36" fmla="*/ 0 w 608"/>
              <a:gd name="T37" fmla="*/ 81512 h 581"/>
              <a:gd name="T38" fmla="*/ 10089 w 608"/>
              <a:gd name="T39" fmla="*/ 71413 h 581"/>
              <a:gd name="T40" fmla="*/ 10089 w 608"/>
              <a:gd name="T41" fmla="*/ 71413 h 581"/>
              <a:gd name="T42" fmla="*/ 78907 w 608"/>
              <a:gd name="T43" fmla="*/ 71413 h 581"/>
              <a:gd name="T44" fmla="*/ 99085 w 608"/>
              <a:gd name="T45" fmla="*/ 7935 h 581"/>
              <a:gd name="T46" fmla="*/ 109534 w 608"/>
              <a:gd name="T47" fmla="*/ 0 h 581"/>
              <a:gd name="T48" fmla="*/ 119622 w 608"/>
              <a:gd name="T49" fmla="*/ 7935 h 581"/>
              <a:gd name="T50" fmla="*/ 139799 w 608"/>
              <a:gd name="T51" fmla="*/ 71413 h 581"/>
              <a:gd name="T52" fmla="*/ 208618 w 608"/>
              <a:gd name="T53" fmla="*/ 71413 h 581"/>
              <a:gd name="T54" fmla="*/ 208618 w 608"/>
              <a:gd name="T55" fmla="*/ 71413 h 581"/>
              <a:gd name="T56" fmla="*/ 218707 w 608"/>
              <a:gd name="T57" fmla="*/ 81512 h 581"/>
              <a:gd name="T58" fmla="*/ 213662 w 608"/>
              <a:gd name="T59" fmla="*/ 91971 h 58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8" h="581">
                <a:moveTo>
                  <a:pt x="593" y="255"/>
                </a:moveTo>
                <a:lnTo>
                  <a:pt x="593" y="255"/>
                </a:lnTo>
                <a:cubicBezTo>
                  <a:pt x="445" y="361"/>
                  <a:pt x="445" y="361"/>
                  <a:pt x="445" y="361"/>
                </a:cubicBezTo>
                <a:cubicBezTo>
                  <a:pt x="501" y="537"/>
                  <a:pt x="501" y="537"/>
                  <a:pt x="501" y="537"/>
                </a:cubicBezTo>
                <a:cubicBezTo>
                  <a:pt x="501" y="545"/>
                  <a:pt x="501" y="545"/>
                  <a:pt x="501" y="552"/>
                </a:cubicBezTo>
                <a:cubicBezTo>
                  <a:pt x="501" y="566"/>
                  <a:pt x="487" y="580"/>
                  <a:pt x="473" y="580"/>
                </a:cubicBezTo>
                <a:cubicBezTo>
                  <a:pt x="466" y="580"/>
                  <a:pt x="459" y="573"/>
                  <a:pt x="459" y="573"/>
                </a:cubicBezTo>
                <a:cubicBezTo>
                  <a:pt x="304" y="460"/>
                  <a:pt x="304" y="460"/>
                  <a:pt x="304" y="460"/>
                </a:cubicBezTo>
                <a:cubicBezTo>
                  <a:pt x="148" y="573"/>
                  <a:pt x="148" y="573"/>
                  <a:pt x="148" y="573"/>
                </a:cubicBezTo>
                <a:cubicBezTo>
                  <a:pt x="148" y="573"/>
                  <a:pt x="141" y="580"/>
                  <a:pt x="134" y="580"/>
                </a:cubicBezTo>
                <a:cubicBezTo>
                  <a:pt x="120" y="580"/>
                  <a:pt x="106" y="566"/>
                  <a:pt x="106" y="552"/>
                </a:cubicBezTo>
                <a:cubicBezTo>
                  <a:pt x="106" y="545"/>
                  <a:pt x="106" y="545"/>
                  <a:pt x="106" y="537"/>
                </a:cubicBezTo>
                <a:cubicBezTo>
                  <a:pt x="162" y="361"/>
                  <a:pt x="162" y="361"/>
                  <a:pt x="162" y="361"/>
                </a:cubicBezTo>
                <a:cubicBezTo>
                  <a:pt x="14" y="255"/>
                  <a:pt x="14" y="255"/>
                  <a:pt x="14" y="255"/>
                </a:cubicBezTo>
                <a:cubicBezTo>
                  <a:pt x="7" y="248"/>
                  <a:pt x="0" y="241"/>
                  <a:pt x="0" y="226"/>
                </a:cubicBezTo>
                <a:cubicBezTo>
                  <a:pt x="0" y="212"/>
                  <a:pt x="14" y="198"/>
                  <a:pt x="28" y="198"/>
                </a:cubicBezTo>
                <a:cubicBezTo>
                  <a:pt x="219" y="198"/>
                  <a:pt x="219" y="198"/>
                  <a:pt x="219" y="198"/>
                </a:cubicBezTo>
                <a:cubicBezTo>
                  <a:pt x="275" y="22"/>
                  <a:pt x="275" y="22"/>
                  <a:pt x="275" y="22"/>
                </a:cubicBezTo>
                <a:cubicBezTo>
                  <a:pt x="282" y="14"/>
                  <a:pt x="290" y="0"/>
                  <a:pt x="304" y="0"/>
                </a:cubicBezTo>
                <a:cubicBezTo>
                  <a:pt x="318" y="0"/>
                  <a:pt x="325" y="14"/>
                  <a:pt x="332" y="22"/>
                </a:cubicBezTo>
                <a:cubicBezTo>
                  <a:pt x="388" y="198"/>
                  <a:pt x="388" y="198"/>
                  <a:pt x="388" y="198"/>
                </a:cubicBezTo>
                <a:cubicBezTo>
                  <a:pt x="579" y="198"/>
                  <a:pt x="579" y="198"/>
                  <a:pt x="579" y="198"/>
                </a:cubicBezTo>
                <a:cubicBezTo>
                  <a:pt x="593" y="198"/>
                  <a:pt x="607" y="212"/>
                  <a:pt x="607" y="226"/>
                </a:cubicBezTo>
                <a:cubicBezTo>
                  <a:pt x="607" y="241"/>
                  <a:pt x="600" y="248"/>
                  <a:pt x="593" y="255"/>
                </a:cubicBezTo>
              </a:path>
            </a:pathLst>
          </a:custGeom>
          <a:solidFill>
            <a:schemeClr val="tx1"/>
          </a:solidFill>
          <a:ln>
            <a:noFill/>
          </a:ln>
          <a:effectLst/>
        </p:spPr>
        <p:txBody>
          <a:bodyPr wrap="none" anchor="ctr"/>
          <a:lstStyle/>
          <a:p>
            <a:endParaRPr lang="en-US"/>
          </a:p>
        </p:txBody>
      </p:sp>
      <p:sp>
        <p:nvSpPr>
          <p:cNvPr id="66" name="Freeform 138"/>
          <p:cNvSpPr>
            <a:spLocks noChangeArrowheads="1"/>
          </p:cNvSpPr>
          <p:nvPr/>
        </p:nvSpPr>
        <p:spPr bwMode="auto">
          <a:xfrm>
            <a:off x="8240493" y="211401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tx1"/>
          </a:solidFill>
          <a:ln>
            <a:noFill/>
          </a:ln>
          <a:effectLst/>
        </p:spPr>
        <p:txBody>
          <a:bodyPr wrap="none" anchor="ctr"/>
          <a:lstStyle/>
          <a:p>
            <a:endParaRPr lang="en-US"/>
          </a:p>
        </p:txBody>
      </p:sp>
      <p:sp>
        <p:nvSpPr>
          <p:cNvPr id="67" name="Freeform 139"/>
          <p:cNvSpPr>
            <a:spLocks noChangeArrowheads="1"/>
          </p:cNvSpPr>
          <p:nvPr/>
        </p:nvSpPr>
        <p:spPr bwMode="auto">
          <a:xfrm>
            <a:off x="7087038" y="2074543"/>
            <a:ext cx="335530" cy="305925"/>
          </a:xfrm>
          <a:custGeom>
            <a:avLst/>
            <a:gdLst>
              <a:gd name="T0" fmla="*/ 205475 w 601"/>
              <a:gd name="T1" fmla="*/ 165844 h 546"/>
              <a:gd name="T2" fmla="*/ 205475 w 601"/>
              <a:gd name="T3" fmla="*/ 165844 h 546"/>
              <a:gd name="T4" fmla="*/ 157339 w 601"/>
              <a:gd name="T5" fmla="*/ 165844 h 546"/>
              <a:gd name="T6" fmla="*/ 157339 w 601"/>
              <a:gd name="T7" fmla="*/ 165844 h 546"/>
              <a:gd name="T8" fmla="*/ 81184 w 601"/>
              <a:gd name="T9" fmla="*/ 165844 h 546"/>
              <a:gd name="T10" fmla="*/ 81184 w 601"/>
              <a:gd name="T11" fmla="*/ 165844 h 546"/>
              <a:gd name="T12" fmla="*/ 70767 w 601"/>
              <a:gd name="T13" fmla="*/ 165844 h 546"/>
              <a:gd name="T14" fmla="*/ 70767 w 601"/>
              <a:gd name="T15" fmla="*/ 165844 h 546"/>
              <a:gd name="T16" fmla="*/ 68252 w 601"/>
              <a:gd name="T17" fmla="*/ 165844 h 546"/>
              <a:gd name="T18" fmla="*/ 40592 w 601"/>
              <a:gd name="T19" fmla="*/ 193966 h 546"/>
              <a:gd name="T20" fmla="*/ 32689 w 601"/>
              <a:gd name="T21" fmla="*/ 196489 h 546"/>
              <a:gd name="T22" fmla="*/ 32689 w 601"/>
              <a:gd name="T23" fmla="*/ 196489 h 546"/>
              <a:gd name="T24" fmla="*/ 32689 w 601"/>
              <a:gd name="T25" fmla="*/ 196489 h 546"/>
              <a:gd name="T26" fmla="*/ 32689 w 601"/>
              <a:gd name="T27" fmla="*/ 196489 h 546"/>
              <a:gd name="T28" fmla="*/ 25145 w 601"/>
              <a:gd name="T29" fmla="*/ 193966 h 546"/>
              <a:gd name="T30" fmla="*/ 25145 w 601"/>
              <a:gd name="T31" fmla="*/ 193966 h 546"/>
              <a:gd name="T32" fmla="*/ 25145 w 601"/>
              <a:gd name="T33" fmla="*/ 191442 h 546"/>
              <a:gd name="T34" fmla="*/ 25145 w 601"/>
              <a:gd name="T35" fmla="*/ 191442 h 546"/>
              <a:gd name="T36" fmla="*/ 22631 w 601"/>
              <a:gd name="T37" fmla="*/ 191442 h 546"/>
              <a:gd name="T38" fmla="*/ 22631 w 601"/>
              <a:gd name="T39" fmla="*/ 188558 h 546"/>
              <a:gd name="T40" fmla="*/ 22631 w 601"/>
              <a:gd name="T41" fmla="*/ 188558 h 546"/>
              <a:gd name="T42" fmla="*/ 22631 w 601"/>
              <a:gd name="T43" fmla="*/ 186034 h 546"/>
              <a:gd name="T44" fmla="*/ 22631 w 601"/>
              <a:gd name="T45" fmla="*/ 186034 h 546"/>
              <a:gd name="T46" fmla="*/ 22631 w 601"/>
              <a:gd name="T47" fmla="*/ 165844 h 546"/>
              <a:gd name="T48" fmla="*/ 20116 w 601"/>
              <a:gd name="T49" fmla="*/ 165844 h 546"/>
              <a:gd name="T50" fmla="*/ 20116 w 601"/>
              <a:gd name="T51" fmla="*/ 165844 h 546"/>
              <a:gd name="T52" fmla="*/ 10058 w 601"/>
              <a:gd name="T53" fmla="*/ 165844 h 546"/>
              <a:gd name="T54" fmla="*/ 0 w 601"/>
              <a:gd name="T55" fmla="*/ 155749 h 546"/>
              <a:gd name="T56" fmla="*/ 0 w 601"/>
              <a:gd name="T57" fmla="*/ 10455 h 546"/>
              <a:gd name="T58" fmla="*/ 10058 w 601"/>
              <a:gd name="T59" fmla="*/ 0 h 546"/>
              <a:gd name="T60" fmla="*/ 205475 w 601"/>
              <a:gd name="T61" fmla="*/ 0 h 546"/>
              <a:gd name="T62" fmla="*/ 215533 w 601"/>
              <a:gd name="T63" fmla="*/ 10455 h 546"/>
              <a:gd name="T64" fmla="*/ 215533 w 601"/>
              <a:gd name="T65" fmla="*/ 155749 h 546"/>
              <a:gd name="T66" fmla="*/ 205475 w 601"/>
              <a:gd name="T67" fmla="*/ 165844 h 546"/>
              <a:gd name="T68" fmla="*/ 55679 w 601"/>
              <a:gd name="T69" fmla="*/ 63814 h 546"/>
              <a:gd name="T70" fmla="*/ 55679 w 601"/>
              <a:gd name="T71" fmla="*/ 63814 h 546"/>
              <a:gd name="T72" fmla="*/ 35204 w 601"/>
              <a:gd name="T73" fmla="*/ 84364 h 546"/>
              <a:gd name="T74" fmla="*/ 55679 w 601"/>
              <a:gd name="T75" fmla="*/ 104554 h 546"/>
              <a:gd name="T76" fmla="*/ 75796 w 601"/>
              <a:gd name="T77" fmla="*/ 84364 h 546"/>
              <a:gd name="T78" fmla="*/ 55679 w 601"/>
              <a:gd name="T79" fmla="*/ 63814 h 546"/>
              <a:gd name="T80" fmla="*/ 106330 w 601"/>
              <a:gd name="T81" fmla="*/ 63814 h 546"/>
              <a:gd name="T82" fmla="*/ 106330 w 601"/>
              <a:gd name="T83" fmla="*/ 63814 h 546"/>
              <a:gd name="T84" fmla="*/ 86213 w 601"/>
              <a:gd name="T85" fmla="*/ 84364 h 546"/>
              <a:gd name="T86" fmla="*/ 106330 w 601"/>
              <a:gd name="T87" fmla="*/ 104554 h 546"/>
              <a:gd name="T88" fmla="*/ 126805 w 601"/>
              <a:gd name="T89" fmla="*/ 84364 h 546"/>
              <a:gd name="T90" fmla="*/ 106330 w 601"/>
              <a:gd name="T91" fmla="*/ 63814 h 546"/>
              <a:gd name="T92" fmla="*/ 157339 w 601"/>
              <a:gd name="T93" fmla="*/ 63814 h 546"/>
              <a:gd name="T94" fmla="*/ 157339 w 601"/>
              <a:gd name="T95" fmla="*/ 63814 h 546"/>
              <a:gd name="T96" fmla="*/ 136863 w 601"/>
              <a:gd name="T97" fmla="*/ 84364 h 546"/>
              <a:gd name="T98" fmla="*/ 157339 w 601"/>
              <a:gd name="T99" fmla="*/ 104554 h 546"/>
              <a:gd name="T100" fmla="*/ 177455 w 601"/>
              <a:gd name="T101" fmla="*/ 84364 h 546"/>
              <a:gd name="T102" fmla="*/ 157339 w 601"/>
              <a:gd name="T103" fmla="*/ 63814 h 5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1" h="546">
                <a:moveTo>
                  <a:pt x="572" y="460"/>
                </a:moveTo>
                <a:lnTo>
                  <a:pt x="572" y="460"/>
                </a:lnTo>
                <a:cubicBezTo>
                  <a:pt x="438" y="460"/>
                  <a:pt x="438" y="460"/>
                  <a:pt x="438" y="460"/>
                </a:cubicBezTo>
                <a:cubicBezTo>
                  <a:pt x="226" y="460"/>
                  <a:pt x="226" y="460"/>
                  <a:pt x="226" y="460"/>
                </a:cubicBezTo>
                <a:cubicBezTo>
                  <a:pt x="197" y="460"/>
                  <a:pt x="197" y="460"/>
                  <a:pt x="197" y="460"/>
                </a:cubicBezTo>
                <a:cubicBezTo>
                  <a:pt x="190" y="460"/>
                  <a:pt x="190" y="460"/>
                  <a:pt x="190" y="460"/>
                </a:cubicBezTo>
                <a:cubicBezTo>
                  <a:pt x="113" y="538"/>
                  <a:pt x="113" y="538"/>
                  <a:pt x="113" y="538"/>
                </a:cubicBezTo>
                <a:cubicBezTo>
                  <a:pt x="106" y="545"/>
                  <a:pt x="98" y="545"/>
                  <a:pt x="91" y="545"/>
                </a:cubicBezTo>
                <a:cubicBezTo>
                  <a:pt x="84" y="545"/>
                  <a:pt x="77" y="545"/>
                  <a:pt x="70" y="538"/>
                </a:cubicBezTo>
                <a:lnTo>
                  <a:pt x="70" y="531"/>
                </a:lnTo>
                <a:cubicBezTo>
                  <a:pt x="63" y="531"/>
                  <a:pt x="63" y="531"/>
                  <a:pt x="63" y="531"/>
                </a:cubicBezTo>
                <a:cubicBezTo>
                  <a:pt x="63" y="523"/>
                  <a:pt x="63" y="523"/>
                  <a:pt x="63" y="523"/>
                </a:cubicBezTo>
                <a:lnTo>
                  <a:pt x="63" y="516"/>
                </a:lnTo>
                <a:cubicBezTo>
                  <a:pt x="63" y="460"/>
                  <a:pt x="63" y="460"/>
                  <a:pt x="63" y="460"/>
                </a:cubicBezTo>
                <a:cubicBezTo>
                  <a:pt x="56" y="460"/>
                  <a:pt x="56" y="460"/>
                  <a:pt x="56" y="460"/>
                </a:cubicBezTo>
                <a:cubicBezTo>
                  <a:pt x="28" y="460"/>
                  <a:pt x="28" y="460"/>
                  <a:pt x="28" y="460"/>
                </a:cubicBezTo>
                <a:cubicBezTo>
                  <a:pt x="7" y="460"/>
                  <a:pt x="0" y="446"/>
                  <a:pt x="0" y="432"/>
                </a:cubicBezTo>
                <a:cubicBezTo>
                  <a:pt x="0" y="29"/>
                  <a:pt x="0" y="29"/>
                  <a:pt x="0" y="29"/>
                </a:cubicBezTo>
                <a:cubicBezTo>
                  <a:pt x="0" y="8"/>
                  <a:pt x="7" y="0"/>
                  <a:pt x="28" y="0"/>
                </a:cubicBezTo>
                <a:cubicBezTo>
                  <a:pt x="572" y="0"/>
                  <a:pt x="572" y="0"/>
                  <a:pt x="572" y="0"/>
                </a:cubicBezTo>
                <a:cubicBezTo>
                  <a:pt x="586" y="0"/>
                  <a:pt x="600" y="8"/>
                  <a:pt x="600" y="29"/>
                </a:cubicBezTo>
                <a:cubicBezTo>
                  <a:pt x="600" y="432"/>
                  <a:pt x="600" y="432"/>
                  <a:pt x="600" y="432"/>
                </a:cubicBezTo>
                <a:cubicBezTo>
                  <a:pt x="600" y="446"/>
                  <a:pt x="586" y="460"/>
                  <a:pt x="572" y="460"/>
                </a:cubicBezTo>
                <a:close/>
                <a:moveTo>
                  <a:pt x="155" y="177"/>
                </a:moveTo>
                <a:lnTo>
                  <a:pt x="155" y="177"/>
                </a:lnTo>
                <a:cubicBezTo>
                  <a:pt x="127" y="177"/>
                  <a:pt x="98" y="205"/>
                  <a:pt x="98" y="234"/>
                </a:cubicBezTo>
                <a:cubicBezTo>
                  <a:pt x="98" y="262"/>
                  <a:pt x="127" y="290"/>
                  <a:pt x="155" y="290"/>
                </a:cubicBezTo>
                <a:cubicBezTo>
                  <a:pt x="190" y="290"/>
                  <a:pt x="211" y="262"/>
                  <a:pt x="211" y="234"/>
                </a:cubicBezTo>
                <a:cubicBezTo>
                  <a:pt x="211" y="205"/>
                  <a:pt x="190" y="177"/>
                  <a:pt x="155" y="177"/>
                </a:cubicBezTo>
                <a:close/>
                <a:moveTo>
                  <a:pt x="296" y="177"/>
                </a:moveTo>
                <a:lnTo>
                  <a:pt x="296" y="177"/>
                </a:lnTo>
                <a:cubicBezTo>
                  <a:pt x="268" y="177"/>
                  <a:pt x="240" y="205"/>
                  <a:pt x="240" y="234"/>
                </a:cubicBezTo>
                <a:cubicBezTo>
                  <a:pt x="240" y="262"/>
                  <a:pt x="268" y="290"/>
                  <a:pt x="296" y="290"/>
                </a:cubicBezTo>
                <a:cubicBezTo>
                  <a:pt x="332" y="290"/>
                  <a:pt x="353" y="262"/>
                  <a:pt x="353" y="234"/>
                </a:cubicBezTo>
                <a:cubicBezTo>
                  <a:pt x="353" y="205"/>
                  <a:pt x="332" y="177"/>
                  <a:pt x="296" y="177"/>
                </a:cubicBezTo>
                <a:close/>
                <a:moveTo>
                  <a:pt x="438" y="177"/>
                </a:moveTo>
                <a:lnTo>
                  <a:pt x="438" y="177"/>
                </a:lnTo>
                <a:cubicBezTo>
                  <a:pt x="409" y="177"/>
                  <a:pt x="381" y="205"/>
                  <a:pt x="381" y="234"/>
                </a:cubicBezTo>
                <a:cubicBezTo>
                  <a:pt x="381" y="262"/>
                  <a:pt x="409" y="290"/>
                  <a:pt x="438" y="290"/>
                </a:cubicBezTo>
                <a:cubicBezTo>
                  <a:pt x="473" y="290"/>
                  <a:pt x="494" y="262"/>
                  <a:pt x="494" y="234"/>
                </a:cubicBezTo>
                <a:cubicBezTo>
                  <a:pt x="494" y="205"/>
                  <a:pt x="473" y="177"/>
                  <a:pt x="438" y="177"/>
                </a:cubicBezTo>
                <a:close/>
              </a:path>
            </a:pathLst>
          </a:custGeom>
          <a:solidFill>
            <a:schemeClr val="tx1"/>
          </a:solidFill>
          <a:ln>
            <a:noFill/>
          </a:ln>
          <a:effectLst/>
        </p:spPr>
        <p:txBody>
          <a:bodyPr wrap="none" anchor="ctr"/>
          <a:lstStyle/>
          <a:p>
            <a:endParaRPr lang="en-US"/>
          </a:p>
        </p:txBody>
      </p:sp>
      <p:sp>
        <p:nvSpPr>
          <p:cNvPr id="68" name="Freeform 140"/>
          <p:cNvSpPr>
            <a:spLocks noChangeArrowheads="1"/>
          </p:cNvSpPr>
          <p:nvPr/>
        </p:nvSpPr>
        <p:spPr bwMode="auto">
          <a:xfrm>
            <a:off x="5927449" y="2074543"/>
            <a:ext cx="340465" cy="305925"/>
          </a:xfrm>
          <a:custGeom>
            <a:avLst/>
            <a:gdLst>
              <a:gd name="T0" fmla="*/ 208635 w 609"/>
              <a:gd name="T1" fmla="*/ 165844 h 546"/>
              <a:gd name="T2" fmla="*/ 208635 w 609"/>
              <a:gd name="T3" fmla="*/ 165844 h 546"/>
              <a:gd name="T4" fmla="*/ 122303 w 609"/>
              <a:gd name="T5" fmla="*/ 165844 h 546"/>
              <a:gd name="T6" fmla="*/ 122303 w 609"/>
              <a:gd name="T7" fmla="*/ 165844 h 546"/>
              <a:gd name="T8" fmla="*/ 81296 w 609"/>
              <a:gd name="T9" fmla="*/ 165844 h 546"/>
              <a:gd name="T10" fmla="*/ 81296 w 609"/>
              <a:gd name="T11" fmla="*/ 165844 h 546"/>
              <a:gd name="T12" fmla="*/ 71224 w 609"/>
              <a:gd name="T13" fmla="*/ 165844 h 546"/>
              <a:gd name="T14" fmla="*/ 71224 w 609"/>
              <a:gd name="T15" fmla="*/ 165844 h 546"/>
              <a:gd name="T16" fmla="*/ 68706 w 609"/>
              <a:gd name="T17" fmla="*/ 165844 h 546"/>
              <a:gd name="T18" fmla="*/ 40648 w 609"/>
              <a:gd name="T19" fmla="*/ 193966 h 546"/>
              <a:gd name="T20" fmla="*/ 35612 w 609"/>
              <a:gd name="T21" fmla="*/ 196489 h 546"/>
              <a:gd name="T22" fmla="*/ 35612 w 609"/>
              <a:gd name="T23" fmla="*/ 196489 h 546"/>
              <a:gd name="T24" fmla="*/ 35612 w 609"/>
              <a:gd name="T25" fmla="*/ 196489 h 546"/>
              <a:gd name="T26" fmla="*/ 35612 w 609"/>
              <a:gd name="T27" fmla="*/ 196489 h 546"/>
              <a:gd name="T28" fmla="*/ 28058 w 609"/>
              <a:gd name="T29" fmla="*/ 193966 h 546"/>
              <a:gd name="T30" fmla="*/ 28058 w 609"/>
              <a:gd name="T31" fmla="*/ 193966 h 546"/>
              <a:gd name="T32" fmla="*/ 25540 w 609"/>
              <a:gd name="T33" fmla="*/ 191442 h 546"/>
              <a:gd name="T34" fmla="*/ 25540 w 609"/>
              <a:gd name="T35" fmla="*/ 191442 h 546"/>
              <a:gd name="T36" fmla="*/ 25540 w 609"/>
              <a:gd name="T37" fmla="*/ 191442 h 546"/>
              <a:gd name="T38" fmla="*/ 25540 w 609"/>
              <a:gd name="T39" fmla="*/ 188558 h 546"/>
              <a:gd name="T40" fmla="*/ 25540 w 609"/>
              <a:gd name="T41" fmla="*/ 188558 h 546"/>
              <a:gd name="T42" fmla="*/ 25540 w 609"/>
              <a:gd name="T43" fmla="*/ 186034 h 546"/>
              <a:gd name="T44" fmla="*/ 25540 w 609"/>
              <a:gd name="T45" fmla="*/ 186034 h 546"/>
              <a:gd name="T46" fmla="*/ 25540 w 609"/>
              <a:gd name="T47" fmla="*/ 165844 h 546"/>
              <a:gd name="T48" fmla="*/ 23022 w 609"/>
              <a:gd name="T49" fmla="*/ 165844 h 546"/>
              <a:gd name="T50" fmla="*/ 23022 w 609"/>
              <a:gd name="T51" fmla="*/ 165844 h 546"/>
              <a:gd name="T52" fmla="*/ 10432 w 609"/>
              <a:gd name="T53" fmla="*/ 165844 h 546"/>
              <a:gd name="T54" fmla="*/ 0 w 609"/>
              <a:gd name="T55" fmla="*/ 155749 h 546"/>
              <a:gd name="T56" fmla="*/ 0 w 609"/>
              <a:gd name="T57" fmla="*/ 10455 h 546"/>
              <a:gd name="T58" fmla="*/ 10432 w 609"/>
              <a:gd name="T59" fmla="*/ 0 h 546"/>
              <a:gd name="T60" fmla="*/ 208635 w 609"/>
              <a:gd name="T61" fmla="*/ 0 h 546"/>
              <a:gd name="T62" fmla="*/ 218707 w 609"/>
              <a:gd name="T63" fmla="*/ 10455 h 546"/>
              <a:gd name="T64" fmla="*/ 218707 w 609"/>
              <a:gd name="T65" fmla="*/ 155749 h 546"/>
              <a:gd name="T66" fmla="*/ 208635 w 609"/>
              <a:gd name="T67" fmla="*/ 165844 h 5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9" h="546">
                <a:moveTo>
                  <a:pt x="580" y="460"/>
                </a:moveTo>
                <a:lnTo>
                  <a:pt x="580" y="460"/>
                </a:lnTo>
                <a:cubicBezTo>
                  <a:pt x="340" y="460"/>
                  <a:pt x="340" y="460"/>
                  <a:pt x="340" y="460"/>
                </a:cubicBezTo>
                <a:cubicBezTo>
                  <a:pt x="226" y="460"/>
                  <a:pt x="226" y="460"/>
                  <a:pt x="226" y="460"/>
                </a:cubicBezTo>
                <a:cubicBezTo>
                  <a:pt x="198" y="460"/>
                  <a:pt x="198" y="460"/>
                  <a:pt x="198" y="460"/>
                </a:cubicBezTo>
                <a:cubicBezTo>
                  <a:pt x="191" y="460"/>
                  <a:pt x="191" y="460"/>
                  <a:pt x="191" y="460"/>
                </a:cubicBezTo>
                <a:cubicBezTo>
                  <a:pt x="113" y="538"/>
                  <a:pt x="113" y="538"/>
                  <a:pt x="113" y="538"/>
                </a:cubicBezTo>
                <a:cubicBezTo>
                  <a:pt x="113" y="545"/>
                  <a:pt x="106" y="545"/>
                  <a:pt x="99" y="545"/>
                </a:cubicBezTo>
                <a:cubicBezTo>
                  <a:pt x="92" y="545"/>
                  <a:pt x="85" y="545"/>
                  <a:pt x="78" y="538"/>
                </a:cubicBezTo>
                <a:lnTo>
                  <a:pt x="71" y="531"/>
                </a:lnTo>
                <a:cubicBezTo>
                  <a:pt x="71" y="523"/>
                  <a:pt x="71" y="523"/>
                  <a:pt x="71" y="523"/>
                </a:cubicBezTo>
                <a:lnTo>
                  <a:pt x="71" y="516"/>
                </a:lnTo>
                <a:cubicBezTo>
                  <a:pt x="71" y="460"/>
                  <a:pt x="71" y="460"/>
                  <a:pt x="71" y="460"/>
                </a:cubicBezTo>
                <a:cubicBezTo>
                  <a:pt x="64" y="460"/>
                  <a:pt x="64" y="460"/>
                  <a:pt x="64" y="460"/>
                </a:cubicBezTo>
                <a:cubicBezTo>
                  <a:pt x="29" y="460"/>
                  <a:pt x="29" y="460"/>
                  <a:pt x="29" y="460"/>
                </a:cubicBezTo>
                <a:cubicBezTo>
                  <a:pt x="15" y="460"/>
                  <a:pt x="0" y="446"/>
                  <a:pt x="0" y="432"/>
                </a:cubicBezTo>
                <a:cubicBezTo>
                  <a:pt x="0" y="29"/>
                  <a:pt x="0" y="29"/>
                  <a:pt x="0" y="29"/>
                </a:cubicBezTo>
                <a:cubicBezTo>
                  <a:pt x="0" y="8"/>
                  <a:pt x="15" y="0"/>
                  <a:pt x="29" y="0"/>
                </a:cubicBezTo>
                <a:cubicBezTo>
                  <a:pt x="580" y="0"/>
                  <a:pt x="580" y="0"/>
                  <a:pt x="580" y="0"/>
                </a:cubicBezTo>
                <a:cubicBezTo>
                  <a:pt x="594" y="0"/>
                  <a:pt x="608" y="8"/>
                  <a:pt x="608" y="29"/>
                </a:cubicBezTo>
                <a:cubicBezTo>
                  <a:pt x="608" y="432"/>
                  <a:pt x="608" y="432"/>
                  <a:pt x="608" y="432"/>
                </a:cubicBezTo>
                <a:cubicBezTo>
                  <a:pt x="608" y="446"/>
                  <a:pt x="594" y="460"/>
                  <a:pt x="580" y="460"/>
                </a:cubicBezTo>
              </a:path>
            </a:pathLst>
          </a:custGeom>
          <a:solidFill>
            <a:schemeClr val="tx1"/>
          </a:solidFill>
          <a:ln>
            <a:noFill/>
          </a:ln>
          <a:effectLst/>
        </p:spPr>
        <p:txBody>
          <a:bodyPr wrap="none" anchor="ctr"/>
          <a:lstStyle/>
          <a:p>
            <a:endParaRPr lang="en-US"/>
          </a:p>
        </p:txBody>
      </p:sp>
      <p:sp>
        <p:nvSpPr>
          <p:cNvPr id="69" name="Freeform 141"/>
          <p:cNvSpPr>
            <a:spLocks noChangeArrowheads="1"/>
          </p:cNvSpPr>
          <p:nvPr/>
        </p:nvSpPr>
        <p:spPr bwMode="auto">
          <a:xfrm>
            <a:off x="4769386" y="2084327"/>
            <a:ext cx="337997" cy="305925"/>
          </a:xfrm>
          <a:custGeom>
            <a:avLst/>
            <a:gdLst>
              <a:gd name="T0" fmla="*/ 207002 w 602"/>
              <a:gd name="T1" fmla="*/ 165844 h 546"/>
              <a:gd name="T2" fmla="*/ 207002 w 602"/>
              <a:gd name="T3" fmla="*/ 165844 h 546"/>
              <a:gd name="T4" fmla="*/ 71530 w 602"/>
              <a:gd name="T5" fmla="*/ 165844 h 546"/>
              <a:gd name="T6" fmla="*/ 71530 w 602"/>
              <a:gd name="T7" fmla="*/ 165844 h 546"/>
              <a:gd name="T8" fmla="*/ 69001 w 602"/>
              <a:gd name="T9" fmla="*/ 165844 h 546"/>
              <a:gd name="T10" fmla="*/ 40822 w 602"/>
              <a:gd name="T11" fmla="*/ 193966 h 546"/>
              <a:gd name="T12" fmla="*/ 33236 w 602"/>
              <a:gd name="T13" fmla="*/ 196489 h 546"/>
              <a:gd name="T14" fmla="*/ 33236 w 602"/>
              <a:gd name="T15" fmla="*/ 196489 h 546"/>
              <a:gd name="T16" fmla="*/ 33236 w 602"/>
              <a:gd name="T17" fmla="*/ 196489 h 546"/>
              <a:gd name="T18" fmla="*/ 33236 w 602"/>
              <a:gd name="T19" fmla="*/ 196489 h 546"/>
              <a:gd name="T20" fmla="*/ 28178 w 602"/>
              <a:gd name="T21" fmla="*/ 193966 h 546"/>
              <a:gd name="T22" fmla="*/ 25650 w 602"/>
              <a:gd name="T23" fmla="*/ 193966 h 546"/>
              <a:gd name="T24" fmla="*/ 25650 w 602"/>
              <a:gd name="T25" fmla="*/ 191442 h 546"/>
              <a:gd name="T26" fmla="*/ 25650 w 602"/>
              <a:gd name="T27" fmla="*/ 191442 h 546"/>
              <a:gd name="T28" fmla="*/ 25650 w 602"/>
              <a:gd name="T29" fmla="*/ 191442 h 546"/>
              <a:gd name="T30" fmla="*/ 25650 w 602"/>
              <a:gd name="T31" fmla="*/ 188558 h 546"/>
              <a:gd name="T32" fmla="*/ 23121 w 602"/>
              <a:gd name="T33" fmla="*/ 188558 h 546"/>
              <a:gd name="T34" fmla="*/ 23121 w 602"/>
              <a:gd name="T35" fmla="*/ 186034 h 546"/>
              <a:gd name="T36" fmla="*/ 23121 w 602"/>
              <a:gd name="T37" fmla="*/ 186034 h 546"/>
              <a:gd name="T38" fmla="*/ 23121 w 602"/>
              <a:gd name="T39" fmla="*/ 165844 h 546"/>
              <a:gd name="T40" fmla="*/ 10477 w 602"/>
              <a:gd name="T41" fmla="*/ 165844 h 546"/>
              <a:gd name="T42" fmla="*/ 0 w 602"/>
              <a:gd name="T43" fmla="*/ 155749 h 546"/>
              <a:gd name="T44" fmla="*/ 0 w 602"/>
              <a:gd name="T45" fmla="*/ 10455 h 546"/>
              <a:gd name="T46" fmla="*/ 10477 w 602"/>
              <a:gd name="T47" fmla="*/ 0 h 546"/>
              <a:gd name="T48" fmla="*/ 207002 w 602"/>
              <a:gd name="T49" fmla="*/ 0 h 546"/>
              <a:gd name="T50" fmla="*/ 217118 w 602"/>
              <a:gd name="T51" fmla="*/ 10455 h 546"/>
              <a:gd name="T52" fmla="*/ 217118 w 602"/>
              <a:gd name="T53" fmla="*/ 155749 h 546"/>
              <a:gd name="T54" fmla="*/ 207002 w 602"/>
              <a:gd name="T55" fmla="*/ 165844 h 546"/>
              <a:gd name="T56" fmla="*/ 196526 w 602"/>
              <a:gd name="T57" fmla="*/ 20550 h 546"/>
              <a:gd name="T58" fmla="*/ 196526 w 602"/>
              <a:gd name="T59" fmla="*/ 20550 h 546"/>
              <a:gd name="T60" fmla="*/ 20592 w 602"/>
              <a:gd name="T61" fmla="*/ 20550 h 546"/>
              <a:gd name="T62" fmla="*/ 20592 w 602"/>
              <a:gd name="T63" fmla="*/ 145294 h 546"/>
              <a:gd name="T64" fmla="*/ 33236 w 602"/>
              <a:gd name="T65" fmla="*/ 145294 h 546"/>
              <a:gd name="T66" fmla="*/ 33236 w 602"/>
              <a:gd name="T67" fmla="*/ 145294 h 546"/>
              <a:gd name="T68" fmla="*/ 43351 w 602"/>
              <a:gd name="T69" fmla="*/ 145294 h 546"/>
              <a:gd name="T70" fmla="*/ 43351 w 602"/>
              <a:gd name="T71" fmla="*/ 160797 h 546"/>
              <a:gd name="T72" fmla="*/ 61414 w 602"/>
              <a:gd name="T73" fmla="*/ 145294 h 546"/>
              <a:gd name="T74" fmla="*/ 89593 w 602"/>
              <a:gd name="T75" fmla="*/ 145294 h 546"/>
              <a:gd name="T76" fmla="*/ 89593 w 602"/>
              <a:gd name="T77" fmla="*/ 145294 h 546"/>
              <a:gd name="T78" fmla="*/ 196526 w 602"/>
              <a:gd name="T79" fmla="*/ 145294 h 546"/>
              <a:gd name="T80" fmla="*/ 196526 w 602"/>
              <a:gd name="T81" fmla="*/ 20550 h 5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2" h="546">
                <a:moveTo>
                  <a:pt x="573" y="460"/>
                </a:moveTo>
                <a:lnTo>
                  <a:pt x="573" y="460"/>
                </a:lnTo>
                <a:cubicBezTo>
                  <a:pt x="198" y="460"/>
                  <a:pt x="198" y="460"/>
                  <a:pt x="198" y="460"/>
                </a:cubicBezTo>
                <a:cubicBezTo>
                  <a:pt x="191" y="460"/>
                  <a:pt x="191" y="460"/>
                  <a:pt x="191" y="460"/>
                </a:cubicBezTo>
                <a:cubicBezTo>
                  <a:pt x="113" y="538"/>
                  <a:pt x="113" y="538"/>
                  <a:pt x="113" y="538"/>
                </a:cubicBezTo>
                <a:cubicBezTo>
                  <a:pt x="106" y="545"/>
                  <a:pt x="99" y="545"/>
                  <a:pt x="92" y="545"/>
                </a:cubicBezTo>
                <a:cubicBezTo>
                  <a:pt x="85" y="545"/>
                  <a:pt x="78" y="545"/>
                  <a:pt x="78" y="538"/>
                </a:cubicBezTo>
                <a:cubicBezTo>
                  <a:pt x="71" y="538"/>
                  <a:pt x="71" y="538"/>
                  <a:pt x="71" y="538"/>
                </a:cubicBezTo>
                <a:lnTo>
                  <a:pt x="71" y="531"/>
                </a:lnTo>
                <a:cubicBezTo>
                  <a:pt x="71" y="523"/>
                  <a:pt x="71" y="523"/>
                  <a:pt x="71" y="523"/>
                </a:cubicBezTo>
                <a:lnTo>
                  <a:pt x="64" y="523"/>
                </a:lnTo>
                <a:lnTo>
                  <a:pt x="64" y="516"/>
                </a:lnTo>
                <a:cubicBezTo>
                  <a:pt x="64" y="460"/>
                  <a:pt x="64" y="460"/>
                  <a:pt x="64" y="460"/>
                </a:cubicBezTo>
                <a:cubicBezTo>
                  <a:pt x="29" y="460"/>
                  <a:pt x="29" y="460"/>
                  <a:pt x="29" y="460"/>
                </a:cubicBezTo>
                <a:cubicBezTo>
                  <a:pt x="15" y="460"/>
                  <a:pt x="0" y="446"/>
                  <a:pt x="0" y="432"/>
                </a:cubicBezTo>
                <a:cubicBezTo>
                  <a:pt x="0" y="29"/>
                  <a:pt x="0" y="29"/>
                  <a:pt x="0" y="29"/>
                </a:cubicBezTo>
                <a:cubicBezTo>
                  <a:pt x="0" y="8"/>
                  <a:pt x="15" y="0"/>
                  <a:pt x="29" y="0"/>
                </a:cubicBezTo>
                <a:cubicBezTo>
                  <a:pt x="573" y="0"/>
                  <a:pt x="573" y="0"/>
                  <a:pt x="573" y="0"/>
                </a:cubicBezTo>
                <a:cubicBezTo>
                  <a:pt x="594" y="0"/>
                  <a:pt x="601" y="8"/>
                  <a:pt x="601" y="29"/>
                </a:cubicBezTo>
                <a:cubicBezTo>
                  <a:pt x="601" y="432"/>
                  <a:pt x="601" y="432"/>
                  <a:pt x="601" y="432"/>
                </a:cubicBezTo>
                <a:cubicBezTo>
                  <a:pt x="601" y="446"/>
                  <a:pt x="594" y="460"/>
                  <a:pt x="573" y="460"/>
                </a:cubicBezTo>
                <a:close/>
                <a:moveTo>
                  <a:pt x="544" y="57"/>
                </a:moveTo>
                <a:lnTo>
                  <a:pt x="544" y="57"/>
                </a:lnTo>
                <a:cubicBezTo>
                  <a:pt x="57" y="57"/>
                  <a:pt x="57" y="57"/>
                  <a:pt x="57" y="57"/>
                </a:cubicBezTo>
                <a:cubicBezTo>
                  <a:pt x="57" y="403"/>
                  <a:pt x="57" y="403"/>
                  <a:pt x="57" y="403"/>
                </a:cubicBezTo>
                <a:cubicBezTo>
                  <a:pt x="92" y="403"/>
                  <a:pt x="92" y="403"/>
                  <a:pt x="92" y="403"/>
                </a:cubicBezTo>
                <a:cubicBezTo>
                  <a:pt x="120" y="403"/>
                  <a:pt x="120" y="403"/>
                  <a:pt x="120" y="403"/>
                </a:cubicBezTo>
                <a:cubicBezTo>
                  <a:pt x="120" y="446"/>
                  <a:pt x="120" y="446"/>
                  <a:pt x="120" y="446"/>
                </a:cubicBezTo>
                <a:cubicBezTo>
                  <a:pt x="170" y="403"/>
                  <a:pt x="170" y="403"/>
                  <a:pt x="170" y="403"/>
                </a:cubicBezTo>
                <a:cubicBezTo>
                  <a:pt x="248" y="403"/>
                  <a:pt x="248" y="403"/>
                  <a:pt x="248" y="403"/>
                </a:cubicBezTo>
                <a:cubicBezTo>
                  <a:pt x="544" y="403"/>
                  <a:pt x="544" y="403"/>
                  <a:pt x="544" y="403"/>
                </a:cubicBezTo>
                <a:lnTo>
                  <a:pt x="544" y="57"/>
                </a:lnTo>
                <a:close/>
              </a:path>
            </a:pathLst>
          </a:custGeom>
          <a:solidFill>
            <a:schemeClr val="tx1"/>
          </a:solidFill>
          <a:ln>
            <a:noFill/>
          </a:ln>
          <a:effectLst/>
        </p:spPr>
        <p:txBody>
          <a:bodyPr wrap="none" anchor="ctr"/>
          <a:lstStyle/>
          <a:p>
            <a:endParaRPr lang="en-US"/>
          </a:p>
        </p:txBody>
      </p:sp>
      <p:sp>
        <p:nvSpPr>
          <p:cNvPr id="70" name="Freeform 142"/>
          <p:cNvSpPr>
            <a:spLocks noChangeArrowheads="1"/>
          </p:cNvSpPr>
          <p:nvPr/>
        </p:nvSpPr>
        <p:spPr bwMode="auto">
          <a:xfrm>
            <a:off x="3616584" y="2079478"/>
            <a:ext cx="337998" cy="333062"/>
          </a:xfrm>
          <a:custGeom>
            <a:avLst/>
            <a:gdLst>
              <a:gd name="T0" fmla="*/ 191469 w 602"/>
              <a:gd name="T1" fmla="*/ 86805 h 595"/>
              <a:gd name="T2" fmla="*/ 191469 w 602"/>
              <a:gd name="T3" fmla="*/ 86805 h 595"/>
              <a:gd name="T4" fmla="*/ 207003 w 602"/>
              <a:gd name="T5" fmla="*/ 114540 h 595"/>
              <a:gd name="T6" fmla="*/ 163652 w 602"/>
              <a:gd name="T7" fmla="*/ 96891 h 595"/>
              <a:gd name="T8" fmla="*/ 148118 w 602"/>
              <a:gd name="T9" fmla="*/ 99412 h 595"/>
              <a:gd name="T10" fmla="*/ 86703 w 602"/>
              <a:gd name="T11" fmla="*/ 48625 h 595"/>
              <a:gd name="T12" fmla="*/ 148118 w 602"/>
              <a:gd name="T13" fmla="*/ 0 h 595"/>
              <a:gd name="T14" fmla="*/ 217119 w 602"/>
              <a:gd name="T15" fmla="*/ 48625 h 595"/>
              <a:gd name="T16" fmla="*/ 191469 w 602"/>
              <a:gd name="T17" fmla="*/ 86805 h 595"/>
              <a:gd name="T18" fmla="*/ 74059 w 602"/>
              <a:gd name="T19" fmla="*/ 53668 h 595"/>
              <a:gd name="T20" fmla="*/ 74059 w 602"/>
              <a:gd name="T21" fmla="*/ 53668 h 595"/>
              <a:gd name="T22" fmla="*/ 143060 w 602"/>
              <a:gd name="T23" fmla="*/ 112019 h 595"/>
              <a:gd name="T24" fmla="*/ 158233 w 602"/>
              <a:gd name="T25" fmla="*/ 109497 h 595"/>
              <a:gd name="T26" fmla="*/ 158233 w 602"/>
              <a:gd name="T27" fmla="*/ 109497 h 595"/>
              <a:gd name="T28" fmla="*/ 158233 w 602"/>
              <a:gd name="T29" fmla="*/ 109497 h 595"/>
              <a:gd name="T30" fmla="*/ 193998 w 602"/>
              <a:gd name="T31" fmla="*/ 124985 h 595"/>
              <a:gd name="T32" fmla="*/ 102237 w 602"/>
              <a:gd name="T33" fmla="*/ 183336 h 595"/>
              <a:gd name="T34" fmla="*/ 81645 w 602"/>
              <a:gd name="T35" fmla="*/ 178293 h 595"/>
              <a:gd name="T36" fmla="*/ 13005 w 602"/>
              <a:gd name="T37" fmla="*/ 206388 h 595"/>
              <a:gd name="T38" fmla="*/ 35765 w 602"/>
              <a:gd name="T39" fmla="*/ 165687 h 595"/>
              <a:gd name="T40" fmla="*/ 0 w 602"/>
              <a:gd name="T41" fmla="*/ 106976 h 595"/>
              <a:gd name="T42" fmla="*/ 79116 w 602"/>
              <a:gd name="T43" fmla="*/ 33137 h 595"/>
              <a:gd name="T44" fmla="*/ 74059 w 602"/>
              <a:gd name="T45" fmla="*/ 53668 h 5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2" h="595">
                <a:moveTo>
                  <a:pt x="530" y="241"/>
                </a:moveTo>
                <a:lnTo>
                  <a:pt x="530" y="241"/>
                </a:lnTo>
                <a:cubicBezTo>
                  <a:pt x="523" y="248"/>
                  <a:pt x="523" y="290"/>
                  <a:pt x="573" y="318"/>
                </a:cubicBezTo>
                <a:cubicBezTo>
                  <a:pt x="573" y="318"/>
                  <a:pt x="502" y="332"/>
                  <a:pt x="453" y="269"/>
                </a:cubicBezTo>
                <a:cubicBezTo>
                  <a:pt x="438" y="269"/>
                  <a:pt x="424" y="276"/>
                  <a:pt x="410" y="276"/>
                </a:cubicBezTo>
                <a:cubicBezTo>
                  <a:pt x="304" y="276"/>
                  <a:pt x="240" y="212"/>
                  <a:pt x="240" y="135"/>
                </a:cubicBezTo>
                <a:cubicBezTo>
                  <a:pt x="240" y="64"/>
                  <a:pt x="304" y="0"/>
                  <a:pt x="410" y="0"/>
                </a:cubicBezTo>
                <a:cubicBezTo>
                  <a:pt x="516" y="0"/>
                  <a:pt x="601" y="64"/>
                  <a:pt x="601" y="135"/>
                </a:cubicBezTo>
                <a:cubicBezTo>
                  <a:pt x="601" y="177"/>
                  <a:pt x="573" y="219"/>
                  <a:pt x="530" y="241"/>
                </a:cubicBezTo>
                <a:close/>
                <a:moveTo>
                  <a:pt x="205" y="149"/>
                </a:moveTo>
                <a:lnTo>
                  <a:pt x="205" y="149"/>
                </a:lnTo>
                <a:cubicBezTo>
                  <a:pt x="212" y="233"/>
                  <a:pt x="283" y="304"/>
                  <a:pt x="396" y="311"/>
                </a:cubicBezTo>
                <a:cubicBezTo>
                  <a:pt x="410" y="311"/>
                  <a:pt x="424" y="311"/>
                  <a:pt x="438" y="304"/>
                </a:cubicBezTo>
                <a:cubicBezTo>
                  <a:pt x="474" y="339"/>
                  <a:pt x="516" y="347"/>
                  <a:pt x="537" y="347"/>
                </a:cubicBezTo>
                <a:cubicBezTo>
                  <a:pt x="516" y="439"/>
                  <a:pt x="424" y="509"/>
                  <a:pt x="283" y="509"/>
                </a:cubicBezTo>
                <a:cubicBezTo>
                  <a:pt x="269" y="509"/>
                  <a:pt x="248" y="502"/>
                  <a:pt x="226" y="495"/>
                </a:cubicBezTo>
                <a:cubicBezTo>
                  <a:pt x="156" y="594"/>
                  <a:pt x="36" y="573"/>
                  <a:pt x="36" y="573"/>
                </a:cubicBezTo>
                <a:cubicBezTo>
                  <a:pt x="120" y="537"/>
                  <a:pt x="120" y="467"/>
                  <a:pt x="99" y="460"/>
                </a:cubicBezTo>
                <a:cubicBezTo>
                  <a:pt x="36" y="424"/>
                  <a:pt x="0" y="361"/>
                  <a:pt x="0" y="297"/>
                </a:cubicBezTo>
                <a:cubicBezTo>
                  <a:pt x="0" y="198"/>
                  <a:pt x="92" y="113"/>
                  <a:pt x="219" y="92"/>
                </a:cubicBezTo>
                <a:cubicBezTo>
                  <a:pt x="212" y="113"/>
                  <a:pt x="205" y="128"/>
                  <a:pt x="205" y="149"/>
                </a:cubicBezTo>
                <a:close/>
              </a:path>
            </a:pathLst>
          </a:custGeom>
          <a:solidFill>
            <a:schemeClr val="tx1"/>
          </a:solidFill>
          <a:ln>
            <a:noFill/>
          </a:ln>
          <a:effectLst/>
        </p:spPr>
        <p:txBody>
          <a:bodyPr wrap="none" anchor="ctr"/>
          <a:lstStyle/>
          <a:p>
            <a:endParaRPr lang="en-US"/>
          </a:p>
        </p:txBody>
      </p:sp>
      <p:sp>
        <p:nvSpPr>
          <p:cNvPr id="71" name="Freeform 143"/>
          <p:cNvSpPr>
            <a:spLocks noChangeArrowheads="1"/>
          </p:cNvSpPr>
          <p:nvPr/>
        </p:nvSpPr>
        <p:spPr bwMode="auto">
          <a:xfrm>
            <a:off x="2463475" y="2172357"/>
            <a:ext cx="340465" cy="313327"/>
          </a:xfrm>
          <a:custGeom>
            <a:avLst/>
            <a:gdLst>
              <a:gd name="T0" fmla="*/ 114390 w 609"/>
              <a:gd name="T1" fmla="*/ 165546 h 559"/>
              <a:gd name="T2" fmla="*/ 114390 w 609"/>
              <a:gd name="T3" fmla="*/ 165546 h 559"/>
              <a:gd name="T4" fmla="*/ 91368 w 609"/>
              <a:gd name="T5" fmla="*/ 163022 h 559"/>
              <a:gd name="T6" fmla="*/ 15468 w 609"/>
              <a:gd name="T7" fmla="*/ 193678 h 559"/>
              <a:gd name="T8" fmla="*/ 43166 w 609"/>
              <a:gd name="T9" fmla="*/ 147874 h 559"/>
              <a:gd name="T10" fmla="*/ 0 w 609"/>
              <a:gd name="T11" fmla="*/ 84035 h 559"/>
              <a:gd name="T12" fmla="*/ 114390 w 609"/>
              <a:gd name="T13" fmla="*/ 0 h 559"/>
              <a:gd name="T14" fmla="*/ 218707 w 609"/>
              <a:gd name="T15" fmla="*/ 84035 h 559"/>
              <a:gd name="T16" fmla="*/ 114390 w 609"/>
              <a:gd name="T17" fmla="*/ 165546 h 559"/>
              <a:gd name="T18" fmla="*/ 58634 w 609"/>
              <a:gd name="T19" fmla="*/ 63477 h 559"/>
              <a:gd name="T20" fmla="*/ 58634 w 609"/>
              <a:gd name="T21" fmla="*/ 63477 h 559"/>
              <a:gd name="T22" fmla="*/ 38130 w 609"/>
              <a:gd name="T23" fmla="*/ 84035 h 559"/>
              <a:gd name="T24" fmla="*/ 58634 w 609"/>
              <a:gd name="T25" fmla="*/ 104233 h 559"/>
              <a:gd name="T26" fmla="*/ 78778 w 609"/>
              <a:gd name="T27" fmla="*/ 84035 h 559"/>
              <a:gd name="T28" fmla="*/ 58634 w 609"/>
              <a:gd name="T29" fmla="*/ 63477 h 559"/>
              <a:gd name="T30" fmla="*/ 109354 w 609"/>
              <a:gd name="T31" fmla="*/ 63477 h 559"/>
              <a:gd name="T32" fmla="*/ 109354 w 609"/>
              <a:gd name="T33" fmla="*/ 63477 h 559"/>
              <a:gd name="T34" fmla="*/ 88850 w 609"/>
              <a:gd name="T35" fmla="*/ 84035 h 559"/>
              <a:gd name="T36" fmla="*/ 109354 w 609"/>
              <a:gd name="T37" fmla="*/ 104233 h 559"/>
              <a:gd name="T38" fmla="*/ 129857 w 609"/>
              <a:gd name="T39" fmla="*/ 84035 h 559"/>
              <a:gd name="T40" fmla="*/ 109354 w 609"/>
              <a:gd name="T41" fmla="*/ 63477 h 559"/>
              <a:gd name="T42" fmla="*/ 160074 w 609"/>
              <a:gd name="T43" fmla="*/ 63477 h 559"/>
              <a:gd name="T44" fmla="*/ 160074 w 609"/>
              <a:gd name="T45" fmla="*/ 63477 h 559"/>
              <a:gd name="T46" fmla="*/ 139929 w 609"/>
              <a:gd name="T47" fmla="*/ 84035 h 559"/>
              <a:gd name="T48" fmla="*/ 160074 w 609"/>
              <a:gd name="T49" fmla="*/ 104233 h 559"/>
              <a:gd name="T50" fmla="*/ 180577 w 609"/>
              <a:gd name="T51" fmla="*/ 84035 h 559"/>
              <a:gd name="T52" fmla="*/ 160074 w 609"/>
              <a:gd name="T53" fmla="*/ 63477 h 5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9" h="559">
                <a:moveTo>
                  <a:pt x="318" y="459"/>
                </a:moveTo>
                <a:lnTo>
                  <a:pt x="318" y="459"/>
                </a:lnTo>
                <a:cubicBezTo>
                  <a:pt x="297" y="459"/>
                  <a:pt x="276" y="452"/>
                  <a:pt x="254" y="452"/>
                </a:cubicBezTo>
                <a:cubicBezTo>
                  <a:pt x="177" y="558"/>
                  <a:pt x="43" y="537"/>
                  <a:pt x="43" y="537"/>
                </a:cubicBezTo>
                <a:cubicBezTo>
                  <a:pt x="134" y="494"/>
                  <a:pt x="134" y="417"/>
                  <a:pt x="120" y="410"/>
                </a:cubicBezTo>
                <a:cubicBezTo>
                  <a:pt x="43" y="367"/>
                  <a:pt x="0" y="303"/>
                  <a:pt x="0" y="233"/>
                </a:cubicBezTo>
                <a:cubicBezTo>
                  <a:pt x="0" y="106"/>
                  <a:pt x="141" y="0"/>
                  <a:pt x="318" y="0"/>
                </a:cubicBezTo>
                <a:cubicBezTo>
                  <a:pt x="495" y="0"/>
                  <a:pt x="608" y="106"/>
                  <a:pt x="608" y="233"/>
                </a:cubicBezTo>
                <a:cubicBezTo>
                  <a:pt x="608" y="360"/>
                  <a:pt x="495" y="459"/>
                  <a:pt x="318" y="459"/>
                </a:cubicBezTo>
                <a:close/>
                <a:moveTo>
                  <a:pt x="163" y="176"/>
                </a:moveTo>
                <a:lnTo>
                  <a:pt x="163" y="176"/>
                </a:lnTo>
                <a:cubicBezTo>
                  <a:pt x="134" y="176"/>
                  <a:pt x="106" y="204"/>
                  <a:pt x="106" y="233"/>
                </a:cubicBezTo>
                <a:cubicBezTo>
                  <a:pt x="106" y="268"/>
                  <a:pt x="134" y="289"/>
                  <a:pt x="163" y="289"/>
                </a:cubicBezTo>
                <a:cubicBezTo>
                  <a:pt x="191" y="289"/>
                  <a:pt x="219" y="268"/>
                  <a:pt x="219" y="233"/>
                </a:cubicBezTo>
                <a:cubicBezTo>
                  <a:pt x="219" y="204"/>
                  <a:pt x="191" y="176"/>
                  <a:pt x="163" y="176"/>
                </a:cubicBezTo>
                <a:close/>
                <a:moveTo>
                  <a:pt x="304" y="176"/>
                </a:moveTo>
                <a:lnTo>
                  <a:pt x="304" y="176"/>
                </a:lnTo>
                <a:cubicBezTo>
                  <a:pt x="276" y="176"/>
                  <a:pt x="247" y="204"/>
                  <a:pt x="247" y="233"/>
                </a:cubicBezTo>
                <a:cubicBezTo>
                  <a:pt x="247" y="268"/>
                  <a:pt x="276" y="289"/>
                  <a:pt x="304" y="289"/>
                </a:cubicBezTo>
                <a:cubicBezTo>
                  <a:pt x="332" y="289"/>
                  <a:pt x="361" y="268"/>
                  <a:pt x="361" y="233"/>
                </a:cubicBezTo>
                <a:cubicBezTo>
                  <a:pt x="361" y="204"/>
                  <a:pt x="332" y="176"/>
                  <a:pt x="304" y="176"/>
                </a:cubicBezTo>
                <a:close/>
                <a:moveTo>
                  <a:pt x="445" y="176"/>
                </a:moveTo>
                <a:lnTo>
                  <a:pt x="445" y="176"/>
                </a:lnTo>
                <a:cubicBezTo>
                  <a:pt x="417" y="176"/>
                  <a:pt x="389" y="204"/>
                  <a:pt x="389" y="233"/>
                </a:cubicBezTo>
                <a:cubicBezTo>
                  <a:pt x="389" y="268"/>
                  <a:pt x="417" y="289"/>
                  <a:pt x="445" y="289"/>
                </a:cubicBezTo>
                <a:cubicBezTo>
                  <a:pt x="474" y="289"/>
                  <a:pt x="502" y="268"/>
                  <a:pt x="502" y="233"/>
                </a:cubicBezTo>
                <a:cubicBezTo>
                  <a:pt x="502" y="204"/>
                  <a:pt x="474" y="176"/>
                  <a:pt x="445" y="176"/>
                </a:cubicBezTo>
                <a:close/>
              </a:path>
            </a:pathLst>
          </a:custGeom>
          <a:solidFill>
            <a:schemeClr val="tx1"/>
          </a:solidFill>
          <a:ln>
            <a:noFill/>
          </a:ln>
          <a:effectLst/>
        </p:spPr>
        <p:txBody>
          <a:bodyPr wrap="none" anchor="ctr"/>
          <a:lstStyle/>
          <a:p>
            <a:endParaRPr lang="en-US"/>
          </a:p>
        </p:txBody>
      </p:sp>
      <p:sp>
        <p:nvSpPr>
          <p:cNvPr id="72" name="Freeform 144"/>
          <p:cNvSpPr>
            <a:spLocks noChangeArrowheads="1"/>
          </p:cNvSpPr>
          <p:nvPr/>
        </p:nvSpPr>
        <p:spPr bwMode="auto">
          <a:xfrm>
            <a:off x="1308053" y="2109082"/>
            <a:ext cx="337997" cy="313327"/>
          </a:xfrm>
          <a:custGeom>
            <a:avLst/>
            <a:gdLst>
              <a:gd name="T0" fmla="*/ 114881 w 602"/>
              <a:gd name="T1" fmla="*/ 0 h 559"/>
              <a:gd name="T2" fmla="*/ 114881 w 602"/>
              <a:gd name="T3" fmla="*/ 0 h 559"/>
              <a:gd name="T4" fmla="*/ 217118 w 602"/>
              <a:gd name="T5" fmla="*/ 84035 h 559"/>
              <a:gd name="T6" fmla="*/ 114881 w 602"/>
              <a:gd name="T7" fmla="*/ 165546 h 559"/>
              <a:gd name="T8" fmla="*/ 91760 w 602"/>
              <a:gd name="T9" fmla="*/ 163022 h 559"/>
              <a:gd name="T10" fmla="*/ 15173 w 602"/>
              <a:gd name="T11" fmla="*/ 193678 h 559"/>
              <a:gd name="T12" fmla="*/ 40822 w 602"/>
              <a:gd name="T13" fmla="*/ 147874 h 559"/>
              <a:gd name="T14" fmla="*/ 0 w 602"/>
              <a:gd name="T15" fmla="*/ 84035 h 559"/>
              <a:gd name="T16" fmla="*/ 114881 w 602"/>
              <a:gd name="T17" fmla="*/ 0 h 5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2" h="559">
                <a:moveTo>
                  <a:pt x="318" y="0"/>
                </a:moveTo>
                <a:lnTo>
                  <a:pt x="318" y="0"/>
                </a:lnTo>
                <a:cubicBezTo>
                  <a:pt x="495" y="0"/>
                  <a:pt x="601" y="106"/>
                  <a:pt x="601" y="233"/>
                </a:cubicBezTo>
                <a:cubicBezTo>
                  <a:pt x="601" y="360"/>
                  <a:pt x="495" y="459"/>
                  <a:pt x="318" y="459"/>
                </a:cubicBezTo>
                <a:cubicBezTo>
                  <a:pt x="297" y="459"/>
                  <a:pt x="276" y="452"/>
                  <a:pt x="254" y="452"/>
                </a:cubicBezTo>
                <a:cubicBezTo>
                  <a:pt x="170" y="558"/>
                  <a:pt x="42" y="537"/>
                  <a:pt x="42" y="537"/>
                </a:cubicBezTo>
                <a:cubicBezTo>
                  <a:pt x="134" y="494"/>
                  <a:pt x="134" y="417"/>
                  <a:pt x="113" y="410"/>
                </a:cubicBezTo>
                <a:cubicBezTo>
                  <a:pt x="42" y="367"/>
                  <a:pt x="0" y="303"/>
                  <a:pt x="0" y="233"/>
                </a:cubicBezTo>
                <a:cubicBezTo>
                  <a:pt x="0" y="106"/>
                  <a:pt x="141" y="0"/>
                  <a:pt x="318" y="0"/>
                </a:cubicBezTo>
              </a:path>
            </a:pathLst>
          </a:custGeom>
          <a:solidFill>
            <a:schemeClr val="tx1"/>
          </a:solidFill>
          <a:ln>
            <a:noFill/>
          </a:ln>
          <a:effectLst/>
        </p:spPr>
        <p:txBody>
          <a:bodyPr wrap="none" anchor="ctr"/>
          <a:lstStyle/>
          <a:p>
            <a:endParaRPr lang="en-US"/>
          </a:p>
        </p:txBody>
      </p:sp>
      <p:sp>
        <p:nvSpPr>
          <p:cNvPr id="73" name="Freeform 148"/>
          <p:cNvSpPr>
            <a:spLocks noChangeArrowheads="1"/>
          </p:cNvSpPr>
          <p:nvPr/>
        </p:nvSpPr>
        <p:spPr bwMode="auto">
          <a:xfrm>
            <a:off x="10548544" y="1532489"/>
            <a:ext cx="340465" cy="197371"/>
          </a:xfrm>
          <a:custGeom>
            <a:avLst/>
            <a:gdLst>
              <a:gd name="T0" fmla="*/ 218707 w 608"/>
              <a:gd name="T1" fmla="*/ 63500 h 354"/>
              <a:gd name="T2" fmla="*/ 218707 w 608"/>
              <a:gd name="T3" fmla="*/ 66011 h 354"/>
              <a:gd name="T4" fmla="*/ 218707 w 608"/>
              <a:gd name="T5" fmla="*/ 66011 h 354"/>
              <a:gd name="T6" fmla="*/ 216185 w 608"/>
              <a:gd name="T7" fmla="*/ 70675 h 354"/>
              <a:gd name="T8" fmla="*/ 162859 w 608"/>
              <a:gd name="T9" fmla="*/ 111215 h 354"/>
              <a:gd name="T10" fmla="*/ 88996 w 608"/>
              <a:gd name="T11" fmla="*/ 124130 h 354"/>
              <a:gd name="T12" fmla="*/ 58370 w 608"/>
              <a:gd name="T13" fmla="*/ 113726 h 354"/>
              <a:gd name="T14" fmla="*/ 109534 w 608"/>
              <a:gd name="T15" fmla="*/ 103681 h 354"/>
              <a:gd name="T16" fmla="*/ 150248 w 608"/>
              <a:gd name="T17" fmla="*/ 53455 h 354"/>
              <a:gd name="T18" fmla="*/ 193485 w 608"/>
              <a:gd name="T19" fmla="*/ 35517 h 354"/>
              <a:gd name="T20" fmla="*/ 218707 w 608"/>
              <a:gd name="T21" fmla="*/ 63500 h 354"/>
              <a:gd name="T22" fmla="*/ 109534 w 608"/>
              <a:gd name="T23" fmla="*/ 83232 h 354"/>
              <a:gd name="T24" fmla="*/ 129711 w 608"/>
              <a:gd name="T25" fmla="*/ 66011 h 354"/>
              <a:gd name="T26" fmla="*/ 198529 w 608"/>
              <a:gd name="T27" fmla="*/ 10404 h 354"/>
              <a:gd name="T28" fmla="*/ 22699 w 608"/>
              <a:gd name="T29" fmla="*/ 126641 h 354"/>
              <a:gd name="T30" fmla="*/ 22699 w 608"/>
              <a:gd name="T31" fmla="*/ 126641 h 354"/>
              <a:gd name="T32" fmla="*/ 15133 w 608"/>
              <a:gd name="T33" fmla="*/ 121260 h 354"/>
              <a:gd name="T34" fmla="*/ 17655 w 608"/>
              <a:gd name="T35" fmla="*/ 116237 h 354"/>
              <a:gd name="T36" fmla="*/ 193485 w 608"/>
              <a:gd name="T37" fmla="*/ 2511 h 354"/>
              <a:gd name="T38" fmla="*/ 196007 w 608"/>
              <a:gd name="T39" fmla="*/ 2511 h 354"/>
              <a:gd name="T40" fmla="*/ 198529 w 608"/>
              <a:gd name="T41" fmla="*/ 10404 h 354"/>
              <a:gd name="T42" fmla="*/ 109534 w 608"/>
              <a:gd name="T43" fmla="*/ 43051 h 354"/>
              <a:gd name="T44" fmla="*/ 88996 w 608"/>
              <a:gd name="T45" fmla="*/ 60989 h 354"/>
              <a:gd name="T46" fmla="*/ 134755 w 608"/>
              <a:gd name="T47" fmla="*/ 30494 h 354"/>
              <a:gd name="T48" fmla="*/ 109534 w 608"/>
              <a:gd name="T49" fmla="*/ 22960 h 354"/>
              <a:gd name="T50" fmla="*/ 71341 w 608"/>
              <a:gd name="T51" fmla="*/ 73186 h 354"/>
              <a:gd name="T52" fmla="*/ 33148 w 608"/>
              <a:gd name="T53" fmla="*/ 96147 h 354"/>
              <a:gd name="T54" fmla="*/ 5044 w 608"/>
              <a:gd name="T55" fmla="*/ 70675 h 354"/>
              <a:gd name="T56" fmla="*/ 10089 w 608"/>
              <a:gd name="T57" fmla="*/ 50944 h 354"/>
              <a:gd name="T58" fmla="*/ 91518 w 608"/>
              <a:gd name="T59" fmla="*/ 2511 h 354"/>
              <a:gd name="T60" fmla="*/ 160337 w 608"/>
              <a:gd name="T61" fmla="*/ 15427 h 354"/>
              <a:gd name="T62" fmla="*/ 134755 w 608"/>
              <a:gd name="T63" fmla="*/ 30494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8" h="354">
                <a:moveTo>
                  <a:pt x="607" y="177"/>
                </a:moveTo>
                <a:lnTo>
                  <a:pt x="607" y="177"/>
                </a:lnTo>
                <a:cubicBezTo>
                  <a:pt x="607" y="184"/>
                  <a:pt x="607" y="184"/>
                  <a:pt x="607" y="184"/>
                </a:cubicBezTo>
                <a:cubicBezTo>
                  <a:pt x="607" y="190"/>
                  <a:pt x="607" y="190"/>
                  <a:pt x="600" y="197"/>
                </a:cubicBezTo>
                <a:cubicBezTo>
                  <a:pt x="593" y="204"/>
                  <a:pt x="586" y="211"/>
                  <a:pt x="579" y="218"/>
                </a:cubicBezTo>
                <a:cubicBezTo>
                  <a:pt x="544" y="254"/>
                  <a:pt x="501" y="289"/>
                  <a:pt x="452" y="310"/>
                </a:cubicBezTo>
                <a:cubicBezTo>
                  <a:pt x="424" y="331"/>
                  <a:pt x="388" y="338"/>
                  <a:pt x="360" y="346"/>
                </a:cubicBezTo>
                <a:cubicBezTo>
                  <a:pt x="318" y="353"/>
                  <a:pt x="283" y="353"/>
                  <a:pt x="247" y="346"/>
                </a:cubicBezTo>
                <a:cubicBezTo>
                  <a:pt x="219" y="338"/>
                  <a:pt x="190" y="331"/>
                  <a:pt x="162" y="317"/>
                </a:cubicBezTo>
                <a:cubicBezTo>
                  <a:pt x="240" y="268"/>
                  <a:pt x="240" y="268"/>
                  <a:pt x="240" y="268"/>
                </a:cubicBezTo>
                <a:cubicBezTo>
                  <a:pt x="261" y="282"/>
                  <a:pt x="283" y="289"/>
                  <a:pt x="304" y="289"/>
                </a:cubicBezTo>
                <a:cubicBezTo>
                  <a:pt x="367" y="289"/>
                  <a:pt x="417" y="239"/>
                  <a:pt x="417" y="177"/>
                </a:cubicBezTo>
                <a:cubicBezTo>
                  <a:pt x="417" y="163"/>
                  <a:pt x="417" y="156"/>
                  <a:pt x="417" y="149"/>
                </a:cubicBezTo>
                <a:cubicBezTo>
                  <a:pt x="516" y="85"/>
                  <a:pt x="516" y="85"/>
                  <a:pt x="516" y="85"/>
                </a:cubicBezTo>
                <a:cubicBezTo>
                  <a:pt x="523" y="92"/>
                  <a:pt x="530" y="92"/>
                  <a:pt x="537" y="99"/>
                </a:cubicBezTo>
                <a:cubicBezTo>
                  <a:pt x="558" y="120"/>
                  <a:pt x="579" y="142"/>
                  <a:pt x="600" y="163"/>
                </a:cubicBezTo>
                <a:cubicBezTo>
                  <a:pt x="607" y="170"/>
                  <a:pt x="607" y="170"/>
                  <a:pt x="607" y="177"/>
                </a:cubicBezTo>
                <a:close/>
                <a:moveTo>
                  <a:pt x="304" y="232"/>
                </a:moveTo>
                <a:lnTo>
                  <a:pt x="304" y="232"/>
                </a:lnTo>
                <a:lnTo>
                  <a:pt x="297" y="232"/>
                </a:lnTo>
                <a:cubicBezTo>
                  <a:pt x="360" y="184"/>
                  <a:pt x="360" y="184"/>
                  <a:pt x="360" y="184"/>
                </a:cubicBezTo>
                <a:cubicBezTo>
                  <a:pt x="353" y="211"/>
                  <a:pt x="332" y="232"/>
                  <a:pt x="304" y="232"/>
                </a:cubicBezTo>
                <a:close/>
                <a:moveTo>
                  <a:pt x="551" y="29"/>
                </a:moveTo>
                <a:lnTo>
                  <a:pt x="551" y="29"/>
                </a:lnTo>
                <a:cubicBezTo>
                  <a:pt x="63" y="353"/>
                  <a:pt x="63" y="353"/>
                  <a:pt x="63" y="353"/>
                </a:cubicBezTo>
                <a:lnTo>
                  <a:pt x="56" y="353"/>
                </a:lnTo>
                <a:cubicBezTo>
                  <a:pt x="49" y="353"/>
                  <a:pt x="42" y="346"/>
                  <a:pt x="42" y="338"/>
                </a:cubicBezTo>
                <a:cubicBezTo>
                  <a:pt x="42" y="331"/>
                  <a:pt x="42" y="331"/>
                  <a:pt x="49" y="324"/>
                </a:cubicBezTo>
                <a:cubicBezTo>
                  <a:pt x="537" y="7"/>
                  <a:pt x="537" y="7"/>
                  <a:pt x="537" y="7"/>
                </a:cubicBezTo>
                <a:cubicBezTo>
                  <a:pt x="544" y="7"/>
                  <a:pt x="544" y="7"/>
                  <a:pt x="544" y="7"/>
                </a:cubicBezTo>
                <a:cubicBezTo>
                  <a:pt x="551" y="7"/>
                  <a:pt x="558" y="14"/>
                  <a:pt x="558" y="21"/>
                </a:cubicBezTo>
                <a:cubicBezTo>
                  <a:pt x="558" y="21"/>
                  <a:pt x="558" y="29"/>
                  <a:pt x="551" y="29"/>
                </a:cubicBezTo>
                <a:close/>
                <a:moveTo>
                  <a:pt x="304" y="120"/>
                </a:moveTo>
                <a:lnTo>
                  <a:pt x="304" y="120"/>
                </a:lnTo>
                <a:cubicBezTo>
                  <a:pt x="311" y="120"/>
                  <a:pt x="318" y="120"/>
                  <a:pt x="325" y="120"/>
                </a:cubicBezTo>
                <a:cubicBezTo>
                  <a:pt x="247" y="170"/>
                  <a:pt x="247" y="170"/>
                  <a:pt x="247" y="170"/>
                </a:cubicBezTo>
                <a:cubicBezTo>
                  <a:pt x="254" y="142"/>
                  <a:pt x="275" y="120"/>
                  <a:pt x="304" y="120"/>
                </a:cubicBezTo>
                <a:close/>
                <a:moveTo>
                  <a:pt x="374" y="85"/>
                </a:moveTo>
                <a:lnTo>
                  <a:pt x="374" y="85"/>
                </a:lnTo>
                <a:cubicBezTo>
                  <a:pt x="353" y="71"/>
                  <a:pt x="332" y="64"/>
                  <a:pt x="304" y="64"/>
                </a:cubicBezTo>
                <a:cubicBezTo>
                  <a:pt x="240" y="64"/>
                  <a:pt x="190" y="113"/>
                  <a:pt x="190" y="177"/>
                </a:cubicBezTo>
                <a:cubicBezTo>
                  <a:pt x="190" y="184"/>
                  <a:pt x="198" y="190"/>
                  <a:pt x="198" y="204"/>
                </a:cubicBezTo>
                <a:cubicBezTo>
                  <a:pt x="99" y="268"/>
                  <a:pt x="99" y="268"/>
                  <a:pt x="99" y="268"/>
                </a:cubicBezTo>
                <a:cubicBezTo>
                  <a:pt x="92" y="268"/>
                  <a:pt x="92" y="268"/>
                  <a:pt x="92" y="268"/>
                </a:cubicBezTo>
                <a:cubicBezTo>
                  <a:pt x="85" y="268"/>
                  <a:pt x="85" y="261"/>
                  <a:pt x="77" y="261"/>
                </a:cubicBezTo>
                <a:cubicBezTo>
                  <a:pt x="56" y="239"/>
                  <a:pt x="28" y="218"/>
                  <a:pt x="14" y="197"/>
                </a:cubicBezTo>
                <a:cubicBezTo>
                  <a:pt x="0" y="184"/>
                  <a:pt x="0" y="170"/>
                  <a:pt x="14" y="163"/>
                </a:cubicBezTo>
                <a:cubicBezTo>
                  <a:pt x="14" y="156"/>
                  <a:pt x="21" y="149"/>
                  <a:pt x="28" y="142"/>
                </a:cubicBezTo>
                <a:cubicBezTo>
                  <a:pt x="70" y="106"/>
                  <a:pt x="113" y="71"/>
                  <a:pt x="162" y="43"/>
                </a:cubicBezTo>
                <a:cubicBezTo>
                  <a:pt x="190" y="29"/>
                  <a:pt x="219" y="14"/>
                  <a:pt x="254" y="7"/>
                </a:cubicBezTo>
                <a:cubicBezTo>
                  <a:pt x="290" y="0"/>
                  <a:pt x="325" y="0"/>
                  <a:pt x="367" y="14"/>
                </a:cubicBezTo>
                <a:cubicBezTo>
                  <a:pt x="396" y="14"/>
                  <a:pt x="417" y="29"/>
                  <a:pt x="445" y="43"/>
                </a:cubicBezTo>
                <a:cubicBezTo>
                  <a:pt x="438" y="43"/>
                  <a:pt x="438" y="43"/>
                  <a:pt x="438" y="43"/>
                </a:cubicBezTo>
                <a:lnTo>
                  <a:pt x="374" y="85"/>
                </a:lnTo>
                <a:close/>
              </a:path>
            </a:pathLst>
          </a:custGeom>
          <a:solidFill>
            <a:schemeClr val="tx1"/>
          </a:solidFill>
          <a:ln>
            <a:noFill/>
          </a:ln>
          <a:effectLst/>
        </p:spPr>
        <p:txBody>
          <a:bodyPr wrap="none" anchor="ctr"/>
          <a:lstStyle/>
          <a:p>
            <a:endParaRPr lang="en-US"/>
          </a:p>
        </p:txBody>
      </p:sp>
      <p:sp>
        <p:nvSpPr>
          <p:cNvPr id="74" name="Freeform 149"/>
          <p:cNvSpPr>
            <a:spLocks noChangeArrowheads="1"/>
          </p:cNvSpPr>
          <p:nvPr/>
        </p:nvSpPr>
        <p:spPr bwMode="auto">
          <a:xfrm>
            <a:off x="9391418" y="1546619"/>
            <a:ext cx="340465" cy="197371"/>
          </a:xfrm>
          <a:custGeom>
            <a:avLst/>
            <a:gdLst>
              <a:gd name="T0" fmla="*/ 218707 w 608"/>
              <a:gd name="T1" fmla="*/ 63500 h 354"/>
              <a:gd name="T2" fmla="*/ 218707 w 608"/>
              <a:gd name="T3" fmla="*/ 63500 h 354"/>
              <a:gd name="T4" fmla="*/ 218707 w 608"/>
              <a:gd name="T5" fmla="*/ 66011 h 354"/>
              <a:gd name="T6" fmla="*/ 218707 w 608"/>
              <a:gd name="T7" fmla="*/ 66011 h 354"/>
              <a:gd name="T8" fmla="*/ 218707 w 608"/>
              <a:gd name="T9" fmla="*/ 66011 h 354"/>
              <a:gd name="T10" fmla="*/ 218707 w 608"/>
              <a:gd name="T11" fmla="*/ 66011 h 354"/>
              <a:gd name="T12" fmla="*/ 218707 w 608"/>
              <a:gd name="T13" fmla="*/ 66011 h 354"/>
              <a:gd name="T14" fmla="*/ 216185 w 608"/>
              <a:gd name="T15" fmla="*/ 70675 h 354"/>
              <a:gd name="T16" fmla="*/ 208618 w 608"/>
              <a:gd name="T17" fmla="*/ 78209 h 354"/>
              <a:gd name="T18" fmla="*/ 162859 w 608"/>
              <a:gd name="T19" fmla="*/ 111215 h 354"/>
              <a:gd name="T20" fmla="*/ 127189 w 608"/>
              <a:gd name="T21" fmla="*/ 124130 h 354"/>
              <a:gd name="T22" fmla="*/ 88996 w 608"/>
              <a:gd name="T23" fmla="*/ 124130 h 354"/>
              <a:gd name="T24" fmla="*/ 25222 w 608"/>
              <a:gd name="T25" fmla="*/ 93636 h 354"/>
              <a:gd name="T26" fmla="*/ 2522 w 608"/>
              <a:gd name="T27" fmla="*/ 70675 h 354"/>
              <a:gd name="T28" fmla="*/ 2522 w 608"/>
              <a:gd name="T29" fmla="*/ 58477 h 354"/>
              <a:gd name="T30" fmla="*/ 10089 w 608"/>
              <a:gd name="T31" fmla="*/ 50944 h 354"/>
              <a:gd name="T32" fmla="*/ 55848 w 608"/>
              <a:gd name="T33" fmla="*/ 15427 h 354"/>
              <a:gd name="T34" fmla="*/ 91518 w 608"/>
              <a:gd name="T35" fmla="*/ 2511 h 354"/>
              <a:gd name="T36" fmla="*/ 129711 w 608"/>
              <a:gd name="T37" fmla="*/ 5023 h 354"/>
              <a:gd name="T38" fmla="*/ 190963 w 608"/>
              <a:gd name="T39" fmla="*/ 35517 h 354"/>
              <a:gd name="T40" fmla="*/ 216185 w 608"/>
              <a:gd name="T41" fmla="*/ 58477 h 354"/>
              <a:gd name="T42" fmla="*/ 218707 w 608"/>
              <a:gd name="T43" fmla="*/ 63500 h 354"/>
              <a:gd name="T44" fmla="*/ 109534 w 608"/>
              <a:gd name="T45" fmla="*/ 22960 h 354"/>
              <a:gd name="T46" fmla="*/ 109534 w 608"/>
              <a:gd name="T47" fmla="*/ 22960 h 354"/>
              <a:gd name="T48" fmla="*/ 68458 w 608"/>
              <a:gd name="T49" fmla="*/ 63500 h 354"/>
              <a:gd name="T50" fmla="*/ 109534 w 608"/>
              <a:gd name="T51" fmla="*/ 103681 h 354"/>
              <a:gd name="T52" fmla="*/ 150248 w 608"/>
              <a:gd name="T53" fmla="*/ 63500 h 354"/>
              <a:gd name="T54" fmla="*/ 109534 w 608"/>
              <a:gd name="T55" fmla="*/ 22960 h 354"/>
              <a:gd name="T56" fmla="*/ 109534 w 608"/>
              <a:gd name="T57" fmla="*/ 83232 h 354"/>
              <a:gd name="T58" fmla="*/ 109534 w 608"/>
              <a:gd name="T59" fmla="*/ 83232 h 354"/>
              <a:gd name="T60" fmla="*/ 88996 w 608"/>
              <a:gd name="T61" fmla="*/ 63500 h 354"/>
              <a:gd name="T62" fmla="*/ 109534 w 608"/>
              <a:gd name="T63" fmla="*/ 43051 h 354"/>
              <a:gd name="T64" fmla="*/ 129711 w 608"/>
              <a:gd name="T65" fmla="*/ 63500 h 354"/>
              <a:gd name="T66" fmla="*/ 109534 w 608"/>
              <a:gd name="T67" fmla="*/ 83232 h 3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8" h="354">
                <a:moveTo>
                  <a:pt x="607" y="177"/>
                </a:moveTo>
                <a:lnTo>
                  <a:pt x="607" y="177"/>
                </a:lnTo>
                <a:cubicBezTo>
                  <a:pt x="607" y="184"/>
                  <a:pt x="607" y="184"/>
                  <a:pt x="607" y="184"/>
                </a:cubicBezTo>
                <a:cubicBezTo>
                  <a:pt x="607" y="190"/>
                  <a:pt x="600" y="190"/>
                  <a:pt x="600" y="197"/>
                </a:cubicBezTo>
                <a:cubicBezTo>
                  <a:pt x="593" y="204"/>
                  <a:pt x="586" y="211"/>
                  <a:pt x="579" y="218"/>
                </a:cubicBezTo>
                <a:cubicBezTo>
                  <a:pt x="544" y="254"/>
                  <a:pt x="494" y="289"/>
                  <a:pt x="452" y="310"/>
                </a:cubicBezTo>
                <a:cubicBezTo>
                  <a:pt x="424" y="331"/>
                  <a:pt x="388" y="338"/>
                  <a:pt x="353" y="346"/>
                </a:cubicBezTo>
                <a:cubicBezTo>
                  <a:pt x="318" y="353"/>
                  <a:pt x="282" y="353"/>
                  <a:pt x="247" y="346"/>
                </a:cubicBezTo>
                <a:cubicBezTo>
                  <a:pt x="183" y="331"/>
                  <a:pt x="127" y="296"/>
                  <a:pt x="70" y="261"/>
                </a:cubicBezTo>
                <a:cubicBezTo>
                  <a:pt x="49" y="239"/>
                  <a:pt x="28" y="218"/>
                  <a:pt x="7" y="197"/>
                </a:cubicBezTo>
                <a:cubicBezTo>
                  <a:pt x="0" y="184"/>
                  <a:pt x="0" y="170"/>
                  <a:pt x="7" y="163"/>
                </a:cubicBezTo>
                <a:cubicBezTo>
                  <a:pt x="14" y="156"/>
                  <a:pt x="21" y="149"/>
                  <a:pt x="28" y="142"/>
                </a:cubicBezTo>
                <a:cubicBezTo>
                  <a:pt x="63" y="106"/>
                  <a:pt x="113" y="71"/>
                  <a:pt x="155" y="43"/>
                </a:cubicBezTo>
                <a:cubicBezTo>
                  <a:pt x="183" y="29"/>
                  <a:pt x="219" y="14"/>
                  <a:pt x="254" y="7"/>
                </a:cubicBezTo>
                <a:cubicBezTo>
                  <a:pt x="290" y="0"/>
                  <a:pt x="325" y="0"/>
                  <a:pt x="360" y="14"/>
                </a:cubicBezTo>
                <a:cubicBezTo>
                  <a:pt x="424" y="21"/>
                  <a:pt x="480" y="57"/>
                  <a:pt x="530" y="99"/>
                </a:cubicBezTo>
                <a:cubicBezTo>
                  <a:pt x="558" y="120"/>
                  <a:pt x="579" y="142"/>
                  <a:pt x="600" y="163"/>
                </a:cubicBezTo>
                <a:cubicBezTo>
                  <a:pt x="600" y="170"/>
                  <a:pt x="607" y="170"/>
                  <a:pt x="607" y="177"/>
                </a:cubicBezTo>
                <a:close/>
                <a:moveTo>
                  <a:pt x="304" y="64"/>
                </a:moveTo>
                <a:lnTo>
                  <a:pt x="304" y="64"/>
                </a:lnTo>
                <a:cubicBezTo>
                  <a:pt x="240" y="64"/>
                  <a:pt x="190" y="113"/>
                  <a:pt x="190" y="177"/>
                </a:cubicBezTo>
                <a:cubicBezTo>
                  <a:pt x="190" y="239"/>
                  <a:pt x="240" y="289"/>
                  <a:pt x="304" y="289"/>
                </a:cubicBezTo>
                <a:cubicBezTo>
                  <a:pt x="367" y="289"/>
                  <a:pt x="417" y="239"/>
                  <a:pt x="417" y="177"/>
                </a:cubicBezTo>
                <a:cubicBezTo>
                  <a:pt x="417" y="113"/>
                  <a:pt x="367" y="64"/>
                  <a:pt x="304" y="64"/>
                </a:cubicBezTo>
                <a:close/>
                <a:moveTo>
                  <a:pt x="304" y="232"/>
                </a:moveTo>
                <a:lnTo>
                  <a:pt x="304" y="232"/>
                </a:lnTo>
                <a:cubicBezTo>
                  <a:pt x="275" y="232"/>
                  <a:pt x="247" y="204"/>
                  <a:pt x="247" y="177"/>
                </a:cubicBezTo>
                <a:cubicBezTo>
                  <a:pt x="247" y="142"/>
                  <a:pt x="275" y="120"/>
                  <a:pt x="304" y="120"/>
                </a:cubicBezTo>
                <a:cubicBezTo>
                  <a:pt x="332" y="120"/>
                  <a:pt x="360" y="142"/>
                  <a:pt x="360" y="177"/>
                </a:cubicBezTo>
                <a:cubicBezTo>
                  <a:pt x="360" y="204"/>
                  <a:pt x="332" y="232"/>
                  <a:pt x="304" y="232"/>
                </a:cubicBezTo>
                <a:close/>
              </a:path>
            </a:pathLst>
          </a:custGeom>
          <a:solidFill>
            <a:schemeClr val="tx1"/>
          </a:solidFill>
          <a:ln>
            <a:noFill/>
          </a:ln>
          <a:effectLst/>
        </p:spPr>
        <p:txBody>
          <a:bodyPr wrap="none" anchor="ctr"/>
          <a:lstStyle/>
          <a:p>
            <a:endParaRPr lang="en-US"/>
          </a:p>
        </p:txBody>
      </p:sp>
      <p:sp>
        <p:nvSpPr>
          <p:cNvPr id="75" name="Freeform 150"/>
          <p:cNvSpPr>
            <a:spLocks noChangeArrowheads="1"/>
          </p:cNvSpPr>
          <p:nvPr/>
        </p:nvSpPr>
        <p:spPr bwMode="auto">
          <a:xfrm>
            <a:off x="8239259" y="1524371"/>
            <a:ext cx="335530" cy="315793"/>
          </a:xfrm>
          <a:custGeom>
            <a:avLst/>
            <a:gdLst>
              <a:gd name="T0" fmla="*/ 177455 w 601"/>
              <a:gd name="T1" fmla="*/ 202841 h 566"/>
              <a:gd name="T2" fmla="*/ 177455 w 601"/>
              <a:gd name="T3" fmla="*/ 202841 h 566"/>
              <a:gd name="T4" fmla="*/ 167397 w 601"/>
              <a:gd name="T5" fmla="*/ 192430 h 566"/>
              <a:gd name="T6" fmla="*/ 202960 w 601"/>
              <a:gd name="T7" fmla="*/ 101600 h 566"/>
              <a:gd name="T8" fmla="*/ 167397 w 601"/>
              <a:gd name="T9" fmla="*/ 10052 h 566"/>
              <a:gd name="T10" fmla="*/ 177455 w 601"/>
              <a:gd name="T11" fmla="*/ 0 h 566"/>
              <a:gd name="T12" fmla="*/ 215533 w 601"/>
              <a:gd name="T13" fmla="*/ 101600 h 566"/>
              <a:gd name="T14" fmla="*/ 177455 w 601"/>
              <a:gd name="T15" fmla="*/ 202841 h 566"/>
              <a:gd name="T16" fmla="*/ 152310 w 601"/>
              <a:gd name="T17" fmla="*/ 174838 h 566"/>
              <a:gd name="T18" fmla="*/ 152310 w 601"/>
              <a:gd name="T19" fmla="*/ 174838 h 566"/>
              <a:gd name="T20" fmla="*/ 141892 w 601"/>
              <a:gd name="T21" fmla="*/ 164786 h 566"/>
              <a:gd name="T22" fmla="*/ 164883 w 601"/>
              <a:gd name="T23" fmla="*/ 101600 h 566"/>
              <a:gd name="T24" fmla="*/ 141892 w 601"/>
              <a:gd name="T25" fmla="*/ 38055 h 566"/>
              <a:gd name="T26" fmla="*/ 152310 w 601"/>
              <a:gd name="T27" fmla="*/ 28003 h 566"/>
              <a:gd name="T28" fmla="*/ 179970 w 601"/>
              <a:gd name="T29" fmla="*/ 101600 h 566"/>
              <a:gd name="T30" fmla="*/ 152310 w 601"/>
              <a:gd name="T31" fmla="*/ 174838 h 566"/>
              <a:gd name="T32" fmla="*/ 124291 w 601"/>
              <a:gd name="T33" fmla="*/ 149348 h 566"/>
              <a:gd name="T34" fmla="*/ 124291 w 601"/>
              <a:gd name="T35" fmla="*/ 149348 h 566"/>
              <a:gd name="T36" fmla="*/ 114232 w 601"/>
              <a:gd name="T37" fmla="*/ 139296 h 566"/>
              <a:gd name="T38" fmla="*/ 129320 w 601"/>
              <a:gd name="T39" fmla="*/ 101600 h 566"/>
              <a:gd name="T40" fmla="*/ 114232 w 601"/>
              <a:gd name="T41" fmla="*/ 63545 h 566"/>
              <a:gd name="T42" fmla="*/ 124291 w 601"/>
              <a:gd name="T43" fmla="*/ 53493 h 566"/>
              <a:gd name="T44" fmla="*/ 141892 w 601"/>
              <a:gd name="T45" fmla="*/ 101600 h 566"/>
              <a:gd name="T46" fmla="*/ 124291 w 601"/>
              <a:gd name="T47" fmla="*/ 149348 h 566"/>
              <a:gd name="T48" fmla="*/ 83699 w 601"/>
              <a:gd name="T49" fmla="*/ 154375 h 566"/>
              <a:gd name="T50" fmla="*/ 83699 w 601"/>
              <a:gd name="T51" fmla="*/ 154375 h 566"/>
              <a:gd name="T52" fmla="*/ 78669 w 601"/>
              <a:gd name="T53" fmla="*/ 154375 h 566"/>
              <a:gd name="T54" fmla="*/ 78669 w 601"/>
              <a:gd name="T55" fmla="*/ 154375 h 566"/>
              <a:gd name="T56" fmla="*/ 43107 w 601"/>
              <a:gd name="T57" fmla="*/ 129244 h 566"/>
              <a:gd name="T58" fmla="*/ 10058 w 601"/>
              <a:gd name="T59" fmla="*/ 129244 h 566"/>
              <a:gd name="T60" fmla="*/ 0 w 601"/>
              <a:gd name="T61" fmla="*/ 118833 h 566"/>
              <a:gd name="T62" fmla="*/ 0 w 601"/>
              <a:gd name="T63" fmla="*/ 83649 h 566"/>
              <a:gd name="T64" fmla="*/ 10058 w 601"/>
              <a:gd name="T65" fmla="*/ 73597 h 566"/>
              <a:gd name="T66" fmla="*/ 10058 w 601"/>
              <a:gd name="T67" fmla="*/ 73597 h 566"/>
              <a:gd name="T68" fmla="*/ 43107 w 601"/>
              <a:gd name="T69" fmla="*/ 73597 h 566"/>
              <a:gd name="T70" fmla="*/ 78669 w 601"/>
              <a:gd name="T71" fmla="*/ 45953 h 566"/>
              <a:gd name="T72" fmla="*/ 78669 w 601"/>
              <a:gd name="T73" fmla="*/ 45953 h 566"/>
              <a:gd name="T74" fmla="*/ 83699 w 601"/>
              <a:gd name="T75" fmla="*/ 43081 h 566"/>
              <a:gd name="T76" fmla="*/ 93757 w 601"/>
              <a:gd name="T77" fmla="*/ 53493 h 566"/>
              <a:gd name="T78" fmla="*/ 93757 w 601"/>
              <a:gd name="T79" fmla="*/ 83649 h 566"/>
              <a:gd name="T80" fmla="*/ 93757 w 601"/>
              <a:gd name="T81" fmla="*/ 108780 h 566"/>
              <a:gd name="T82" fmla="*/ 93757 w 601"/>
              <a:gd name="T83" fmla="*/ 118833 h 566"/>
              <a:gd name="T84" fmla="*/ 93757 w 601"/>
              <a:gd name="T85" fmla="*/ 129244 h 566"/>
              <a:gd name="T86" fmla="*/ 93757 w 601"/>
              <a:gd name="T87" fmla="*/ 144322 h 566"/>
              <a:gd name="T88" fmla="*/ 83699 w 601"/>
              <a:gd name="T89" fmla="*/ 154375 h 5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1" h="566">
                <a:moveTo>
                  <a:pt x="494" y="565"/>
                </a:moveTo>
                <a:lnTo>
                  <a:pt x="494" y="565"/>
                </a:lnTo>
                <a:cubicBezTo>
                  <a:pt x="466" y="536"/>
                  <a:pt x="466" y="536"/>
                  <a:pt x="466" y="536"/>
                </a:cubicBezTo>
                <a:cubicBezTo>
                  <a:pt x="530" y="466"/>
                  <a:pt x="565" y="381"/>
                  <a:pt x="565" y="283"/>
                </a:cubicBezTo>
                <a:cubicBezTo>
                  <a:pt x="565" y="184"/>
                  <a:pt x="530" y="99"/>
                  <a:pt x="466" y="28"/>
                </a:cubicBezTo>
                <a:cubicBezTo>
                  <a:pt x="494" y="0"/>
                  <a:pt x="494" y="0"/>
                  <a:pt x="494" y="0"/>
                </a:cubicBezTo>
                <a:cubicBezTo>
                  <a:pt x="565" y="78"/>
                  <a:pt x="600" y="177"/>
                  <a:pt x="600" y="283"/>
                </a:cubicBezTo>
                <a:cubicBezTo>
                  <a:pt x="600" y="388"/>
                  <a:pt x="565" y="487"/>
                  <a:pt x="494" y="565"/>
                </a:cubicBezTo>
                <a:close/>
                <a:moveTo>
                  <a:pt x="424" y="487"/>
                </a:moveTo>
                <a:lnTo>
                  <a:pt x="424" y="487"/>
                </a:lnTo>
                <a:cubicBezTo>
                  <a:pt x="395" y="459"/>
                  <a:pt x="395" y="459"/>
                  <a:pt x="395" y="459"/>
                </a:cubicBezTo>
                <a:cubicBezTo>
                  <a:pt x="438" y="416"/>
                  <a:pt x="459" y="353"/>
                  <a:pt x="459" y="283"/>
                </a:cubicBezTo>
                <a:cubicBezTo>
                  <a:pt x="459" y="212"/>
                  <a:pt x="438" y="149"/>
                  <a:pt x="395" y="106"/>
                </a:cubicBezTo>
                <a:cubicBezTo>
                  <a:pt x="424" y="78"/>
                  <a:pt x="424" y="78"/>
                  <a:pt x="424" y="78"/>
                </a:cubicBezTo>
                <a:cubicBezTo>
                  <a:pt x="466" y="135"/>
                  <a:pt x="501" y="205"/>
                  <a:pt x="501" y="283"/>
                </a:cubicBezTo>
                <a:cubicBezTo>
                  <a:pt x="501" y="360"/>
                  <a:pt x="466" y="430"/>
                  <a:pt x="424" y="487"/>
                </a:cubicBezTo>
                <a:close/>
                <a:moveTo>
                  <a:pt x="346" y="416"/>
                </a:moveTo>
                <a:lnTo>
                  <a:pt x="346" y="416"/>
                </a:lnTo>
                <a:cubicBezTo>
                  <a:pt x="318" y="388"/>
                  <a:pt x="318" y="388"/>
                  <a:pt x="318" y="388"/>
                </a:cubicBezTo>
                <a:cubicBezTo>
                  <a:pt x="346" y="360"/>
                  <a:pt x="360" y="324"/>
                  <a:pt x="360" y="283"/>
                </a:cubicBezTo>
                <a:cubicBezTo>
                  <a:pt x="360" y="241"/>
                  <a:pt x="346" y="205"/>
                  <a:pt x="318" y="177"/>
                </a:cubicBezTo>
                <a:cubicBezTo>
                  <a:pt x="346" y="149"/>
                  <a:pt x="346" y="149"/>
                  <a:pt x="346" y="149"/>
                </a:cubicBezTo>
                <a:cubicBezTo>
                  <a:pt x="374" y="184"/>
                  <a:pt x="395" y="233"/>
                  <a:pt x="395" y="283"/>
                </a:cubicBezTo>
                <a:cubicBezTo>
                  <a:pt x="395" y="331"/>
                  <a:pt x="374" y="381"/>
                  <a:pt x="346" y="416"/>
                </a:cubicBezTo>
                <a:close/>
                <a:moveTo>
                  <a:pt x="233" y="430"/>
                </a:moveTo>
                <a:lnTo>
                  <a:pt x="233" y="430"/>
                </a:lnTo>
                <a:cubicBezTo>
                  <a:pt x="226" y="430"/>
                  <a:pt x="226" y="430"/>
                  <a:pt x="219" y="430"/>
                </a:cubicBezTo>
                <a:cubicBezTo>
                  <a:pt x="120" y="360"/>
                  <a:pt x="120" y="360"/>
                  <a:pt x="120" y="360"/>
                </a:cubicBezTo>
                <a:cubicBezTo>
                  <a:pt x="28" y="360"/>
                  <a:pt x="28" y="360"/>
                  <a:pt x="28" y="360"/>
                </a:cubicBezTo>
                <a:cubicBezTo>
                  <a:pt x="14" y="360"/>
                  <a:pt x="0" y="345"/>
                  <a:pt x="0" y="331"/>
                </a:cubicBezTo>
                <a:cubicBezTo>
                  <a:pt x="0" y="233"/>
                  <a:pt x="0" y="233"/>
                  <a:pt x="0" y="233"/>
                </a:cubicBezTo>
                <a:cubicBezTo>
                  <a:pt x="0" y="219"/>
                  <a:pt x="14" y="205"/>
                  <a:pt x="28" y="205"/>
                </a:cubicBezTo>
                <a:cubicBezTo>
                  <a:pt x="120" y="205"/>
                  <a:pt x="120" y="205"/>
                  <a:pt x="120" y="205"/>
                </a:cubicBezTo>
                <a:cubicBezTo>
                  <a:pt x="219" y="128"/>
                  <a:pt x="219" y="128"/>
                  <a:pt x="219" y="128"/>
                </a:cubicBezTo>
                <a:cubicBezTo>
                  <a:pt x="226" y="128"/>
                  <a:pt x="226" y="120"/>
                  <a:pt x="233" y="120"/>
                </a:cubicBezTo>
                <a:cubicBezTo>
                  <a:pt x="254" y="120"/>
                  <a:pt x="261" y="135"/>
                  <a:pt x="261" y="149"/>
                </a:cubicBezTo>
                <a:cubicBezTo>
                  <a:pt x="261" y="233"/>
                  <a:pt x="261" y="233"/>
                  <a:pt x="261" y="233"/>
                </a:cubicBezTo>
                <a:cubicBezTo>
                  <a:pt x="261" y="303"/>
                  <a:pt x="261" y="303"/>
                  <a:pt x="261" y="303"/>
                </a:cubicBezTo>
                <a:cubicBezTo>
                  <a:pt x="261" y="331"/>
                  <a:pt x="261" y="331"/>
                  <a:pt x="261" y="331"/>
                </a:cubicBezTo>
                <a:cubicBezTo>
                  <a:pt x="261" y="360"/>
                  <a:pt x="261" y="360"/>
                  <a:pt x="261" y="360"/>
                </a:cubicBezTo>
                <a:cubicBezTo>
                  <a:pt x="261" y="402"/>
                  <a:pt x="261" y="402"/>
                  <a:pt x="261" y="402"/>
                </a:cubicBezTo>
                <a:cubicBezTo>
                  <a:pt x="261" y="423"/>
                  <a:pt x="254" y="430"/>
                  <a:pt x="233" y="430"/>
                </a:cubicBezTo>
                <a:close/>
              </a:path>
            </a:pathLst>
          </a:custGeom>
          <a:solidFill>
            <a:schemeClr val="tx1"/>
          </a:solidFill>
          <a:ln>
            <a:noFill/>
          </a:ln>
          <a:effectLst/>
        </p:spPr>
        <p:txBody>
          <a:bodyPr wrap="none" anchor="ctr"/>
          <a:lstStyle/>
          <a:p>
            <a:endParaRPr lang="en-US"/>
          </a:p>
        </p:txBody>
      </p:sp>
      <p:sp>
        <p:nvSpPr>
          <p:cNvPr id="76" name="Freeform 151"/>
          <p:cNvSpPr>
            <a:spLocks noChangeArrowheads="1"/>
          </p:cNvSpPr>
          <p:nvPr/>
        </p:nvSpPr>
        <p:spPr bwMode="auto">
          <a:xfrm>
            <a:off x="7116643" y="1521904"/>
            <a:ext cx="276320" cy="229444"/>
          </a:xfrm>
          <a:custGeom>
            <a:avLst/>
            <a:gdLst>
              <a:gd name="T0" fmla="*/ 149778 w 495"/>
              <a:gd name="T1" fmla="*/ 147278 h 410"/>
              <a:gd name="T2" fmla="*/ 149778 w 495"/>
              <a:gd name="T3" fmla="*/ 147278 h 410"/>
              <a:gd name="T4" fmla="*/ 139362 w 495"/>
              <a:gd name="T5" fmla="*/ 137195 h 410"/>
              <a:gd name="T6" fmla="*/ 164864 w 495"/>
              <a:gd name="T7" fmla="*/ 73819 h 410"/>
              <a:gd name="T8" fmla="*/ 139362 w 495"/>
              <a:gd name="T9" fmla="*/ 10083 h 410"/>
              <a:gd name="T10" fmla="*/ 149778 w 495"/>
              <a:gd name="T11" fmla="*/ 0 h 410"/>
              <a:gd name="T12" fmla="*/ 177435 w 495"/>
              <a:gd name="T13" fmla="*/ 73819 h 410"/>
              <a:gd name="T14" fmla="*/ 149778 w 495"/>
              <a:gd name="T15" fmla="*/ 147278 h 410"/>
              <a:gd name="T16" fmla="*/ 124276 w 495"/>
              <a:gd name="T17" fmla="*/ 121711 h 410"/>
              <a:gd name="T18" fmla="*/ 124276 w 495"/>
              <a:gd name="T19" fmla="*/ 121711 h 410"/>
              <a:gd name="T20" fmla="*/ 114219 w 495"/>
              <a:gd name="T21" fmla="*/ 111629 h 410"/>
              <a:gd name="T22" fmla="*/ 126790 w 495"/>
              <a:gd name="T23" fmla="*/ 73819 h 410"/>
              <a:gd name="T24" fmla="*/ 114219 w 495"/>
              <a:gd name="T25" fmla="*/ 35649 h 410"/>
              <a:gd name="T26" fmla="*/ 124276 w 495"/>
              <a:gd name="T27" fmla="*/ 25567 h 410"/>
              <a:gd name="T28" fmla="*/ 141876 w 495"/>
              <a:gd name="T29" fmla="*/ 73819 h 410"/>
              <a:gd name="T30" fmla="*/ 124276 w 495"/>
              <a:gd name="T31" fmla="*/ 121711 h 410"/>
              <a:gd name="T32" fmla="*/ 83689 w 495"/>
              <a:gd name="T33" fmla="*/ 126753 h 410"/>
              <a:gd name="T34" fmla="*/ 83689 w 495"/>
              <a:gd name="T35" fmla="*/ 126753 h 410"/>
              <a:gd name="T36" fmla="*/ 78660 w 495"/>
              <a:gd name="T37" fmla="*/ 126753 h 410"/>
              <a:gd name="T38" fmla="*/ 78660 w 495"/>
              <a:gd name="T39" fmla="*/ 126753 h 410"/>
              <a:gd name="T40" fmla="*/ 43102 w 495"/>
              <a:gd name="T41" fmla="*/ 101546 h 410"/>
              <a:gd name="T42" fmla="*/ 10057 w 495"/>
              <a:gd name="T43" fmla="*/ 101546 h 410"/>
              <a:gd name="T44" fmla="*/ 0 w 495"/>
              <a:gd name="T45" fmla="*/ 91103 h 410"/>
              <a:gd name="T46" fmla="*/ 0 w 495"/>
              <a:gd name="T47" fmla="*/ 55814 h 410"/>
              <a:gd name="T48" fmla="*/ 10057 w 495"/>
              <a:gd name="T49" fmla="*/ 45732 h 410"/>
              <a:gd name="T50" fmla="*/ 10057 w 495"/>
              <a:gd name="T51" fmla="*/ 45732 h 410"/>
              <a:gd name="T52" fmla="*/ 43102 w 495"/>
              <a:gd name="T53" fmla="*/ 45732 h 410"/>
              <a:gd name="T54" fmla="*/ 75787 w 495"/>
              <a:gd name="T55" fmla="*/ 18005 h 410"/>
              <a:gd name="T56" fmla="*/ 75787 w 495"/>
              <a:gd name="T57" fmla="*/ 18005 h 410"/>
              <a:gd name="T58" fmla="*/ 83689 w 495"/>
              <a:gd name="T59" fmla="*/ 15124 h 410"/>
              <a:gd name="T60" fmla="*/ 93746 w 495"/>
              <a:gd name="T61" fmla="*/ 25567 h 410"/>
              <a:gd name="T62" fmla="*/ 93746 w 495"/>
              <a:gd name="T63" fmla="*/ 55814 h 410"/>
              <a:gd name="T64" fmla="*/ 93746 w 495"/>
              <a:gd name="T65" fmla="*/ 81021 h 410"/>
              <a:gd name="T66" fmla="*/ 93746 w 495"/>
              <a:gd name="T67" fmla="*/ 91103 h 410"/>
              <a:gd name="T68" fmla="*/ 93746 w 495"/>
              <a:gd name="T69" fmla="*/ 101546 h 410"/>
              <a:gd name="T70" fmla="*/ 93746 w 495"/>
              <a:gd name="T71" fmla="*/ 116670 h 410"/>
              <a:gd name="T72" fmla="*/ 83689 w 495"/>
              <a:gd name="T73" fmla="*/ 126753 h 4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95" h="410">
                <a:moveTo>
                  <a:pt x="417" y="409"/>
                </a:moveTo>
                <a:lnTo>
                  <a:pt x="417" y="409"/>
                </a:lnTo>
                <a:cubicBezTo>
                  <a:pt x="388" y="381"/>
                  <a:pt x="388" y="381"/>
                  <a:pt x="388" y="381"/>
                </a:cubicBezTo>
                <a:cubicBezTo>
                  <a:pt x="431" y="338"/>
                  <a:pt x="459" y="275"/>
                  <a:pt x="459" y="205"/>
                </a:cubicBezTo>
                <a:cubicBezTo>
                  <a:pt x="459" y="134"/>
                  <a:pt x="431" y="71"/>
                  <a:pt x="388" y="28"/>
                </a:cubicBezTo>
                <a:cubicBezTo>
                  <a:pt x="417" y="0"/>
                  <a:pt x="417" y="0"/>
                  <a:pt x="417" y="0"/>
                </a:cubicBezTo>
                <a:cubicBezTo>
                  <a:pt x="466" y="57"/>
                  <a:pt x="494" y="127"/>
                  <a:pt x="494" y="205"/>
                </a:cubicBezTo>
                <a:cubicBezTo>
                  <a:pt x="494" y="282"/>
                  <a:pt x="466" y="352"/>
                  <a:pt x="417" y="409"/>
                </a:cubicBezTo>
                <a:close/>
                <a:moveTo>
                  <a:pt x="346" y="338"/>
                </a:moveTo>
                <a:lnTo>
                  <a:pt x="346" y="338"/>
                </a:lnTo>
                <a:cubicBezTo>
                  <a:pt x="318" y="310"/>
                  <a:pt x="318" y="310"/>
                  <a:pt x="318" y="310"/>
                </a:cubicBezTo>
                <a:cubicBezTo>
                  <a:pt x="339" y="282"/>
                  <a:pt x="353" y="246"/>
                  <a:pt x="353" y="205"/>
                </a:cubicBezTo>
                <a:cubicBezTo>
                  <a:pt x="353" y="163"/>
                  <a:pt x="339" y="127"/>
                  <a:pt x="318" y="99"/>
                </a:cubicBezTo>
                <a:cubicBezTo>
                  <a:pt x="346" y="71"/>
                  <a:pt x="346" y="71"/>
                  <a:pt x="346" y="71"/>
                </a:cubicBezTo>
                <a:cubicBezTo>
                  <a:pt x="374" y="106"/>
                  <a:pt x="395" y="155"/>
                  <a:pt x="395" y="205"/>
                </a:cubicBezTo>
                <a:cubicBezTo>
                  <a:pt x="395" y="253"/>
                  <a:pt x="374" y="303"/>
                  <a:pt x="346" y="338"/>
                </a:cubicBezTo>
                <a:close/>
                <a:moveTo>
                  <a:pt x="233" y="352"/>
                </a:moveTo>
                <a:lnTo>
                  <a:pt x="233" y="352"/>
                </a:lnTo>
                <a:cubicBezTo>
                  <a:pt x="226" y="352"/>
                  <a:pt x="219" y="352"/>
                  <a:pt x="219" y="352"/>
                </a:cubicBezTo>
                <a:cubicBezTo>
                  <a:pt x="120" y="282"/>
                  <a:pt x="120" y="282"/>
                  <a:pt x="120" y="282"/>
                </a:cubicBezTo>
                <a:cubicBezTo>
                  <a:pt x="28" y="282"/>
                  <a:pt x="28" y="282"/>
                  <a:pt x="28" y="282"/>
                </a:cubicBezTo>
                <a:cubicBezTo>
                  <a:pt x="7" y="282"/>
                  <a:pt x="0" y="267"/>
                  <a:pt x="0" y="253"/>
                </a:cubicBezTo>
                <a:cubicBezTo>
                  <a:pt x="0" y="155"/>
                  <a:pt x="0" y="155"/>
                  <a:pt x="0" y="155"/>
                </a:cubicBezTo>
                <a:cubicBezTo>
                  <a:pt x="0" y="141"/>
                  <a:pt x="7" y="127"/>
                  <a:pt x="28" y="127"/>
                </a:cubicBezTo>
                <a:cubicBezTo>
                  <a:pt x="120" y="127"/>
                  <a:pt x="120" y="127"/>
                  <a:pt x="120" y="127"/>
                </a:cubicBezTo>
                <a:cubicBezTo>
                  <a:pt x="211" y="50"/>
                  <a:pt x="211" y="50"/>
                  <a:pt x="211" y="50"/>
                </a:cubicBezTo>
                <a:cubicBezTo>
                  <a:pt x="219" y="50"/>
                  <a:pt x="226" y="42"/>
                  <a:pt x="233" y="42"/>
                </a:cubicBezTo>
                <a:cubicBezTo>
                  <a:pt x="247" y="42"/>
                  <a:pt x="261" y="57"/>
                  <a:pt x="261" y="71"/>
                </a:cubicBezTo>
                <a:cubicBezTo>
                  <a:pt x="261" y="155"/>
                  <a:pt x="261" y="155"/>
                  <a:pt x="261" y="155"/>
                </a:cubicBezTo>
                <a:cubicBezTo>
                  <a:pt x="261" y="225"/>
                  <a:pt x="261" y="225"/>
                  <a:pt x="261" y="225"/>
                </a:cubicBezTo>
                <a:cubicBezTo>
                  <a:pt x="261" y="253"/>
                  <a:pt x="261" y="253"/>
                  <a:pt x="261" y="253"/>
                </a:cubicBezTo>
                <a:cubicBezTo>
                  <a:pt x="261" y="282"/>
                  <a:pt x="261" y="282"/>
                  <a:pt x="261" y="282"/>
                </a:cubicBezTo>
                <a:cubicBezTo>
                  <a:pt x="261" y="324"/>
                  <a:pt x="261" y="324"/>
                  <a:pt x="261" y="324"/>
                </a:cubicBezTo>
                <a:cubicBezTo>
                  <a:pt x="261" y="345"/>
                  <a:pt x="247" y="352"/>
                  <a:pt x="233" y="352"/>
                </a:cubicBezTo>
                <a:close/>
              </a:path>
            </a:pathLst>
          </a:custGeom>
          <a:solidFill>
            <a:schemeClr val="tx1"/>
          </a:solidFill>
          <a:ln>
            <a:noFill/>
          </a:ln>
          <a:effectLst/>
        </p:spPr>
        <p:txBody>
          <a:bodyPr wrap="none" anchor="ctr"/>
          <a:lstStyle/>
          <a:p>
            <a:endParaRPr lang="en-US"/>
          </a:p>
        </p:txBody>
      </p:sp>
      <p:sp>
        <p:nvSpPr>
          <p:cNvPr id="77" name="Freeform 152"/>
          <p:cNvSpPr>
            <a:spLocks noChangeArrowheads="1"/>
          </p:cNvSpPr>
          <p:nvPr/>
        </p:nvSpPr>
        <p:spPr bwMode="auto">
          <a:xfrm>
            <a:off x="5927449" y="1544109"/>
            <a:ext cx="222042" cy="175166"/>
          </a:xfrm>
          <a:custGeom>
            <a:avLst/>
            <a:gdLst>
              <a:gd name="T0" fmla="*/ 127395 w 397"/>
              <a:gd name="T1" fmla="*/ 107276 h 311"/>
              <a:gd name="T2" fmla="*/ 127395 w 397"/>
              <a:gd name="T3" fmla="*/ 107276 h 311"/>
              <a:gd name="T4" fmla="*/ 117319 w 397"/>
              <a:gd name="T5" fmla="*/ 97128 h 311"/>
              <a:gd name="T6" fmla="*/ 129915 w 397"/>
              <a:gd name="T7" fmla="*/ 59074 h 311"/>
              <a:gd name="T8" fmla="*/ 117319 w 397"/>
              <a:gd name="T9" fmla="*/ 20658 h 311"/>
              <a:gd name="T10" fmla="*/ 127395 w 397"/>
              <a:gd name="T11" fmla="*/ 10510 h 311"/>
              <a:gd name="T12" fmla="*/ 142510 w 397"/>
              <a:gd name="T13" fmla="*/ 59074 h 311"/>
              <a:gd name="T14" fmla="*/ 127395 w 397"/>
              <a:gd name="T15" fmla="*/ 107276 h 311"/>
              <a:gd name="T16" fmla="*/ 86730 w 397"/>
              <a:gd name="T17" fmla="*/ 112350 h 311"/>
              <a:gd name="T18" fmla="*/ 86730 w 397"/>
              <a:gd name="T19" fmla="*/ 112350 h 311"/>
              <a:gd name="T20" fmla="*/ 78812 w 397"/>
              <a:gd name="T21" fmla="*/ 112350 h 311"/>
              <a:gd name="T22" fmla="*/ 78812 w 397"/>
              <a:gd name="T23" fmla="*/ 112350 h 311"/>
              <a:gd name="T24" fmla="*/ 46064 w 397"/>
              <a:gd name="T25" fmla="*/ 86980 h 311"/>
              <a:gd name="T26" fmla="*/ 10436 w 397"/>
              <a:gd name="T27" fmla="*/ 86980 h 311"/>
              <a:gd name="T28" fmla="*/ 0 w 397"/>
              <a:gd name="T29" fmla="*/ 76470 h 311"/>
              <a:gd name="T30" fmla="*/ 0 w 397"/>
              <a:gd name="T31" fmla="*/ 40953 h 311"/>
              <a:gd name="T32" fmla="*/ 10436 w 397"/>
              <a:gd name="T33" fmla="*/ 30806 h 311"/>
              <a:gd name="T34" fmla="*/ 10436 w 397"/>
              <a:gd name="T35" fmla="*/ 30806 h 311"/>
              <a:gd name="T36" fmla="*/ 46064 w 397"/>
              <a:gd name="T37" fmla="*/ 30806 h 311"/>
              <a:gd name="T38" fmla="*/ 78812 w 397"/>
              <a:gd name="T39" fmla="*/ 2899 h 311"/>
              <a:gd name="T40" fmla="*/ 78812 w 397"/>
              <a:gd name="T41" fmla="*/ 2899 h 311"/>
              <a:gd name="T42" fmla="*/ 86730 w 397"/>
              <a:gd name="T43" fmla="*/ 0 h 311"/>
              <a:gd name="T44" fmla="*/ 96806 w 397"/>
              <a:gd name="T45" fmla="*/ 10510 h 311"/>
              <a:gd name="T46" fmla="*/ 96806 w 397"/>
              <a:gd name="T47" fmla="*/ 40953 h 311"/>
              <a:gd name="T48" fmla="*/ 96806 w 397"/>
              <a:gd name="T49" fmla="*/ 66322 h 311"/>
              <a:gd name="T50" fmla="*/ 96806 w 397"/>
              <a:gd name="T51" fmla="*/ 76470 h 311"/>
              <a:gd name="T52" fmla="*/ 96806 w 397"/>
              <a:gd name="T53" fmla="*/ 86980 h 311"/>
              <a:gd name="T54" fmla="*/ 96806 w 397"/>
              <a:gd name="T55" fmla="*/ 102202 h 311"/>
              <a:gd name="T56" fmla="*/ 86730 w 397"/>
              <a:gd name="T57" fmla="*/ 112350 h 3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7" h="311">
                <a:moveTo>
                  <a:pt x="354" y="296"/>
                </a:moveTo>
                <a:lnTo>
                  <a:pt x="354" y="296"/>
                </a:lnTo>
                <a:cubicBezTo>
                  <a:pt x="326" y="268"/>
                  <a:pt x="326" y="268"/>
                  <a:pt x="326" y="268"/>
                </a:cubicBezTo>
                <a:cubicBezTo>
                  <a:pt x="347" y="240"/>
                  <a:pt x="361" y="204"/>
                  <a:pt x="361" y="163"/>
                </a:cubicBezTo>
                <a:cubicBezTo>
                  <a:pt x="361" y="121"/>
                  <a:pt x="347" y="85"/>
                  <a:pt x="326" y="57"/>
                </a:cubicBezTo>
                <a:cubicBezTo>
                  <a:pt x="354" y="29"/>
                  <a:pt x="354" y="29"/>
                  <a:pt x="354" y="29"/>
                </a:cubicBezTo>
                <a:cubicBezTo>
                  <a:pt x="382" y="64"/>
                  <a:pt x="396" y="113"/>
                  <a:pt x="396" y="163"/>
                </a:cubicBezTo>
                <a:cubicBezTo>
                  <a:pt x="396" y="211"/>
                  <a:pt x="382" y="261"/>
                  <a:pt x="354" y="296"/>
                </a:cubicBezTo>
                <a:close/>
                <a:moveTo>
                  <a:pt x="241" y="310"/>
                </a:moveTo>
                <a:lnTo>
                  <a:pt x="241" y="310"/>
                </a:lnTo>
                <a:cubicBezTo>
                  <a:pt x="234" y="310"/>
                  <a:pt x="226" y="310"/>
                  <a:pt x="219" y="310"/>
                </a:cubicBezTo>
                <a:cubicBezTo>
                  <a:pt x="128" y="240"/>
                  <a:pt x="128" y="240"/>
                  <a:pt x="128" y="240"/>
                </a:cubicBezTo>
                <a:cubicBezTo>
                  <a:pt x="29" y="240"/>
                  <a:pt x="29" y="240"/>
                  <a:pt x="29" y="240"/>
                </a:cubicBezTo>
                <a:cubicBezTo>
                  <a:pt x="15" y="240"/>
                  <a:pt x="0" y="225"/>
                  <a:pt x="0" y="211"/>
                </a:cubicBezTo>
                <a:cubicBezTo>
                  <a:pt x="0" y="113"/>
                  <a:pt x="0" y="113"/>
                  <a:pt x="0" y="113"/>
                </a:cubicBezTo>
                <a:cubicBezTo>
                  <a:pt x="0" y="99"/>
                  <a:pt x="15" y="85"/>
                  <a:pt x="29" y="85"/>
                </a:cubicBezTo>
                <a:cubicBezTo>
                  <a:pt x="128" y="85"/>
                  <a:pt x="128" y="85"/>
                  <a:pt x="128" y="85"/>
                </a:cubicBezTo>
                <a:cubicBezTo>
                  <a:pt x="219" y="8"/>
                  <a:pt x="219" y="8"/>
                  <a:pt x="219" y="8"/>
                </a:cubicBezTo>
                <a:cubicBezTo>
                  <a:pt x="226" y="8"/>
                  <a:pt x="234" y="0"/>
                  <a:pt x="241" y="0"/>
                </a:cubicBezTo>
                <a:cubicBezTo>
                  <a:pt x="255" y="0"/>
                  <a:pt x="269" y="15"/>
                  <a:pt x="269" y="29"/>
                </a:cubicBezTo>
                <a:cubicBezTo>
                  <a:pt x="269" y="113"/>
                  <a:pt x="269" y="113"/>
                  <a:pt x="269" y="113"/>
                </a:cubicBezTo>
                <a:cubicBezTo>
                  <a:pt x="269" y="183"/>
                  <a:pt x="269" y="183"/>
                  <a:pt x="269" y="183"/>
                </a:cubicBezTo>
                <a:cubicBezTo>
                  <a:pt x="269" y="211"/>
                  <a:pt x="269" y="211"/>
                  <a:pt x="269" y="211"/>
                </a:cubicBezTo>
                <a:cubicBezTo>
                  <a:pt x="269" y="240"/>
                  <a:pt x="269" y="240"/>
                  <a:pt x="269" y="240"/>
                </a:cubicBezTo>
                <a:cubicBezTo>
                  <a:pt x="269" y="282"/>
                  <a:pt x="269" y="282"/>
                  <a:pt x="269" y="282"/>
                </a:cubicBezTo>
                <a:cubicBezTo>
                  <a:pt x="269" y="303"/>
                  <a:pt x="255" y="310"/>
                  <a:pt x="241" y="310"/>
                </a:cubicBezTo>
                <a:close/>
              </a:path>
            </a:pathLst>
          </a:custGeom>
          <a:solidFill>
            <a:schemeClr val="tx1"/>
          </a:solidFill>
          <a:ln>
            <a:noFill/>
          </a:ln>
          <a:effectLst/>
        </p:spPr>
        <p:txBody>
          <a:bodyPr wrap="none" anchor="ctr"/>
          <a:lstStyle/>
          <a:p>
            <a:endParaRPr lang="en-US"/>
          </a:p>
        </p:txBody>
      </p:sp>
      <p:sp>
        <p:nvSpPr>
          <p:cNvPr id="78" name="Freeform 153"/>
          <p:cNvSpPr>
            <a:spLocks noChangeArrowheads="1"/>
          </p:cNvSpPr>
          <p:nvPr/>
        </p:nvSpPr>
        <p:spPr bwMode="auto">
          <a:xfrm>
            <a:off x="4801458" y="1553893"/>
            <a:ext cx="273853" cy="175166"/>
          </a:xfrm>
          <a:custGeom>
            <a:avLst/>
            <a:gdLst>
              <a:gd name="T0" fmla="*/ 173318 w 488"/>
              <a:gd name="T1" fmla="*/ 46390 h 311"/>
              <a:gd name="T2" fmla="*/ 173318 w 488"/>
              <a:gd name="T3" fmla="*/ 46390 h 311"/>
              <a:gd name="T4" fmla="*/ 160681 w 488"/>
              <a:gd name="T5" fmla="*/ 59074 h 311"/>
              <a:gd name="T6" fmla="*/ 173318 w 488"/>
              <a:gd name="T7" fmla="*/ 71396 h 311"/>
              <a:gd name="T8" fmla="*/ 173318 w 488"/>
              <a:gd name="T9" fmla="*/ 71396 h 311"/>
              <a:gd name="T10" fmla="*/ 175846 w 488"/>
              <a:gd name="T11" fmla="*/ 79007 h 311"/>
              <a:gd name="T12" fmla="*/ 165736 w 488"/>
              <a:gd name="T13" fmla="*/ 89517 h 311"/>
              <a:gd name="T14" fmla="*/ 160681 w 488"/>
              <a:gd name="T15" fmla="*/ 86980 h 311"/>
              <a:gd name="T16" fmla="*/ 160681 w 488"/>
              <a:gd name="T17" fmla="*/ 86980 h 311"/>
              <a:gd name="T18" fmla="*/ 145515 w 488"/>
              <a:gd name="T19" fmla="*/ 73933 h 311"/>
              <a:gd name="T20" fmla="*/ 132516 w 488"/>
              <a:gd name="T21" fmla="*/ 86980 h 311"/>
              <a:gd name="T22" fmla="*/ 132516 w 488"/>
              <a:gd name="T23" fmla="*/ 86980 h 311"/>
              <a:gd name="T24" fmla="*/ 124934 w 488"/>
              <a:gd name="T25" fmla="*/ 89517 h 311"/>
              <a:gd name="T26" fmla="*/ 114823 w 488"/>
              <a:gd name="T27" fmla="*/ 79007 h 311"/>
              <a:gd name="T28" fmla="*/ 119879 w 488"/>
              <a:gd name="T29" fmla="*/ 71396 h 311"/>
              <a:gd name="T30" fmla="*/ 119879 w 488"/>
              <a:gd name="T31" fmla="*/ 71396 h 311"/>
              <a:gd name="T32" fmla="*/ 132516 w 488"/>
              <a:gd name="T33" fmla="*/ 59074 h 311"/>
              <a:gd name="T34" fmla="*/ 119879 w 488"/>
              <a:gd name="T35" fmla="*/ 46390 h 311"/>
              <a:gd name="T36" fmla="*/ 119879 w 488"/>
              <a:gd name="T37" fmla="*/ 46390 h 311"/>
              <a:gd name="T38" fmla="*/ 114823 w 488"/>
              <a:gd name="T39" fmla="*/ 38416 h 311"/>
              <a:gd name="T40" fmla="*/ 124934 w 488"/>
              <a:gd name="T41" fmla="*/ 28269 h 311"/>
              <a:gd name="T42" fmla="*/ 132516 w 488"/>
              <a:gd name="T43" fmla="*/ 30806 h 311"/>
              <a:gd name="T44" fmla="*/ 132516 w 488"/>
              <a:gd name="T45" fmla="*/ 30806 h 311"/>
              <a:gd name="T46" fmla="*/ 145515 w 488"/>
              <a:gd name="T47" fmla="*/ 43853 h 311"/>
              <a:gd name="T48" fmla="*/ 160681 w 488"/>
              <a:gd name="T49" fmla="*/ 30806 h 311"/>
              <a:gd name="T50" fmla="*/ 160681 w 488"/>
              <a:gd name="T51" fmla="*/ 30806 h 311"/>
              <a:gd name="T52" fmla="*/ 165736 w 488"/>
              <a:gd name="T53" fmla="*/ 28269 h 311"/>
              <a:gd name="T54" fmla="*/ 175846 w 488"/>
              <a:gd name="T55" fmla="*/ 38416 h 311"/>
              <a:gd name="T56" fmla="*/ 173318 w 488"/>
              <a:gd name="T57" fmla="*/ 46390 h 311"/>
              <a:gd name="T58" fmla="*/ 84132 w 488"/>
              <a:gd name="T59" fmla="*/ 112350 h 311"/>
              <a:gd name="T60" fmla="*/ 84132 w 488"/>
              <a:gd name="T61" fmla="*/ 112350 h 311"/>
              <a:gd name="T62" fmla="*/ 79077 w 488"/>
              <a:gd name="T63" fmla="*/ 112350 h 311"/>
              <a:gd name="T64" fmla="*/ 79077 w 488"/>
              <a:gd name="T65" fmla="*/ 112350 h 311"/>
              <a:gd name="T66" fmla="*/ 43330 w 488"/>
              <a:gd name="T67" fmla="*/ 86980 h 311"/>
              <a:gd name="T68" fmla="*/ 10110 w 488"/>
              <a:gd name="T69" fmla="*/ 86980 h 311"/>
              <a:gd name="T70" fmla="*/ 0 w 488"/>
              <a:gd name="T71" fmla="*/ 76470 h 311"/>
              <a:gd name="T72" fmla="*/ 0 w 488"/>
              <a:gd name="T73" fmla="*/ 40953 h 311"/>
              <a:gd name="T74" fmla="*/ 10110 w 488"/>
              <a:gd name="T75" fmla="*/ 30806 h 311"/>
              <a:gd name="T76" fmla="*/ 10110 w 488"/>
              <a:gd name="T77" fmla="*/ 30806 h 311"/>
              <a:gd name="T78" fmla="*/ 43330 w 488"/>
              <a:gd name="T79" fmla="*/ 30806 h 311"/>
              <a:gd name="T80" fmla="*/ 79077 w 488"/>
              <a:gd name="T81" fmla="*/ 2899 h 311"/>
              <a:gd name="T82" fmla="*/ 79077 w 488"/>
              <a:gd name="T83" fmla="*/ 2899 h 311"/>
              <a:gd name="T84" fmla="*/ 84132 w 488"/>
              <a:gd name="T85" fmla="*/ 0 h 311"/>
              <a:gd name="T86" fmla="*/ 94242 w 488"/>
              <a:gd name="T87" fmla="*/ 10510 h 311"/>
              <a:gd name="T88" fmla="*/ 94242 w 488"/>
              <a:gd name="T89" fmla="*/ 40953 h 311"/>
              <a:gd name="T90" fmla="*/ 94242 w 488"/>
              <a:gd name="T91" fmla="*/ 66322 h 311"/>
              <a:gd name="T92" fmla="*/ 94242 w 488"/>
              <a:gd name="T93" fmla="*/ 76470 h 311"/>
              <a:gd name="T94" fmla="*/ 94242 w 488"/>
              <a:gd name="T95" fmla="*/ 86980 h 311"/>
              <a:gd name="T96" fmla="*/ 94242 w 488"/>
              <a:gd name="T97" fmla="*/ 102202 h 311"/>
              <a:gd name="T98" fmla="*/ 84132 w 488"/>
              <a:gd name="T99" fmla="*/ 112350 h 3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88" h="311">
                <a:moveTo>
                  <a:pt x="480" y="128"/>
                </a:moveTo>
                <a:lnTo>
                  <a:pt x="480" y="128"/>
                </a:lnTo>
                <a:cubicBezTo>
                  <a:pt x="445" y="163"/>
                  <a:pt x="445" y="163"/>
                  <a:pt x="445" y="163"/>
                </a:cubicBezTo>
                <a:cubicBezTo>
                  <a:pt x="480" y="197"/>
                  <a:pt x="480" y="197"/>
                  <a:pt x="480" y="197"/>
                </a:cubicBezTo>
                <a:cubicBezTo>
                  <a:pt x="487" y="204"/>
                  <a:pt x="487" y="211"/>
                  <a:pt x="487" y="218"/>
                </a:cubicBezTo>
                <a:cubicBezTo>
                  <a:pt x="487" y="233"/>
                  <a:pt x="480" y="247"/>
                  <a:pt x="459" y="247"/>
                </a:cubicBezTo>
                <a:cubicBezTo>
                  <a:pt x="452" y="247"/>
                  <a:pt x="445" y="247"/>
                  <a:pt x="445" y="240"/>
                </a:cubicBezTo>
                <a:cubicBezTo>
                  <a:pt x="403" y="204"/>
                  <a:pt x="403" y="204"/>
                  <a:pt x="403" y="204"/>
                </a:cubicBezTo>
                <a:cubicBezTo>
                  <a:pt x="367" y="240"/>
                  <a:pt x="367" y="240"/>
                  <a:pt x="367" y="240"/>
                </a:cubicBezTo>
                <a:cubicBezTo>
                  <a:pt x="360" y="247"/>
                  <a:pt x="353" y="247"/>
                  <a:pt x="346" y="247"/>
                </a:cubicBezTo>
                <a:cubicBezTo>
                  <a:pt x="332" y="247"/>
                  <a:pt x="318" y="233"/>
                  <a:pt x="318" y="218"/>
                </a:cubicBezTo>
                <a:cubicBezTo>
                  <a:pt x="318" y="211"/>
                  <a:pt x="325" y="204"/>
                  <a:pt x="332" y="197"/>
                </a:cubicBezTo>
                <a:cubicBezTo>
                  <a:pt x="367" y="163"/>
                  <a:pt x="367" y="163"/>
                  <a:pt x="367" y="163"/>
                </a:cubicBezTo>
                <a:cubicBezTo>
                  <a:pt x="332" y="128"/>
                  <a:pt x="332" y="128"/>
                  <a:pt x="332" y="128"/>
                </a:cubicBezTo>
                <a:cubicBezTo>
                  <a:pt x="325" y="121"/>
                  <a:pt x="318" y="113"/>
                  <a:pt x="318" y="106"/>
                </a:cubicBezTo>
                <a:cubicBezTo>
                  <a:pt x="318" y="92"/>
                  <a:pt x="332" y="78"/>
                  <a:pt x="346" y="78"/>
                </a:cubicBezTo>
                <a:cubicBezTo>
                  <a:pt x="353" y="78"/>
                  <a:pt x="360" y="78"/>
                  <a:pt x="367" y="85"/>
                </a:cubicBezTo>
                <a:cubicBezTo>
                  <a:pt x="403" y="121"/>
                  <a:pt x="403" y="121"/>
                  <a:pt x="403" y="121"/>
                </a:cubicBezTo>
                <a:cubicBezTo>
                  <a:pt x="445" y="85"/>
                  <a:pt x="445" y="85"/>
                  <a:pt x="445" y="85"/>
                </a:cubicBezTo>
                <a:cubicBezTo>
                  <a:pt x="445" y="78"/>
                  <a:pt x="452" y="78"/>
                  <a:pt x="459" y="78"/>
                </a:cubicBezTo>
                <a:cubicBezTo>
                  <a:pt x="480" y="78"/>
                  <a:pt x="487" y="92"/>
                  <a:pt x="487" y="106"/>
                </a:cubicBezTo>
                <a:cubicBezTo>
                  <a:pt x="487" y="113"/>
                  <a:pt x="487" y="121"/>
                  <a:pt x="480" y="128"/>
                </a:cubicBezTo>
                <a:close/>
                <a:moveTo>
                  <a:pt x="233" y="310"/>
                </a:moveTo>
                <a:lnTo>
                  <a:pt x="233" y="310"/>
                </a:lnTo>
                <a:cubicBezTo>
                  <a:pt x="226" y="310"/>
                  <a:pt x="226" y="310"/>
                  <a:pt x="219" y="310"/>
                </a:cubicBezTo>
                <a:cubicBezTo>
                  <a:pt x="120" y="240"/>
                  <a:pt x="120" y="240"/>
                  <a:pt x="120" y="240"/>
                </a:cubicBezTo>
                <a:cubicBezTo>
                  <a:pt x="28" y="240"/>
                  <a:pt x="28" y="240"/>
                  <a:pt x="28" y="240"/>
                </a:cubicBezTo>
                <a:cubicBezTo>
                  <a:pt x="14" y="240"/>
                  <a:pt x="0" y="225"/>
                  <a:pt x="0" y="211"/>
                </a:cubicBezTo>
                <a:cubicBezTo>
                  <a:pt x="0" y="113"/>
                  <a:pt x="0" y="113"/>
                  <a:pt x="0" y="113"/>
                </a:cubicBezTo>
                <a:cubicBezTo>
                  <a:pt x="0" y="99"/>
                  <a:pt x="14" y="85"/>
                  <a:pt x="28" y="85"/>
                </a:cubicBezTo>
                <a:cubicBezTo>
                  <a:pt x="120" y="85"/>
                  <a:pt x="120" y="85"/>
                  <a:pt x="120" y="85"/>
                </a:cubicBezTo>
                <a:cubicBezTo>
                  <a:pt x="219" y="8"/>
                  <a:pt x="219" y="8"/>
                  <a:pt x="219" y="8"/>
                </a:cubicBezTo>
                <a:cubicBezTo>
                  <a:pt x="226" y="8"/>
                  <a:pt x="226" y="0"/>
                  <a:pt x="233" y="0"/>
                </a:cubicBezTo>
                <a:cubicBezTo>
                  <a:pt x="254" y="0"/>
                  <a:pt x="261" y="15"/>
                  <a:pt x="261" y="29"/>
                </a:cubicBezTo>
                <a:cubicBezTo>
                  <a:pt x="261" y="113"/>
                  <a:pt x="261" y="113"/>
                  <a:pt x="261" y="113"/>
                </a:cubicBezTo>
                <a:cubicBezTo>
                  <a:pt x="261" y="183"/>
                  <a:pt x="261" y="183"/>
                  <a:pt x="261" y="183"/>
                </a:cubicBezTo>
                <a:cubicBezTo>
                  <a:pt x="261" y="211"/>
                  <a:pt x="261" y="211"/>
                  <a:pt x="261" y="211"/>
                </a:cubicBezTo>
                <a:cubicBezTo>
                  <a:pt x="261" y="240"/>
                  <a:pt x="261" y="240"/>
                  <a:pt x="261" y="240"/>
                </a:cubicBezTo>
                <a:cubicBezTo>
                  <a:pt x="261" y="282"/>
                  <a:pt x="261" y="282"/>
                  <a:pt x="261" y="282"/>
                </a:cubicBezTo>
                <a:cubicBezTo>
                  <a:pt x="261" y="303"/>
                  <a:pt x="254" y="310"/>
                  <a:pt x="233" y="310"/>
                </a:cubicBezTo>
                <a:close/>
              </a:path>
            </a:pathLst>
          </a:custGeom>
          <a:solidFill>
            <a:schemeClr val="tx1"/>
          </a:solidFill>
          <a:ln>
            <a:noFill/>
          </a:ln>
          <a:effectLst/>
        </p:spPr>
        <p:txBody>
          <a:bodyPr wrap="none" anchor="ctr"/>
          <a:lstStyle/>
          <a:p>
            <a:endParaRPr lang="en-US"/>
          </a:p>
        </p:txBody>
      </p:sp>
      <p:sp>
        <p:nvSpPr>
          <p:cNvPr id="79" name="Freeform 154"/>
          <p:cNvSpPr>
            <a:spLocks noChangeArrowheads="1"/>
          </p:cNvSpPr>
          <p:nvPr/>
        </p:nvSpPr>
        <p:spPr bwMode="auto">
          <a:xfrm>
            <a:off x="3648657" y="1561379"/>
            <a:ext cx="273852" cy="175166"/>
          </a:xfrm>
          <a:custGeom>
            <a:avLst/>
            <a:gdLst>
              <a:gd name="T0" fmla="*/ 165735 w 488"/>
              <a:gd name="T1" fmla="*/ 68859 h 311"/>
              <a:gd name="T2" fmla="*/ 165735 w 488"/>
              <a:gd name="T3" fmla="*/ 68859 h 311"/>
              <a:gd name="T4" fmla="*/ 124933 w 488"/>
              <a:gd name="T5" fmla="*/ 68859 h 311"/>
              <a:gd name="T6" fmla="*/ 114823 w 488"/>
              <a:gd name="T7" fmla="*/ 59074 h 311"/>
              <a:gd name="T8" fmla="*/ 124933 w 488"/>
              <a:gd name="T9" fmla="*/ 48926 h 311"/>
              <a:gd name="T10" fmla="*/ 165735 w 488"/>
              <a:gd name="T11" fmla="*/ 48926 h 311"/>
              <a:gd name="T12" fmla="*/ 175845 w 488"/>
              <a:gd name="T13" fmla="*/ 59074 h 311"/>
              <a:gd name="T14" fmla="*/ 165735 w 488"/>
              <a:gd name="T15" fmla="*/ 68859 h 311"/>
              <a:gd name="T16" fmla="*/ 84131 w 488"/>
              <a:gd name="T17" fmla="*/ 112350 h 311"/>
              <a:gd name="T18" fmla="*/ 84131 w 488"/>
              <a:gd name="T19" fmla="*/ 112350 h 311"/>
              <a:gd name="T20" fmla="*/ 79076 w 488"/>
              <a:gd name="T21" fmla="*/ 112350 h 311"/>
              <a:gd name="T22" fmla="*/ 79076 w 488"/>
              <a:gd name="T23" fmla="*/ 112350 h 311"/>
              <a:gd name="T24" fmla="*/ 43329 w 488"/>
              <a:gd name="T25" fmla="*/ 86980 h 311"/>
              <a:gd name="T26" fmla="*/ 10110 w 488"/>
              <a:gd name="T27" fmla="*/ 86980 h 311"/>
              <a:gd name="T28" fmla="*/ 0 w 488"/>
              <a:gd name="T29" fmla="*/ 76470 h 311"/>
              <a:gd name="T30" fmla="*/ 0 w 488"/>
              <a:gd name="T31" fmla="*/ 40953 h 311"/>
              <a:gd name="T32" fmla="*/ 10110 w 488"/>
              <a:gd name="T33" fmla="*/ 30806 h 311"/>
              <a:gd name="T34" fmla="*/ 10110 w 488"/>
              <a:gd name="T35" fmla="*/ 30806 h 311"/>
              <a:gd name="T36" fmla="*/ 43329 w 488"/>
              <a:gd name="T37" fmla="*/ 30806 h 311"/>
              <a:gd name="T38" fmla="*/ 76549 w 488"/>
              <a:gd name="T39" fmla="*/ 2899 h 311"/>
              <a:gd name="T40" fmla="*/ 76549 w 488"/>
              <a:gd name="T41" fmla="*/ 2899 h 311"/>
              <a:gd name="T42" fmla="*/ 84131 w 488"/>
              <a:gd name="T43" fmla="*/ 0 h 311"/>
              <a:gd name="T44" fmla="*/ 94241 w 488"/>
              <a:gd name="T45" fmla="*/ 10510 h 311"/>
              <a:gd name="T46" fmla="*/ 94241 w 488"/>
              <a:gd name="T47" fmla="*/ 40953 h 311"/>
              <a:gd name="T48" fmla="*/ 94241 w 488"/>
              <a:gd name="T49" fmla="*/ 66322 h 311"/>
              <a:gd name="T50" fmla="*/ 94241 w 488"/>
              <a:gd name="T51" fmla="*/ 76470 h 311"/>
              <a:gd name="T52" fmla="*/ 94241 w 488"/>
              <a:gd name="T53" fmla="*/ 86980 h 311"/>
              <a:gd name="T54" fmla="*/ 94241 w 488"/>
              <a:gd name="T55" fmla="*/ 102202 h 311"/>
              <a:gd name="T56" fmla="*/ 84131 w 488"/>
              <a:gd name="T57" fmla="*/ 112350 h 3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8" h="311">
                <a:moveTo>
                  <a:pt x="459" y="190"/>
                </a:moveTo>
                <a:lnTo>
                  <a:pt x="459" y="190"/>
                </a:lnTo>
                <a:cubicBezTo>
                  <a:pt x="346" y="190"/>
                  <a:pt x="346" y="190"/>
                  <a:pt x="346" y="190"/>
                </a:cubicBezTo>
                <a:cubicBezTo>
                  <a:pt x="332" y="190"/>
                  <a:pt x="318" y="176"/>
                  <a:pt x="318" y="163"/>
                </a:cubicBezTo>
                <a:cubicBezTo>
                  <a:pt x="318" y="149"/>
                  <a:pt x="332" y="135"/>
                  <a:pt x="346" y="135"/>
                </a:cubicBezTo>
                <a:cubicBezTo>
                  <a:pt x="459" y="135"/>
                  <a:pt x="459" y="135"/>
                  <a:pt x="459" y="135"/>
                </a:cubicBezTo>
                <a:cubicBezTo>
                  <a:pt x="473" y="135"/>
                  <a:pt x="487" y="149"/>
                  <a:pt x="487" y="163"/>
                </a:cubicBezTo>
                <a:cubicBezTo>
                  <a:pt x="487" y="176"/>
                  <a:pt x="473" y="190"/>
                  <a:pt x="459" y="190"/>
                </a:cubicBezTo>
                <a:close/>
                <a:moveTo>
                  <a:pt x="233" y="310"/>
                </a:moveTo>
                <a:lnTo>
                  <a:pt x="233" y="310"/>
                </a:lnTo>
                <a:cubicBezTo>
                  <a:pt x="226" y="310"/>
                  <a:pt x="219" y="310"/>
                  <a:pt x="219" y="310"/>
                </a:cubicBezTo>
                <a:cubicBezTo>
                  <a:pt x="120" y="240"/>
                  <a:pt x="120" y="240"/>
                  <a:pt x="120" y="240"/>
                </a:cubicBezTo>
                <a:cubicBezTo>
                  <a:pt x="28" y="240"/>
                  <a:pt x="28" y="240"/>
                  <a:pt x="28" y="240"/>
                </a:cubicBezTo>
                <a:cubicBezTo>
                  <a:pt x="7" y="240"/>
                  <a:pt x="0" y="225"/>
                  <a:pt x="0" y="211"/>
                </a:cubicBezTo>
                <a:cubicBezTo>
                  <a:pt x="0" y="113"/>
                  <a:pt x="0" y="113"/>
                  <a:pt x="0" y="113"/>
                </a:cubicBezTo>
                <a:cubicBezTo>
                  <a:pt x="0" y="99"/>
                  <a:pt x="7" y="85"/>
                  <a:pt x="28" y="85"/>
                </a:cubicBezTo>
                <a:cubicBezTo>
                  <a:pt x="120" y="85"/>
                  <a:pt x="120" y="85"/>
                  <a:pt x="120" y="85"/>
                </a:cubicBezTo>
                <a:cubicBezTo>
                  <a:pt x="212" y="8"/>
                  <a:pt x="212" y="8"/>
                  <a:pt x="212" y="8"/>
                </a:cubicBezTo>
                <a:cubicBezTo>
                  <a:pt x="219" y="8"/>
                  <a:pt x="226" y="0"/>
                  <a:pt x="233" y="0"/>
                </a:cubicBezTo>
                <a:cubicBezTo>
                  <a:pt x="247" y="0"/>
                  <a:pt x="261" y="15"/>
                  <a:pt x="261" y="29"/>
                </a:cubicBezTo>
                <a:cubicBezTo>
                  <a:pt x="261" y="113"/>
                  <a:pt x="261" y="113"/>
                  <a:pt x="261" y="113"/>
                </a:cubicBezTo>
                <a:cubicBezTo>
                  <a:pt x="261" y="183"/>
                  <a:pt x="261" y="183"/>
                  <a:pt x="261" y="183"/>
                </a:cubicBezTo>
                <a:cubicBezTo>
                  <a:pt x="261" y="211"/>
                  <a:pt x="261" y="211"/>
                  <a:pt x="261" y="211"/>
                </a:cubicBezTo>
                <a:cubicBezTo>
                  <a:pt x="261" y="240"/>
                  <a:pt x="261" y="240"/>
                  <a:pt x="261" y="240"/>
                </a:cubicBezTo>
                <a:cubicBezTo>
                  <a:pt x="261" y="282"/>
                  <a:pt x="261" y="282"/>
                  <a:pt x="261" y="282"/>
                </a:cubicBezTo>
                <a:cubicBezTo>
                  <a:pt x="261" y="303"/>
                  <a:pt x="247" y="310"/>
                  <a:pt x="233" y="310"/>
                </a:cubicBezTo>
                <a:close/>
              </a:path>
            </a:pathLst>
          </a:custGeom>
          <a:solidFill>
            <a:schemeClr val="tx1"/>
          </a:solidFill>
          <a:ln>
            <a:noFill/>
          </a:ln>
          <a:effectLst/>
        </p:spPr>
        <p:txBody>
          <a:bodyPr wrap="none" anchor="ctr"/>
          <a:lstStyle/>
          <a:p>
            <a:endParaRPr lang="en-US"/>
          </a:p>
        </p:txBody>
      </p:sp>
      <p:sp>
        <p:nvSpPr>
          <p:cNvPr id="80" name="Freeform 155"/>
          <p:cNvSpPr>
            <a:spLocks noChangeArrowheads="1"/>
          </p:cNvSpPr>
          <p:nvPr/>
        </p:nvSpPr>
        <p:spPr bwMode="auto">
          <a:xfrm>
            <a:off x="2495547" y="1636989"/>
            <a:ext cx="276320" cy="175166"/>
          </a:xfrm>
          <a:custGeom>
            <a:avLst/>
            <a:gdLst>
              <a:gd name="T0" fmla="*/ 167378 w 495"/>
              <a:gd name="T1" fmla="*/ 68859 h 311"/>
              <a:gd name="T2" fmla="*/ 167378 w 495"/>
              <a:gd name="T3" fmla="*/ 68859 h 311"/>
              <a:gd name="T4" fmla="*/ 157321 w 495"/>
              <a:gd name="T5" fmla="*/ 68859 h 311"/>
              <a:gd name="T6" fmla="*/ 157321 w 495"/>
              <a:gd name="T7" fmla="*/ 79007 h 311"/>
              <a:gd name="T8" fmla="*/ 147264 w 495"/>
              <a:gd name="T9" fmla="*/ 89517 h 311"/>
              <a:gd name="T10" fmla="*/ 136848 w 495"/>
              <a:gd name="T11" fmla="*/ 79007 h 311"/>
              <a:gd name="T12" fmla="*/ 136848 w 495"/>
              <a:gd name="T13" fmla="*/ 68859 h 311"/>
              <a:gd name="T14" fmla="*/ 126790 w 495"/>
              <a:gd name="T15" fmla="*/ 68859 h 311"/>
              <a:gd name="T16" fmla="*/ 116733 w 495"/>
              <a:gd name="T17" fmla="*/ 59074 h 311"/>
              <a:gd name="T18" fmla="*/ 126790 w 495"/>
              <a:gd name="T19" fmla="*/ 48926 h 311"/>
              <a:gd name="T20" fmla="*/ 136848 w 495"/>
              <a:gd name="T21" fmla="*/ 48926 h 311"/>
              <a:gd name="T22" fmla="*/ 136848 w 495"/>
              <a:gd name="T23" fmla="*/ 38416 h 311"/>
              <a:gd name="T24" fmla="*/ 147264 w 495"/>
              <a:gd name="T25" fmla="*/ 28269 h 311"/>
              <a:gd name="T26" fmla="*/ 157321 w 495"/>
              <a:gd name="T27" fmla="*/ 38416 h 311"/>
              <a:gd name="T28" fmla="*/ 157321 w 495"/>
              <a:gd name="T29" fmla="*/ 48926 h 311"/>
              <a:gd name="T30" fmla="*/ 167378 w 495"/>
              <a:gd name="T31" fmla="*/ 48926 h 311"/>
              <a:gd name="T32" fmla="*/ 177435 w 495"/>
              <a:gd name="T33" fmla="*/ 59074 h 311"/>
              <a:gd name="T34" fmla="*/ 167378 w 495"/>
              <a:gd name="T35" fmla="*/ 68859 h 311"/>
              <a:gd name="T36" fmla="*/ 86203 w 495"/>
              <a:gd name="T37" fmla="*/ 112350 h 311"/>
              <a:gd name="T38" fmla="*/ 86203 w 495"/>
              <a:gd name="T39" fmla="*/ 112350 h 311"/>
              <a:gd name="T40" fmla="*/ 78660 w 495"/>
              <a:gd name="T41" fmla="*/ 112350 h 311"/>
              <a:gd name="T42" fmla="*/ 78660 w 495"/>
              <a:gd name="T43" fmla="*/ 112350 h 311"/>
              <a:gd name="T44" fmla="*/ 45616 w 495"/>
              <a:gd name="T45" fmla="*/ 86980 h 311"/>
              <a:gd name="T46" fmla="*/ 10057 w 495"/>
              <a:gd name="T47" fmla="*/ 86980 h 311"/>
              <a:gd name="T48" fmla="*/ 0 w 495"/>
              <a:gd name="T49" fmla="*/ 76470 h 311"/>
              <a:gd name="T50" fmla="*/ 0 w 495"/>
              <a:gd name="T51" fmla="*/ 40953 h 311"/>
              <a:gd name="T52" fmla="*/ 10057 w 495"/>
              <a:gd name="T53" fmla="*/ 30806 h 311"/>
              <a:gd name="T54" fmla="*/ 10057 w 495"/>
              <a:gd name="T55" fmla="*/ 30806 h 311"/>
              <a:gd name="T56" fmla="*/ 45616 w 495"/>
              <a:gd name="T57" fmla="*/ 30806 h 311"/>
              <a:gd name="T58" fmla="*/ 78660 w 495"/>
              <a:gd name="T59" fmla="*/ 2899 h 311"/>
              <a:gd name="T60" fmla="*/ 78660 w 495"/>
              <a:gd name="T61" fmla="*/ 2899 h 311"/>
              <a:gd name="T62" fmla="*/ 86203 w 495"/>
              <a:gd name="T63" fmla="*/ 0 h 311"/>
              <a:gd name="T64" fmla="*/ 96260 w 495"/>
              <a:gd name="T65" fmla="*/ 10510 h 311"/>
              <a:gd name="T66" fmla="*/ 96260 w 495"/>
              <a:gd name="T67" fmla="*/ 40953 h 311"/>
              <a:gd name="T68" fmla="*/ 96260 w 495"/>
              <a:gd name="T69" fmla="*/ 66322 h 311"/>
              <a:gd name="T70" fmla="*/ 96260 w 495"/>
              <a:gd name="T71" fmla="*/ 76470 h 311"/>
              <a:gd name="T72" fmla="*/ 96260 w 495"/>
              <a:gd name="T73" fmla="*/ 86980 h 311"/>
              <a:gd name="T74" fmla="*/ 96260 w 495"/>
              <a:gd name="T75" fmla="*/ 102202 h 311"/>
              <a:gd name="T76" fmla="*/ 86203 w 495"/>
              <a:gd name="T77" fmla="*/ 112350 h 3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95" h="311">
                <a:moveTo>
                  <a:pt x="466" y="190"/>
                </a:moveTo>
                <a:lnTo>
                  <a:pt x="466" y="190"/>
                </a:lnTo>
                <a:cubicBezTo>
                  <a:pt x="438" y="190"/>
                  <a:pt x="438" y="190"/>
                  <a:pt x="438" y="190"/>
                </a:cubicBezTo>
                <a:cubicBezTo>
                  <a:pt x="438" y="218"/>
                  <a:pt x="438" y="218"/>
                  <a:pt x="438" y="218"/>
                </a:cubicBezTo>
                <a:cubicBezTo>
                  <a:pt x="438" y="233"/>
                  <a:pt x="424" y="247"/>
                  <a:pt x="410" y="247"/>
                </a:cubicBezTo>
                <a:cubicBezTo>
                  <a:pt x="388" y="247"/>
                  <a:pt x="381" y="233"/>
                  <a:pt x="381" y="218"/>
                </a:cubicBezTo>
                <a:cubicBezTo>
                  <a:pt x="381" y="190"/>
                  <a:pt x="381" y="190"/>
                  <a:pt x="381" y="190"/>
                </a:cubicBezTo>
                <a:cubicBezTo>
                  <a:pt x="353" y="190"/>
                  <a:pt x="353" y="190"/>
                  <a:pt x="353" y="190"/>
                </a:cubicBezTo>
                <a:cubicBezTo>
                  <a:pt x="332" y="190"/>
                  <a:pt x="325" y="176"/>
                  <a:pt x="325" y="163"/>
                </a:cubicBezTo>
                <a:cubicBezTo>
                  <a:pt x="325" y="149"/>
                  <a:pt x="332" y="135"/>
                  <a:pt x="353" y="135"/>
                </a:cubicBezTo>
                <a:cubicBezTo>
                  <a:pt x="381" y="135"/>
                  <a:pt x="381" y="135"/>
                  <a:pt x="381" y="135"/>
                </a:cubicBezTo>
                <a:cubicBezTo>
                  <a:pt x="381" y="106"/>
                  <a:pt x="381" y="106"/>
                  <a:pt x="381" y="106"/>
                </a:cubicBezTo>
                <a:cubicBezTo>
                  <a:pt x="381" y="92"/>
                  <a:pt x="388" y="78"/>
                  <a:pt x="410" y="78"/>
                </a:cubicBezTo>
                <a:cubicBezTo>
                  <a:pt x="424" y="78"/>
                  <a:pt x="438" y="92"/>
                  <a:pt x="438" y="106"/>
                </a:cubicBezTo>
                <a:cubicBezTo>
                  <a:pt x="438" y="135"/>
                  <a:pt x="438" y="135"/>
                  <a:pt x="438" y="135"/>
                </a:cubicBezTo>
                <a:cubicBezTo>
                  <a:pt x="466" y="135"/>
                  <a:pt x="466" y="135"/>
                  <a:pt x="466" y="135"/>
                </a:cubicBezTo>
                <a:cubicBezTo>
                  <a:pt x="480" y="135"/>
                  <a:pt x="494" y="149"/>
                  <a:pt x="494" y="163"/>
                </a:cubicBezTo>
                <a:cubicBezTo>
                  <a:pt x="494" y="176"/>
                  <a:pt x="480" y="190"/>
                  <a:pt x="466" y="190"/>
                </a:cubicBezTo>
                <a:close/>
                <a:moveTo>
                  <a:pt x="240" y="310"/>
                </a:moveTo>
                <a:lnTo>
                  <a:pt x="240" y="310"/>
                </a:lnTo>
                <a:cubicBezTo>
                  <a:pt x="233" y="310"/>
                  <a:pt x="226" y="310"/>
                  <a:pt x="219" y="310"/>
                </a:cubicBezTo>
                <a:cubicBezTo>
                  <a:pt x="127" y="240"/>
                  <a:pt x="127" y="240"/>
                  <a:pt x="127" y="240"/>
                </a:cubicBezTo>
                <a:cubicBezTo>
                  <a:pt x="28" y="240"/>
                  <a:pt x="28" y="240"/>
                  <a:pt x="28" y="240"/>
                </a:cubicBezTo>
                <a:cubicBezTo>
                  <a:pt x="14" y="240"/>
                  <a:pt x="0" y="225"/>
                  <a:pt x="0" y="211"/>
                </a:cubicBezTo>
                <a:cubicBezTo>
                  <a:pt x="0" y="113"/>
                  <a:pt x="0" y="113"/>
                  <a:pt x="0" y="113"/>
                </a:cubicBezTo>
                <a:cubicBezTo>
                  <a:pt x="0" y="99"/>
                  <a:pt x="14" y="85"/>
                  <a:pt x="28" y="85"/>
                </a:cubicBezTo>
                <a:cubicBezTo>
                  <a:pt x="127" y="85"/>
                  <a:pt x="127" y="85"/>
                  <a:pt x="127" y="85"/>
                </a:cubicBezTo>
                <a:cubicBezTo>
                  <a:pt x="219" y="8"/>
                  <a:pt x="219" y="8"/>
                  <a:pt x="219" y="8"/>
                </a:cubicBezTo>
                <a:cubicBezTo>
                  <a:pt x="226" y="8"/>
                  <a:pt x="233" y="0"/>
                  <a:pt x="240" y="0"/>
                </a:cubicBezTo>
                <a:cubicBezTo>
                  <a:pt x="254" y="0"/>
                  <a:pt x="268" y="15"/>
                  <a:pt x="268" y="29"/>
                </a:cubicBezTo>
                <a:cubicBezTo>
                  <a:pt x="268" y="113"/>
                  <a:pt x="268" y="113"/>
                  <a:pt x="268" y="113"/>
                </a:cubicBezTo>
                <a:cubicBezTo>
                  <a:pt x="268" y="183"/>
                  <a:pt x="268" y="183"/>
                  <a:pt x="268" y="183"/>
                </a:cubicBezTo>
                <a:cubicBezTo>
                  <a:pt x="268" y="211"/>
                  <a:pt x="268" y="211"/>
                  <a:pt x="268" y="211"/>
                </a:cubicBezTo>
                <a:cubicBezTo>
                  <a:pt x="268" y="240"/>
                  <a:pt x="268" y="240"/>
                  <a:pt x="268" y="240"/>
                </a:cubicBezTo>
                <a:cubicBezTo>
                  <a:pt x="268" y="282"/>
                  <a:pt x="268" y="282"/>
                  <a:pt x="268" y="282"/>
                </a:cubicBezTo>
                <a:cubicBezTo>
                  <a:pt x="268" y="303"/>
                  <a:pt x="254" y="310"/>
                  <a:pt x="240" y="310"/>
                </a:cubicBezTo>
                <a:close/>
              </a:path>
            </a:pathLst>
          </a:custGeom>
          <a:solidFill>
            <a:schemeClr val="tx1"/>
          </a:solidFill>
          <a:ln>
            <a:noFill/>
          </a:ln>
          <a:effectLst/>
        </p:spPr>
        <p:txBody>
          <a:bodyPr wrap="none" anchor="ctr"/>
          <a:lstStyle/>
          <a:p>
            <a:endParaRPr lang="en-US"/>
          </a:p>
        </p:txBody>
      </p:sp>
      <p:sp>
        <p:nvSpPr>
          <p:cNvPr id="81" name="Freeform 156"/>
          <p:cNvSpPr>
            <a:spLocks noChangeArrowheads="1"/>
          </p:cNvSpPr>
          <p:nvPr/>
        </p:nvSpPr>
        <p:spPr bwMode="auto">
          <a:xfrm>
            <a:off x="1372198" y="1573714"/>
            <a:ext cx="209707" cy="175166"/>
          </a:xfrm>
          <a:custGeom>
            <a:avLst/>
            <a:gdLst>
              <a:gd name="T0" fmla="*/ 132062 w 376"/>
              <a:gd name="T1" fmla="*/ 18121 h 311"/>
              <a:gd name="T2" fmla="*/ 132062 w 376"/>
              <a:gd name="T3" fmla="*/ 18121 h 311"/>
              <a:gd name="T4" fmla="*/ 7536 w 376"/>
              <a:gd name="T5" fmla="*/ 104739 h 311"/>
              <a:gd name="T6" fmla="*/ 5024 w 376"/>
              <a:gd name="T7" fmla="*/ 104739 h 311"/>
              <a:gd name="T8" fmla="*/ 0 w 376"/>
              <a:gd name="T9" fmla="*/ 99665 h 311"/>
              <a:gd name="T10" fmla="*/ 0 w 376"/>
              <a:gd name="T11" fmla="*/ 97128 h 311"/>
              <a:gd name="T12" fmla="*/ 127038 w 376"/>
              <a:gd name="T13" fmla="*/ 10510 h 311"/>
              <a:gd name="T14" fmla="*/ 129550 w 376"/>
              <a:gd name="T15" fmla="*/ 10510 h 311"/>
              <a:gd name="T16" fmla="*/ 134574 w 376"/>
              <a:gd name="T17" fmla="*/ 15584 h 311"/>
              <a:gd name="T18" fmla="*/ 132062 w 376"/>
              <a:gd name="T19" fmla="*/ 18121 h 311"/>
              <a:gd name="T20" fmla="*/ 15431 w 376"/>
              <a:gd name="T21" fmla="*/ 40953 h 311"/>
              <a:gd name="T22" fmla="*/ 15431 w 376"/>
              <a:gd name="T23" fmla="*/ 40953 h 311"/>
              <a:gd name="T24" fmla="*/ 25479 w 376"/>
              <a:gd name="T25" fmla="*/ 30806 h 311"/>
              <a:gd name="T26" fmla="*/ 25479 w 376"/>
              <a:gd name="T27" fmla="*/ 30806 h 311"/>
              <a:gd name="T28" fmla="*/ 58495 w 376"/>
              <a:gd name="T29" fmla="*/ 30806 h 311"/>
              <a:gd name="T30" fmla="*/ 91510 w 376"/>
              <a:gd name="T31" fmla="*/ 2899 h 311"/>
              <a:gd name="T32" fmla="*/ 91510 w 376"/>
              <a:gd name="T33" fmla="*/ 2899 h 311"/>
              <a:gd name="T34" fmla="*/ 99047 w 376"/>
              <a:gd name="T35" fmla="*/ 0 h 311"/>
              <a:gd name="T36" fmla="*/ 109095 w 376"/>
              <a:gd name="T37" fmla="*/ 10510 h 311"/>
              <a:gd name="T38" fmla="*/ 15431 w 376"/>
              <a:gd name="T39" fmla="*/ 73933 h 311"/>
              <a:gd name="T40" fmla="*/ 15431 w 376"/>
              <a:gd name="T41" fmla="*/ 40953 h 311"/>
              <a:gd name="T42" fmla="*/ 109095 w 376"/>
              <a:gd name="T43" fmla="*/ 66322 h 311"/>
              <a:gd name="T44" fmla="*/ 109095 w 376"/>
              <a:gd name="T45" fmla="*/ 66322 h 311"/>
              <a:gd name="T46" fmla="*/ 109095 w 376"/>
              <a:gd name="T47" fmla="*/ 76470 h 311"/>
              <a:gd name="T48" fmla="*/ 109095 w 376"/>
              <a:gd name="T49" fmla="*/ 86980 h 311"/>
              <a:gd name="T50" fmla="*/ 109095 w 376"/>
              <a:gd name="T51" fmla="*/ 102202 h 311"/>
              <a:gd name="T52" fmla="*/ 99047 w 376"/>
              <a:gd name="T53" fmla="*/ 112350 h 311"/>
              <a:gd name="T54" fmla="*/ 94022 w 376"/>
              <a:gd name="T55" fmla="*/ 112350 h 311"/>
              <a:gd name="T56" fmla="*/ 94022 w 376"/>
              <a:gd name="T57" fmla="*/ 112350 h 311"/>
              <a:gd name="T58" fmla="*/ 58495 w 376"/>
              <a:gd name="T59" fmla="*/ 86980 h 311"/>
              <a:gd name="T60" fmla="*/ 50600 w 376"/>
              <a:gd name="T61" fmla="*/ 86980 h 311"/>
              <a:gd name="T62" fmla="*/ 109095 w 376"/>
              <a:gd name="T63" fmla="*/ 46390 h 311"/>
              <a:gd name="T64" fmla="*/ 109095 w 376"/>
              <a:gd name="T65" fmla="*/ 66322 h 3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6" h="311">
                <a:moveTo>
                  <a:pt x="368" y="50"/>
                </a:moveTo>
                <a:lnTo>
                  <a:pt x="368" y="50"/>
                </a:lnTo>
                <a:cubicBezTo>
                  <a:pt x="21" y="289"/>
                  <a:pt x="21" y="289"/>
                  <a:pt x="21" y="289"/>
                </a:cubicBezTo>
                <a:cubicBezTo>
                  <a:pt x="14" y="289"/>
                  <a:pt x="14" y="289"/>
                  <a:pt x="14" y="289"/>
                </a:cubicBezTo>
                <a:cubicBezTo>
                  <a:pt x="0" y="289"/>
                  <a:pt x="0" y="282"/>
                  <a:pt x="0" y="275"/>
                </a:cubicBezTo>
                <a:lnTo>
                  <a:pt x="0" y="268"/>
                </a:lnTo>
                <a:cubicBezTo>
                  <a:pt x="354" y="29"/>
                  <a:pt x="354" y="29"/>
                  <a:pt x="354" y="29"/>
                </a:cubicBezTo>
                <a:lnTo>
                  <a:pt x="361" y="29"/>
                </a:lnTo>
                <a:cubicBezTo>
                  <a:pt x="368" y="29"/>
                  <a:pt x="375" y="36"/>
                  <a:pt x="375" y="43"/>
                </a:cubicBezTo>
                <a:cubicBezTo>
                  <a:pt x="375" y="43"/>
                  <a:pt x="375" y="50"/>
                  <a:pt x="368" y="50"/>
                </a:cubicBezTo>
                <a:close/>
                <a:moveTo>
                  <a:pt x="43" y="113"/>
                </a:moveTo>
                <a:lnTo>
                  <a:pt x="43" y="113"/>
                </a:lnTo>
                <a:cubicBezTo>
                  <a:pt x="43" y="99"/>
                  <a:pt x="50" y="85"/>
                  <a:pt x="71" y="85"/>
                </a:cubicBezTo>
                <a:cubicBezTo>
                  <a:pt x="163" y="85"/>
                  <a:pt x="163" y="85"/>
                  <a:pt x="163" y="85"/>
                </a:cubicBezTo>
                <a:cubicBezTo>
                  <a:pt x="255" y="8"/>
                  <a:pt x="255" y="8"/>
                  <a:pt x="255" y="8"/>
                </a:cubicBezTo>
                <a:cubicBezTo>
                  <a:pt x="262" y="8"/>
                  <a:pt x="269" y="0"/>
                  <a:pt x="276" y="0"/>
                </a:cubicBezTo>
                <a:cubicBezTo>
                  <a:pt x="290" y="0"/>
                  <a:pt x="304" y="15"/>
                  <a:pt x="304" y="29"/>
                </a:cubicBezTo>
                <a:cubicBezTo>
                  <a:pt x="43" y="204"/>
                  <a:pt x="43" y="204"/>
                  <a:pt x="43" y="204"/>
                </a:cubicBezTo>
                <a:lnTo>
                  <a:pt x="43" y="113"/>
                </a:lnTo>
                <a:close/>
                <a:moveTo>
                  <a:pt x="304" y="183"/>
                </a:moveTo>
                <a:lnTo>
                  <a:pt x="304" y="183"/>
                </a:lnTo>
                <a:cubicBezTo>
                  <a:pt x="304" y="211"/>
                  <a:pt x="304" y="211"/>
                  <a:pt x="304" y="211"/>
                </a:cubicBezTo>
                <a:cubicBezTo>
                  <a:pt x="304" y="240"/>
                  <a:pt x="304" y="240"/>
                  <a:pt x="304" y="240"/>
                </a:cubicBezTo>
                <a:cubicBezTo>
                  <a:pt x="304" y="282"/>
                  <a:pt x="304" y="282"/>
                  <a:pt x="304" y="282"/>
                </a:cubicBezTo>
                <a:cubicBezTo>
                  <a:pt x="304" y="303"/>
                  <a:pt x="290" y="310"/>
                  <a:pt x="276" y="310"/>
                </a:cubicBezTo>
                <a:cubicBezTo>
                  <a:pt x="269" y="310"/>
                  <a:pt x="262" y="310"/>
                  <a:pt x="262" y="310"/>
                </a:cubicBezTo>
                <a:cubicBezTo>
                  <a:pt x="163" y="240"/>
                  <a:pt x="163" y="240"/>
                  <a:pt x="163" y="240"/>
                </a:cubicBezTo>
                <a:cubicBezTo>
                  <a:pt x="141" y="240"/>
                  <a:pt x="141" y="240"/>
                  <a:pt x="141" y="240"/>
                </a:cubicBezTo>
                <a:cubicBezTo>
                  <a:pt x="304" y="128"/>
                  <a:pt x="304" y="128"/>
                  <a:pt x="304" y="128"/>
                </a:cubicBezTo>
                <a:lnTo>
                  <a:pt x="304" y="183"/>
                </a:lnTo>
                <a:close/>
              </a:path>
            </a:pathLst>
          </a:custGeom>
          <a:solidFill>
            <a:schemeClr val="tx1"/>
          </a:solidFill>
          <a:ln>
            <a:noFill/>
          </a:ln>
          <a:effectLst/>
        </p:spPr>
        <p:txBody>
          <a:bodyPr wrap="none" anchor="ctr"/>
          <a:lstStyle/>
          <a:p>
            <a:endParaRPr lang="en-US"/>
          </a:p>
        </p:txBody>
      </p:sp>
      <p:sp>
        <p:nvSpPr>
          <p:cNvPr id="82" name="Freeform 160"/>
          <p:cNvSpPr>
            <a:spLocks noChangeArrowheads="1"/>
          </p:cNvSpPr>
          <p:nvPr/>
        </p:nvSpPr>
        <p:spPr bwMode="auto">
          <a:xfrm>
            <a:off x="10551011" y="928040"/>
            <a:ext cx="335530" cy="234379"/>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chemeClr val="tx1"/>
          </a:solidFill>
          <a:ln>
            <a:noFill/>
          </a:ln>
          <a:effectLst/>
        </p:spPr>
        <p:txBody>
          <a:bodyPr wrap="none" anchor="ctr"/>
          <a:lstStyle/>
          <a:p>
            <a:endParaRPr lang="en-US"/>
          </a:p>
        </p:txBody>
      </p:sp>
      <p:sp>
        <p:nvSpPr>
          <p:cNvPr id="83" name="Freeform 161"/>
          <p:cNvSpPr>
            <a:spLocks noChangeArrowheads="1"/>
          </p:cNvSpPr>
          <p:nvPr/>
        </p:nvSpPr>
        <p:spPr bwMode="auto">
          <a:xfrm>
            <a:off x="9391418" y="910098"/>
            <a:ext cx="340465" cy="296056"/>
          </a:xfrm>
          <a:custGeom>
            <a:avLst/>
            <a:gdLst>
              <a:gd name="T0" fmla="*/ 208618 w 608"/>
              <a:gd name="T1" fmla="*/ 190141 h 531"/>
              <a:gd name="T2" fmla="*/ 208618 w 608"/>
              <a:gd name="T3" fmla="*/ 190141 h 531"/>
              <a:gd name="T4" fmla="*/ 10089 w 608"/>
              <a:gd name="T5" fmla="*/ 190141 h 531"/>
              <a:gd name="T6" fmla="*/ 0 w 608"/>
              <a:gd name="T7" fmla="*/ 180096 h 531"/>
              <a:gd name="T8" fmla="*/ 0 w 608"/>
              <a:gd name="T9" fmla="*/ 10045 h 531"/>
              <a:gd name="T10" fmla="*/ 10089 w 608"/>
              <a:gd name="T11" fmla="*/ 0 h 531"/>
              <a:gd name="T12" fmla="*/ 208618 w 608"/>
              <a:gd name="T13" fmla="*/ 0 h 531"/>
              <a:gd name="T14" fmla="*/ 218707 w 608"/>
              <a:gd name="T15" fmla="*/ 10045 h 531"/>
              <a:gd name="T16" fmla="*/ 218707 w 608"/>
              <a:gd name="T17" fmla="*/ 180096 h 531"/>
              <a:gd name="T18" fmla="*/ 208618 w 608"/>
              <a:gd name="T19" fmla="*/ 190141 h 531"/>
              <a:gd name="T20" fmla="*/ 20177 w 608"/>
              <a:gd name="T21" fmla="*/ 10045 h 531"/>
              <a:gd name="T22" fmla="*/ 20177 w 608"/>
              <a:gd name="T23" fmla="*/ 10045 h 531"/>
              <a:gd name="T24" fmla="*/ 10089 w 608"/>
              <a:gd name="T25" fmla="*/ 20449 h 531"/>
              <a:gd name="T26" fmla="*/ 20177 w 608"/>
              <a:gd name="T27" fmla="*/ 30494 h 531"/>
              <a:gd name="T28" fmla="*/ 30266 w 608"/>
              <a:gd name="T29" fmla="*/ 20449 h 531"/>
              <a:gd name="T30" fmla="*/ 20177 w 608"/>
              <a:gd name="T31" fmla="*/ 10045 h 531"/>
              <a:gd name="T32" fmla="*/ 50803 w 608"/>
              <a:gd name="T33" fmla="*/ 10045 h 531"/>
              <a:gd name="T34" fmla="*/ 50803 w 608"/>
              <a:gd name="T35" fmla="*/ 10045 h 531"/>
              <a:gd name="T36" fmla="*/ 40715 w 608"/>
              <a:gd name="T37" fmla="*/ 20449 h 531"/>
              <a:gd name="T38" fmla="*/ 50803 w 608"/>
              <a:gd name="T39" fmla="*/ 30494 h 531"/>
              <a:gd name="T40" fmla="*/ 60892 w 608"/>
              <a:gd name="T41" fmla="*/ 20449 h 531"/>
              <a:gd name="T42" fmla="*/ 50803 w 608"/>
              <a:gd name="T43" fmla="*/ 10045 h 531"/>
              <a:gd name="T44" fmla="*/ 81430 w 608"/>
              <a:gd name="T45" fmla="*/ 10045 h 531"/>
              <a:gd name="T46" fmla="*/ 81430 w 608"/>
              <a:gd name="T47" fmla="*/ 10045 h 531"/>
              <a:gd name="T48" fmla="*/ 70981 w 608"/>
              <a:gd name="T49" fmla="*/ 20449 h 531"/>
              <a:gd name="T50" fmla="*/ 81430 w 608"/>
              <a:gd name="T51" fmla="*/ 30494 h 531"/>
              <a:gd name="T52" fmla="*/ 91518 w 608"/>
              <a:gd name="T53" fmla="*/ 20449 h 531"/>
              <a:gd name="T54" fmla="*/ 81430 w 608"/>
              <a:gd name="T55" fmla="*/ 10045 h 531"/>
              <a:gd name="T56" fmla="*/ 208618 w 608"/>
              <a:gd name="T57" fmla="*/ 40540 h 531"/>
              <a:gd name="T58" fmla="*/ 208618 w 608"/>
              <a:gd name="T59" fmla="*/ 40540 h 531"/>
              <a:gd name="T60" fmla="*/ 198529 w 608"/>
              <a:gd name="T61" fmla="*/ 40540 h 531"/>
              <a:gd name="T62" fmla="*/ 20177 w 608"/>
              <a:gd name="T63" fmla="*/ 40540 h 531"/>
              <a:gd name="T64" fmla="*/ 10089 w 608"/>
              <a:gd name="T65" fmla="*/ 40540 h 531"/>
              <a:gd name="T66" fmla="*/ 10089 w 608"/>
              <a:gd name="T67" fmla="*/ 180096 h 531"/>
              <a:gd name="T68" fmla="*/ 208618 w 608"/>
              <a:gd name="T69" fmla="*/ 180096 h 531"/>
              <a:gd name="T70" fmla="*/ 208618 w 608"/>
              <a:gd name="T71" fmla="*/ 40540 h 531"/>
              <a:gd name="T72" fmla="*/ 78907 w 608"/>
              <a:gd name="T73" fmla="*/ 81079 h 531"/>
              <a:gd name="T74" fmla="*/ 78907 w 608"/>
              <a:gd name="T75" fmla="*/ 81079 h 531"/>
              <a:gd name="T76" fmla="*/ 91518 w 608"/>
              <a:gd name="T77" fmla="*/ 81079 h 531"/>
              <a:gd name="T78" fmla="*/ 109534 w 608"/>
              <a:gd name="T79" fmla="*/ 99017 h 531"/>
              <a:gd name="T80" fmla="*/ 127189 w 608"/>
              <a:gd name="T81" fmla="*/ 81079 h 531"/>
              <a:gd name="T82" fmla="*/ 139799 w 608"/>
              <a:gd name="T83" fmla="*/ 81079 h 531"/>
              <a:gd name="T84" fmla="*/ 139799 w 608"/>
              <a:gd name="T85" fmla="*/ 96506 h 531"/>
              <a:gd name="T86" fmla="*/ 124666 w 608"/>
              <a:gd name="T87" fmla="*/ 111573 h 531"/>
              <a:gd name="T88" fmla="*/ 139799 w 608"/>
              <a:gd name="T89" fmla="*/ 129511 h 531"/>
              <a:gd name="T90" fmla="*/ 139799 w 608"/>
              <a:gd name="T91" fmla="*/ 144579 h 531"/>
              <a:gd name="T92" fmla="*/ 127189 w 608"/>
              <a:gd name="T93" fmla="*/ 144579 h 531"/>
              <a:gd name="T94" fmla="*/ 109534 w 608"/>
              <a:gd name="T95" fmla="*/ 127000 h 531"/>
              <a:gd name="T96" fmla="*/ 91518 w 608"/>
              <a:gd name="T97" fmla="*/ 144579 h 531"/>
              <a:gd name="T98" fmla="*/ 78907 w 608"/>
              <a:gd name="T99" fmla="*/ 144579 h 531"/>
              <a:gd name="T100" fmla="*/ 78907 w 608"/>
              <a:gd name="T101" fmla="*/ 129511 h 531"/>
              <a:gd name="T102" fmla="*/ 94040 w 608"/>
              <a:gd name="T103" fmla="*/ 111573 h 531"/>
              <a:gd name="T104" fmla="*/ 78907 w 608"/>
              <a:gd name="T105" fmla="*/ 96506 h 531"/>
              <a:gd name="T106" fmla="*/ 78907 w 608"/>
              <a:gd name="T107" fmla="*/ 81079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8" h="531">
                <a:moveTo>
                  <a:pt x="579" y="530"/>
                </a:moveTo>
                <a:lnTo>
                  <a:pt x="579" y="530"/>
                </a:lnTo>
                <a:cubicBezTo>
                  <a:pt x="28" y="530"/>
                  <a:pt x="28" y="530"/>
                  <a:pt x="28" y="530"/>
                </a:cubicBezTo>
                <a:cubicBezTo>
                  <a:pt x="14" y="530"/>
                  <a:pt x="0" y="516"/>
                  <a:pt x="0" y="502"/>
                </a:cubicBezTo>
                <a:cubicBezTo>
                  <a:pt x="0" y="28"/>
                  <a:pt x="0" y="28"/>
                  <a:pt x="0" y="28"/>
                </a:cubicBezTo>
                <a:cubicBezTo>
                  <a:pt x="0" y="14"/>
                  <a:pt x="14" y="0"/>
                  <a:pt x="28" y="0"/>
                </a:cubicBezTo>
                <a:cubicBezTo>
                  <a:pt x="579" y="0"/>
                  <a:pt x="579" y="0"/>
                  <a:pt x="579" y="0"/>
                </a:cubicBezTo>
                <a:cubicBezTo>
                  <a:pt x="593" y="0"/>
                  <a:pt x="607" y="14"/>
                  <a:pt x="607" y="28"/>
                </a:cubicBezTo>
                <a:cubicBezTo>
                  <a:pt x="607" y="502"/>
                  <a:pt x="607" y="502"/>
                  <a:pt x="607" y="502"/>
                </a:cubicBezTo>
                <a:cubicBezTo>
                  <a:pt x="607" y="516"/>
                  <a:pt x="593" y="530"/>
                  <a:pt x="579" y="530"/>
                </a:cubicBezTo>
                <a:close/>
                <a:moveTo>
                  <a:pt x="56" y="28"/>
                </a:moveTo>
                <a:lnTo>
                  <a:pt x="56" y="28"/>
                </a:lnTo>
                <a:cubicBezTo>
                  <a:pt x="42" y="28"/>
                  <a:pt x="28" y="43"/>
                  <a:pt x="28" y="57"/>
                </a:cubicBezTo>
                <a:cubicBezTo>
                  <a:pt x="28" y="78"/>
                  <a:pt x="42" y="85"/>
                  <a:pt x="56" y="85"/>
                </a:cubicBezTo>
                <a:cubicBezTo>
                  <a:pt x="77" y="85"/>
                  <a:pt x="84" y="78"/>
                  <a:pt x="84" y="57"/>
                </a:cubicBezTo>
                <a:cubicBezTo>
                  <a:pt x="84" y="43"/>
                  <a:pt x="77" y="28"/>
                  <a:pt x="56" y="28"/>
                </a:cubicBezTo>
                <a:close/>
                <a:moveTo>
                  <a:pt x="141" y="28"/>
                </a:moveTo>
                <a:lnTo>
                  <a:pt x="141" y="28"/>
                </a:lnTo>
                <a:cubicBezTo>
                  <a:pt x="127" y="28"/>
                  <a:pt x="113" y="43"/>
                  <a:pt x="113" y="57"/>
                </a:cubicBezTo>
                <a:cubicBezTo>
                  <a:pt x="113" y="78"/>
                  <a:pt x="127" y="85"/>
                  <a:pt x="141" y="85"/>
                </a:cubicBezTo>
                <a:cubicBezTo>
                  <a:pt x="162" y="85"/>
                  <a:pt x="169" y="78"/>
                  <a:pt x="169" y="57"/>
                </a:cubicBezTo>
                <a:cubicBezTo>
                  <a:pt x="169" y="43"/>
                  <a:pt x="162" y="28"/>
                  <a:pt x="141" y="28"/>
                </a:cubicBezTo>
                <a:close/>
                <a:moveTo>
                  <a:pt x="226" y="28"/>
                </a:moveTo>
                <a:lnTo>
                  <a:pt x="226" y="28"/>
                </a:lnTo>
                <a:cubicBezTo>
                  <a:pt x="212" y="28"/>
                  <a:pt x="197" y="43"/>
                  <a:pt x="197" y="57"/>
                </a:cubicBezTo>
                <a:cubicBezTo>
                  <a:pt x="197" y="78"/>
                  <a:pt x="212" y="85"/>
                  <a:pt x="226" y="85"/>
                </a:cubicBezTo>
                <a:cubicBezTo>
                  <a:pt x="247" y="85"/>
                  <a:pt x="254" y="78"/>
                  <a:pt x="254" y="57"/>
                </a:cubicBezTo>
                <a:cubicBezTo>
                  <a:pt x="254" y="43"/>
                  <a:pt x="247" y="28"/>
                  <a:pt x="226" y="28"/>
                </a:cubicBezTo>
                <a:close/>
                <a:moveTo>
                  <a:pt x="579" y="113"/>
                </a:moveTo>
                <a:lnTo>
                  <a:pt x="579" y="113"/>
                </a:lnTo>
                <a:cubicBezTo>
                  <a:pt x="551" y="113"/>
                  <a:pt x="551" y="113"/>
                  <a:pt x="551" y="113"/>
                </a:cubicBezTo>
                <a:cubicBezTo>
                  <a:pt x="56" y="113"/>
                  <a:pt x="56" y="113"/>
                  <a:pt x="56" y="113"/>
                </a:cubicBezTo>
                <a:cubicBezTo>
                  <a:pt x="28" y="113"/>
                  <a:pt x="28" y="113"/>
                  <a:pt x="28" y="113"/>
                </a:cubicBezTo>
                <a:cubicBezTo>
                  <a:pt x="28" y="502"/>
                  <a:pt x="28" y="502"/>
                  <a:pt x="28" y="502"/>
                </a:cubicBezTo>
                <a:cubicBezTo>
                  <a:pt x="579" y="502"/>
                  <a:pt x="579" y="502"/>
                  <a:pt x="579" y="502"/>
                </a:cubicBezTo>
                <a:lnTo>
                  <a:pt x="579" y="113"/>
                </a:lnTo>
                <a:close/>
                <a:moveTo>
                  <a:pt x="219" y="226"/>
                </a:moveTo>
                <a:lnTo>
                  <a:pt x="219" y="226"/>
                </a:lnTo>
                <a:cubicBezTo>
                  <a:pt x="226" y="219"/>
                  <a:pt x="247" y="219"/>
                  <a:pt x="254" y="226"/>
                </a:cubicBezTo>
                <a:cubicBezTo>
                  <a:pt x="304" y="276"/>
                  <a:pt x="304" y="276"/>
                  <a:pt x="304" y="276"/>
                </a:cubicBezTo>
                <a:cubicBezTo>
                  <a:pt x="353" y="226"/>
                  <a:pt x="353" y="226"/>
                  <a:pt x="353" y="226"/>
                </a:cubicBezTo>
                <a:cubicBezTo>
                  <a:pt x="360" y="219"/>
                  <a:pt x="381" y="219"/>
                  <a:pt x="388" y="226"/>
                </a:cubicBezTo>
                <a:cubicBezTo>
                  <a:pt x="403" y="241"/>
                  <a:pt x="403" y="255"/>
                  <a:pt x="388" y="269"/>
                </a:cubicBezTo>
                <a:cubicBezTo>
                  <a:pt x="346" y="311"/>
                  <a:pt x="346" y="311"/>
                  <a:pt x="346" y="311"/>
                </a:cubicBezTo>
                <a:cubicBezTo>
                  <a:pt x="388" y="361"/>
                  <a:pt x="388" y="361"/>
                  <a:pt x="388" y="361"/>
                </a:cubicBezTo>
                <a:cubicBezTo>
                  <a:pt x="403" y="368"/>
                  <a:pt x="403" y="389"/>
                  <a:pt x="388" y="403"/>
                </a:cubicBezTo>
                <a:cubicBezTo>
                  <a:pt x="381" y="410"/>
                  <a:pt x="360" y="410"/>
                  <a:pt x="353" y="403"/>
                </a:cubicBezTo>
                <a:cubicBezTo>
                  <a:pt x="304" y="354"/>
                  <a:pt x="304" y="354"/>
                  <a:pt x="304" y="354"/>
                </a:cubicBezTo>
                <a:cubicBezTo>
                  <a:pt x="254" y="403"/>
                  <a:pt x="254" y="403"/>
                  <a:pt x="254" y="403"/>
                </a:cubicBezTo>
                <a:cubicBezTo>
                  <a:pt x="247" y="410"/>
                  <a:pt x="226" y="410"/>
                  <a:pt x="219" y="403"/>
                </a:cubicBezTo>
                <a:cubicBezTo>
                  <a:pt x="205" y="389"/>
                  <a:pt x="205" y="368"/>
                  <a:pt x="219" y="361"/>
                </a:cubicBezTo>
                <a:cubicBezTo>
                  <a:pt x="261" y="311"/>
                  <a:pt x="261" y="311"/>
                  <a:pt x="261" y="311"/>
                </a:cubicBezTo>
                <a:cubicBezTo>
                  <a:pt x="219" y="269"/>
                  <a:pt x="219" y="269"/>
                  <a:pt x="219" y="269"/>
                </a:cubicBezTo>
                <a:cubicBezTo>
                  <a:pt x="205" y="255"/>
                  <a:pt x="205" y="241"/>
                  <a:pt x="219" y="226"/>
                </a:cubicBezTo>
                <a:close/>
              </a:path>
            </a:pathLst>
          </a:custGeom>
          <a:solidFill>
            <a:schemeClr val="tx1"/>
          </a:solidFill>
          <a:ln>
            <a:noFill/>
          </a:ln>
          <a:effectLst/>
        </p:spPr>
        <p:txBody>
          <a:bodyPr wrap="none" anchor="ctr"/>
          <a:lstStyle/>
          <a:p>
            <a:endParaRPr lang="en-US"/>
          </a:p>
        </p:txBody>
      </p:sp>
      <p:sp>
        <p:nvSpPr>
          <p:cNvPr id="84" name="Freeform 162"/>
          <p:cNvSpPr>
            <a:spLocks noChangeArrowheads="1"/>
          </p:cNvSpPr>
          <p:nvPr/>
        </p:nvSpPr>
        <p:spPr bwMode="auto">
          <a:xfrm>
            <a:off x="8239259" y="944595"/>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8669 w 601"/>
              <a:gd name="T73" fmla="*/ 101528 h 531"/>
              <a:gd name="T74" fmla="*/ 78669 w 601"/>
              <a:gd name="T75" fmla="*/ 101528 h 531"/>
              <a:gd name="T76" fmla="*/ 83699 w 601"/>
              <a:gd name="T77" fmla="*/ 106551 h 531"/>
              <a:gd name="T78" fmla="*/ 83699 w 601"/>
              <a:gd name="T79" fmla="*/ 106551 h 531"/>
              <a:gd name="T80" fmla="*/ 98786 w 601"/>
              <a:gd name="T81" fmla="*/ 119107 h 531"/>
              <a:gd name="T82" fmla="*/ 131834 w 601"/>
              <a:gd name="T83" fmla="*/ 86460 h 531"/>
              <a:gd name="T84" fmla="*/ 131834 w 601"/>
              <a:gd name="T85" fmla="*/ 86460 h 531"/>
              <a:gd name="T86" fmla="*/ 139378 w 601"/>
              <a:gd name="T87" fmla="*/ 81079 h 531"/>
              <a:gd name="T88" fmla="*/ 149795 w 601"/>
              <a:gd name="T89" fmla="*/ 91483 h 531"/>
              <a:gd name="T90" fmla="*/ 144407 w 601"/>
              <a:gd name="T91" fmla="*/ 99017 h 531"/>
              <a:gd name="T92" fmla="*/ 144407 w 601"/>
              <a:gd name="T93" fmla="*/ 99017 h 531"/>
              <a:gd name="T94" fmla="*/ 103815 w 601"/>
              <a:gd name="T95" fmla="*/ 139556 h 531"/>
              <a:gd name="T96" fmla="*/ 103815 w 601"/>
              <a:gd name="T97" fmla="*/ 139556 h 531"/>
              <a:gd name="T98" fmla="*/ 98786 w 601"/>
              <a:gd name="T99" fmla="*/ 142068 h 531"/>
              <a:gd name="T100" fmla="*/ 91242 w 601"/>
              <a:gd name="T101" fmla="*/ 139556 h 531"/>
              <a:gd name="T102" fmla="*/ 91242 w 601"/>
              <a:gd name="T103" fmla="*/ 139556 h 531"/>
              <a:gd name="T104" fmla="*/ 70767 w 601"/>
              <a:gd name="T105" fmla="*/ 119107 h 531"/>
              <a:gd name="T106" fmla="*/ 70767 w 601"/>
              <a:gd name="T107" fmla="*/ 119107 h 531"/>
              <a:gd name="T108" fmla="*/ 68252 w 601"/>
              <a:gd name="T109" fmla="*/ 111573 h 531"/>
              <a:gd name="T110" fmla="*/ 78669 w 601"/>
              <a:gd name="T111" fmla="*/ 101528 h 5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3" y="0"/>
                  <a:pt x="600" y="14"/>
                  <a:pt x="600" y="28"/>
                </a:cubicBezTo>
                <a:cubicBezTo>
                  <a:pt x="600" y="502"/>
                  <a:pt x="600" y="502"/>
                  <a:pt x="600" y="502"/>
                </a:cubicBezTo>
                <a:cubicBezTo>
                  <a:pt x="600" y="516"/>
                  <a:pt x="593" y="530"/>
                  <a:pt x="572" y="530"/>
                </a:cubicBezTo>
                <a:close/>
                <a:moveTo>
                  <a:pt x="56" y="28"/>
                </a:moveTo>
                <a:lnTo>
                  <a:pt x="56" y="28"/>
                </a:lnTo>
                <a:cubicBezTo>
                  <a:pt x="42" y="28"/>
                  <a:pt x="28" y="43"/>
                  <a:pt x="28" y="57"/>
                </a:cubicBezTo>
                <a:cubicBezTo>
                  <a:pt x="28" y="78"/>
                  <a:pt x="42" y="85"/>
                  <a:pt x="56" y="85"/>
                </a:cubicBezTo>
                <a:cubicBezTo>
                  <a:pt x="70" y="85"/>
                  <a:pt x="84" y="78"/>
                  <a:pt x="84" y="57"/>
                </a:cubicBezTo>
                <a:cubicBezTo>
                  <a:pt x="84" y="43"/>
                  <a:pt x="70" y="28"/>
                  <a:pt x="56" y="28"/>
                </a:cubicBezTo>
                <a:close/>
                <a:moveTo>
                  <a:pt x="141" y="28"/>
                </a:moveTo>
                <a:lnTo>
                  <a:pt x="141" y="28"/>
                </a:lnTo>
                <a:cubicBezTo>
                  <a:pt x="127" y="28"/>
                  <a:pt x="113" y="43"/>
                  <a:pt x="113" y="57"/>
                </a:cubicBezTo>
                <a:cubicBezTo>
                  <a:pt x="113" y="78"/>
                  <a:pt x="127" y="85"/>
                  <a:pt x="141" y="85"/>
                </a:cubicBezTo>
                <a:cubicBezTo>
                  <a:pt x="155" y="85"/>
                  <a:pt x="169" y="78"/>
                  <a:pt x="169" y="57"/>
                </a:cubicBezTo>
                <a:cubicBezTo>
                  <a:pt x="169" y="43"/>
                  <a:pt x="155" y="28"/>
                  <a:pt x="141" y="28"/>
                </a:cubicBezTo>
                <a:close/>
                <a:moveTo>
                  <a:pt x="226" y="28"/>
                </a:moveTo>
                <a:lnTo>
                  <a:pt x="226" y="28"/>
                </a:lnTo>
                <a:cubicBezTo>
                  <a:pt x="212" y="28"/>
                  <a:pt x="197" y="43"/>
                  <a:pt x="197" y="57"/>
                </a:cubicBezTo>
                <a:cubicBezTo>
                  <a:pt x="197"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19" y="283"/>
                </a:moveTo>
                <a:lnTo>
                  <a:pt x="219" y="283"/>
                </a:lnTo>
                <a:cubicBezTo>
                  <a:pt x="226" y="283"/>
                  <a:pt x="233" y="290"/>
                  <a:pt x="233" y="297"/>
                </a:cubicBezTo>
                <a:cubicBezTo>
                  <a:pt x="275" y="332"/>
                  <a:pt x="275" y="332"/>
                  <a:pt x="275" y="332"/>
                </a:cubicBezTo>
                <a:cubicBezTo>
                  <a:pt x="367" y="241"/>
                  <a:pt x="367" y="241"/>
                  <a:pt x="367" y="241"/>
                </a:cubicBezTo>
                <a:cubicBezTo>
                  <a:pt x="374" y="234"/>
                  <a:pt x="381" y="226"/>
                  <a:pt x="388" y="226"/>
                </a:cubicBezTo>
                <a:cubicBezTo>
                  <a:pt x="402" y="226"/>
                  <a:pt x="417" y="241"/>
                  <a:pt x="417" y="255"/>
                </a:cubicBezTo>
                <a:cubicBezTo>
                  <a:pt x="417" y="262"/>
                  <a:pt x="410" y="269"/>
                  <a:pt x="402" y="276"/>
                </a:cubicBezTo>
                <a:cubicBezTo>
                  <a:pt x="289" y="389"/>
                  <a:pt x="289" y="389"/>
                  <a:pt x="289" y="389"/>
                </a:cubicBezTo>
                <a:cubicBezTo>
                  <a:pt x="289" y="396"/>
                  <a:pt x="282" y="396"/>
                  <a:pt x="275" y="396"/>
                </a:cubicBezTo>
                <a:cubicBezTo>
                  <a:pt x="268" y="396"/>
                  <a:pt x="261" y="396"/>
                  <a:pt x="254" y="389"/>
                </a:cubicBezTo>
                <a:cubicBezTo>
                  <a:pt x="197" y="332"/>
                  <a:pt x="197" y="332"/>
                  <a:pt x="197" y="332"/>
                </a:cubicBezTo>
                <a:cubicBezTo>
                  <a:pt x="190" y="325"/>
                  <a:pt x="190" y="318"/>
                  <a:pt x="190" y="311"/>
                </a:cubicBezTo>
                <a:cubicBezTo>
                  <a:pt x="190" y="297"/>
                  <a:pt x="197" y="283"/>
                  <a:pt x="219" y="283"/>
                </a:cubicBezTo>
                <a:close/>
              </a:path>
            </a:pathLst>
          </a:custGeom>
          <a:solidFill>
            <a:schemeClr val="tx1"/>
          </a:solidFill>
          <a:ln>
            <a:noFill/>
          </a:ln>
          <a:effectLst/>
        </p:spPr>
        <p:txBody>
          <a:bodyPr wrap="none" anchor="ctr"/>
          <a:lstStyle/>
          <a:p>
            <a:endParaRPr lang="en-US"/>
          </a:p>
        </p:txBody>
      </p:sp>
      <p:sp>
        <p:nvSpPr>
          <p:cNvPr id="85" name="Freeform 163"/>
          <p:cNvSpPr>
            <a:spLocks noChangeArrowheads="1"/>
          </p:cNvSpPr>
          <p:nvPr/>
        </p:nvSpPr>
        <p:spPr bwMode="auto">
          <a:xfrm>
            <a:off x="7087038" y="897720"/>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3281 w 601"/>
              <a:gd name="T73" fmla="*/ 101528 h 531"/>
              <a:gd name="T74" fmla="*/ 73281 w 601"/>
              <a:gd name="T75" fmla="*/ 101528 h 531"/>
              <a:gd name="T76" fmla="*/ 96271 w 601"/>
              <a:gd name="T77" fmla="*/ 101528 h 531"/>
              <a:gd name="T78" fmla="*/ 96271 w 601"/>
              <a:gd name="T79" fmla="*/ 101528 h 531"/>
              <a:gd name="T80" fmla="*/ 116747 w 601"/>
              <a:gd name="T81" fmla="*/ 101528 h 531"/>
              <a:gd name="T82" fmla="*/ 116747 w 601"/>
              <a:gd name="T83" fmla="*/ 101528 h 531"/>
              <a:gd name="T84" fmla="*/ 141892 w 601"/>
              <a:gd name="T85" fmla="*/ 101528 h 531"/>
              <a:gd name="T86" fmla="*/ 152310 w 601"/>
              <a:gd name="T87" fmla="*/ 111573 h 531"/>
              <a:gd name="T88" fmla="*/ 141892 w 601"/>
              <a:gd name="T89" fmla="*/ 121619 h 531"/>
              <a:gd name="T90" fmla="*/ 141892 w 601"/>
              <a:gd name="T91" fmla="*/ 121619 h 531"/>
              <a:gd name="T92" fmla="*/ 86213 w 601"/>
              <a:gd name="T93" fmla="*/ 121619 h 531"/>
              <a:gd name="T94" fmla="*/ 86213 w 601"/>
              <a:gd name="T95" fmla="*/ 121619 h 531"/>
              <a:gd name="T96" fmla="*/ 73281 w 601"/>
              <a:gd name="T97" fmla="*/ 121619 h 531"/>
              <a:gd name="T98" fmla="*/ 63223 w 601"/>
              <a:gd name="T99" fmla="*/ 111573 h 531"/>
              <a:gd name="T100" fmla="*/ 73281 w 601"/>
              <a:gd name="T101" fmla="*/ 101528 h 5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1" h="531">
                <a:moveTo>
                  <a:pt x="572" y="530"/>
                </a:moveTo>
                <a:lnTo>
                  <a:pt x="572" y="530"/>
                </a:lnTo>
                <a:cubicBezTo>
                  <a:pt x="28" y="530"/>
                  <a:pt x="28" y="530"/>
                  <a:pt x="28" y="530"/>
                </a:cubicBezTo>
                <a:cubicBezTo>
                  <a:pt x="7" y="530"/>
                  <a:pt x="0" y="516"/>
                  <a:pt x="0" y="502"/>
                </a:cubicBezTo>
                <a:cubicBezTo>
                  <a:pt x="0" y="28"/>
                  <a:pt x="0" y="28"/>
                  <a:pt x="0" y="28"/>
                </a:cubicBezTo>
                <a:cubicBezTo>
                  <a:pt x="0" y="14"/>
                  <a:pt x="7" y="0"/>
                  <a:pt x="28" y="0"/>
                </a:cubicBezTo>
                <a:cubicBezTo>
                  <a:pt x="572" y="0"/>
                  <a:pt x="572" y="0"/>
                  <a:pt x="572" y="0"/>
                </a:cubicBezTo>
                <a:cubicBezTo>
                  <a:pt x="586" y="0"/>
                  <a:pt x="600" y="14"/>
                  <a:pt x="600" y="28"/>
                </a:cubicBezTo>
                <a:cubicBezTo>
                  <a:pt x="600" y="502"/>
                  <a:pt x="600" y="502"/>
                  <a:pt x="600" y="502"/>
                </a:cubicBezTo>
                <a:cubicBezTo>
                  <a:pt x="600" y="516"/>
                  <a:pt x="586" y="530"/>
                  <a:pt x="572" y="530"/>
                </a:cubicBezTo>
                <a:close/>
                <a:moveTo>
                  <a:pt x="56" y="28"/>
                </a:moveTo>
                <a:lnTo>
                  <a:pt x="56" y="28"/>
                </a:lnTo>
                <a:cubicBezTo>
                  <a:pt x="35" y="28"/>
                  <a:pt x="28" y="43"/>
                  <a:pt x="28" y="57"/>
                </a:cubicBezTo>
                <a:cubicBezTo>
                  <a:pt x="28" y="78"/>
                  <a:pt x="35" y="85"/>
                  <a:pt x="56" y="85"/>
                </a:cubicBezTo>
                <a:cubicBezTo>
                  <a:pt x="70" y="85"/>
                  <a:pt x="84" y="78"/>
                  <a:pt x="84" y="57"/>
                </a:cubicBezTo>
                <a:cubicBezTo>
                  <a:pt x="84" y="43"/>
                  <a:pt x="70" y="28"/>
                  <a:pt x="56" y="28"/>
                </a:cubicBezTo>
                <a:close/>
                <a:moveTo>
                  <a:pt x="141" y="28"/>
                </a:moveTo>
                <a:lnTo>
                  <a:pt x="141" y="28"/>
                </a:lnTo>
                <a:cubicBezTo>
                  <a:pt x="120" y="28"/>
                  <a:pt x="113" y="43"/>
                  <a:pt x="113" y="57"/>
                </a:cubicBezTo>
                <a:cubicBezTo>
                  <a:pt x="113" y="78"/>
                  <a:pt x="120" y="85"/>
                  <a:pt x="141" y="85"/>
                </a:cubicBezTo>
                <a:cubicBezTo>
                  <a:pt x="155" y="85"/>
                  <a:pt x="169" y="78"/>
                  <a:pt x="169" y="57"/>
                </a:cubicBezTo>
                <a:cubicBezTo>
                  <a:pt x="169" y="43"/>
                  <a:pt x="155" y="28"/>
                  <a:pt x="141" y="28"/>
                </a:cubicBezTo>
                <a:close/>
                <a:moveTo>
                  <a:pt x="226" y="28"/>
                </a:moveTo>
                <a:lnTo>
                  <a:pt x="226" y="28"/>
                </a:lnTo>
                <a:cubicBezTo>
                  <a:pt x="204" y="28"/>
                  <a:pt x="197" y="43"/>
                  <a:pt x="197" y="57"/>
                </a:cubicBezTo>
                <a:cubicBezTo>
                  <a:pt x="197" y="78"/>
                  <a:pt x="204"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04" y="283"/>
                </a:moveTo>
                <a:lnTo>
                  <a:pt x="204" y="283"/>
                </a:lnTo>
                <a:cubicBezTo>
                  <a:pt x="268" y="283"/>
                  <a:pt x="268" y="283"/>
                  <a:pt x="268" y="283"/>
                </a:cubicBezTo>
                <a:cubicBezTo>
                  <a:pt x="325" y="283"/>
                  <a:pt x="325" y="283"/>
                  <a:pt x="325" y="283"/>
                </a:cubicBezTo>
                <a:cubicBezTo>
                  <a:pt x="395" y="283"/>
                  <a:pt x="395" y="283"/>
                  <a:pt x="395" y="283"/>
                </a:cubicBezTo>
                <a:cubicBezTo>
                  <a:pt x="409" y="283"/>
                  <a:pt x="424" y="297"/>
                  <a:pt x="424" y="311"/>
                </a:cubicBezTo>
                <a:cubicBezTo>
                  <a:pt x="424" y="332"/>
                  <a:pt x="409" y="339"/>
                  <a:pt x="395" y="339"/>
                </a:cubicBezTo>
                <a:cubicBezTo>
                  <a:pt x="240" y="339"/>
                  <a:pt x="240" y="339"/>
                  <a:pt x="240" y="339"/>
                </a:cubicBezTo>
                <a:cubicBezTo>
                  <a:pt x="204" y="339"/>
                  <a:pt x="204" y="339"/>
                  <a:pt x="204" y="339"/>
                </a:cubicBezTo>
                <a:cubicBezTo>
                  <a:pt x="190" y="339"/>
                  <a:pt x="176" y="332"/>
                  <a:pt x="176" y="311"/>
                </a:cubicBezTo>
                <a:cubicBezTo>
                  <a:pt x="176" y="297"/>
                  <a:pt x="190" y="283"/>
                  <a:pt x="204" y="283"/>
                </a:cubicBezTo>
                <a:close/>
              </a:path>
            </a:pathLst>
          </a:custGeom>
          <a:solidFill>
            <a:schemeClr val="tx1"/>
          </a:solidFill>
          <a:ln>
            <a:noFill/>
          </a:ln>
          <a:effectLst/>
        </p:spPr>
        <p:txBody>
          <a:bodyPr wrap="none" anchor="ctr"/>
          <a:lstStyle/>
          <a:p>
            <a:endParaRPr lang="en-US"/>
          </a:p>
        </p:txBody>
      </p:sp>
      <p:sp>
        <p:nvSpPr>
          <p:cNvPr id="86" name="Freeform 164"/>
          <p:cNvSpPr>
            <a:spLocks noChangeArrowheads="1"/>
          </p:cNvSpPr>
          <p:nvPr/>
        </p:nvSpPr>
        <p:spPr bwMode="auto">
          <a:xfrm>
            <a:off x="5927449" y="897720"/>
            <a:ext cx="340465" cy="296056"/>
          </a:xfrm>
          <a:custGeom>
            <a:avLst/>
            <a:gdLst>
              <a:gd name="T0" fmla="*/ 208635 w 609"/>
              <a:gd name="T1" fmla="*/ 190141 h 531"/>
              <a:gd name="T2" fmla="*/ 208635 w 609"/>
              <a:gd name="T3" fmla="*/ 190141 h 531"/>
              <a:gd name="T4" fmla="*/ 10432 w 609"/>
              <a:gd name="T5" fmla="*/ 190141 h 531"/>
              <a:gd name="T6" fmla="*/ 0 w 609"/>
              <a:gd name="T7" fmla="*/ 180096 h 531"/>
              <a:gd name="T8" fmla="*/ 0 w 609"/>
              <a:gd name="T9" fmla="*/ 10045 h 531"/>
              <a:gd name="T10" fmla="*/ 10432 w 609"/>
              <a:gd name="T11" fmla="*/ 0 h 531"/>
              <a:gd name="T12" fmla="*/ 208635 w 609"/>
              <a:gd name="T13" fmla="*/ 0 h 531"/>
              <a:gd name="T14" fmla="*/ 218707 w 609"/>
              <a:gd name="T15" fmla="*/ 10045 h 531"/>
              <a:gd name="T16" fmla="*/ 218707 w 609"/>
              <a:gd name="T17" fmla="*/ 180096 h 531"/>
              <a:gd name="T18" fmla="*/ 208635 w 609"/>
              <a:gd name="T19" fmla="*/ 190141 h 531"/>
              <a:gd name="T20" fmla="*/ 20504 w 609"/>
              <a:gd name="T21" fmla="*/ 10045 h 531"/>
              <a:gd name="T22" fmla="*/ 20504 w 609"/>
              <a:gd name="T23" fmla="*/ 10045 h 531"/>
              <a:gd name="T24" fmla="*/ 10432 w 609"/>
              <a:gd name="T25" fmla="*/ 20449 h 531"/>
              <a:gd name="T26" fmla="*/ 20504 w 609"/>
              <a:gd name="T27" fmla="*/ 30494 h 531"/>
              <a:gd name="T28" fmla="*/ 30576 w 609"/>
              <a:gd name="T29" fmla="*/ 20449 h 531"/>
              <a:gd name="T30" fmla="*/ 20504 w 609"/>
              <a:gd name="T31" fmla="*/ 10045 h 531"/>
              <a:gd name="T32" fmla="*/ 51080 w 609"/>
              <a:gd name="T33" fmla="*/ 10045 h 531"/>
              <a:gd name="T34" fmla="*/ 51080 w 609"/>
              <a:gd name="T35" fmla="*/ 10045 h 531"/>
              <a:gd name="T36" fmla="*/ 40648 w 609"/>
              <a:gd name="T37" fmla="*/ 20449 h 531"/>
              <a:gd name="T38" fmla="*/ 51080 w 609"/>
              <a:gd name="T39" fmla="*/ 30494 h 531"/>
              <a:gd name="T40" fmla="*/ 61152 w 609"/>
              <a:gd name="T41" fmla="*/ 20449 h 531"/>
              <a:gd name="T42" fmla="*/ 51080 w 609"/>
              <a:gd name="T43" fmla="*/ 10045 h 531"/>
              <a:gd name="T44" fmla="*/ 81296 w 609"/>
              <a:gd name="T45" fmla="*/ 10045 h 531"/>
              <a:gd name="T46" fmla="*/ 81296 w 609"/>
              <a:gd name="T47" fmla="*/ 10045 h 531"/>
              <a:gd name="T48" fmla="*/ 71224 w 609"/>
              <a:gd name="T49" fmla="*/ 20449 h 531"/>
              <a:gd name="T50" fmla="*/ 81296 w 609"/>
              <a:gd name="T51" fmla="*/ 30494 h 531"/>
              <a:gd name="T52" fmla="*/ 91728 w 609"/>
              <a:gd name="T53" fmla="*/ 20449 h 531"/>
              <a:gd name="T54" fmla="*/ 81296 w 609"/>
              <a:gd name="T55" fmla="*/ 10045 h 531"/>
              <a:gd name="T56" fmla="*/ 208635 w 609"/>
              <a:gd name="T57" fmla="*/ 40540 h 531"/>
              <a:gd name="T58" fmla="*/ 208635 w 609"/>
              <a:gd name="T59" fmla="*/ 40540 h 531"/>
              <a:gd name="T60" fmla="*/ 198563 w 609"/>
              <a:gd name="T61" fmla="*/ 40540 h 531"/>
              <a:gd name="T62" fmla="*/ 20504 w 609"/>
              <a:gd name="T63" fmla="*/ 40540 h 531"/>
              <a:gd name="T64" fmla="*/ 10432 w 609"/>
              <a:gd name="T65" fmla="*/ 40540 h 531"/>
              <a:gd name="T66" fmla="*/ 10432 w 609"/>
              <a:gd name="T67" fmla="*/ 180096 h 531"/>
              <a:gd name="T68" fmla="*/ 208635 w 609"/>
              <a:gd name="T69" fmla="*/ 180096 h 531"/>
              <a:gd name="T70" fmla="*/ 208635 w 609"/>
              <a:gd name="T71" fmla="*/ 40540 h 531"/>
              <a:gd name="T72" fmla="*/ 76260 w 609"/>
              <a:gd name="T73" fmla="*/ 101528 h 531"/>
              <a:gd name="T74" fmla="*/ 76260 w 609"/>
              <a:gd name="T75" fmla="*/ 101528 h 531"/>
              <a:gd name="T76" fmla="*/ 99282 w 609"/>
              <a:gd name="T77" fmla="*/ 101528 h 531"/>
              <a:gd name="T78" fmla="*/ 99282 w 609"/>
              <a:gd name="T79" fmla="*/ 78568 h 531"/>
              <a:gd name="T80" fmla="*/ 109354 w 609"/>
              <a:gd name="T81" fmla="*/ 68523 h 531"/>
              <a:gd name="T82" fmla="*/ 119785 w 609"/>
              <a:gd name="T83" fmla="*/ 78568 h 531"/>
              <a:gd name="T84" fmla="*/ 119785 w 609"/>
              <a:gd name="T85" fmla="*/ 101528 h 531"/>
              <a:gd name="T86" fmla="*/ 142448 w 609"/>
              <a:gd name="T87" fmla="*/ 101528 h 531"/>
              <a:gd name="T88" fmla="*/ 152520 w 609"/>
              <a:gd name="T89" fmla="*/ 111573 h 531"/>
              <a:gd name="T90" fmla="*/ 142448 w 609"/>
              <a:gd name="T91" fmla="*/ 121619 h 531"/>
              <a:gd name="T92" fmla="*/ 119785 w 609"/>
              <a:gd name="T93" fmla="*/ 121619 h 531"/>
              <a:gd name="T94" fmla="*/ 119785 w 609"/>
              <a:gd name="T95" fmla="*/ 147090 h 531"/>
              <a:gd name="T96" fmla="*/ 109354 w 609"/>
              <a:gd name="T97" fmla="*/ 157136 h 531"/>
              <a:gd name="T98" fmla="*/ 99282 w 609"/>
              <a:gd name="T99" fmla="*/ 147090 h 531"/>
              <a:gd name="T100" fmla="*/ 99282 w 609"/>
              <a:gd name="T101" fmla="*/ 121619 h 531"/>
              <a:gd name="T102" fmla="*/ 76260 w 609"/>
              <a:gd name="T103" fmla="*/ 121619 h 531"/>
              <a:gd name="T104" fmla="*/ 66188 w 609"/>
              <a:gd name="T105" fmla="*/ 111573 h 531"/>
              <a:gd name="T106" fmla="*/ 76260 w 609"/>
              <a:gd name="T107" fmla="*/ 101528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31">
                <a:moveTo>
                  <a:pt x="580" y="530"/>
                </a:moveTo>
                <a:lnTo>
                  <a:pt x="580" y="530"/>
                </a:lnTo>
                <a:cubicBezTo>
                  <a:pt x="29" y="530"/>
                  <a:pt x="29" y="530"/>
                  <a:pt x="29" y="530"/>
                </a:cubicBezTo>
                <a:cubicBezTo>
                  <a:pt x="15" y="530"/>
                  <a:pt x="0" y="516"/>
                  <a:pt x="0" y="502"/>
                </a:cubicBezTo>
                <a:cubicBezTo>
                  <a:pt x="0" y="28"/>
                  <a:pt x="0" y="28"/>
                  <a:pt x="0" y="28"/>
                </a:cubicBezTo>
                <a:cubicBezTo>
                  <a:pt x="0" y="14"/>
                  <a:pt x="15" y="0"/>
                  <a:pt x="29" y="0"/>
                </a:cubicBezTo>
                <a:cubicBezTo>
                  <a:pt x="580" y="0"/>
                  <a:pt x="580" y="0"/>
                  <a:pt x="580" y="0"/>
                </a:cubicBezTo>
                <a:cubicBezTo>
                  <a:pt x="594" y="0"/>
                  <a:pt x="608" y="14"/>
                  <a:pt x="608" y="28"/>
                </a:cubicBezTo>
                <a:cubicBezTo>
                  <a:pt x="608" y="502"/>
                  <a:pt x="608" y="502"/>
                  <a:pt x="608" y="502"/>
                </a:cubicBezTo>
                <a:cubicBezTo>
                  <a:pt x="608" y="516"/>
                  <a:pt x="594" y="530"/>
                  <a:pt x="580" y="530"/>
                </a:cubicBezTo>
                <a:close/>
                <a:moveTo>
                  <a:pt x="57" y="28"/>
                </a:moveTo>
                <a:lnTo>
                  <a:pt x="57" y="28"/>
                </a:lnTo>
                <a:cubicBezTo>
                  <a:pt x="43" y="28"/>
                  <a:pt x="29" y="43"/>
                  <a:pt x="29" y="57"/>
                </a:cubicBezTo>
                <a:cubicBezTo>
                  <a:pt x="29" y="78"/>
                  <a:pt x="43" y="85"/>
                  <a:pt x="57" y="85"/>
                </a:cubicBezTo>
                <a:cubicBezTo>
                  <a:pt x="78" y="85"/>
                  <a:pt x="85" y="78"/>
                  <a:pt x="85" y="57"/>
                </a:cubicBezTo>
                <a:cubicBezTo>
                  <a:pt x="85" y="43"/>
                  <a:pt x="78" y="28"/>
                  <a:pt x="57" y="28"/>
                </a:cubicBezTo>
                <a:close/>
                <a:moveTo>
                  <a:pt x="142" y="28"/>
                </a:moveTo>
                <a:lnTo>
                  <a:pt x="142" y="28"/>
                </a:lnTo>
                <a:cubicBezTo>
                  <a:pt x="128" y="28"/>
                  <a:pt x="113" y="43"/>
                  <a:pt x="113" y="57"/>
                </a:cubicBezTo>
                <a:cubicBezTo>
                  <a:pt x="113" y="78"/>
                  <a:pt x="128" y="85"/>
                  <a:pt x="142" y="85"/>
                </a:cubicBezTo>
                <a:cubicBezTo>
                  <a:pt x="163" y="85"/>
                  <a:pt x="170" y="78"/>
                  <a:pt x="170" y="57"/>
                </a:cubicBezTo>
                <a:cubicBezTo>
                  <a:pt x="170" y="43"/>
                  <a:pt x="163" y="28"/>
                  <a:pt x="142" y="28"/>
                </a:cubicBezTo>
                <a:close/>
                <a:moveTo>
                  <a:pt x="226" y="28"/>
                </a:moveTo>
                <a:lnTo>
                  <a:pt x="226" y="28"/>
                </a:lnTo>
                <a:cubicBezTo>
                  <a:pt x="212" y="28"/>
                  <a:pt x="198" y="43"/>
                  <a:pt x="198" y="57"/>
                </a:cubicBezTo>
                <a:cubicBezTo>
                  <a:pt x="198" y="78"/>
                  <a:pt x="212" y="85"/>
                  <a:pt x="226" y="85"/>
                </a:cubicBezTo>
                <a:cubicBezTo>
                  <a:pt x="248" y="85"/>
                  <a:pt x="255" y="78"/>
                  <a:pt x="255" y="57"/>
                </a:cubicBezTo>
                <a:cubicBezTo>
                  <a:pt x="255" y="43"/>
                  <a:pt x="248" y="28"/>
                  <a:pt x="226" y="28"/>
                </a:cubicBezTo>
                <a:close/>
                <a:moveTo>
                  <a:pt x="580" y="113"/>
                </a:moveTo>
                <a:lnTo>
                  <a:pt x="580" y="113"/>
                </a:lnTo>
                <a:cubicBezTo>
                  <a:pt x="552" y="113"/>
                  <a:pt x="552" y="113"/>
                  <a:pt x="552" y="113"/>
                </a:cubicBezTo>
                <a:cubicBezTo>
                  <a:pt x="57" y="113"/>
                  <a:pt x="57" y="113"/>
                  <a:pt x="57" y="113"/>
                </a:cubicBezTo>
                <a:cubicBezTo>
                  <a:pt x="29" y="113"/>
                  <a:pt x="29" y="113"/>
                  <a:pt x="29" y="113"/>
                </a:cubicBezTo>
                <a:cubicBezTo>
                  <a:pt x="29" y="502"/>
                  <a:pt x="29" y="502"/>
                  <a:pt x="29" y="502"/>
                </a:cubicBezTo>
                <a:cubicBezTo>
                  <a:pt x="580" y="502"/>
                  <a:pt x="580" y="502"/>
                  <a:pt x="580" y="502"/>
                </a:cubicBezTo>
                <a:lnTo>
                  <a:pt x="580" y="113"/>
                </a:lnTo>
                <a:close/>
                <a:moveTo>
                  <a:pt x="212" y="283"/>
                </a:moveTo>
                <a:lnTo>
                  <a:pt x="212" y="283"/>
                </a:lnTo>
                <a:cubicBezTo>
                  <a:pt x="276" y="283"/>
                  <a:pt x="276" y="283"/>
                  <a:pt x="276" y="283"/>
                </a:cubicBezTo>
                <a:cubicBezTo>
                  <a:pt x="276" y="219"/>
                  <a:pt x="276" y="219"/>
                  <a:pt x="276" y="219"/>
                </a:cubicBezTo>
                <a:cubicBezTo>
                  <a:pt x="276" y="205"/>
                  <a:pt x="290" y="191"/>
                  <a:pt x="304" y="191"/>
                </a:cubicBezTo>
                <a:cubicBezTo>
                  <a:pt x="318" y="191"/>
                  <a:pt x="333" y="205"/>
                  <a:pt x="333" y="219"/>
                </a:cubicBezTo>
                <a:cubicBezTo>
                  <a:pt x="333" y="283"/>
                  <a:pt x="333" y="283"/>
                  <a:pt x="333" y="283"/>
                </a:cubicBezTo>
                <a:cubicBezTo>
                  <a:pt x="396" y="283"/>
                  <a:pt x="396" y="283"/>
                  <a:pt x="396" y="283"/>
                </a:cubicBezTo>
                <a:cubicBezTo>
                  <a:pt x="417" y="283"/>
                  <a:pt x="424" y="297"/>
                  <a:pt x="424" y="311"/>
                </a:cubicBezTo>
                <a:cubicBezTo>
                  <a:pt x="424" y="332"/>
                  <a:pt x="417" y="339"/>
                  <a:pt x="396" y="339"/>
                </a:cubicBezTo>
                <a:cubicBezTo>
                  <a:pt x="333" y="339"/>
                  <a:pt x="333" y="339"/>
                  <a:pt x="333" y="339"/>
                </a:cubicBezTo>
                <a:cubicBezTo>
                  <a:pt x="333" y="410"/>
                  <a:pt x="333" y="410"/>
                  <a:pt x="333" y="410"/>
                </a:cubicBezTo>
                <a:cubicBezTo>
                  <a:pt x="333" y="424"/>
                  <a:pt x="318" y="438"/>
                  <a:pt x="304" y="438"/>
                </a:cubicBezTo>
                <a:cubicBezTo>
                  <a:pt x="290" y="438"/>
                  <a:pt x="276" y="424"/>
                  <a:pt x="276" y="410"/>
                </a:cubicBezTo>
                <a:cubicBezTo>
                  <a:pt x="276" y="339"/>
                  <a:pt x="276" y="339"/>
                  <a:pt x="276" y="339"/>
                </a:cubicBezTo>
                <a:cubicBezTo>
                  <a:pt x="212" y="339"/>
                  <a:pt x="212" y="339"/>
                  <a:pt x="212" y="339"/>
                </a:cubicBezTo>
                <a:cubicBezTo>
                  <a:pt x="191" y="339"/>
                  <a:pt x="184" y="332"/>
                  <a:pt x="184" y="311"/>
                </a:cubicBezTo>
                <a:cubicBezTo>
                  <a:pt x="184" y="297"/>
                  <a:pt x="191" y="283"/>
                  <a:pt x="212" y="283"/>
                </a:cubicBezTo>
                <a:close/>
              </a:path>
            </a:pathLst>
          </a:custGeom>
          <a:solidFill>
            <a:schemeClr val="tx1"/>
          </a:solidFill>
          <a:ln>
            <a:noFill/>
          </a:ln>
          <a:effectLst/>
        </p:spPr>
        <p:txBody>
          <a:bodyPr wrap="none" anchor="ctr"/>
          <a:lstStyle/>
          <a:p>
            <a:endParaRPr lang="en-US"/>
          </a:p>
        </p:txBody>
      </p:sp>
      <p:sp>
        <p:nvSpPr>
          <p:cNvPr id="87" name="Freeform 165"/>
          <p:cNvSpPr>
            <a:spLocks noChangeArrowheads="1"/>
          </p:cNvSpPr>
          <p:nvPr/>
        </p:nvSpPr>
        <p:spPr bwMode="auto">
          <a:xfrm>
            <a:off x="4769386" y="907504"/>
            <a:ext cx="337997" cy="296056"/>
          </a:xfrm>
          <a:custGeom>
            <a:avLst/>
            <a:gdLst>
              <a:gd name="T0" fmla="*/ 207002 w 602"/>
              <a:gd name="T1" fmla="*/ 190141 h 531"/>
              <a:gd name="T2" fmla="*/ 207002 w 602"/>
              <a:gd name="T3" fmla="*/ 190141 h 531"/>
              <a:gd name="T4" fmla="*/ 10477 w 602"/>
              <a:gd name="T5" fmla="*/ 190141 h 531"/>
              <a:gd name="T6" fmla="*/ 0 w 602"/>
              <a:gd name="T7" fmla="*/ 180096 h 531"/>
              <a:gd name="T8" fmla="*/ 0 w 602"/>
              <a:gd name="T9" fmla="*/ 10045 h 531"/>
              <a:gd name="T10" fmla="*/ 10477 w 602"/>
              <a:gd name="T11" fmla="*/ 0 h 531"/>
              <a:gd name="T12" fmla="*/ 207002 w 602"/>
              <a:gd name="T13" fmla="*/ 0 h 531"/>
              <a:gd name="T14" fmla="*/ 217118 w 602"/>
              <a:gd name="T15" fmla="*/ 10045 h 531"/>
              <a:gd name="T16" fmla="*/ 217118 w 602"/>
              <a:gd name="T17" fmla="*/ 180096 h 531"/>
              <a:gd name="T18" fmla="*/ 207002 w 602"/>
              <a:gd name="T19" fmla="*/ 190141 h 531"/>
              <a:gd name="T20" fmla="*/ 166180 w 602"/>
              <a:gd name="T21" fmla="*/ 180096 h 531"/>
              <a:gd name="T22" fmla="*/ 166180 w 602"/>
              <a:gd name="T23" fmla="*/ 180096 h 531"/>
              <a:gd name="T24" fmla="*/ 207002 w 602"/>
              <a:gd name="T25" fmla="*/ 180096 h 531"/>
              <a:gd name="T26" fmla="*/ 207002 w 602"/>
              <a:gd name="T27" fmla="*/ 91483 h 531"/>
              <a:gd name="T28" fmla="*/ 204474 w 602"/>
              <a:gd name="T29" fmla="*/ 91483 h 531"/>
              <a:gd name="T30" fmla="*/ 204474 w 602"/>
              <a:gd name="T31" fmla="*/ 91483 h 531"/>
              <a:gd name="T32" fmla="*/ 166180 w 602"/>
              <a:gd name="T33" fmla="*/ 91483 h 531"/>
              <a:gd name="T34" fmla="*/ 166180 w 602"/>
              <a:gd name="T35" fmla="*/ 180096 h 531"/>
              <a:gd name="T36" fmla="*/ 61414 w 602"/>
              <a:gd name="T37" fmla="*/ 180096 h 531"/>
              <a:gd name="T38" fmla="*/ 61414 w 602"/>
              <a:gd name="T39" fmla="*/ 180096 h 531"/>
              <a:gd name="T40" fmla="*/ 155703 w 602"/>
              <a:gd name="T41" fmla="*/ 180096 h 531"/>
              <a:gd name="T42" fmla="*/ 155703 w 602"/>
              <a:gd name="T43" fmla="*/ 91483 h 531"/>
              <a:gd name="T44" fmla="*/ 61414 w 602"/>
              <a:gd name="T45" fmla="*/ 91483 h 531"/>
              <a:gd name="T46" fmla="*/ 61414 w 602"/>
              <a:gd name="T47" fmla="*/ 180096 h 531"/>
              <a:gd name="T48" fmla="*/ 10477 w 602"/>
              <a:gd name="T49" fmla="*/ 180096 h 531"/>
              <a:gd name="T50" fmla="*/ 10477 w 602"/>
              <a:gd name="T51" fmla="*/ 180096 h 531"/>
              <a:gd name="T52" fmla="*/ 51299 w 602"/>
              <a:gd name="T53" fmla="*/ 180096 h 531"/>
              <a:gd name="T54" fmla="*/ 51299 w 602"/>
              <a:gd name="T55" fmla="*/ 91483 h 531"/>
              <a:gd name="T56" fmla="*/ 10477 w 602"/>
              <a:gd name="T57" fmla="*/ 91483 h 531"/>
              <a:gd name="T58" fmla="*/ 10477 w 602"/>
              <a:gd name="T59" fmla="*/ 180096 h 531"/>
              <a:gd name="T60" fmla="*/ 20592 w 602"/>
              <a:gd name="T61" fmla="*/ 10045 h 531"/>
              <a:gd name="T62" fmla="*/ 20592 w 602"/>
              <a:gd name="T63" fmla="*/ 10045 h 531"/>
              <a:gd name="T64" fmla="*/ 10477 w 602"/>
              <a:gd name="T65" fmla="*/ 20449 h 531"/>
              <a:gd name="T66" fmla="*/ 20592 w 602"/>
              <a:gd name="T67" fmla="*/ 30494 h 531"/>
              <a:gd name="T68" fmla="*/ 30707 w 602"/>
              <a:gd name="T69" fmla="*/ 20449 h 531"/>
              <a:gd name="T70" fmla="*/ 20592 w 602"/>
              <a:gd name="T71" fmla="*/ 10045 h 531"/>
              <a:gd name="T72" fmla="*/ 51299 w 602"/>
              <a:gd name="T73" fmla="*/ 10045 h 531"/>
              <a:gd name="T74" fmla="*/ 51299 w 602"/>
              <a:gd name="T75" fmla="*/ 10045 h 531"/>
              <a:gd name="T76" fmla="*/ 40822 w 602"/>
              <a:gd name="T77" fmla="*/ 20449 h 531"/>
              <a:gd name="T78" fmla="*/ 51299 w 602"/>
              <a:gd name="T79" fmla="*/ 30494 h 531"/>
              <a:gd name="T80" fmla="*/ 61414 w 602"/>
              <a:gd name="T81" fmla="*/ 20449 h 531"/>
              <a:gd name="T82" fmla="*/ 51299 w 602"/>
              <a:gd name="T83" fmla="*/ 10045 h 531"/>
              <a:gd name="T84" fmla="*/ 81645 w 602"/>
              <a:gd name="T85" fmla="*/ 10045 h 531"/>
              <a:gd name="T86" fmla="*/ 81645 w 602"/>
              <a:gd name="T87" fmla="*/ 10045 h 531"/>
              <a:gd name="T88" fmla="*/ 71530 w 602"/>
              <a:gd name="T89" fmla="*/ 20449 h 531"/>
              <a:gd name="T90" fmla="*/ 81645 w 602"/>
              <a:gd name="T91" fmla="*/ 30494 h 531"/>
              <a:gd name="T92" fmla="*/ 92122 w 602"/>
              <a:gd name="T93" fmla="*/ 20449 h 531"/>
              <a:gd name="T94" fmla="*/ 81645 w 602"/>
              <a:gd name="T95" fmla="*/ 10045 h 531"/>
              <a:gd name="T96" fmla="*/ 196526 w 602"/>
              <a:gd name="T97" fmla="*/ 40540 h 531"/>
              <a:gd name="T98" fmla="*/ 196526 w 602"/>
              <a:gd name="T99" fmla="*/ 40540 h 531"/>
              <a:gd name="T100" fmla="*/ 20592 w 602"/>
              <a:gd name="T101" fmla="*/ 40540 h 531"/>
              <a:gd name="T102" fmla="*/ 10477 w 602"/>
              <a:gd name="T103" fmla="*/ 40540 h 531"/>
              <a:gd name="T104" fmla="*/ 10477 w 602"/>
              <a:gd name="T105" fmla="*/ 81079 h 531"/>
              <a:gd name="T106" fmla="*/ 51299 w 602"/>
              <a:gd name="T107" fmla="*/ 81079 h 531"/>
              <a:gd name="T108" fmla="*/ 61414 w 602"/>
              <a:gd name="T109" fmla="*/ 81079 h 531"/>
              <a:gd name="T110" fmla="*/ 155703 w 602"/>
              <a:gd name="T111" fmla="*/ 81079 h 531"/>
              <a:gd name="T112" fmla="*/ 166180 w 602"/>
              <a:gd name="T113" fmla="*/ 81079 h 531"/>
              <a:gd name="T114" fmla="*/ 204474 w 602"/>
              <a:gd name="T115" fmla="*/ 81079 h 531"/>
              <a:gd name="T116" fmla="*/ 204474 w 602"/>
              <a:gd name="T117" fmla="*/ 81079 h 531"/>
              <a:gd name="T118" fmla="*/ 207002 w 602"/>
              <a:gd name="T119" fmla="*/ 81079 h 531"/>
              <a:gd name="T120" fmla="*/ 207002 w 602"/>
              <a:gd name="T121" fmla="*/ 40540 h 531"/>
              <a:gd name="T122" fmla="*/ 196526 w 602"/>
              <a:gd name="T123" fmla="*/ 40540 h 5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531">
                <a:moveTo>
                  <a:pt x="573" y="530"/>
                </a:moveTo>
                <a:lnTo>
                  <a:pt x="573" y="530"/>
                </a:lnTo>
                <a:cubicBezTo>
                  <a:pt x="29" y="530"/>
                  <a:pt x="29" y="530"/>
                  <a:pt x="29" y="530"/>
                </a:cubicBezTo>
                <a:cubicBezTo>
                  <a:pt x="15" y="530"/>
                  <a:pt x="0" y="516"/>
                  <a:pt x="0" y="502"/>
                </a:cubicBezTo>
                <a:cubicBezTo>
                  <a:pt x="0" y="28"/>
                  <a:pt x="0" y="28"/>
                  <a:pt x="0" y="28"/>
                </a:cubicBezTo>
                <a:cubicBezTo>
                  <a:pt x="0" y="14"/>
                  <a:pt x="15" y="0"/>
                  <a:pt x="29" y="0"/>
                </a:cubicBezTo>
                <a:cubicBezTo>
                  <a:pt x="573" y="0"/>
                  <a:pt x="573" y="0"/>
                  <a:pt x="573" y="0"/>
                </a:cubicBezTo>
                <a:cubicBezTo>
                  <a:pt x="594" y="0"/>
                  <a:pt x="601" y="14"/>
                  <a:pt x="601" y="28"/>
                </a:cubicBezTo>
                <a:cubicBezTo>
                  <a:pt x="601" y="502"/>
                  <a:pt x="601" y="502"/>
                  <a:pt x="601" y="502"/>
                </a:cubicBezTo>
                <a:cubicBezTo>
                  <a:pt x="601" y="516"/>
                  <a:pt x="594" y="530"/>
                  <a:pt x="573" y="530"/>
                </a:cubicBezTo>
                <a:close/>
                <a:moveTo>
                  <a:pt x="460" y="502"/>
                </a:moveTo>
                <a:lnTo>
                  <a:pt x="460" y="502"/>
                </a:lnTo>
                <a:cubicBezTo>
                  <a:pt x="573" y="502"/>
                  <a:pt x="573" y="502"/>
                  <a:pt x="573" y="502"/>
                </a:cubicBezTo>
                <a:cubicBezTo>
                  <a:pt x="573" y="255"/>
                  <a:pt x="573" y="255"/>
                  <a:pt x="573" y="255"/>
                </a:cubicBezTo>
                <a:cubicBezTo>
                  <a:pt x="566" y="255"/>
                  <a:pt x="566" y="255"/>
                  <a:pt x="566" y="255"/>
                </a:cubicBezTo>
                <a:cubicBezTo>
                  <a:pt x="460" y="255"/>
                  <a:pt x="460" y="255"/>
                  <a:pt x="460" y="255"/>
                </a:cubicBezTo>
                <a:lnTo>
                  <a:pt x="460" y="502"/>
                </a:lnTo>
                <a:close/>
                <a:moveTo>
                  <a:pt x="170" y="502"/>
                </a:moveTo>
                <a:lnTo>
                  <a:pt x="170" y="502"/>
                </a:lnTo>
                <a:cubicBezTo>
                  <a:pt x="431" y="502"/>
                  <a:pt x="431" y="502"/>
                  <a:pt x="431" y="502"/>
                </a:cubicBezTo>
                <a:cubicBezTo>
                  <a:pt x="431" y="255"/>
                  <a:pt x="431" y="255"/>
                  <a:pt x="431" y="255"/>
                </a:cubicBezTo>
                <a:cubicBezTo>
                  <a:pt x="170" y="255"/>
                  <a:pt x="170" y="255"/>
                  <a:pt x="170" y="255"/>
                </a:cubicBezTo>
                <a:lnTo>
                  <a:pt x="170" y="502"/>
                </a:lnTo>
                <a:close/>
                <a:moveTo>
                  <a:pt x="29" y="502"/>
                </a:moveTo>
                <a:lnTo>
                  <a:pt x="29" y="502"/>
                </a:lnTo>
                <a:cubicBezTo>
                  <a:pt x="142" y="502"/>
                  <a:pt x="142" y="502"/>
                  <a:pt x="142" y="502"/>
                </a:cubicBezTo>
                <a:cubicBezTo>
                  <a:pt x="142" y="255"/>
                  <a:pt x="142" y="255"/>
                  <a:pt x="142" y="255"/>
                </a:cubicBezTo>
                <a:cubicBezTo>
                  <a:pt x="29" y="255"/>
                  <a:pt x="29" y="255"/>
                  <a:pt x="29" y="255"/>
                </a:cubicBezTo>
                <a:lnTo>
                  <a:pt x="29" y="502"/>
                </a:lnTo>
                <a:close/>
                <a:moveTo>
                  <a:pt x="57" y="28"/>
                </a:moveTo>
                <a:lnTo>
                  <a:pt x="57" y="28"/>
                </a:lnTo>
                <a:cubicBezTo>
                  <a:pt x="43" y="28"/>
                  <a:pt x="29" y="43"/>
                  <a:pt x="29" y="57"/>
                </a:cubicBezTo>
                <a:cubicBezTo>
                  <a:pt x="29" y="78"/>
                  <a:pt x="43" y="85"/>
                  <a:pt x="57" y="85"/>
                </a:cubicBezTo>
                <a:cubicBezTo>
                  <a:pt x="71" y="85"/>
                  <a:pt x="85" y="78"/>
                  <a:pt x="85" y="57"/>
                </a:cubicBezTo>
                <a:cubicBezTo>
                  <a:pt x="85" y="43"/>
                  <a:pt x="71" y="28"/>
                  <a:pt x="57" y="28"/>
                </a:cubicBezTo>
                <a:close/>
                <a:moveTo>
                  <a:pt x="142" y="28"/>
                </a:moveTo>
                <a:lnTo>
                  <a:pt x="142" y="28"/>
                </a:lnTo>
                <a:cubicBezTo>
                  <a:pt x="128" y="28"/>
                  <a:pt x="113" y="43"/>
                  <a:pt x="113" y="57"/>
                </a:cubicBezTo>
                <a:cubicBezTo>
                  <a:pt x="113" y="78"/>
                  <a:pt x="128" y="85"/>
                  <a:pt x="142" y="85"/>
                </a:cubicBezTo>
                <a:cubicBezTo>
                  <a:pt x="156" y="85"/>
                  <a:pt x="170" y="78"/>
                  <a:pt x="170" y="57"/>
                </a:cubicBezTo>
                <a:cubicBezTo>
                  <a:pt x="170" y="43"/>
                  <a:pt x="156" y="28"/>
                  <a:pt x="142" y="28"/>
                </a:cubicBezTo>
                <a:close/>
                <a:moveTo>
                  <a:pt x="226" y="28"/>
                </a:moveTo>
                <a:lnTo>
                  <a:pt x="226" y="28"/>
                </a:lnTo>
                <a:cubicBezTo>
                  <a:pt x="212" y="28"/>
                  <a:pt x="198" y="43"/>
                  <a:pt x="198" y="57"/>
                </a:cubicBezTo>
                <a:cubicBezTo>
                  <a:pt x="198" y="78"/>
                  <a:pt x="212" y="85"/>
                  <a:pt x="226" y="85"/>
                </a:cubicBezTo>
                <a:cubicBezTo>
                  <a:pt x="241" y="85"/>
                  <a:pt x="255" y="78"/>
                  <a:pt x="255" y="57"/>
                </a:cubicBezTo>
                <a:cubicBezTo>
                  <a:pt x="255" y="43"/>
                  <a:pt x="241" y="28"/>
                  <a:pt x="226" y="28"/>
                </a:cubicBezTo>
                <a:close/>
                <a:moveTo>
                  <a:pt x="544" y="113"/>
                </a:moveTo>
                <a:lnTo>
                  <a:pt x="544" y="113"/>
                </a:lnTo>
                <a:cubicBezTo>
                  <a:pt x="57" y="113"/>
                  <a:pt x="57" y="113"/>
                  <a:pt x="57" y="113"/>
                </a:cubicBezTo>
                <a:cubicBezTo>
                  <a:pt x="29" y="113"/>
                  <a:pt x="29" y="113"/>
                  <a:pt x="29" y="113"/>
                </a:cubicBezTo>
                <a:cubicBezTo>
                  <a:pt x="29" y="226"/>
                  <a:pt x="29" y="226"/>
                  <a:pt x="29" y="226"/>
                </a:cubicBezTo>
                <a:cubicBezTo>
                  <a:pt x="142" y="226"/>
                  <a:pt x="142" y="226"/>
                  <a:pt x="142" y="226"/>
                </a:cubicBezTo>
                <a:cubicBezTo>
                  <a:pt x="170" y="226"/>
                  <a:pt x="170" y="226"/>
                  <a:pt x="170" y="226"/>
                </a:cubicBezTo>
                <a:cubicBezTo>
                  <a:pt x="431" y="226"/>
                  <a:pt x="431" y="226"/>
                  <a:pt x="431" y="226"/>
                </a:cubicBezTo>
                <a:cubicBezTo>
                  <a:pt x="460" y="226"/>
                  <a:pt x="460" y="226"/>
                  <a:pt x="460" y="226"/>
                </a:cubicBezTo>
                <a:cubicBezTo>
                  <a:pt x="566" y="226"/>
                  <a:pt x="566" y="226"/>
                  <a:pt x="566" y="226"/>
                </a:cubicBezTo>
                <a:cubicBezTo>
                  <a:pt x="573" y="226"/>
                  <a:pt x="573" y="226"/>
                  <a:pt x="573" y="226"/>
                </a:cubicBezTo>
                <a:cubicBezTo>
                  <a:pt x="573" y="113"/>
                  <a:pt x="573" y="113"/>
                  <a:pt x="573" y="113"/>
                </a:cubicBezTo>
                <a:lnTo>
                  <a:pt x="544" y="113"/>
                </a:lnTo>
                <a:close/>
              </a:path>
            </a:pathLst>
          </a:custGeom>
          <a:solidFill>
            <a:schemeClr val="tx1"/>
          </a:solidFill>
          <a:ln>
            <a:noFill/>
          </a:ln>
          <a:effectLst/>
        </p:spPr>
        <p:txBody>
          <a:bodyPr wrap="none" anchor="ctr"/>
          <a:lstStyle/>
          <a:p>
            <a:endParaRPr lang="en-US"/>
          </a:p>
        </p:txBody>
      </p:sp>
      <p:sp>
        <p:nvSpPr>
          <p:cNvPr id="88" name="Freeform 166"/>
          <p:cNvSpPr>
            <a:spLocks noChangeArrowheads="1"/>
          </p:cNvSpPr>
          <p:nvPr/>
        </p:nvSpPr>
        <p:spPr bwMode="auto">
          <a:xfrm>
            <a:off x="3616584" y="914990"/>
            <a:ext cx="337998" cy="296056"/>
          </a:xfrm>
          <a:custGeom>
            <a:avLst/>
            <a:gdLst>
              <a:gd name="T0" fmla="*/ 207003 w 602"/>
              <a:gd name="T1" fmla="*/ 190141 h 531"/>
              <a:gd name="T2" fmla="*/ 207003 w 602"/>
              <a:gd name="T3" fmla="*/ 190141 h 531"/>
              <a:gd name="T4" fmla="*/ 10477 w 602"/>
              <a:gd name="T5" fmla="*/ 190141 h 531"/>
              <a:gd name="T6" fmla="*/ 0 w 602"/>
              <a:gd name="T7" fmla="*/ 180096 h 531"/>
              <a:gd name="T8" fmla="*/ 0 w 602"/>
              <a:gd name="T9" fmla="*/ 10045 h 531"/>
              <a:gd name="T10" fmla="*/ 10477 w 602"/>
              <a:gd name="T11" fmla="*/ 0 h 531"/>
              <a:gd name="T12" fmla="*/ 207003 w 602"/>
              <a:gd name="T13" fmla="*/ 0 h 531"/>
              <a:gd name="T14" fmla="*/ 217119 w 602"/>
              <a:gd name="T15" fmla="*/ 10045 h 531"/>
              <a:gd name="T16" fmla="*/ 217119 w 602"/>
              <a:gd name="T17" fmla="*/ 180096 h 531"/>
              <a:gd name="T18" fmla="*/ 207003 w 602"/>
              <a:gd name="T19" fmla="*/ 190141 h 531"/>
              <a:gd name="T20" fmla="*/ 166181 w 602"/>
              <a:gd name="T21" fmla="*/ 180096 h 531"/>
              <a:gd name="T22" fmla="*/ 166181 w 602"/>
              <a:gd name="T23" fmla="*/ 180096 h 531"/>
              <a:gd name="T24" fmla="*/ 207003 w 602"/>
              <a:gd name="T25" fmla="*/ 180096 h 531"/>
              <a:gd name="T26" fmla="*/ 207003 w 602"/>
              <a:gd name="T27" fmla="*/ 91483 h 531"/>
              <a:gd name="T28" fmla="*/ 201946 w 602"/>
              <a:gd name="T29" fmla="*/ 91483 h 531"/>
              <a:gd name="T30" fmla="*/ 201946 w 602"/>
              <a:gd name="T31" fmla="*/ 91483 h 531"/>
              <a:gd name="T32" fmla="*/ 166181 w 602"/>
              <a:gd name="T33" fmla="*/ 91483 h 531"/>
              <a:gd name="T34" fmla="*/ 166181 w 602"/>
              <a:gd name="T35" fmla="*/ 180096 h 531"/>
              <a:gd name="T36" fmla="*/ 10477 w 602"/>
              <a:gd name="T37" fmla="*/ 180096 h 531"/>
              <a:gd name="T38" fmla="*/ 10477 w 602"/>
              <a:gd name="T39" fmla="*/ 180096 h 531"/>
              <a:gd name="T40" fmla="*/ 155704 w 602"/>
              <a:gd name="T41" fmla="*/ 180096 h 531"/>
              <a:gd name="T42" fmla="*/ 155704 w 602"/>
              <a:gd name="T43" fmla="*/ 91483 h 531"/>
              <a:gd name="T44" fmla="*/ 10477 w 602"/>
              <a:gd name="T45" fmla="*/ 91483 h 531"/>
              <a:gd name="T46" fmla="*/ 10477 w 602"/>
              <a:gd name="T47" fmla="*/ 180096 h 531"/>
              <a:gd name="T48" fmla="*/ 20592 w 602"/>
              <a:gd name="T49" fmla="*/ 10045 h 531"/>
              <a:gd name="T50" fmla="*/ 20592 w 602"/>
              <a:gd name="T51" fmla="*/ 10045 h 531"/>
              <a:gd name="T52" fmla="*/ 10477 w 602"/>
              <a:gd name="T53" fmla="*/ 20449 h 531"/>
              <a:gd name="T54" fmla="*/ 20592 w 602"/>
              <a:gd name="T55" fmla="*/ 30494 h 531"/>
              <a:gd name="T56" fmla="*/ 30707 w 602"/>
              <a:gd name="T57" fmla="*/ 20449 h 531"/>
              <a:gd name="T58" fmla="*/ 20592 w 602"/>
              <a:gd name="T59" fmla="*/ 10045 h 531"/>
              <a:gd name="T60" fmla="*/ 51299 w 602"/>
              <a:gd name="T61" fmla="*/ 10045 h 531"/>
              <a:gd name="T62" fmla="*/ 51299 w 602"/>
              <a:gd name="T63" fmla="*/ 10045 h 531"/>
              <a:gd name="T64" fmla="*/ 40823 w 602"/>
              <a:gd name="T65" fmla="*/ 20449 h 531"/>
              <a:gd name="T66" fmla="*/ 51299 w 602"/>
              <a:gd name="T67" fmla="*/ 30494 h 531"/>
              <a:gd name="T68" fmla="*/ 61415 w 602"/>
              <a:gd name="T69" fmla="*/ 20449 h 531"/>
              <a:gd name="T70" fmla="*/ 51299 w 602"/>
              <a:gd name="T71" fmla="*/ 10045 h 531"/>
              <a:gd name="T72" fmla="*/ 81645 w 602"/>
              <a:gd name="T73" fmla="*/ 10045 h 531"/>
              <a:gd name="T74" fmla="*/ 81645 w 602"/>
              <a:gd name="T75" fmla="*/ 10045 h 531"/>
              <a:gd name="T76" fmla="*/ 71530 w 602"/>
              <a:gd name="T77" fmla="*/ 20449 h 531"/>
              <a:gd name="T78" fmla="*/ 81645 w 602"/>
              <a:gd name="T79" fmla="*/ 30494 h 531"/>
              <a:gd name="T80" fmla="*/ 92122 w 602"/>
              <a:gd name="T81" fmla="*/ 20449 h 531"/>
              <a:gd name="T82" fmla="*/ 81645 w 602"/>
              <a:gd name="T83" fmla="*/ 10045 h 531"/>
              <a:gd name="T84" fmla="*/ 196527 w 602"/>
              <a:gd name="T85" fmla="*/ 40540 h 531"/>
              <a:gd name="T86" fmla="*/ 196527 w 602"/>
              <a:gd name="T87" fmla="*/ 40540 h 531"/>
              <a:gd name="T88" fmla="*/ 20592 w 602"/>
              <a:gd name="T89" fmla="*/ 40540 h 531"/>
              <a:gd name="T90" fmla="*/ 10477 w 602"/>
              <a:gd name="T91" fmla="*/ 40540 h 531"/>
              <a:gd name="T92" fmla="*/ 10477 w 602"/>
              <a:gd name="T93" fmla="*/ 81079 h 531"/>
              <a:gd name="T94" fmla="*/ 155704 w 602"/>
              <a:gd name="T95" fmla="*/ 81079 h 531"/>
              <a:gd name="T96" fmla="*/ 166181 w 602"/>
              <a:gd name="T97" fmla="*/ 81079 h 531"/>
              <a:gd name="T98" fmla="*/ 201946 w 602"/>
              <a:gd name="T99" fmla="*/ 81079 h 531"/>
              <a:gd name="T100" fmla="*/ 201946 w 602"/>
              <a:gd name="T101" fmla="*/ 81079 h 531"/>
              <a:gd name="T102" fmla="*/ 207003 w 602"/>
              <a:gd name="T103" fmla="*/ 81079 h 531"/>
              <a:gd name="T104" fmla="*/ 207003 w 602"/>
              <a:gd name="T105" fmla="*/ 40540 h 531"/>
              <a:gd name="T106" fmla="*/ 196527 w 602"/>
              <a:gd name="T107" fmla="*/ 40540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2" h="531">
                <a:moveTo>
                  <a:pt x="573" y="530"/>
                </a:moveTo>
                <a:lnTo>
                  <a:pt x="573" y="530"/>
                </a:lnTo>
                <a:cubicBezTo>
                  <a:pt x="29" y="530"/>
                  <a:pt x="29" y="530"/>
                  <a:pt x="29" y="530"/>
                </a:cubicBezTo>
                <a:cubicBezTo>
                  <a:pt x="7" y="530"/>
                  <a:pt x="0" y="516"/>
                  <a:pt x="0" y="502"/>
                </a:cubicBezTo>
                <a:cubicBezTo>
                  <a:pt x="0" y="28"/>
                  <a:pt x="0" y="28"/>
                  <a:pt x="0" y="28"/>
                </a:cubicBezTo>
                <a:cubicBezTo>
                  <a:pt x="0" y="14"/>
                  <a:pt x="7" y="0"/>
                  <a:pt x="29" y="0"/>
                </a:cubicBezTo>
                <a:cubicBezTo>
                  <a:pt x="573" y="0"/>
                  <a:pt x="573" y="0"/>
                  <a:pt x="573" y="0"/>
                </a:cubicBezTo>
                <a:cubicBezTo>
                  <a:pt x="587" y="0"/>
                  <a:pt x="601" y="14"/>
                  <a:pt x="601" y="28"/>
                </a:cubicBezTo>
                <a:cubicBezTo>
                  <a:pt x="601" y="502"/>
                  <a:pt x="601" y="502"/>
                  <a:pt x="601" y="502"/>
                </a:cubicBezTo>
                <a:cubicBezTo>
                  <a:pt x="601" y="516"/>
                  <a:pt x="587" y="530"/>
                  <a:pt x="573" y="530"/>
                </a:cubicBezTo>
                <a:close/>
                <a:moveTo>
                  <a:pt x="460" y="502"/>
                </a:moveTo>
                <a:lnTo>
                  <a:pt x="460" y="502"/>
                </a:lnTo>
                <a:cubicBezTo>
                  <a:pt x="573" y="502"/>
                  <a:pt x="573" y="502"/>
                  <a:pt x="573" y="502"/>
                </a:cubicBezTo>
                <a:cubicBezTo>
                  <a:pt x="573" y="255"/>
                  <a:pt x="573" y="255"/>
                  <a:pt x="573" y="255"/>
                </a:cubicBezTo>
                <a:cubicBezTo>
                  <a:pt x="559" y="255"/>
                  <a:pt x="559" y="255"/>
                  <a:pt x="559" y="255"/>
                </a:cubicBezTo>
                <a:cubicBezTo>
                  <a:pt x="460" y="255"/>
                  <a:pt x="460" y="255"/>
                  <a:pt x="460" y="255"/>
                </a:cubicBezTo>
                <a:lnTo>
                  <a:pt x="460" y="502"/>
                </a:lnTo>
                <a:close/>
                <a:moveTo>
                  <a:pt x="29" y="502"/>
                </a:moveTo>
                <a:lnTo>
                  <a:pt x="29" y="502"/>
                </a:lnTo>
                <a:cubicBezTo>
                  <a:pt x="431" y="502"/>
                  <a:pt x="431" y="502"/>
                  <a:pt x="431" y="502"/>
                </a:cubicBezTo>
                <a:cubicBezTo>
                  <a:pt x="431" y="255"/>
                  <a:pt x="431" y="255"/>
                  <a:pt x="431" y="255"/>
                </a:cubicBezTo>
                <a:cubicBezTo>
                  <a:pt x="29" y="255"/>
                  <a:pt x="29" y="255"/>
                  <a:pt x="29" y="255"/>
                </a:cubicBezTo>
                <a:lnTo>
                  <a:pt x="29" y="502"/>
                </a:lnTo>
                <a:close/>
                <a:moveTo>
                  <a:pt x="57" y="28"/>
                </a:moveTo>
                <a:lnTo>
                  <a:pt x="57" y="28"/>
                </a:lnTo>
                <a:cubicBezTo>
                  <a:pt x="36" y="28"/>
                  <a:pt x="29" y="43"/>
                  <a:pt x="29" y="57"/>
                </a:cubicBezTo>
                <a:cubicBezTo>
                  <a:pt x="29" y="78"/>
                  <a:pt x="36" y="85"/>
                  <a:pt x="57" y="85"/>
                </a:cubicBezTo>
                <a:cubicBezTo>
                  <a:pt x="71" y="85"/>
                  <a:pt x="85" y="78"/>
                  <a:pt x="85" y="57"/>
                </a:cubicBezTo>
                <a:cubicBezTo>
                  <a:pt x="85" y="43"/>
                  <a:pt x="71" y="28"/>
                  <a:pt x="57" y="28"/>
                </a:cubicBezTo>
                <a:close/>
                <a:moveTo>
                  <a:pt x="142" y="28"/>
                </a:moveTo>
                <a:lnTo>
                  <a:pt x="142" y="28"/>
                </a:lnTo>
                <a:cubicBezTo>
                  <a:pt x="120" y="28"/>
                  <a:pt x="113" y="43"/>
                  <a:pt x="113" y="57"/>
                </a:cubicBezTo>
                <a:cubicBezTo>
                  <a:pt x="113" y="78"/>
                  <a:pt x="120" y="85"/>
                  <a:pt x="142" y="85"/>
                </a:cubicBezTo>
                <a:cubicBezTo>
                  <a:pt x="156" y="85"/>
                  <a:pt x="170" y="78"/>
                  <a:pt x="170" y="57"/>
                </a:cubicBezTo>
                <a:cubicBezTo>
                  <a:pt x="170" y="43"/>
                  <a:pt x="156" y="28"/>
                  <a:pt x="142" y="28"/>
                </a:cubicBezTo>
                <a:close/>
                <a:moveTo>
                  <a:pt x="226" y="28"/>
                </a:moveTo>
                <a:lnTo>
                  <a:pt x="226" y="28"/>
                </a:lnTo>
                <a:cubicBezTo>
                  <a:pt x="205" y="28"/>
                  <a:pt x="198" y="43"/>
                  <a:pt x="198" y="57"/>
                </a:cubicBezTo>
                <a:cubicBezTo>
                  <a:pt x="198" y="78"/>
                  <a:pt x="205" y="85"/>
                  <a:pt x="226" y="85"/>
                </a:cubicBezTo>
                <a:cubicBezTo>
                  <a:pt x="240" y="85"/>
                  <a:pt x="255" y="78"/>
                  <a:pt x="255" y="57"/>
                </a:cubicBezTo>
                <a:cubicBezTo>
                  <a:pt x="255" y="43"/>
                  <a:pt x="240" y="28"/>
                  <a:pt x="226" y="28"/>
                </a:cubicBezTo>
                <a:close/>
                <a:moveTo>
                  <a:pt x="544" y="113"/>
                </a:moveTo>
                <a:lnTo>
                  <a:pt x="544" y="113"/>
                </a:lnTo>
                <a:cubicBezTo>
                  <a:pt x="57" y="113"/>
                  <a:pt x="57" y="113"/>
                  <a:pt x="57" y="113"/>
                </a:cubicBezTo>
                <a:cubicBezTo>
                  <a:pt x="29" y="113"/>
                  <a:pt x="29" y="113"/>
                  <a:pt x="29" y="113"/>
                </a:cubicBezTo>
                <a:cubicBezTo>
                  <a:pt x="29" y="226"/>
                  <a:pt x="29" y="226"/>
                  <a:pt x="29" y="226"/>
                </a:cubicBezTo>
                <a:cubicBezTo>
                  <a:pt x="431" y="226"/>
                  <a:pt x="431" y="226"/>
                  <a:pt x="431" y="226"/>
                </a:cubicBezTo>
                <a:cubicBezTo>
                  <a:pt x="460" y="226"/>
                  <a:pt x="460" y="226"/>
                  <a:pt x="460" y="226"/>
                </a:cubicBezTo>
                <a:cubicBezTo>
                  <a:pt x="559" y="226"/>
                  <a:pt x="559" y="226"/>
                  <a:pt x="559" y="226"/>
                </a:cubicBezTo>
                <a:cubicBezTo>
                  <a:pt x="573" y="226"/>
                  <a:pt x="573" y="226"/>
                  <a:pt x="573" y="226"/>
                </a:cubicBezTo>
                <a:cubicBezTo>
                  <a:pt x="573" y="113"/>
                  <a:pt x="573" y="113"/>
                  <a:pt x="573" y="113"/>
                </a:cubicBezTo>
                <a:lnTo>
                  <a:pt x="544" y="113"/>
                </a:lnTo>
                <a:close/>
              </a:path>
            </a:pathLst>
          </a:custGeom>
          <a:solidFill>
            <a:schemeClr val="tx1"/>
          </a:solidFill>
          <a:ln>
            <a:noFill/>
          </a:ln>
          <a:effectLst/>
        </p:spPr>
        <p:txBody>
          <a:bodyPr wrap="none" anchor="ctr"/>
          <a:lstStyle/>
          <a:p>
            <a:endParaRPr lang="en-US"/>
          </a:p>
        </p:txBody>
      </p:sp>
      <p:sp>
        <p:nvSpPr>
          <p:cNvPr id="89" name="Freeform 167"/>
          <p:cNvSpPr>
            <a:spLocks noChangeArrowheads="1"/>
          </p:cNvSpPr>
          <p:nvPr/>
        </p:nvSpPr>
        <p:spPr bwMode="auto">
          <a:xfrm>
            <a:off x="2463475" y="990600"/>
            <a:ext cx="340465" cy="296056"/>
          </a:xfrm>
          <a:custGeom>
            <a:avLst/>
            <a:gdLst>
              <a:gd name="T0" fmla="*/ 208635 w 609"/>
              <a:gd name="T1" fmla="*/ 190141 h 531"/>
              <a:gd name="T2" fmla="*/ 208635 w 609"/>
              <a:gd name="T3" fmla="*/ 190141 h 531"/>
              <a:gd name="T4" fmla="*/ 10072 w 609"/>
              <a:gd name="T5" fmla="*/ 190141 h 531"/>
              <a:gd name="T6" fmla="*/ 0 w 609"/>
              <a:gd name="T7" fmla="*/ 180096 h 531"/>
              <a:gd name="T8" fmla="*/ 0 w 609"/>
              <a:gd name="T9" fmla="*/ 10045 h 531"/>
              <a:gd name="T10" fmla="*/ 10072 w 609"/>
              <a:gd name="T11" fmla="*/ 0 h 531"/>
              <a:gd name="T12" fmla="*/ 208635 w 609"/>
              <a:gd name="T13" fmla="*/ 0 h 531"/>
              <a:gd name="T14" fmla="*/ 218707 w 609"/>
              <a:gd name="T15" fmla="*/ 10045 h 531"/>
              <a:gd name="T16" fmla="*/ 218707 w 609"/>
              <a:gd name="T17" fmla="*/ 180096 h 531"/>
              <a:gd name="T18" fmla="*/ 208635 w 609"/>
              <a:gd name="T19" fmla="*/ 190141 h 531"/>
              <a:gd name="T20" fmla="*/ 61152 w 609"/>
              <a:gd name="T21" fmla="*/ 180096 h 531"/>
              <a:gd name="T22" fmla="*/ 61152 w 609"/>
              <a:gd name="T23" fmla="*/ 180096 h 531"/>
              <a:gd name="T24" fmla="*/ 208635 w 609"/>
              <a:gd name="T25" fmla="*/ 180096 h 531"/>
              <a:gd name="T26" fmla="*/ 208635 w 609"/>
              <a:gd name="T27" fmla="*/ 91483 h 531"/>
              <a:gd name="T28" fmla="*/ 206117 w 609"/>
              <a:gd name="T29" fmla="*/ 91483 h 531"/>
              <a:gd name="T30" fmla="*/ 206117 w 609"/>
              <a:gd name="T31" fmla="*/ 91483 h 531"/>
              <a:gd name="T32" fmla="*/ 61152 w 609"/>
              <a:gd name="T33" fmla="*/ 91483 h 531"/>
              <a:gd name="T34" fmla="*/ 61152 w 609"/>
              <a:gd name="T35" fmla="*/ 180096 h 531"/>
              <a:gd name="T36" fmla="*/ 10072 w 609"/>
              <a:gd name="T37" fmla="*/ 180096 h 531"/>
              <a:gd name="T38" fmla="*/ 10072 w 609"/>
              <a:gd name="T39" fmla="*/ 180096 h 531"/>
              <a:gd name="T40" fmla="*/ 50720 w 609"/>
              <a:gd name="T41" fmla="*/ 180096 h 531"/>
              <a:gd name="T42" fmla="*/ 50720 w 609"/>
              <a:gd name="T43" fmla="*/ 91483 h 531"/>
              <a:gd name="T44" fmla="*/ 10072 w 609"/>
              <a:gd name="T45" fmla="*/ 91483 h 531"/>
              <a:gd name="T46" fmla="*/ 10072 w 609"/>
              <a:gd name="T47" fmla="*/ 180096 h 531"/>
              <a:gd name="T48" fmla="*/ 20504 w 609"/>
              <a:gd name="T49" fmla="*/ 10045 h 531"/>
              <a:gd name="T50" fmla="*/ 20504 w 609"/>
              <a:gd name="T51" fmla="*/ 10045 h 531"/>
              <a:gd name="T52" fmla="*/ 10072 w 609"/>
              <a:gd name="T53" fmla="*/ 20449 h 531"/>
              <a:gd name="T54" fmla="*/ 20504 w 609"/>
              <a:gd name="T55" fmla="*/ 30494 h 531"/>
              <a:gd name="T56" fmla="*/ 30576 w 609"/>
              <a:gd name="T57" fmla="*/ 20449 h 531"/>
              <a:gd name="T58" fmla="*/ 20504 w 609"/>
              <a:gd name="T59" fmla="*/ 10045 h 531"/>
              <a:gd name="T60" fmla="*/ 50720 w 609"/>
              <a:gd name="T61" fmla="*/ 10045 h 531"/>
              <a:gd name="T62" fmla="*/ 50720 w 609"/>
              <a:gd name="T63" fmla="*/ 10045 h 531"/>
              <a:gd name="T64" fmla="*/ 40648 w 609"/>
              <a:gd name="T65" fmla="*/ 20449 h 531"/>
              <a:gd name="T66" fmla="*/ 50720 w 609"/>
              <a:gd name="T67" fmla="*/ 30494 h 531"/>
              <a:gd name="T68" fmla="*/ 61152 w 609"/>
              <a:gd name="T69" fmla="*/ 20449 h 531"/>
              <a:gd name="T70" fmla="*/ 50720 w 609"/>
              <a:gd name="T71" fmla="*/ 10045 h 531"/>
              <a:gd name="T72" fmla="*/ 81296 w 609"/>
              <a:gd name="T73" fmla="*/ 10045 h 531"/>
              <a:gd name="T74" fmla="*/ 81296 w 609"/>
              <a:gd name="T75" fmla="*/ 10045 h 531"/>
              <a:gd name="T76" fmla="*/ 71224 w 609"/>
              <a:gd name="T77" fmla="*/ 20449 h 531"/>
              <a:gd name="T78" fmla="*/ 81296 w 609"/>
              <a:gd name="T79" fmla="*/ 30494 h 531"/>
              <a:gd name="T80" fmla="*/ 91368 w 609"/>
              <a:gd name="T81" fmla="*/ 20449 h 531"/>
              <a:gd name="T82" fmla="*/ 81296 w 609"/>
              <a:gd name="T83" fmla="*/ 10045 h 531"/>
              <a:gd name="T84" fmla="*/ 198203 w 609"/>
              <a:gd name="T85" fmla="*/ 40540 h 531"/>
              <a:gd name="T86" fmla="*/ 198203 w 609"/>
              <a:gd name="T87" fmla="*/ 40540 h 531"/>
              <a:gd name="T88" fmla="*/ 20504 w 609"/>
              <a:gd name="T89" fmla="*/ 40540 h 531"/>
              <a:gd name="T90" fmla="*/ 10072 w 609"/>
              <a:gd name="T91" fmla="*/ 40540 h 531"/>
              <a:gd name="T92" fmla="*/ 10072 w 609"/>
              <a:gd name="T93" fmla="*/ 81079 h 531"/>
              <a:gd name="T94" fmla="*/ 50720 w 609"/>
              <a:gd name="T95" fmla="*/ 81079 h 531"/>
              <a:gd name="T96" fmla="*/ 61152 w 609"/>
              <a:gd name="T97" fmla="*/ 81079 h 531"/>
              <a:gd name="T98" fmla="*/ 206117 w 609"/>
              <a:gd name="T99" fmla="*/ 81079 h 531"/>
              <a:gd name="T100" fmla="*/ 206117 w 609"/>
              <a:gd name="T101" fmla="*/ 81079 h 531"/>
              <a:gd name="T102" fmla="*/ 208635 w 609"/>
              <a:gd name="T103" fmla="*/ 81079 h 531"/>
              <a:gd name="T104" fmla="*/ 208635 w 609"/>
              <a:gd name="T105" fmla="*/ 40540 h 531"/>
              <a:gd name="T106" fmla="*/ 198203 w 609"/>
              <a:gd name="T107" fmla="*/ 40540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31">
                <a:moveTo>
                  <a:pt x="580" y="530"/>
                </a:moveTo>
                <a:lnTo>
                  <a:pt x="580" y="530"/>
                </a:lnTo>
                <a:cubicBezTo>
                  <a:pt x="28" y="530"/>
                  <a:pt x="28" y="530"/>
                  <a:pt x="28" y="530"/>
                </a:cubicBezTo>
                <a:cubicBezTo>
                  <a:pt x="14" y="530"/>
                  <a:pt x="0" y="516"/>
                  <a:pt x="0" y="502"/>
                </a:cubicBezTo>
                <a:cubicBezTo>
                  <a:pt x="0" y="28"/>
                  <a:pt x="0" y="28"/>
                  <a:pt x="0" y="28"/>
                </a:cubicBezTo>
                <a:cubicBezTo>
                  <a:pt x="0" y="14"/>
                  <a:pt x="14" y="0"/>
                  <a:pt x="28" y="0"/>
                </a:cubicBezTo>
                <a:cubicBezTo>
                  <a:pt x="580" y="0"/>
                  <a:pt x="580" y="0"/>
                  <a:pt x="580" y="0"/>
                </a:cubicBezTo>
                <a:cubicBezTo>
                  <a:pt x="594" y="0"/>
                  <a:pt x="608" y="14"/>
                  <a:pt x="608" y="28"/>
                </a:cubicBezTo>
                <a:cubicBezTo>
                  <a:pt x="608" y="502"/>
                  <a:pt x="608" y="502"/>
                  <a:pt x="608" y="502"/>
                </a:cubicBezTo>
                <a:cubicBezTo>
                  <a:pt x="608" y="516"/>
                  <a:pt x="594" y="530"/>
                  <a:pt x="580" y="530"/>
                </a:cubicBezTo>
                <a:close/>
                <a:moveTo>
                  <a:pt x="170" y="502"/>
                </a:moveTo>
                <a:lnTo>
                  <a:pt x="170" y="502"/>
                </a:lnTo>
                <a:cubicBezTo>
                  <a:pt x="580" y="502"/>
                  <a:pt x="580" y="502"/>
                  <a:pt x="580" y="502"/>
                </a:cubicBezTo>
                <a:cubicBezTo>
                  <a:pt x="580" y="255"/>
                  <a:pt x="580" y="255"/>
                  <a:pt x="580" y="255"/>
                </a:cubicBezTo>
                <a:cubicBezTo>
                  <a:pt x="573" y="255"/>
                  <a:pt x="573" y="255"/>
                  <a:pt x="573" y="255"/>
                </a:cubicBezTo>
                <a:cubicBezTo>
                  <a:pt x="170" y="255"/>
                  <a:pt x="170" y="255"/>
                  <a:pt x="170" y="255"/>
                </a:cubicBezTo>
                <a:lnTo>
                  <a:pt x="170" y="502"/>
                </a:lnTo>
                <a:close/>
                <a:moveTo>
                  <a:pt x="28" y="502"/>
                </a:moveTo>
                <a:lnTo>
                  <a:pt x="28" y="502"/>
                </a:lnTo>
                <a:cubicBezTo>
                  <a:pt x="141" y="502"/>
                  <a:pt x="141" y="502"/>
                  <a:pt x="141" y="502"/>
                </a:cubicBezTo>
                <a:cubicBezTo>
                  <a:pt x="141" y="255"/>
                  <a:pt x="141" y="255"/>
                  <a:pt x="141" y="255"/>
                </a:cubicBezTo>
                <a:cubicBezTo>
                  <a:pt x="28" y="255"/>
                  <a:pt x="28" y="255"/>
                  <a:pt x="28" y="255"/>
                </a:cubicBezTo>
                <a:lnTo>
                  <a:pt x="28" y="502"/>
                </a:lnTo>
                <a:close/>
                <a:moveTo>
                  <a:pt x="57" y="28"/>
                </a:moveTo>
                <a:lnTo>
                  <a:pt x="57" y="28"/>
                </a:lnTo>
                <a:cubicBezTo>
                  <a:pt x="43" y="28"/>
                  <a:pt x="28" y="43"/>
                  <a:pt x="28" y="57"/>
                </a:cubicBezTo>
                <a:cubicBezTo>
                  <a:pt x="28" y="78"/>
                  <a:pt x="43" y="85"/>
                  <a:pt x="57" y="85"/>
                </a:cubicBezTo>
                <a:cubicBezTo>
                  <a:pt x="78" y="85"/>
                  <a:pt x="85" y="78"/>
                  <a:pt x="85" y="57"/>
                </a:cubicBezTo>
                <a:cubicBezTo>
                  <a:pt x="85" y="43"/>
                  <a:pt x="78" y="28"/>
                  <a:pt x="57" y="28"/>
                </a:cubicBezTo>
                <a:close/>
                <a:moveTo>
                  <a:pt x="141" y="28"/>
                </a:moveTo>
                <a:lnTo>
                  <a:pt x="141" y="28"/>
                </a:lnTo>
                <a:cubicBezTo>
                  <a:pt x="127" y="28"/>
                  <a:pt x="113" y="43"/>
                  <a:pt x="113" y="57"/>
                </a:cubicBezTo>
                <a:cubicBezTo>
                  <a:pt x="113" y="78"/>
                  <a:pt x="127" y="85"/>
                  <a:pt x="141" y="85"/>
                </a:cubicBezTo>
                <a:cubicBezTo>
                  <a:pt x="163" y="85"/>
                  <a:pt x="170" y="78"/>
                  <a:pt x="170" y="57"/>
                </a:cubicBezTo>
                <a:cubicBezTo>
                  <a:pt x="170" y="43"/>
                  <a:pt x="163" y="28"/>
                  <a:pt x="141" y="28"/>
                </a:cubicBezTo>
                <a:close/>
                <a:moveTo>
                  <a:pt x="226" y="28"/>
                </a:moveTo>
                <a:lnTo>
                  <a:pt x="226" y="28"/>
                </a:lnTo>
                <a:cubicBezTo>
                  <a:pt x="212" y="28"/>
                  <a:pt x="198" y="43"/>
                  <a:pt x="198" y="57"/>
                </a:cubicBezTo>
                <a:cubicBezTo>
                  <a:pt x="198" y="78"/>
                  <a:pt x="212" y="85"/>
                  <a:pt x="226" y="85"/>
                </a:cubicBezTo>
                <a:cubicBezTo>
                  <a:pt x="247" y="85"/>
                  <a:pt x="254" y="78"/>
                  <a:pt x="254" y="57"/>
                </a:cubicBezTo>
                <a:cubicBezTo>
                  <a:pt x="254" y="43"/>
                  <a:pt x="247" y="28"/>
                  <a:pt x="226" y="28"/>
                </a:cubicBezTo>
                <a:close/>
                <a:moveTo>
                  <a:pt x="551" y="113"/>
                </a:moveTo>
                <a:lnTo>
                  <a:pt x="551" y="113"/>
                </a:lnTo>
                <a:cubicBezTo>
                  <a:pt x="57" y="113"/>
                  <a:pt x="57" y="113"/>
                  <a:pt x="57" y="113"/>
                </a:cubicBezTo>
                <a:cubicBezTo>
                  <a:pt x="28" y="113"/>
                  <a:pt x="28" y="113"/>
                  <a:pt x="28" y="113"/>
                </a:cubicBezTo>
                <a:cubicBezTo>
                  <a:pt x="28" y="226"/>
                  <a:pt x="28" y="226"/>
                  <a:pt x="28" y="226"/>
                </a:cubicBezTo>
                <a:cubicBezTo>
                  <a:pt x="141" y="226"/>
                  <a:pt x="141" y="226"/>
                  <a:pt x="141" y="226"/>
                </a:cubicBezTo>
                <a:cubicBezTo>
                  <a:pt x="170" y="226"/>
                  <a:pt x="170" y="226"/>
                  <a:pt x="170" y="226"/>
                </a:cubicBezTo>
                <a:cubicBezTo>
                  <a:pt x="573" y="226"/>
                  <a:pt x="573" y="226"/>
                  <a:pt x="573" y="226"/>
                </a:cubicBezTo>
                <a:cubicBezTo>
                  <a:pt x="580" y="226"/>
                  <a:pt x="580" y="226"/>
                  <a:pt x="580" y="226"/>
                </a:cubicBezTo>
                <a:cubicBezTo>
                  <a:pt x="580" y="113"/>
                  <a:pt x="580" y="113"/>
                  <a:pt x="580" y="113"/>
                </a:cubicBezTo>
                <a:lnTo>
                  <a:pt x="551" y="113"/>
                </a:lnTo>
                <a:close/>
              </a:path>
            </a:pathLst>
          </a:custGeom>
          <a:solidFill>
            <a:schemeClr val="tx1"/>
          </a:solidFill>
          <a:ln>
            <a:noFill/>
          </a:ln>
          <a:effectLst/>
        </p:spPr>
        <p:txBody>
          <a:bodyPr wrap="none" anchor="ctr"/>
          <a:lstStyle/>
          <a:p>
            <a:endParaRPr lang="en-US"/>
          </a:p>
        </p:txBody>
      </p:sp>
      <p:sp>
        <p:nvSpPr>
          <p:cNvPr id="90" name="Freeform 168"/>
          <p:cNvSpPr>
            <a:spLocks noChangeArrowheads="1"/>
          </p:cNvSpPr>
          <p:nvPr/>
        </p:nvSpPr>
        <p:spPr bwMode="auto">
          <a:xfrm>
            <a:off x="1308053" y="927325"/>
            <a:ext cx="337997" cy="296056"/>
          </a:xfrm>
          <a:custGeom>
            <a:avLst/>
            <a:gdLst>
              <a:gd name="T0" fmla="*/ 206641 w 602"/>
              <a:gd name="T1" fmla="*/ 190141 h 531"/>
              <a:gd name="T2" fmla="*/ 206641 w 602"/>
              <a:gd name="T3" fmla="*/ 190141 h 531"/>
              <a:gd name="T4" fmla="*/ 10115 w 602"/>
              <a:gd name="T5" fmla="*/ 190141 h 531"/>
              <a:gd name="T6" fmla="*/ 0 w 602"/>
              <a:gd name="T7" fmla="*/ 180096 h 531"/>
              <a:gd name="T8" fmla="*/ 0 w 602"/>
              <a:gd name="T9" fmla="*/ 10045 h 531"/>
              <a:gd name="T10" fmla="*/ 10115 w 602"/>
              <a:gd name="T11" fmla="*/ 0 h 531"/>
              <a:gd name="T12" fmla="*/ 206641 w 602"/>
              <a:gd name="T13" fmla="*/ 0 h 531"/>
              <a:gd name="T14" fmla="*/ 217118 w 602"/>
              <a:gd name="T15" fmla="*/ 10045 h 531"/>
              <a:gd name="T16" fmla="*/ 217118 w 602"/>
              <a:gd name="T17" fmla="*/ 180096 h 531"/>
              <a:gd name="T18" fmla="*/ 206641 w 602"/>
              <a:gd name="T19" fmla="*/ 190141 h 531"/>
              <a:gd name="T20" fmla="*/ 20592 w 602"/>
              <a:gd name="T21" fmla="*/ 10045 h 531"/>
              <a:gd name="T22" fmla="*/ 20592 w 602"/>
              <a:gd name="T23" fmla="*/ 10045 h 531"/>
              <a:gd name="T24" fmla="*/ 10115 w 602"/>
              <a:gd name="T25" fmla="*/ 20449 h 531"/>
              <a:gd name="T26" fmla="*/ 20592 w 602"/>
              <a:gd name="T27" fmla="*/ 30494 h 531"/>
              <a:gd name="T28" fmla="*/ 30707 w 602"/>
              <a:gd name="T29" fmla="*/ 20449 h 531"/>
              <a:gd name="T30" fmla="*/ 20592 w 602"/>
              <a:gd name="T31" fmla="*/ 10045 h 531"/>
              <a:gd name="T32" fmla="*/ 50938 w 602"/>
              <a:gd name="T33" fmla="*/ 10045 h 531"/>
              <a:gd name="T34" fmla="*/ 50938 w 602"/>
              <a:gd name="T35" fmla="*/ 10045 h 531"/>
              <a:gd name="T36" fmla="*/ 40822 w 602"/>
              <a:gd name="T37" fmla="*/ 20449 h 531"/>
              <a:gd name="T38" fmla="*/ 50938 w 602"/>
              <a:gd name="T39" fmla="*/ 30494 h 531"/>
              <a:gd name="T40" fmla="*/ 61414 w 602"/>
              <a:gd name="T41" fmla="*/ 20449 h 531"/>
              <a:gd name="T42" fmla="*/ 50938 w 602"/>
              <a:gd name="T43" fmla="*/ 10045 h 531"/>
              <a:gd name="T44" fmla="*/ 81645 w 602"/>
              <a:gd name="T45" fmla="*/ 10045 h 531"/>
              <a:gd name="T46" fmla="*/ 81645 w 602"/>
              <a:gd name="T47" fmla="*/ 10045 h 531"/>
              <a:gd name="T48" fmla="*/ 71530 w 602"/>
              <a:gd name="T49" fmla="*/ 20449 h 531"/>
              <a:gd name="T50" fmla="*/ 81645 w 602"/>
              <a:gd name="T51" fmla="*/ 30494 h 531"/>
              <a:gd name="T52" fmla="*/ 91760 w 602"/>
              <a:gd name="T53" fmla="*/ 20449 h 531"/>
              <a:gd name="T54" fmla="*/ 81645 w 602"/>
              <a:gd name="T55" fmla="*/ 10045 h 531"/>
              <a:gd name="T56" fmla="*/ 206641 w 602"/>
              <a:gd name="T57" fmla="*/ 40540 h 531"/>
              <a:gd name="T58" fmla="*/ 206641 w 602"/>
              <a:gd name="T59" fmla="*/ 40540 h 531"/>
              <a:gd name="T60" fmla="*/ 196526 w 602"/>
              <a:gd name="T61" fmla="*/ 40540 h 531"/>
              <a:gd name="T62" fmla="*/ 20592 w 602"/>
              <a:gd name="T63" fmla="*/ 40540 h 531"/>
              <a:gd name="T64" fmla="*/ 10115 w 602"/>
              <a:gd name="T65" fmla="*/ 40540 h 531"/>
              <a:gd name="T66" fmla="*/ 10115 w 602"/>
              <a:gd name="T67" fmla="*/ 180096 h 531"/>
              <a:gd name="T68" fmla="*/ 206641 w 602"/>
              <a:gd name="T69" fmla="*/ 180096 h 531"/>
              <a:gd name="T70" fmla="*/ 206641 w 602"/>
              <a:gd name="T71" fmla="*/ 40540 h 5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4" y="0"/>
                  <a:pt x="601" y="14"/>
                  <a:pt x="601" y="28"/>
                </a:cubicBezTo>
                <a:cubicBezTo>
                  <a:pt x="601" y="502"/>
                  <a:pt x="601" y="502"/>
                  <a:pt x="601" y="502"/>
                </a:cubicBezTo>
                <a:cubicBezTo>
                  <a:pt x="601" y="516"/>
                  <a:pt x="594" y="530"/>
                  <a:pt x="572" y="530"/>
                </a:cubicBezTo>
                <a:close/>
                <a:moveTo>
                  <a:pt x="57" y="28"/>
                </a:moveTo>
                <a:lnTo>
                  <a:pt x="57" y="28"/>
                </a:lnTo>
                <a:cubicBezTo>
                  <a:pt x="42" y="28"/>
                  <a:pt x="28" y="43"/>
                  <a:pt x="28" y="57"/>
                </a:cubicBezTo>
                <a:cubicBezTo>
                  <a:pt x="28" y="78"/>
                  <a:pt x="42" y="85"/>
                  <a:pt x="57" y="85"/>
                </a:cubicBezTo>
                <a:cubicBezTo>
                  <a:pt x="71" y="85"/>
                  <a:pt x="85" y="78"/>
                  <a:pt x="85" y="57"/>
                </a:cubicBezTo>
                <a:cubicBezTo>
                  <a:pt x="85" y="43"/>
                  <a:pt x="71" y="28"/>
                  <a:pt x="57" y="28"/>
                </a:cubicBezTo>
                <a:close/>
                <a:moveTo>
                  <a:pt x="141" y="28"/>
                </a:moveTo>
                <a:lnTo>
                  <a:pt x="141" y="28"/>
                </a:lnTo>
                <a:cubicBezTo>
                  <a:pt x="127" y="28"/>
                  <a:pt x="113" y="43"/>
                  <a:pt x="113" y="57"/>
                </a:cubicBezTo>
                <a:cubicBezTo>
                  <a:pt x="113" y="78"/>
                  <a:pt x="127" y="85"/>
                  <a:pt x="141" y="85"/>
                </a:cubicBezTo>
                <a:cubicBezTo>
                  <a:pt x="156" y="85"/>
                  <a:pt x="170" y="78"/>
                  <a:pt x="170" y="57"/>
                </a:cubicBezTo>
                <a:cubicBezTo>
                  <a:pt x="170" y="43"/>
                  <a:pt x="156" y="28"/>
                  <a:pt x="141" y="28"/>
                </a:cubicBezTo>
                <a:close/>
                <a:moveTo>
                  <a:pt x="226" y="28"/>
                </a:moveTo>
                <a:lnTo>
                  <a:pt x="226" y="28"/>
                </a:lnTo>
                <a:cubicBezTo>
                  <a:pt x="212" y="28"/>
                  <a:pt x="198" y="43"/>
                  <a:pt x="198" y="57"/>
                </a:cubicBezTo>
                <a:cubicBezTo>
                  <a:pt x="198"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7" y="113"/>
                  <a:pt x="57" y="113"/>
                  <a:pt x="57" y="113"/>
                </a:cubicBezTo>
                <a:cubicBezTo>
                  <a:pt x="28" y="113"/>
                  <a:pt x="28" y="113"/>
                  <a:pt x="28" y="113"/>
                </a:cubicBezTo>
                <a:cubicBezTo>
                  <a:pt x="28" y="502"/>
                  <a:pt x="28" y="502"/>
                  <a:pt x="28" y="502"/>
                </a:cubicBezTo>
                <a:cubicBezTo>
                  <a:pt x="572" y="502"/>
                  <a:pt x="572" y="502"/>
                  <a:pt x="572" y="502"/>
                </a:cubicBezTo>
                <a:lnTo>
                  <a:pt x="572" y="113"/>
                </a:ln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5"/>
          <p:cNvSpPr>
            <a:spLocks noEditPoints="1"/>
          </p:cNvSpPr>
          <p:nvPr/>
        </p:nvSpPr>
        <p:spPr bwMode="auto">
          <a:xfrm>
            <a:off x="4783210" y="3381518"/>
            <a:ext cx="316777" cy="288153"/>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 name="Freeform 106"/>
          <p:cNvSpPr>
            <a:spLocks noEditPoints="1"/>
          </p:cNvSpPr>
          <p:nvPr/>
        </p:nvSpPr>
        <p:spPr bwMode="auto">
          <a:xfrm>
            <a:off x="1248942" y="1736569"/>
            <a:ext cx="427458" cy="427458"/>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 name="Freeform 107"/>
          <p:cNvSpPr>
            <a:spLocks noEditPoints="1"/>
          </p:cNvSpPr>
          <p:nvPr/>
        </p:nvSpPr>
        <p:spPr bwMode="auto">
          <a:xfrm>
            <a:off x="3582232" y="253871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 name="Freeform 108"/>
          <p:cNvSpPr>
            <a:spLocks noEditPoints="1"/>
          </p:cNvSpPr>
          <p:nvPr/>
        </p:nvSpPr>
        <p:spPr bwMode="auto">
          <a:xfrm>
            <a:off x="3601315" y="4784783"/>
            <a:ext cx="353034" cy="387385"/>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 name="Freeform 109"/>
          <p:cNvSpPr>
            <a:spLocks noEditPoints="1"/>
          </p:cNvSpPr>
          <p:nvPr/>
        </p:nvSpPr>
        <p:spPr bwMode="auto">
          <a:xfrm>
            <a:off x="2428571" y="3990992"/>
            <a:ext cx="410283" cy="362576"/>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 name="Freeform 110"/>
          <p:cNvSpPr>
            <a:spLocks noEditPoints="1"/>
          </p:cNvSpPr>
          <p:nvPr/>
        </p:nvSpPr>
        <p:spPr bwMode="auto">
          <a:xfrm>
            <a:off x="5986172" y="1831982"/>
            <a:ext cx="385476" cy="377843"/>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 name="Freeform 113"/>
          <p:cNvSpPr>
            <a:spLocks noEditPoints="1"/>
          </p:cNvSpPr>
          <p:nvPr/>
        </p:nvSpPr>
        <p:spPr bwMode="auto">
          <a:xfrm>
            <a:off x="1302374" y="480892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 name="Freeform 116"/>
          <p:cNvSpPr>
            <a:spLocks noEditPoints="1"/>
          </p:cNvSpPr>
          <p:nvPr/>
        </p:nvSpPr>
        <p:spPr bwMode="auto">
          <a:xfrm>
            <a:off x="1268025" y="3303279"/>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119"/>
          <p:cNvSpPr>
            <a:spLocks noEditPoints="1"/>
          </p:cNvSpPr>
          <p:nvPr/>
        </p:nvSpPr>
        <p:spPr bwMode="auto">
          <a:xfrm>
            <a:off x="9391146" y="2612473"/>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120"/>
          <p:cNvSpPr>
            <a:spLocks noEditPoints="1"/>
          </p:cNvSpPr>
          <p:nvPr/>
        </p:nvSpPr>
        <p:spPr bwMode="auto">
          <a:xfrm>
            <a:off x="9414046" y="3295643"/>
            <a:ext cx="328227" cy="379752"/>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121"/>
          <p:cNvSpPr>
            <a:spLocks noEditPoints="1"/>
          </p:cNvSpPr>
          <p:nvPr/>
        </p:nvSpPr>
        <p:spPr bwMode="auto">
          <a:xfrm>
            <a:off x="9435037" y="4782207"/>
            <a:ext cx="286244" cy="444634"/>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 name="Freeform 122"/>
          <p:cNvSpPr>
            <a:spLocks noEditPoints="1"/>
          </p:cNvSpPr>
          <p:nvPr/>
        </p:nvSpPr>
        <p:spPr bwMode="auto">
          <a:xfrm>
            <a:off x="9419771" y="1060372"/>
            <a:ext cx="316777" cy="358760"/>
          </a:xfrm>
          <a:custGeom>
            <a:avLst/>
            <a:gdLst>
              <a:gd name="T0" fmla="*/ 13 w 77"/>
              <a:gd name="T1" fmla="*/ 8 h 87"/>
              <a:gd name="T2" fmla="*/ 38 w 77"/>
              <a:gd name="T3" fmla="*/ 1 h 87"/>
              <a:gd name="T4" fmla="*/ 59 w 77"/>
              <a:gd name="T5" fmla="*/ 14 h 87"/>
              <a:gd name="T6" fmla="*/ 66 w 77"/>
              <a:gd name="T7" fmla="*/ 38 h 87"/>
              <a:gd name="T8" fmla="*/ 58 w 77"/>
              <a:gd name="T9" fmla="*/ 56 h 87"/>
              <a:gd name="T10" fmla="*/ 64 w 77"/>
              <a:gd name="T11" fmla="*/ 59 h 87"/>
              <a:gd name="T12" fmla="*/ 74 w 77"/>
              <a:gd name="T13" fmla="*/ 73 h 87"/>
              <a:gd name="T14" fmla="*/ 73 w 77"/>
              <a:gd name="T15" fmla="*/ 84 h 87"/>
              <a:gd name="T16" fmla="*/ 73 w 77"/>
              <a:gd name="T17" fmla="*/ 84 h 87"/>
              <a:gd name="T18" fmla="*/ 62 w 77"/>
              <a:gd name="T19" fmla="*/ 83 h 87"/>
              <a:gd name="T20" fmla="*/ 51 w 77"/>
              <a:gd name="T21" fmla="*/ 69 h 87"/>
              <a:gd name="T22" fmla="*/ 49 w 77"/>
              <a:gd name="T23" fmla="*/ 63 h 87"/>
              <a:gd name="T24" fmla="*/ 30 w 77"/>
              <a:gd name="T25" fmla="*/ 67 h 87"/>
              <a:gd name="T26" fmla="*/ 8 w 77"/>
              <a:gd name="T27" fmla="*/ 54 h 87"/>
              <a:gd name="T28" fmla="*/ 1 w 77"/>
              <a:gd name="T29" fmla="*/ 30 h 87"/>
              <a:gd name="T30" fmla="*/ 13 w 77"/>
              <a:gd name="T31" fmla="*/ 8 h 87"/>
              <a:gd name="T32" fmla="*/ 21 w 77"/>
              <a:gd name="T33" fmla="*/ 33 h 87"/>
              <a:gd name="T34" fmla="*/ 21 w 77"/>
              <a:gd name="T35" fmla="*/ 40 h 87"/>
              <a:gd name="T36" fmla="*/ 47 w 77"/>
              <a:gd name="T37" fmla="*/ 40 h 87"/>
              <a:gd name="T38" fmla="*/ 47 w 77"/>
              <a:gd name="T39" fmla="*/ 33 h 87"/>
              <a:gd name="T40" fmla="*/ 21 w 77"/>
              <a:gd name="T41" fmla="*/ 33 h 87"/>
              <a:gd name="T42" fmla="*/ 18 w 77"/>
              <a:gd name="T43" fmla="*/ 36 h 87"/>
              <a:gd name="T44" fmla="*/ 43 w 77"/>
              <a:gd name="T45" fmla="*/ 19 h 87"/>
              <a:gd name="T46" fmla="*/ 18 w 77"/>
              <a:gd name="T47" fmla="*/ 36 h 87"/>
              <a:gd name="T48" fmla="*/ 36 w 77"/>
              <a:gd name="T49" fmla="*/ 12 h 87"/>
              <a:gd name="T50" fmla="*/ 20 w 77"/>
              <a:gd name="T51" fmla="*/ 17 h 87"/>
              <a:gd name="T52" fmla="*/ 12 w 77"/>
              <a:gd name="T53" fmla="*/ 31 h 87"/>
              <a:gd name="T54" fmla="*/ 16 w 77"/>
              <a:gd name="T55" fmla="*/ 48 h 87"/>
              <a:gd name="T56" fmla="*/ 31 w 77"/>
              <a:gd name="T57" fmla="*/ 56 h 87"/>
              <a:gd name="T58" fmla="*/ 47 w 77"/>
              <a:gd name="T59" fmla="*/ 51 h 87"/>
              <a:gd name="T60" fmla="*/ 55 w 77"/>
              <a:gd name="T61" fmla="*/ 37 h 87"/>
              <a:gd name="T62" fmla="*/ 51 w 77"/>
              <a:gd name="T63" fmla="*/ 21 h 87"/>
              <a:gd name="T64" fmla="*/ 36 w 77"/>
              <a:gd name="T65" fmla="*/ 1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123"/>
          <p:cNvSpPr>
            <a:spLocks noEditPoints="1"/>
          </p:cNvSpPr>
          <p:nvPr/>
        </p:nvSpPr>
        <p:spPr bwMode="auto">
          <a:xfrm>
            <a:off x="9419771" y="4108578"/>
            <a:ext cx="316777" cy="353035"/>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124"/>
          <p:cNvSpPr>
            <a:spLocks noEditPoints="1"/>
          </p:cNvSpPr>
          <p:nvPr/>
        </p:nvSpPr>
        <p:spPr bwMode="auto">
          <a:xfrm>
            <a:off x="4770806" y="5602775"/>
            <a:ext cx="341584" cy="337769"/>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7 h 82"/>
              <a:gd name="T42" fmla="*/ 8 w 83"/>
              <a:gd name="T43" fmla="*/ 73 h 82"/>
              <a:gd name="T44" fmla="*/ 13 w 83"/>
              <a:gd name="T45" fmla="*/ 73 h 82"/>
              <a:gd name="T46" fmla="*/ 13 w 83"/>
              <a:gd name="T47" fmla="*/ 67 h 82"/>
              <a:gd name="T48" fmla="*/ 8 w 83"/>
              <a:gd name="T49" fmla="*/ 67 h 82"/>
              <a:gd name="T50" fmla="*/ 69 w 83"/>
              <a:gd name="T51" fmla="*/ 67 h 82"/>
              <a:gd name="T52" fmla="*/ 69 w 83"/>
              <a:gd name="T53" fmla="*/ 73 h 82"/>
              <a:gd name="T54" fmla="*/ 74 w 83"/>
              <a:gd name="T55" fmla="*/ 73 h 82"/>
              <a:gd name="T56" fmla="*/ 74 w 83"/>
              <a:gd name="T57" fmla="*/ 67 h 82"/>
              <a:gd name="T58" fmla="*/ 69 w 83"/>
              <a:gd name="T59" fmla="*/ 6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125"/>
          <p:cNvSpPr>
            <a:spLocks noEditPoints="1"/>
          </p:cNvSpPr>
          <p:nvPr/>
        </p:nvSpPr>
        <p:spPr bwMode="auto">
          <a:xfrm>
            <a:off x="5890758" y="5602775"/>
            <a:ext cx="444632" cy="333952"/>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126"/>
          <p:cNvSpPr>
            <a:spLocks noEditPoints="1"/>
          </p:cNvSpPr>
          <p:nvPr/>
        </p:nvSpPr>
        <p:spPr bwMode="auto">
          <a:xfrm>
            <a:off x="7090855" y="5555068"/>
            <a:ext cx="316777" cy="381659"/>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127"/>
          <p:cNvSpPr>
            <a:spLocks noEditPoints="1"/>
          </p:cNvSpPr>
          <p:nvPr/>
        </p:nvSpPr>
        <p:spPr bwMode="auto">
          <a:xfrm>
            <a:off x="4747907" y="4049422"/>
            <a:ext cx="387383" cy="402651"/>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6" name="Freeform 128"/>
          <p:cNvSpPr>
            <a:spLocks noEditPoints="1"/>
          </p:cNvSpPr>
          <p:nvPr/>
        </p:nvSpPr>
        <p:spPr bwMode="auto">
          <a:xfrm>
            <a:off x="5915565" y="4808924"/>
            <a:ext cx="406466" cy="423642"/>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7" name="Freeform 129"/>
          <p:cNvSpPr>
            <a:spLocks noEditPoints="1"/>
          </p:cNvSpPr>
          <p:nvPr/>
        </p:nvSpPr>
        <p:spPr bwMode="auto">
          <a:xfrm>
            <a:off x="7096580" y="4814649"/>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8" name="Freeform 130"/>
          <p:cNvSpPr>
            <a:spLocks noEditPoints="1"/>
          </p:cNvSpPr>
          <p:nvPr/>
        </p:nvSpPr>
        <p:spPr bwMode="auto">
          <a:xfrm>
            <a:off x="4770806" y="4847090"/>
            <a:ext cx="341584" cy="341586"/>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9" name="Freeform 131"/>
          <p:cNvSpPr>
            <a:spLocks noEditPoints="1"/>
          </p:cNvSpPr>
          <p:nvPr/>
        </p:nvSpPr>
        <p:spPr bwMode="auto">
          <a:xfrm>
            <a:off x="8279440" y="4884016"/>
            <a:ext cx="291969" cy="333952"/>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0" name="Freeform 132"/>
          <p:cNvSpPr>
            <a:spLocks noEditPoints="1"/>
          </p:cNvSpPr>
          <p:nvPr/>
        </p:nvSpPr>
        <p:spPr bwMode="auto">
          <a:xfrm>
            <a:off x="5919381" y="4146745"/>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1" name="Freeform 133"/>
          <p:cNvSpPr>
            <a:spLocks noEditPoints="1"/>
          </p:cNvSpPr>
          <p:nvPr/>
        </p:nvSpPr>
        <p:spPr bwMode="auto">
          <a:xfrm>
            <a:off x="7043147" y="4045606"/>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2" name="Freeform 134"/>
          <p:cNvSpPr>
            <a:spLocks noEditPoints="1"/>
          </p:cNvSpPr>
          <p:nvPr/>
        </p:nvSpPr>
        <p:spPr bwMode="auto">
          <a:xfrm>
            <a:off x="8237457" y="4135964"/>
            <a:ext cx="375934" cy="332044"/>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3" name="Freeform 135"/>
          <p:cNvSpPr>
            <a:spLocks noEditPoints="1"/>
          </p:cNvSpPr>
          <p:nvPr/>
        </p:nvSpPr>
        <p:spPr bwMode="auto">
          <a:xfrm>
            <a:off x="9385421" y="1833890"/>
            <a:ext cx="385476" cy="280520"/>
          </a:xfrm>
          <a:custGeom>
            <a:avLst/>
            <a:gdLst>
              <a:gd name="T0" fmla="*/ 81 w 94"/>
              <a:gd name="T1" fmla="*/ 68 h 68"/>
              <a:gd name="T2" fmla="*/ 93 w 94"/>
              <a:gd name="T3" fmla="*/ 32 h 68"/>
              <a:gd name="T4" fmla="*/ 94 w 94"/>
              <a:gd name="T5" fmla="*/ 30 h 68"/>
              <a:gd name="T6" fmla="*/ 93 w 94"/>
              <a:gd name="T7" fmla="*/ 27 h 68"/>
              <a:gd name="T8" fmla="*/ 91 w 94"/>
              <a:gd name="T9" fmla="*/ 26 h 68"/>
              <a:gd name="T10" fmla="*/ 76 w 94"/>
              <a:gd name="T11" fmla="*/ 45 h 68"/>
              <a:gd name="T12" fmla="*/ 59 w 94"/>
              <a:gd name="T13" fmla="*/ 25 h 68"/>
              <a:gd name="T14" fmla="*/ 33 w 94"/>
              <a:gd name="T15" fmla="*/ 25 h 68"/>
              <a:gd name="T16" fmla="*/ 27 w 94"/>
              <a:gd name="T17" fmla="*/ 28 h 68"/>
              <a:gd name="T18" fmla="*/ 22 w 94"/>
              <a:gd name="T19" fmla="*/ 34 h 68"/>
              <a:gd name="T20" fmla="*/ 10 w 94"/>
              <a:gd name="T21" fmla="*/ 68 h 68"/>
              <a:gd name="T22" fmla="*/ 81 w 94"/>
              <a:gd name="T23" fmla="*/ 68 h 68"/>
              <a:gd name="T24" fmla="*/ 69 w 94"/>
              <a:gd name="T25" fmla="*/ 22 h 68"/>
              <a:gd name="T26" fmla="*/ 55 w 94"/>
              <a:gd name="T27" fmla="*/ 4 h 68"/>
              <a:gd name="T28" fmla="*/ 55 w 94"/>
              <a:gd name="T29" fmla="*/ 0 h 68"/>
              <a:gd name="T30" fmla="*/ 82 w 94"/>
              <a:gd name="T31" fmla="*/ 22 h 68"/>
              <a:gd name="T32" fmla="*/ 88 w 94"/>
              <a:gd name="T33" fmla="*/ 22 h 68"/>
              <a:gd name="T34" fmla="*/ 76 w 94"/>
              <a:gd name="T35" fmla="*/ 37 h 68"/>
              <a:gd name="T36" fmla="*/ 63 w 94"/>
              <a:gd name="T37" fmla="*/ 22 h 68"/>
              <a:gd name="T38" fmla="*/ 69 w 94"/>
              <a:gd name="T39" fmla="*/ 22 h 68"/>
              <a:gd name="T40" fmla="*/ 56 w 94"/>
              <a:gd name="T41" fmla="*/ 10 h 68"/>
              <a:gd name="T42" fmla="*/ 61 w 94"/>
              <a:gd name="T43" fmla="*/ 16 h 68"/>
              <a:gd name="T44" fmla="*/ 29 w 94"/>
              <a:gd name="T45" fmla="*/ 16 h 68"/>
              <a:gd name="T46" fmla="*/ 20 w 94"/>
              <a:gd name="T47" fmla="*/ 19 h 68"/>
              <a:gd name="T48" fmla="*/ 14 w 94"/>
              <a:gd name="T49" fmla="*/ 27 h 68"/>
              <a:gd name="T50" fmla="*/ 4 w 94"/>
              <a:gd name="T51" fmla="*/ 57 h 68"/>
              <a:gd name="T52" fmla="*/ 0 w 94"/>
              <a:gd name="T53" fmla="*/ 53 h 68"/>
              <a:gd name="T54" fmla="*/ 0 w 94"/>
              <a:gd name="T55" fmla="*/ 5 h 68"/>
              <a:gd name="T56" fmla="*/ 4 w 94"/>
              <a:gd name="T57" fmla="*/ 1 h 68"/>
              <a:gd name="T58" fmla="*/ 27 w 94"/>
              <a:gd name="T59" fmla="*/ 1 h 68"/>
              <a:gd name="T60" fmla="*/ 35 w 94"/>
              <a:gd name="T61" fmla="*/ 10 h 68"/>
              <a:gd name="T62" fmla="*/ 56 w 94"/>
              <a:gd name="T6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4" name="Freeform 138"/>
          <p:cNvSpPr>
            <a:spLocks noEditPoints="1"/>
          </p:cNvSpPr>
          <p:nvPr/>
        </p:nvSpPr>
        <p:spPr bwMode="auto">
          <a:xfrm>
            <a:off x="9353935" y="5614224"/>
            <a:ext cx="448449" cy="322503"/>
          </a:xfrm>
          <a:custGeom>
            <a:avLst/>
            <a:gdLst>
              <a:gd name="T0" fmla="*/ 79 w 109"/>
              <a:gd name="T1" fmla="*/ 16 h 78"/>
              <a:gd name="T2" fmla="*/ 79 w 109"/>
              <a:gd name="T3" fmla="*/ 14 h 78"/>
              <a:gd name="T4" fmla="*/ 74 w 109"/>
              <a:gd name="T5" fmla="*/ 10 h 78"/>
              <a:gd name="T6" fmla="*/ 36 w 109"/>
              <a:gd name="T7" fmla="*/ 10 h 78"/>
              <a:gd name="T8" fmla="*/ 28 w 109"/>
              <a:gd name="T9" fmla="*/ 0 h 78"/>
              <a:gd name="T10" fmla="*/ 5 w 109"/>
              <a:gd name="T11" fmla="*/ 0 h 78"/>
              <a:gd name="T12" fmla="*/ 0 w 109"/>
              <a:gd name="T13" fmla="*/ 5 h 78"/>
              <a:gd name="T14" fmla="*/ 0 w 109"/>
              <a:gd name="T15" fmla="*/ 54 h 78"/>
              <a:gd name="T16" fmla="*/ 4 w 109"/>
              <a:gd name="T17" fmla="*/ 58 h 78"/>
              <a:gd name="T18" fmla="*/ 14 w 109"/>
              <a:gd name="T19" fmla="*/ 27 h 78"/>
              <a:gd name="T20" fmla="*/ 21 w 109"/>
              <a:gd name="T21" fmla="*/ 19 h 78"/>
              <a:gd name="T22" fmla="*/ 30 w 109"/>
              <a:gd name="T23" fmla="*/ 16 h 78"/>
              <a:gd name="T24" fmla="*/ 79 w 109"/>
              <a:gd name="T25" fmla="*/ 16 h 78"/>
              <a:gd name="T26" fmla="*/ 77 w 109"/>
              <a:gd name="T27" fmla="*/ 78 h 78"/>
              <a:gd name="T28" fmla="*/ 77 w 109"/>
              <a:gd name="T29" fmla="*/ 43 h 78"/>
              <a:gd name="T30" fmla="*/ 77 w 109"/>
              <a:gd name="T31" fmla="*/ 78 h 78"/>
              <a:gd name="T32" fmla="*/ 63 w 109"/>
              <a:gd name="T33" fmla="*/ 58 h 78"/>
              <a:gd name="T34" fmla="*/ 61 w 109"/>
              <a:gd name="T35" fmla="*/ 54 h 78"/>
              <a:gd name="T36" fmla="*/ 64 w 109"/>
              <a:gd name="T37" fmla="*/ 54 h 78"/>
              <a:gd name="T38" fmla="*/ 63 w 109"/>
              <a:gd name="T39" fmla="*/ 58 h 78"/>
              <a:gd name="T40" fmla="*/ 61 w 109"/>
              <a:gd name="T41" fmla="*/ 51 h 78"/>
              <a:gd name="T42" fmla="*/ 74 w 109"/>
              <a:gd name="T43" fmla="*/ 46 h 78"/>
              <a:gd name="T44" fmla="*/ 65 w 109"/>
              <a:gd name="T45" fmla="*/ 52 h 78"/>
              <a:gd name="T46" fmla="*/ 61 w 109"/>
              <a:gd name="T47" fmla="*/ 51 h 78"/>
              <a:gd name="T48" fmla="*/ 95 w 109"/>
              <a:gd name="T49" fmla="*/ 36 h 78"/>
              <a:gd name="T50" fmla="*/ 77 w 109"/>
              <a:gd name="T51" fmla="*/ 35 h 78"/>
              <a:gd name="T52" fmla="*/ 54 w 109"/>
              <a:gd name="T53" fmla="*/ 40 h 78"/>
              <a:gd name="T54" fmla="*/ 52 w 109"/>
              <a:gd name="T55" fmla="*/ 62 h 78"/>
              <a:gd name="T56" fmla="*/ 56 w 109"/>
              <a:gd name="T57" fmla="*/ 69 h 78"/>
              <a:gd name="T58" fmla="*/ 11 w 109"/>
              <a:gd name="T59" fmla="*/ 69 h 78"/>
              <a:gd name="T60" fmla="*/ 23 w 109"/>
              <a:gd name="T61" fmla="*/ 34 h 78"/>
              <a:gd name="T62" fmla="*/ 28 w 109"/>
              <a:gd name="T63" fmla="*/ 28 h 78"/>
              <a:gd name="T64" fmla="*/ 34 w 109"/>
              <a:gd name="T65" fmla="*/ 25 h 78"/>
              <a:gd name="T66" fmla="*/ 92 w 109"/>
              <a:gd name="T67" fmla="*/ 25 h 78"/>
              <a:gd name="T68" fmla="*/ 94 w 109"/>
              <a:gd name="T69" fmla="*/ 26 h 78"/>
              <a:gd name="T70" fmla="*/ 96 w 109"/>
              <a:gd name="T71" fmla="*/ 27 h 78"/>
              <a:gd name="T72" fmla="*/ 97 w 109"/>
              <a:gd name="T73" fmla="*/ 30 h 78"/>
              <a:gd name="T74" fmla="*/ 96 w 109"/>
              <a:gd name="T75" fmla="*/ 32 h 78"/>
              <a:gd name="T76" fmla="*/ 95 w 109"/>
              <a:gd name="T7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6" name="Freeform 140"/>
          <p:cNvSpPr>
            <a:spLocks noEditPoints="1"/>
          </p:cNvSpPr>
          <p:nvPr/>
        </p:nvSpPr>
        <p:spPr bwMode="auto">
          <a:xfrm>
            <a:off x="2461012" y="551190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8" name="Freeform 142"/>
          <p:cNvSpPr>
            <a:spLocks noEditPoints="1"/>
          </p:cNvSpPr>
          <p:nvPr/>
        </p:nvSpPr>
        <p:spPr bwMode="auto">
          <a:xfrm>
            <a:off x="3545975" y="5500395"/>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9" name="Freeform 143"/>
          <p:cNvSpPr>
            <a:spLocks noEditPoints="1"/>
          </p:cNvSpPr>
          <p:nvPr/>
        </p:nvSpPr>
        <p:spPr bwMode="auto">
          <a:xfrm>
            <a:off x="1263255" y="5570335"/>
            <a:ext cx="398833" cy="370209"/>
          </a:xfrm>
          <a:custGeom>
            <a:avLst/>
            <a:gdLst>
              <a:gd name="T0" fmla="*/ 38 w 97"/>
              <a:gd name="T1" fmla="*/ 90 h 90"/>
              <a:gd name="T2" fmla="*/ 3 w 97"/>
              <a:gd name="T3" fmla="*/ 48 h 90"/>
              <a:gd name="T4" fmla="*/ 46 w 97"/>
              <a:gd name="T5" fmla="*/ 65 h 90"/>
              <a:gd name="T6" fmla="*/ 46 w 97"/>
              <a:gd name="T7" fmla="*/ 47 h 90"/>
              <a:gd name="T8" fmla="*/ 37 w 97"/>
              <a:gd name="T9" fmla="*/ 0 h 90"/>
              <a:gd name="T10" fmla="*/ 42 w 97"/>
              <a:gd name="T11" fmla="*/ 13 h 90"/>
              <a:gd name="T12" fmla="*/ 50 w 97"/>
              <a:gd name="T13" fmla="*/ 1 h 90"/>
              <a:gd name="T14" fmla="*/ 58 w 97"/>
              <a:gd name="T15" fmla="*/ 13 h 90"/>
              <a:gd name="T16" fmla="*/ 63 w 97"/>
              <a:gd name="T17" fmla="*/ 0 h 90"/>
              <a:gd name="T18" fmla="*/ 55 w 97"/>
              <a:gd name="T19" fmla="*/ 47 h 90"/>
              <a:gd name="T20" fmla="*/ 55 w 97"/>
              <a:gd name="T21" fmla="*/ 90 h 90"/>
              <a:gd name="T22" fmla="*/ 38 w 97"/>
              <a:gd name="T23" fmla="*/ 90 h 90"/>
              <a:gd name="T24" fmla="*/ 62 w 97"/>
              <a:gd name="T25" fmla="*/ 90 h 90"/>
              <a:gd name="T26" fmla="*/ 67 w 97"/>
              <a:gd name="T27" fmla="*/ 90 h 90"/>
              <a:gd name="T28" fmla="*/ 95 w 97"/>
              <a:gd name="T29" fmla="*/ 49 h 90"/>
              <a:gd name="T30" fmla="*/ 62 w 97"/>
              <a:gd name="T31" fmla="*/ 56 h 90"/>
              <a:gd name="T32" fmla="*/ 62 w 97"/>
              <a:gd name="T3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2" name="Freeform 166"/>
          <p:cNvSpPr>
            <a:spLocks noEditPoints="1"/>
          </p:cNvSpPr>
          <p:nvPr/>
        </p:nvSpPr>
        <p:spPr bwMode="auto">
          <a:xfrm>
            <a:off x="2475324" y="4689429"/>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3" name="Freeform 167"/>
          <p:cNvSpPr>
            <a:spLocks noEditPoints="1"/>
          </p:cNvSpPr>
          <p:nvPr/>
        </p:nvSpPr>
        <p:spPr bwMode="auto">
          <a:xfrm>
            <a:off x="3584141" y="4057723"/>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5" name="Freeform 169"/>
          <p:cNvSpPr/>
          <p:nvPr/>
        </p:nvSpPr>
        <p:spPr bwMode="auto">
          <a:xfrm>
            <a:off x="7074634" y="3341444"/>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6" name="Freeform 170"/>
          <p:cNvSpPr>
            <a:spLocks noEditPoints="1"/>
          </p:cNvSpPr>
          <p:nvPr/>
        </p:nvSpPr>
        <p:spPr bwMode="auto">
          <a:xfrm>
            <a:off x="7055552" y="2555226"/>
            <a:ext cx="387383" cy="408375"/>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7" name="Freeform 171"/>
          <p:cNvSpPr>
            <a:spLocks noEditPoints="1"/>
          </p:cNvSpPr>
          <p:nvPr/>
        </p:nvSpPr>
        <p:spPr bwMode="auto">
          <a:xfrm>
            <a:off x="8298523" y="3370736"/>
            <a:ext cx="253803" cy="35303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8" name="Freeform 172"/>
          <p:cNvSpPr>
            <a:spLocks noEditPoints="1"/>
          </p:cNvSpPr>
          <p:nvPr/>
        </p:nvSpPr>
        <p:spPr bwMode="auto">
          <a:xfrm>
            <a:off x="5976630" y="2547592"/>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173"/>
          <p:cNvSpPr>
            <a:spLocks noEditPoints="1"/>
          </p:cNvSpPr>
          <p:nvPr/>
        </p:nvSpPr>
        <p:spPr bwMode="auto">
          <a:xfrm>
            <a:off x="8221237" y="2676116"/>
            <a:ext cx="408375" cy="267161"/>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0" name="Freeform 174"/>
          <p:cNvSpPr>
            <a:spLocks noEditPoints="1"/>
          </p:cNvSpPr>
          <p:nvPr/>
        </p:nvSpPr>
        <p:spPr bwMode="auto">
          <a:xfrm>
            <a:off x="4750769" y="2601024"/>
            <a:ext cx="381659" cy="362576"/>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1" name="Freeform 175"/>
          <p:cNvSpPr>
            <a:spLocks noEditPoints="1"/>
          </p:cNvSpPr>
          <p:nvPr/>
        </p:nvSpPr>
        <p:spPr bwMode="auto">
          <a:xfrm>
            <a:off x="5965181" y="3288011"/>
            <a:ext cx="349218" cy="435092"/>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4" name="Freeform 178"/>
          <p:cNvSpPr>
            <a:spLocks noEditPoints="1"/>
          </p:cNvSpPr>
          <p:nvPr/>
        </p:nvSpPr>
        <p:spPr bwMode="auto">
          <a:xfrm>
            <a:off x="2430479" y="2452905"/>
            <a:ext cx="406466" cy="410284"/>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5" name="Freeform 179"/>
          <p:cNvSpPr>
            <a:spLocks noEditPoints="1"/>
          </p:cNvSpPr>
          <p:nvPr/>
        </p:nvSpPr>
        <p:spPr bwMode="auto">
          <a:xfrm>
            <a:off x="1330999" y="4039882"/>
            <a:ext cx="263345" cy="398835"/>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8" name="Freeform 182"/>
          <p:cNvSpPr>
            <a:spLocks noEditPoints="1"/>
          </p:cNvSpPr>
          <p:nvPr/>
        </p:nvSpPr>
        <p:spPr bwMode="auto">
          <a:xfrm>
            <a:off x="2414258" y="3204774"/>
            <a:ext cx="438908" cy="444634"/>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9" name="Freeform 183"/>
          <p:cNvSpPr/>
          <p:nvPr/>
        </p:nvSpPr>
        <p:spPr bwMode="auto">
          <a:xfrm>
            <a:off x="3561241" y="3284862"/>
            <a:ext cx="433183" cy="356852"/>
          </a:xfrm>
          <a:custGeom>
            <a:avLst/>
            <a:gdLst>
              <a:gd name="T0" fmla="*/ 85 w 105"/>
              <a:gd name="T1" fmla="*/ 87 h 87"/>
              <a:gd name="T2" fmla="*/ 80 w 105"/>
              <a:gd name="T3" fmla="*/ 30 h 87"/>
              <a:gd name="T4" fmla="*/ 69 w 105"/>
              <a:gd name="T5" fmla="*/ 43 h 87"/>
              <a:gd name="T6" fmla="*/ 54 w 105"/>
              <a:gd name="T7" fmla="*/ 0 h 87"/>
              <a:gd name="T8" fmla="*/ 24 w 105"/>
              <a:gd name="T9" fmla="*/ 49 h 87"/>
              <a:gd name="T10" fmla="*/ 15 w 105"/>
              <a:gd name="T11" fmla="*/ 34 h 87"/>
              <a:gd name="T12" fmla="*/ 11 w 105"/>
              <a:gd name="T13" fmla="*/ 87 h 87"/>
              <a:gd name="T14" fmla="*/ 28 w 105"/>
              <a:gd name="T15" fmla="*/ 87 h 87"/>
              <a:gd name="T16" fmla="*/ 44 w 105"/>
              <a:gd name="T17" fmla="*/ 42 h 87"/>
              <a:gd name="T18" fmla="*/ 60 w 105"/>
              <a:gd name="T19" fmla="*/ 68 h 87"/>
              <a:gd name="T20" fmla="*/ 65 w 105"/>
              <a:gd name="T21" fmla="*/ 60 h 87"/>
              <a:gd name="T22" fmla="*/ 68 w 105"/>
              <a:gd name="T23" fmla="*/ 87 h 87"/>
              <a:gd name="T24" fmla="*/ 85 w 105"/>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1" name="Freeform 185"/>
          <p:cNvSpPr>
            <a:spLocks noEditPoints="1"/>
          </p:cNvSpPr>
          <p:nvPr/>
        </p:nvSpPr>
        <p:spPr bwMode="auto">
          <a:xfrm>
            <a:off x="1312870" y="2555227"/>
            <a:ext cx="299602" cy="328227"/>
          </a:xfrm>
          <a:custGeom>
            <a:avLst/>
            <a:gdLst>
              <a:gd name="T0" fmla="*/ 34 w 157"/>
              <a:gd name="T1" fmla="*/ 0 h 172"/>
              <a:gd name="T2" fmla="*/ 157 w 157"/>
              <a:gd name="T3" fmla="*/ 0 h 172"/>
              <a:gd name="T4" fmla="*/ 157 w 157"/>
              <a:gd name="T5" fmla="*/ 58 h 172"/>
              <a:gd name="T6" fmla="*/ 149 w 157"/>
              <a:gd name="T7" fmla="*/ 58 h 172"/>
              <a:gd name="T8" fmla="*/ 149 w 157"/>
              <a:gd name="T9" fmla="*/ 105 h 172"/>
              <a:gd name="T10" fmla="*/ 157 w 157"/>
              <a:gd name="T11" fmla="*/ 105 h 172"/>
              <a:gd name="T12" fmla="*/ 157 w 157"/>
              <a:gd name="T13" fmla="*/ 172 h 172"/>
              <a:gd name="T14" fmla="*/ 0 w 157"/>
              <a:gd name="T15" fmla="*/ 172 h 172"/>
              <a:gd name="T16" fmla="*/ 0 w 157"/>
              <a:gd name="T17" fmla="*/ 105 h 172"/>
              <a:gd name="T18" fmla="*/ 6 w 157"/>
              <a:gd name="T19" fmla="*/ 105 h 172"/>
              <a:gd name="T20" fmla="*/ 6 w 157"/>
              <a:gd name="T21" fmla="*/ 81 h 172"/>
              <a:gd name="T22" fmla="*/ 0 w 157"/>
              <a:gd name="T23" fmla="*/ 81 h 172"/>
              <a:gd name="T24" fmla="*/ 0 w 157"/>
              <a:gd name="T25" fmla="*/ 32 h 172"/>
              <a:gd name="T26" fmla="*/ 34 w 157"/>
              <a:gd name="T27" fmla="*/ 0 h 172"/>
              <a:gd name="T28" fmla="*/ 34 w 157"/>
              <a:gd name="T29" fmla="*/ 0 h 172"/>
              <a:gd name="T30" fmla="*/ 13 w 157"/>
              <a:gd name="T31" fmla="*/ 32 h 172"/>
              <a:gd name="T32" fmla="*/ 13 w 157"/>
              <a:gd name="T33" fmla="*/ 68 h 172"/>
              <a:gd name="T34" fmla="*/ 30 w 157"/>
              <a:gd name="T35" fmla="*/ 68 h 172"/>
              <a:gd name="T36" fmla="*/ 30 w 157"/>
              <a:gd name="T37" fmla="*/ 32 h 172"/>
              <a:gd name="T38" fmla="*/ 13 w 157"/>
              <a:gd name="T39" fmla="*/ 32 h 172"/>
              <a:gd name="T40" fmla="*/ 13 w 157"/>
              <a:gd name="T41" fmla="*/ 32 h 172"/>
              <a:gd name="T42" fmla="*/ 129 w 157"/>
              <a:gd name="T43" fmla="*/ 8 h 172"/>
              <a:gd name="T44" fmla="*/ 129 w 157"/>
              <a:gd name="T45" fmla="*/ 43 h 172"/>
              <a:gd name="T46" fmla="*/ 147 w 157"/>
              <a:gd name="T47" fmla="*/ 43 h 172"/>
              <a:gd name="T48" fmla="*/ 147 w 157"/>
              <a:gd name="T49" fmla="*/ 8 h 172"/>
              <a:gd name="T50" fmla="*/ 129 w 157"/>
              <a:gd name="T51" fmla="*/ 8 h 172"/>
              <a:gd name="T52" fmla="*/ 129 w 157"/>
              <a:gd name="T53" fmla="*/ 8 h 172"/>
              <a:gd name="T54" fmla="*/ 106 w 157"/>
              <a:gd name="T55" fmla="*/ 8 h 172"/>
              <a:gd name="T56" fmla="*/ 106 w 157"/>
              <a:gd name="T57" fmla="*/ 43 h 172"/>
              <a:gd name="T58" fmla="*/ 123 w 157"/>
              <a:gd name="T59" fmla="*/ 43 h 172"/>
              <a:gd name="T60" fmla="*/ 123 w 157"/>
              <a:gd name="T61" fmla="*/ 8 h 172"/>
              <a:gd name="T62" fmla="*/ 106 w 157"/>
              <a:gd name="T63" fmla="*/ 8 h 172"/>
              <a:gd name="T64" fmla="*/ 106 w 157"/>
              <a:gd name="T65" fmla="*/ 8 h 172"/>
              <a:gd name="T66" fmla="*/ 82 w 157"/>
              <a:gd name="T67" fmla="*/ 8 h 172"/>
              <a:gd name="T68" fmla="*/ 82 w 157"/>
              <a:gd name="T69" fmla="*/ 43 h 172"/>
              <a:gd name="T70" fmla="*/ 99 w 157"/>
              <a:gd name="T71" fmla="*/ 43 h 172"/>
              <a:gd name="T72" fmla="*/ 99 w 157"/>
              <a:gd name="T73" fmla="*/ 8 h 172"/>
              <a:gd name="T74" fmla="*/ 82 w 157"/>
              <a:gd name="T75" fmla="*/ 8 h 172"/>
              <a:gd name="T76" fmla="*/ 82 w 157"/>
              <a:gd name="T77" fmla="*/ 8 h 172"/>
              <a:gd name="T78" fmla="*/ 60 w 157"/>
              <a:gd name="T79" fmla="*/ 8 h 172"/>
              <a:gd name="T80" fmla="*/ 60 w 157"/>
              <a:gd name="T81" fmla="*/ 43 h 172"/>
              <a:gd name="T82" fmla="*/ 78 w 157"/>
              <a:gd name="T83" fmla="*/ 43 h 172"/>
              <a:gd name="T84" fmla="*/ 78 w 157"/>
              <a:gd name="T85" fmla="*/ 8 h 172"/>
              <a:gd name="T86" fmla="*/ 60 w 157"/>
              <a:gd name="T87" fmla="*/ 8 h 172"/>
              <a:gd name="T88" fmla="*/ 60 w 157"/>
              <a:gd name="T89" fmla="*/ 8 h 172"/>
              <a:gd name="T90" fmla="*/ 37 w 157"/>
              <a:gd name="T91" fmla="*/ 8 h 172"/>
              <a:gd name="T92" fmla="*/ 37 w 157"/>
              <a:gd name="T93" fmla="*/ 43 h 172"/>
              <a:gd name="T94" fmla="*/ 54 w 157"/>
              <a:gd name="T95" fmla="*/ 43 h 172"/>
              <a:gd name="T96" fmla="*/ 54 w 157"/>
              <a:gd name="T97" fmla="*/ 8 h 172"/>
              <a:gd name="T98" fmla="*/ 37 w 157"/>
              <a:gd name="T99"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72">
                <a:moveTo>
                  <a:pt x="34" y="0"/>
                </a:moveTo>
                <a:lnTo>
                  <a:pt x="157" y="0"/>
                </a:lnTo>
                <a:lnTo>
                  <a:pt x="157" y="58"/>
                </a:lnTo>
                <a:lnTo>
                  <a:pt x="149" y="58"/>
                </a:lnTo>
                <a:lnTo>
                  <a:pt x="149" y="105"/>
                </a:lnTo>
                <a:lnTo>
                  <a:pt x="157" y="105"/>
                </a:lnTo>
                <a:lnTo>
                  <a:pt x="157" y="172"/>
                </a:lnTo>
                <a:lnTo>
                  <a:pt x="0" y="172"/>
                </a:lnTo>
                <a:lnTo>
                  <a:pt x="0" y="105"/>
                </a:lnTo>
                <a:lnTo>
                  <a:pt x="6" y="105"/>
                </a:lnTo>
                <a:lnTo>
                  <a:pt x="6" y="81"/>
                </a:lnTo>
                <a:lnTo>
                  <a:pt x="0" y="81"/>
                </a:lnTo>
                <a:lnTo>
                  <a:pt x="0" y="32"/>
                </a:lnTo>
                <a:lnTo>
                  <a:pt x="34" y="0"/>
                </a:lnTo>
                <a:lnTo>
                  <a:pt x="34" y="0"/>
                </a:lnTo>
                <a:close/>
                <a:moveTo>
                  <a:pt x="13" y="32"/>
                </a:moveTo>
                <a:lnTo>
                  <a:pt x="13" y="68"/>
                </a:lnTo>
                <a:lnTo>
                  <a:pt x="30" y="68"/>
                </a:lnTo>
                <a:lnTo>
                  <a:pt x="30" y="32"/>
                </a:lnTo>
                <a:lnTo>
                  <a:pt x="13" y="32"/>
                </a:lnTo>
                <a:lnTo>
                  <a:pt x="13" y="32"/>
                </a:lnTo>
                <a:close/>
                <a:moveTo>
                  <a:pt x="129" y="8"/>
                </a:moveTo>
                <a:lnTo>
                  <a:pt x="129" y="43"/>
                </a:lnTo>
                <a:lnTo>
                  <a:pt x="147" y="43"/>
                </a:lnTo>
                <a:lnTo>
                  <a:pt x="147" y="8"/>
                </a:lnTo>
                <a:lnTo>
                  <a:pt x="129" y="8"/>
                </a:lnTo>
                <a:lnTo>
                  <a:pt x="129" y="8"/>
                </a:lnTo>
                <a:close/>
                <a:moveTo>
                  <a:pt x="106" y="8"/>
                </a:moveTo>
                <a:lnTo>
                  <a:pt x="106" y="43"/>
                </a:lnTo>
                <a:lnTo>
                  <a:pt x="123" y="43"/>
                </a:lnTo>
                <a:lnTo>
                  <a:pt x="123" y="8"/>
                </a:lnTo>
                <a:lnTo>
                  <a:pt x="106" y="8"/>
                </a:lnTo>
                <a:lnTo>
                  <a:pt x="106" y="8"/>
                </a:lnTo>
                <a:close/>
                <a:moveTo>
                  <a:pt x="82" y="8"/>
                </a:moveTo>
                <a:lnTo>
                  <a:pt x="82" y="43"/>
                </a:lnTo>
                <a:lnTo>
                  <a:pt x="99" y="43"/>
                </a:lnTo>
                <a:lnTo>
                  <a:pt x="99" y="8"/>
                </a:lnTo>
                <a:lnTo>
                  <a:pt x="82" y="8"/>
                </a:lnTo>
                <a:lnTo>
                  <a:pt x="82" y="8"/>
                </a:lnTo>
                <a:close/>
                <a:moveTo>
                  <a:pt x="60" y="8"/>
                </a:moveTo>
                <a:lnTo>
                  <a:pt x="60" y="43"/>
                </a:lnTo>
                <a:lnTo>
                  <a:pt x="78" y="43"/>
                </a:lnTo>
                <a:lnTo>
                  <a:pt x="78" y="8"/>
                </a:lnTo>
                <a:lnTo>
                  <a:pt x="60" y="8"/>
                </a:lnTo>
                <a:lnTo>
                  <a:pt x="60" y="8"/>
                </a:lnTo>
                <a:close/>
                <a:moveTo>
                  <a:pt x="37" y="8"/>
                </a:moveTo>
                <a:lnTo>
                  <a:pt x="37" y="43"/>
                </a:lnTo>
                <a:lnTo>
                  <a:pt x="54" y="43"/>
                </a:lnTo>
                <a:lnTo>
                  <a:pt x="54" y="8"/>
                </a:lnTo>
                <a:lnTo>
                  <a:pt x="37" y="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5" name="Freeform 189"/>
          <p:cNvSpPr>
            <a:spLocks noEditPoints="1"/>
          </p:cNvSpPr>
          <p:nvPr/>
        </p:nvSpPr>
        <p:spPr bwMode="auto">
          <a:xfrm>
            <a:off x="3598452" y="1769675"/>
            <a:ext cx="358760" cy="354943"/>
          </a:xfrm>
          <a:custGeom>
            <a:avLst/>
            <a:gdLst>
              <a:gd name="T0" fmla="*/ 19 w 87"/>
              <a:gd name="T1" fmla="*/ 40 h 86"/>
              <a:gd name="T2" fmla="*/ 0 w 87"/>
              <a:gd name="T3" fmla="*/ 75 h 86"/>
              <a:gd name="T4" fmla="*/ 6 w 87"/>
              <a:gd name="T5" fmla="*/ 86 h 86"/>
              <a:gd name="T6" fmla="*/ 80 w 87"/>
              <a:gd name="T7" fmla="*/ 86 h 86"/>
              <a:gd name="T8" fmla="*/ 87 w 87"/>
              <a:gd name="T9" fmla="*/ 75 h 86"/>
              <a:gd name="T10" fmla="*/ 68 w 87"/>
              <a:gd name="T11" fmla="*/ 40 h 86"/>
              <a:gd name="T12" fmla="*/ 68 w 87"/>
              <a:gd name="T13" fmla="*/ 26 h 86"/>
              <a:gd name="T14" fmla="*/ 19 w 87"/>
              <a:gd name="T15" fmla="*/ 26 h 86"/>
              <a:gd name="T16" fmla="*/ 19 w 87"/>
              <a:gd name="T17" fmla="*/ 40 h 86"/>
              <a:gd name="T18" fmla="*/ 19 w 87"/>
              <a:gd name="T19" fmla="*/ 40 h 86"/>
              <a:gd name="T20" fmla="*/ 50 w 87"/>
              <a:gd name="T21" fmla="*/ 0 h 86"/>
              <a:gd name="T22" fmla="*/ 59 w 87"/>
              <a:gd name="T23" fmla="*/ 9 h 86"/>
              <a:gd name="T24" fmla="*/ 58 w 87"/>
              <a:gd name="T25" fmla="*/ 13 h 86"/>
              <a:gd name="T26" fmla="*/ 77 w 87"/>
              <a:gd name="T27" fmla="*/ 13 h 86"/>
              <a:gd name="T28" fmla="*/ 81 w 87"/>
              <a:gd name="T29" fmla="*/ 13 h 86"/>
              <a:gd name="T30" fmla="*/ 81 w 87"/>
              <a:gd name="T31" fmla="*/ 17 h 86"/>
              <a:gd name="T32" fmla="*/ 81 w 87"/>
              <a:gd name="T33" fmla="*/ 33 h 86"/>
              <a:gd name="T34" fmla="*/ 77 w 87"/>
              <a:gd name="T35" fmla="*/ 38 h 86"/>
              <a:gd name="T36" fmla="*/ 70 w 87"/>
              <a:gd name="T37" fmla="*/ 38 h 86"/>
              <a:gd name="T38" fmla="*/ 70 w 87"/>
              <a:gd name="T39" fmla="*/ 29 h 86"/>
              <a:gd name="T40" fmla="*/ 73 w 87"/>
              <a:gd name="T41" fmla="*/ 29 h 86"/>
              <a:gd name="T42" fmla="*/ 73 w 87"/>
              <a:gd name="T43" fmla="*/ 22 h 86"/>
              <a:gd name="T44" fmla="*/ 43 w 87"/>
              <a:gd name="T45" fmla="*/ 22 h 86"/>
              <a:gd name="T46" fmla="*/ 43 w 87"/>
              <a:gd name="T47" fmla="*/ 22 h 86"/>
              <a:gd name="T48" fmla="*/ 14 w 87"/>
              <a:gd name="T49" fmla="*/ 22 h 86"/>
              <a:gd name="T50" fmla="*/ 14 w 87"/>
              <a:gd name="T51" fmla="*/ 29 h 86"/>
              <a:gd name="T52" fmla="*/ 17 w 87"/>
              <a:gd name="T53" fmla="*/ 29 h 86"/>
              <a:gd name="T54" fmla="*/ 17 w 87"/>
              <a:gd name="T55" fmla="*/ 38 h 86"/>
              <a:gd name="T56" fmla="*/ 9 w 87"/>
              <a:gd name="T57" fmla="*/ 38 h 86"/>
              <a:gd name="T58" fmla="*/ 5 w 87"/>
              <a:gd name="T59" fmla="*/ 33 h 86"/>
              <a:gd name="T60" fmla="*/ 5 w 87"/>
              <a:gd name="T61" fmla="*/ 17 h 86"/>
              <a:gd name="T62" fmla="*/ 5 w 87"/>
              <a:gd name="T63" fmla="*/ 13 h 86"/>
              <a:gd name="T64" fmla="*/ 9 w 87"/>
              <a:gd name="T65" fmla="*/ 13 h 86"/>
              <a:gd name="T66" fmla="*/ 26 w 87"/>
              <a:gd name="T67" fmla="*/ 13 h 86"/>
              <a:gd name="T68" fmla="*/ 25 w 87"/>
              <a:gd name="T69" fmla="*/ 9 h 86"/>
              <a:gd name="T70" fmla="*/ 34 w 87"/>
              <a:gd name="T71" fmla="*/ 0 h 86"/>
              <a:gd name="T72" fmla="*/ 40 w 87"/>
              <a:gd name="T73" fmla="*/ 2 h 86"/>
              <a:gd name="T74" fmla="*/ 37 w 87"/>
              <a:gd name="T75" fmla="*/ 9 h 86"/>
              <a:gd name="T76" fmla="*/ 37 w 87"/>
              <a:gd name="T77" fmla="*/ 13 h 86"/>
              <a:gd name="T78" fmla="*/ 42 w 87"/>
              <a:gd name="T79" fmla="*/ 13 h 86"/>
              <a:gd name="T80" fmla="*/ 41 w 87"/>
              <a:gd name="T81" fmla="*/ 9 h 86"/>
              <a:gd name="T82" fmla="*/ 50 w 87"/>
              <a:gd name="T8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6" name="Freeform 190"/>
          <p:cNvSpPr>
            <a:spLocks noEditPoints="1"/>
          </p:cNvSpPr>
          <p:nvPr/>
        </p:nvSpPr>
        <p:spPr bwMode="auto">
          <a:xfrm>
            <a:off x="4717374" y="1822439"/>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8" name="Freeform 192"/>
          <p:cNvSpPr>
            <a:spLocks noEditPoints="1"/>
          </p:cNvSpPr>
          <p:nvPr/>
        </p:nvSpPr>
        <p:spPr bwMode="auto">
          <a:xfrm>
            <a:off x="2429525" y="1702946"/>
            <a:ext cx="408375" cy="412192"/>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1" name="Freeform 195"/>
          <p:cNvSpPr>
            <a:spLocks noEditPoints="1"/>
          </p:cNvSpPr>
          <p:nvPr/>
        </p:nvSpPr>
        <p:spPr bwMode="auto">
          <a:xfrm>
            <a:off x="7078451" y="1761375"/>
            <a:ext cx="341584" cy="461808"/>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2" name="Freeform 196"/>
          <p:cNvSpPr>
            <a:spLocks noEditPoints="1"/>
          </p:cNvSpPr>
          <p:nvPr/>
        </p:nvSpPr>
        <p:spPr bwMode="auto">
          <a:xfrm>
            <a:off x="1281383" y="1057215"/>
            <a:ext cx="362576" cy="32822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3" name="Freeform 197"/>
          <p:cNvSpPr>
            <a:spLocks noEditPoints="1"/>
          </p:cNvSpPr>
          <p:nvPr/>
        </p:nvSpPr>
        <p:spPr bwMode="auto">
          <a:xfrm>
            <a:off x="2419029" y="1015959"/>
            <a:ext cx="429366" cy="330136"/>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4" name="Freeform 198"/>
          <p:cNvSpPr>
            <a:spLocks noEditPoints="1"/>
          </p:cNvSpPr>
          <p:nvPr/>
        </p:nvSpPr>
        <p:spPr bwMode="auto">
          <a:xfrm>
            <a:off x="8211695" y="1918523"/>
            <a:ext cx="427458" cy="249987"/>
          </a:xfrm>
          <a:custGeom>
            <a:avLst/>
            <a:gdLst>
              <a:gd name="T0" fmla="*/ 56 w 224"/>
              <a:gd name="T1" fmla="*/ 0 h 131"/>
              <a:gd name="T2" fmla="*/ 172 w 224"/>
              <a:gd name="T3" fmla="*/ 0 h 131"/>
              <a:gd name="T4" fmla="*/ 224 w 224"/>
              <a:gd name="T5" fmla="*/ 73 h 131"/>
              <a:gd name="T6" fmla="*/ 211 w 224"/>
              <a:gd name="T7" fmla="*/ 73 h 131"/>
              <a:gd name="T8" fmla="*/ 211 w 224"/>
              <a:gd name="T9" fmla="*/ 118 h 131"/>
              <a:gd name="T10" fmla="*/ 224 w 224"/>
              <a:gd name="T11" fmla="*/ 118 h 131"/>
              <a:gd name="T12" fmla="*/ 224 w 224"/>
              <a:gd name="T13" fmla="*/ 131 h 131"/>
              <a:gd name="T14" fmla="*/ 0 w 224"/>
              <a:gd name="T15" fmla="*/ 131 h 131"/>
              <a:gd name="T16" fmla="*/ 0 w 224"/>
              <a:gd name="T17" fmla="*/ 118 h 131"/>
              <a:gd name="T18" fmla="*/ 17 w 224"/>
              <a:gd name="T19" fmla="*/ 118 h 131"/>
              <a:gd name="T20" fmla="*/ 17 w 224"/>
              <a:gd name="T21" fmla="*/ 80 h 131"/>
              <a:gd name="T22" fmla="*/ 6 w 224"/>
              <a:gd name="T23" fmla="*/ 80 h 131"/>
              <a:gd name="T24" fmla="*/ 0 w 224"/>
              <a:gd name="T25" fmla="*/ 67 h 131"/>
              <a:gd name="T26" fmla="*/ 56 w 224"/>
              <a:gd name="T27" fmla="*/ 0 h 131"/>
              <a:gd name="T28" fmla="*/ 56 w 224"/>
              <a:gd name="T29" fmla="*/ 0 h 131"/>
              <a:gd name="T30" fmla="*/ 194 w 224"/>
              <a:gd name="T31" fmla="*/ 118 h 131"/>
              <a:gd name="T32" fmla="*/ 194 w 224"/>
              <a:gd name="T33" fmla="*/ 73 h 131"/>
              <a:gd name="T34" fmla="*/ 129 w 224"/>
              <a:gd name="T35" fmla="*/ 73 h 131"/>
              <a:gd name="T36" fmla="*/ 129 w 224"/>
              <a:gd name="T37" fmla="*/ 118 h 131"/>
              <a:gd name="T38" fmla="*/ 138 w 224"/>
              <a:gd name="T39" fmla="*/ 118 h 131"/>
              <a:gd name="T40" fmla="*/ 138 w 224"/>
              <a:gd name="T41" fmla="*/ 77 h 131"/>
              <a:gd name="T42" fmla="*/ 163 w 224"/>
              <a:gd name="T43" fmla="*/ 77 h 131"/>
              <a:gd name="T44" fmla="*/ 163 w 224"/>
              <a:gd name="T45" fmla="*/ 118 h 131"/>
              <a:gd name="T46" fmla="*/ 194 w 224"/>
              <a:gd name="T47" fmla="*/ 118 h 131"/>
              <a:gd name="T48" fmla="*/ 194 w 224"/>
              <a:gd name="T49" fmla="*/ 118 h 131"/>
              <a:gd name="T50" fmla="*/ 112 w 224"/>
              <a:gd name="T51" fmla="*/ 118 h 131"/>
              <a:gd name="T52" fmla="*/ 112 w 224"/>
              <a:gd name="T53" fmla="*/ 73 h 131"/>
              <a:gd name="T54" fmla="*/ 107 w 224"/>
              <a:gd name="T55" fmla="*/ 73 h 131"/>
              <a:gd name="T56" fmla="*/ 64 w 224"/>
              <a:gd name="T57" fmla="*/ 13 h 131"/>
              <a:gd name="T58" fmla="*/ 23 w 224"/>
              <a:gd name="T59" fmla="*/ 62 h 131"/>
              <a:gd name="T60" fmla="*/ 25 w 224"/>
              <a:gd name="T61" fmla="*/ 62 h 131"/>
              <a:gd name="T62" fmla="*/ 34 w 224"/>
              <a:gd name="T63" fmla="*/ 62 h 131"/>
              <a:gd name="T64" fmla="*/ 34 w 224"/>
              <a:gd name="T65" fmla="*/ 118 h 131"/>
              <a:gd name="T66" fmla="*/ 112 w 224"/>
              <a:gd name="T67" fmla="*/ 118 h 131"/>
              <a:gd name="T68" fmla="*/ 112 w 224"/>
              <a:gd name="T69" fmla="*/ 118 h 131"/>
              <a:gd name="T70" fmla="*/ 56 w 224"/>
              <a:gd name="T71" fmla="*/ 71 h 131"/>
              <a:gd name="T72" fmla="*/ 56 w 224"/>
              <a:gd name="T73" fmla="*/ 103 h 131"/>
              <a:gd name="T74" fmla="*/ 77 w 224"/>
              <a:gd name="T75" fmla="*/ 103 h 131"/>
              <a:gd name="T76" fmla="*/ 77 w 224"/>
              <a:gd name="T77" fmla="*/ 71 h 131"/>
              <a:gd name="T78" fmla="*/ 56 w 224"/>
              <a:gd name="T79"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131">
                <a:moveTo>
                  <a:pt x="56" y="0"/>
                </a:moveTo>
                <a:lnTo>
                  <a:pt x="172" y="0"/>
                </a:lnTo>
                <a:lnTo>
                  <a:pt x="224" y="73"/>
                </a:lnTo>
                <a:lnTo>
                  <a:pt x="211" y="73"/>
                </a:lnTo>
                <a:lnTo>
                  <a:pt x="211" y="118"/>
                </a:lnTo>
                <a:lnTo>
                  <a:pt x="224" y="118"/>
                </a:lnTo>
                <a:lnTo>
                  <a:pt x="224" y="131"/>
                </a:lnTo>
                <a:lnTo>
                  <a:pt x="0" y="131"/>
                </a:lnTo>
                <a:lnTo>
                  <a:pt x="0" y="118"/>
                </a:lnTo>
                <a:lnTo>
                  <a:pt x="17" y="118"/>
                </a:lnTo>
                <a:lnTo>
                  <a:pt x="17" y="80"/>
                </a:lnTo>
                <a:lnTo>
                  <a:pt x="6" y="80"/>
                </a:lnTo>
                <a:lnTo>
                  <a:pt x="0" y="67"/>
                </a:lnTo>
                <a:lnTo>
                  <a:pt x="56" y="0"/>
                </a:lnTo>
                <a:lnTo>
                  <a:pt x="56" y="0"/>
                </a:lnTo>
                <a:close/>
                <a:moveTo>
                  <a:pt x="194" y="118"/>
                </a:moveTo>
                <a:lnTo>
                  <a:pt x="194" y="73"/>
                </a:lnTo>
                <a:lnTo>
                  <a:pt x="129" y="73"/>
                </a:lnTo>
                <a:lnTo>
                  <a:pt x="129" y="118"/>
                </a:lnTo>
                <a:lnTo>
                  <a:pt x="138" y="118"/>
                </a:lnTo>
                <a:lnTo>
                  <a:pt x="138" y="77"/>
                </a:lnTo>
                <a:lnTo>
                  <a:pt x="163" y="77"/>
                </a:lnTo>
                <a:lnTo>
                  <a:pt x="163" y="118"/>
                </a:lnTo>
                <a:lnTo>
                  <a:pt x="194" y="118"/>
                </a:lnTo>
                <a:lnTo>
                  <a:pt x="194" y="118"/>
                </a:lnTo>
                <a:close/>
                <a:moveTo>
                  <a:pt x="112" y="118"/>
                </a:moveTo>
                <a:lnTo>
                  <a:pt x="112" y="73"/>
                </a:lnTo>
                <a:lnTo>
                  <a:pt x="107" y="73"/>
                </a:lnTo>
                <a:lnTo>
                  <a:pt x="64" y="13"/>
                </a:lnTo>
                <a:lnTo>
                  <a:pt x="23" y="62"/>
                </a:lnTo>
                <a:lnTo>
                  <a:pt x="25" y="62"/>
                </a:lnTo>
                <a:lnTo>
                  <a:pt x="34" y="62"/>
                </a:lnTo>
                <a:lnTo>
                  <a:pt x="34" y="118"/>
                </a:lnTo>
                <a:lnTo>
                  <a:pt x="112" y="118"/>
                </a:lnTo>
                <a:lnTo>
                  <a:pt x="112" y="118"/>
                </a:lnTo>
                <a:close/>
                <a:moveTo>
                  <a:pt x="56" y="71"/>
                </a:moveTo>
                <a:lnTo>
                  <a:pt x="56" y="103"/>
                </a:lnTo>
                <a:lnTo>
                  <a:pt x="77" y="103"/>
                </a:lnTo>
                <a:lnTo>
                  <a:pt x="77" y="71"/>
                </a:lnTo>
                <a:lnTo>
                  <a:pt x="56" y="71"/>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5" name="Freeform 199"/>
          <p:cNvSpPr>
            <a:spLocks noEditPoints="1"/>
          </p:cNvSpPr>
          <p:nvPr/>
        </p:nvSpPr>
        <p:spPr bwMode="auto">
          <a:xfrm>
            <a:off x="3578416" y="1042615"/>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6" name="Freeform 200"/>
          <p:cNvSpPr>
            <a:spLocks noEditPoints="1"/>
          </p:cNvSpPr>
          <p:nvPr/>
        </p:nvSpPr>
        <p:spPr bwMode="auto">
          <a:xfrm>
            <a:off x="7078451" y="1038131"/>
            <a:ext cx="341584" cy="391201"/>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7" name="Freeform 201"/>
          <p:cNvSpPr>
            <a:spLocks noEditPoints="1"/>
          </p:cNvSpPr>
          <p:nvPr/>
        </p:nvSpPr>
        <p:spPr bwMode="auto">
          <a:xfrm>
            <a:off x="8211695" y="1071240"/>
            <a:ext cx="427458" cy="438908"/>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0" name="Freeform 204"/>
          <p:cNvSpPr>
            <a:spLocks noEditPoints="1"/>
          </p:cNvSpPr>
          <p:nvPr/>
        </p:nvSpPr>
        <p:spPr bwMode="auto">
          <a:xfrm>
            <a:off x="4783210" y="1057213"/>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1" name="Freeform 206"/>
          <p:cNvSpPr/>
          <p:nvPr/>
        </p:nvSpPr>
        <p:spPr bwMode="auto">
          <a:xfrm>
            <a:off x="6014796" y="1045764"/>
            <a:ext cx="253803" cy="469441"/>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3" name="Freeform 237"/>
          <p:cNvSpPr>
            <a:spLocks noEditPoints="1"/>
          </p:cNvSpPr>
          <p:nvPr/>
        </p:nvSpPr>
        <p:spPr bwMode="auto">
          <a:xfrm>
            <a:off x="8219940" y="5542516"/>
            <a:ext cx="410968" cy="402513"/>
          </a:xfrm>
          <a:custGeom>
            <a:avLst/>
            <a:gdLst>
              <a:gd name="T0" fmla="*/ 34 w 251"/>
              <a:gd name="T1" fmla="*/ 49 h 246"/>
              <a:gd name="T2" fmla="*/ 47 w 251"/>
              <a:gd name="T3" fmla="*/ 62 h 246"/>
              <a:gd name="T4" fmla="*/ 21 w 251"/>
              <a:gd name="T5" fmla="*/ 75 h 246"/>
              <a:gd name="T6" fmla="*/ 7 w 251"/>
              <a:gd name="T7" fmla="*/ 62 h 246"/>
              <a:gd name="T8" fmla="*/ 168 w 251"/>
              <a:gd name="T9" fmla="*/ 135 h 246"/>
              <a:gd name="T10" fmla="*/ 105 w 251"/>
              <a:gd name="T11" fmla="*/ 172 h 246"/>
              <a:gd name="T12" fmla="*/ 83 w 251"/>
              <a:gd name="T13" fmla="*/ 121 h 246"/>
              <a:gd name="T14" fmla="*/ 107 w 251"/>
              <a:gd name="T15" fmla="*/ 72 h 246"/>
              <a:gd name="T16" fmla="*/ 171 w 251"/>
              <a:gd name="T17" fmla="*/ 109 h 246"/>
              <a:gd name="T18" fmla="*/ 53 w 251"/>
              <a:gd name="T19" fmla="*/ 192 h 246"/>
              <a:gd name="T20" fmla="*/ 198 w 251"/>
              <a:gd name="T21" fmla="*/ 48 h 246"/>
              <a:gd name="T22" fmla="*/ 53 w 251"/>
              <a:gd name="T23" fmla="*/ 192 h 246"/>
              <a:gd name="T24" fmla="*/ 198 w 251"/>
              <a:gd name="T25" fmla="*/ 246 h 246"/>
              <a:gd name="T26" fmla="*/ 205 w 251"/>
              <a:gd name="T27" fmla="*/ 246 h 246"/>
              <a:gd name="T28" fmla="*/ 231 w 251"/>
              <a:gd name="T29" fmla="*/ 233 h 246"/>
              <a:gd name="T30" fmla="*/ 244 w 251"/>
              <a:gd name="T31" fmla="*/ 246 h 246"/>
              <a:gd name="T32" fmla="*/ 251 w 251"/>
              <a:gd name="T33" fmla="*/ 0 h 246"/>
              <a:gd name="T34" fmla="*/ 244 w 251"/>
              <a:gd name="T35" fmla="*/ 1 h 246"/>
              <a:gd name="T36" fmla="*/ 231 w 251"/>
              <a:gd name="T37" fmla="*/ 14 h 246"/>
              <a:gd name="T38" fmla="*/ 205 w 251"/>
              <a:gd name="T39" fmla="*/ 1 h 246"/>
              <a:gd name="T40" fmla="*/ 205 w 251"/>
              <a:gd name="T41" fmla="*/ 0 h 246"/>
              <a:gd name="T42" fmla="*/ 198 w 251"/>
              <a:gd name="T43" fmla="*/ 38 h 246"/>
              <a:gd name="T44" fmla="*/ 53 w 251"/>
              <a:gd name="T45" fmla="*/ 0 h 246"/>
              <a:gd name="T46" fmla="*/ 47 w 251"/>
              <a:gd name="T47" fmla="*/ 1 h 246"/>
              <a:gd name="T48" fmla="*/ 34 w 251"/>
              <a:gd name="T49" fmla="*/ 14 h 246"/>
              <a:gd name="T50" fmla="*/ 7 w 251"/>
              <a:gd name="T51" fmla="*/ 1 h 246"/>
              <a:gd name="T52" fmla="*/ 7 w 251"/>
              <a:gd name="T53" fmla="*/ 0 h 246"/>
              <a:gd name="T54" fmla="*/ 0 w 251"/>
              <a:gd name="T55" fmla="*/ 246 h 246"/>
              <a:gd name="T56" fmla="*/ 7 w 251"/>
              <a:gd name="T57" fmla="*/ 246 h 246"/>
              <a:gd name="T58" fmla="*/ 34 w 251"/>
              <a:gd name="T59" fmla="*/ 233 h 246"/>
              <a:gd name="T60" fmla="*/ 47 w 251"/>
              <a:gd name="T61" fmla="*/ 246 h 246"/>
              <a:gd name="T62" fmla="*/ 53 w 251"/>
              <a:gd name="T63" fmla="*/ 202 h 246"/>
              <a:gd name="T64" fmla="*/ 218 w 251"/>
              <a:gd name="T65" fmla="*/ 49 h 246"/>
              <a:gd name="T66" fmla="*/ 244 w 251"/>
              <a:gd name="T67" fmla="*/ 62 h 246"/>
              <a:gd name="T68" fmla="*/ 231 w 251"/>
              <a:gd name="T69" fmla="*/ 75 h 246"/>
              <a:gd name="T70" fmla="*/ 205 w 251"/>
              <a:gd name="T71" fmla="*/ 62 h 246"/>
              <a:gd name="T72" fmla="*/ 218 w 251"/>
              <a:gd name="T73" fmla="*/ 49 h 246"/>
              <a:gd name="T74" fmla="*/ 231 w 251"/>
              <a:gd name="T75" fmla="*/ 110 h 246"/>
              <a:gd name="T76" fmla="*/ 244 w 251"/>
              <a:gd name="T77" fmla="*/ 123 h 246"/>
              <a:gd name="T78" fmla="*/ 218 w 251"/>
              <a:gd name="T79" fmla="*/ 137 h 246"/>
              <a:gd name="T80" fmla="*/ 205 w 251"/>
              <a:gd name="T81" fmla="*/ 123 h 246"/>
              <a:gd name="T82" fmla="*/ 218 w 251"/>
              <a:gd name="T83" fmla="*/ 172 h 246"/>
              <a:gd name="T84" fmla="*/ 244 w 251"/>
              <a:gd name="T85" fmla="*/ 185 h 246"/>
              <a:gd name="T86" fmla="*/ 231 w 251"/>
              <a:gd name="T87" fmla="*/ 198 h 246"/>
              <a:gd name="T88" fmla="*/ 205 w 251"/>
              <a:gd name="T89" fmla="*/ 185 h 246"/>
              <a:gd name="T90" fmla="*/ 218 w 251"/>
              <a:gd name="T91" fmla="*/ 172 h 246"/>
              <a:gd name="T92" fmla="*/ 34 w 251"/>
              <a:gd name="T93" fmla="*/ 110 h 246"/>
              <a:gd name="T94" fmla="*/ 47 w 251"/>
              <a:gd name="T95" fmla="*/ 123 h 246"/>
              <a:gd name="T96" fmla="*/ 21 w 251"/>
              <a:gd name="T97" fmla="*/ 137 h 246"/>
              <a:gd name="T98" fmla="*/ 7 w 251"/>
              <a:gd name="T99" fmla="*/ 123 h 246"/>
              <a:gd name="T100" fmla="*/ 21 w 251"/>
              <a:gd name="T101" fmla="*/ 172 h 246"/>
              <a:gd name="T102" fmla="*/ 47 w 251"/>
              <a:gd name="T103" fmla="*/ 185 h 246"/>
              <a:gd name="T104" fmla="*/ 34 w 251"/>
              <a:gd name="T105" fmla="*/ 198 h 246"/>
              <a:gd name="T106" fmla="*/ 7 w 251"/>
              <a:gd name="T107" fmla="*/ 185 h 246"/>
              <a:gd name="T108" fmla="*/ 21 w 251"/>
              <a:gd name="T109" fmla="*/ 17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46">
                <a:moveTo>
                  <a:pt x="21" y="49"/>
                </a:moveTo>
                <a:cubicBezTo>
                  <a:pt x="25" y="49"/>
                  <a:pt x="29" y="49"/>
                  <a:pt x="34" y="49"/>
                </a:cubicBezTo>
                <a:cubicBezTo>
                  <a:pt x="41" y="49"/>
                  <a:pt x="47" y="55"/>
                  <a:pt x="47" y="62"/>
                </a:cubicBezTo>
                <a:cubicBezTo>
                  <a:pt x="47" y="62"/>
                  <a:pt x="47" y="62"/>
                  <a:pt x="47" y="62"/>
                </a:cubicBezTo>
                <a:cubicBezTo>
                  <a:pt x="47" y="69"/>
                  <a:pt x="41" y="75"/>
                  <a:pt x="34" y="75"/>
                </a:cubicBezTo>
                <a:cubicBezTo>
                  <a:pt x="29" y="75"/>
                  <a:pt x="25" y="75"/>
                  <a:pt x="21" y="75"/>
                </a:cubicBezTo>
                <a:cubicBezTo>
                  <a:pt x="13" y="75"/>
                  <a:pt x="7" y="69"/>
                  <a:pt x="7" y="62"/>
                </a:cubicBezTo>
                <a:cubicBezTo>
                  <a:pt x="7" y="62"/>
                  <a:pt x="7" y="62"/>
                  <a:pt x="7" y="62"/>
                </a:cubicBezTo>
                <a:cubicBezTo>
                  <a:pt x="7" y="55"/>
                  <a:pt x="13" y="49"/>
                  <a:pt x="21" y="49"/>
                </a:cubicBezTo>
                <a:close/>
                <a:moveTo>
                  <a:pt x="168" y="135"/>
                </a:moveTo>
                <a:cubicBezTo>
                  <a:pt x="158" y="141"/>
                  <a:pt x="148" y="147"/>
                  <a:pt x="138" y="153"/>
                </a:cubicBezTo>
                <a:cubicBezTo>
                  <a:pt x="127" y="159"/>
                  <a:pt x="116" y="165"/>
                  <a:pt x="105" y="172"/>
                </a:cubicBezTo>
                <a:cubicBezTo>
                  <a:pt x="92" y="178"/>
                  <a:pt x="84" y="171"/>
                  <a:pt x="83" y="157"/>
                </a:cubicBezTo>
                <a:cubicBezTo>
                  <a:pt x="83" y="145"/>
                  <a:pt x="83" y="133"/>
                  <a:pt x="83" y="121"/>
                </a:cubicBezTo>
                <a:cubicBezTo>
                  <a:pt x="83" y="109"/>
                  <a:pt x="83" y="96"/>
                  <a:pt x="83" y="84"/>
                </a:cubicBezTo>
                <a:cubicBezTo>
                  <a:pt x="84" y="69"/>
                  <a:pt x="95" y="65"/>
                  <a:pt x="107" y="72"/>
                </a:cubicBezTo>
                <a:cubicBezTo>
                  <a:pt x="118" y="78"/>
                  <a:pt x="128" y="84"/>
                  <a:pt x="138" y="90"/>
                </a:cubicBezTo>
                <a:cubicBezTo>
                  <a:pt x="149" y="96"/>
                  <a:pt x="160" y="102"/>
                  <a:pt x="171" y="109"/>
                </a:cubicBezTo>
                <a:cubicBezTo>
                  <a:pt x="183" y="116"/>
                  <a:pt x="180" y="128"/>
                  <a:pt x="168" y="135"/>
                </a:cubicBezTo>
                <a:close/>
                <a:moveTo>
                  <a:pt x="53" y="192"/>
                </a:moveTo>
                <a:cubicBezTo>
                  <a:pt x="198" y="192"/>
                  <a:pt x="198" y="192"/>
                  <a:pt x="198" y="192"/>
                </a:cubicBezTo>
                <a:cubicBezTo>
                  <a:pt x="198" y="48"/>
                  <a:pt x="198" y="48"/>
                  <a:pt x="198" y="48"/>
                </a:cubicBezTo>
                <a:cubicBezTo>
                  <a:pt x="53" y="48"/>
                  <a:pt x="53" y="48"/>
                  <a:pt x="53" y="48"/>
                </a:cubicBezTo>
                <a:cubicBezTo>
                  <a:pt x="53" y="192"/>
                  <a:pt x="53" y="192"/>
                  <a:pt x="53" y="192"/>
                </a:cubicBezTo>
                <a:close/>
                <a:moveTo>
                  <a:pt x="198" y="202"/>
                </a:moveTo>
                <a:cubicBezTo>
                  <a:pt x="198" y="246"/>
                  <a:pt x="198" y="246"/>
                  <a:pt x="198" y="246"/>
                </a:cubicBezTo>
                <a:cubicBezTo>
                  <a:pt x="205" y="246"/>
                  <a:pt x="205" y="246"/>
                  <a:pt x="205" y="246"/>
                </a:cubicBezTo>
                <a:cubicBezTo>
                  <a:pt x="205" y="246"/>
                  <a:pt x="205" y="246"/>
                  <a:pt x="205" y="246"/>
                </a:cubicBezTo>
                <a:cubicBezTo>
                  <a:pt x="205" y="239"/>
                  <a:pt x="211" y="233"/>
                  <a:pt x="218" y="233"/>
                </a:cubicBezTo>
                <a:cubicBezTo>
                  <a:pt x="231" y="233"/>
                  <a:pt x="231" y="233"/>
                  <a:pt x="231" y="233"/>
                </a:cubicBezTo>
                <a:cubicBezTo>
                  <a:pt x="238" y="233"/>
                  <a:pt x="244" y="239"/>
                  <a:pt x="244" y="246"/>
                </a:cubicBezTo>
                <a:cubicBezTo>
                  <a:pt x="244" y="246"/>
                  <a:pt x="244" y="246"/>
                  <a:pt x="244" y="246"/>
                </a:cubicBezTo>
                <a:cubicBezTo>
                  <a:pt x="251" y="246"/>
                  <a:pt x="251" y="246"/>
                  <a:pt x="251" y="246"/>
                </a:cubicBezTo>
                <a:cubicBezTo>
                  <a:pt x="251" y="0"/>
                  <a:pt x="251" y="0"/>
                  <a:pt x="251" y="0"/>
                </a:cubicBezTo>
                <a:cubicBezTo>
                  <a:pt x="244" y="0"/>
                  <a:pt x="244" y="0"/>
                  <a:pt x="244" y="0"/>
                </a:cubicBezTo>
                <a:cubicBezTo>
                  <a:pt x="244" y="1"/>
                  <a:pt x="244" y="1"/>
                  <a:pt x="244" y="1"/>
                </a:cubicBezTo>
                <a:cubicBezTo>
                  <a:pt x="244" y="1"/>
                  <a:pt x="244" y="1"/>
                  <a:pt x="244" y="1"/>
                </a:cubicBezTo>
                <a:cubicBezTo>
                  <a:pt x="244" y="8"/>
                  <a:pt x="238" y="14"/>
                  <a:pt x="231" y="14"/>
                </a:cubicBezTo>
                <a:cubicBezTo>
                  <a:pt x="218" y="14"/>
                  <a:pt x="218" y="14"/>
                  <a:pt x="218" y="14"/>
                </a:cubicBezTo>
                <a:cubicBezTo>
                  <a:pt x="211" y="14"/>
                  <a:pt x="205" y="8"/>
                  <a:pt x="205" y="1"/>
                </a:cubicBezTo>
                <a:cubicBezTo>
                  <a:pt x="205" y="1"/>
                  <a:pt x="205" y="1"/>
                  <a:pt x="205" y="1"/>
                </a:cubicBezTo>
                <a:cubicBezTo>
                  <a:pt x="205" y="0"/>
                  <a:pt x="205" y="0"/>
                  <a:pt x="205" y="0"/>
                </a:cubicBezTo>
                <a:cubicBezTo>
                  <a:pt x="198" y="0"/>
                  <a:pt x="198" y="0"/>
                  <a:pt x="198" y="0"/>
                </a:cubicBezTo>
                <a:cubicBezTo>
                  <a:pt x="198" y="38"/>
                  <a:pt x="198" y="38"/>
                  <a:pt x="198" y="38"/>
                </a:cubicBezTo>
                <a:cubicBezTo>
                  <a:pt x="53" y="38"/>
                  <a:pt x="53" y="38"/>
                  <a:pt x="53" y="38"/>
                </a:cubicBezTo>
                <a:cubicBezTo>
                  <a:pt x="53" y="0"/>
                  <a:pt x="53" y="0"/>
                  <a:pt x="53" y="0"/>
                </a:cubicBezTo>
                <a:cubicBezTo>
                  <a:pt x="47" y="0"/>
                  <a:pt x="47" y="0"/>
                  <a:pt x="47" y="0"/>
                </a:cubicBezTo>
                <a:cubicBezTo>
                  <a:pt x="47" y="1"/>
                  <a:pt x="47" y="1"/>
                  <a:pt x="47" y="1"/>
                </a:cubicBezTo>
                <a:cubicBezTo>
                  <a:pt x="47" y="1"/>
                  <a:pt x="47" y="1"/>
                  <a:pt x="47" y="1"/>
                </a:cubicBezTo>
                <a:cubicBezTo>
                  <a:pt x="47" y="8"/>
                  <a:pt x="41" y="14"/>
                  <a:pt x="34" y="14"/>
                </a:cubicBezTo>
                <a:cubicBezTo>
                  <a:pt x="21" y="14"/>
                  <a:pt x="21" y="14"/>
                  <a:pt x="21" y="14"/>
                </a:cubicBezTo>
                <a:cubicBezTo>
                  <a:pt x="13" y="14"/>
                  <a:pt x="7" y="8"/>
                  <a:pt x="7" y="1"/>
                </a:cubicBezTo>
                <a:cubicBezTo>
                  <a:pt x="7" y="1"/>
                  <a:pt x="7" y="1"/>
                  <a:pt x="7" y="1"/>
                </a:cubicBezTo>
                <a:cubicBezTo>
                  <a:pt x="7" y="0"/>
                  <a:pt x="7" y="0"/>
                  <a:pt x="7" y="0"/>
                </a:cubicBezTo>
                <a:cubicBezTo>
                  <a:pt x="0" y="0"/>
                  <a:pt x="0" y="0"/>
                  <a:pt x="0" y="0"/>
                </a:cubicBezTo>
                <a:cubicBezTo>
                  <a:pt x="0" y="246"/>
                  <a:pt x="0" y="246"/>
                  <a:pt x="0" y="246"/>
                </a:cubicBezTo>
                <a:cubicBezTo>
                  <a:pt x="7" y="246"/>
                  <a:pt x="7" y="246"/>
                  <a:pt x="7" y="246"/>
                </a:cubicBezTo>
                <a:cubicBezTo>
                  <a:pt x="7" y="246"/>
                  <a:pt x="7" y="246"/>
                  <a:pt x="7" y="246"/>
                </a:cubicBezTo>
                <a:cubicBezTo>
                  <a:pt x="7" y="239"/>
                  <a:pt x="13" y="233"/>
                  <a:pt x="21" y="233"/>
                </a:cubicBezTo>
                <a:cubicBezTo>
                  <a:pt x="34" y="233"/>
                  <a:pt x="34" y="233"/>
                  <a:pt x="34" y="233"/>
                </a:cubicBezTo>
                <a:cubicBezTo>
                  <a:pt x="41" y="233"/>
                  <a:pt x="47" y="239"/>
                  <a:pt x="47" y="246"/>
                </a:cubicBezTo>
                <a:cubicBezTo>
                  <a:pt x="47" y="246"/>
                  <a:pt x="47" y="246"/>
                  <a:pt x="47" y="246"/>
                </a:cubicBezTo>
                <a:cubicBezTo>
                  <a:pt x="53" y="246"/>
                  <a:pt x="53" y="246"/>
                  <a:pt x="53" y="246"/>
                </a:cubicBezTo>
                <a:cubicBezTo>
                  <a:pt x="53" y="202"/>
                  <a:pt x="53" y="202"/>
                  <a:pt x="53" y="202"/>
                </a:cubicBezTo>
                <a:cubicBezTo>
                  <a:pt x="198" y="202"/>
                  <a:pt x="198" y="202"/>
                  <a:pt x="198" y="202"/>
                </a:cubicBezTo>
                <a:close/>
                <a:moveTo>
                  <a:pt x="218" y="49"/>
                </a:moveTo>
                <a:cubicBezTo>
                  <a:pt x="222" y="49"/>
                  <a:pt x="227" y="49"/>
                  <a:pt x="231" y="49"/>
                </a:cubicBezTo>
                <a:cubicBezTo>
                  <a:pt x="238" y="49"/>
                  <a:pt x="244" y="55"/>
                  <a:pt x="244" y="62"/>
                </a:cubicBezTo>
                <a:cubicBezTo>
                  <a:pt x="244" y="62"/>
                  <a:pt x="244" y="62"/>
                  <a:pt x="244" y="62"/>
                </a:cubicBezTo>
                <a:cubicBezTo>
                  <a:pt x="244" y="69"/>
                  <a:pt x="238" y="75"/>
                  <a:pt x="231" y="75"/>
                </a:cubicBezTo>
                <a:cubicBezTo>
                  <a:pt x="227" y="75"/>
                  <a:pt x="222" y="75"/>
                  <a:pt x="218" y="75"/>
                </a:cubicBezTo>
                <a:cubicBezTo>
                  <a:pt x="211" y="75"/>
                  <a:pt x="205" y="69"/>
                  <a:pt x="205" y="62"/>
                </a:cubicBezTo>
                <a:cubicBezTo>
                  <a:pt x="205" y="62"/>
                  <a:pt x="205" y="62"/>
                  <a:pt x="205" y="62"/>
                </a:cubicBezTo>
                <a:cubicBezTo>
                  <a:pt x="205" y="55"/>
                  <a:pt x="211" y="49"/>
                  <a:pt x="218" y="49"/>
                </a:cubicBezTo>
                <a:close/>
                <a:moveTo>
                  <a:pt x="218" y="110"/>
                </a:moveTo>
                <a:cubicBezTo>
                  <a:pt x="222" y="110"/>
                  <a:pt x="227" y="110"/>
                  <a:pt x="231" y="110"/>
                </a:cubicBezTo>
                <a:cubicBezTo>
                  <a:pt x="238" y="110"/>
                  <a:pt x="244" y="116"/>
                  <a:pt x="244" y="123"/>
                </a:cubicBezTo>
                <a:cubicBezTo>
                  <a:pt x="244" y="123"/>
                  <a:pt x="244" y="123"/>
                  <a:pt x="244" y="123"/>
                </a:cubicBezTo>
                <a:cubicBezTo>
                  <a:pt x="244" y="131"/>
                  <a:pt x="238" y="137"/>
                  <a:pt x="231" y="137"/>
                </a:cubicBezTo>
                <a:cubicBezTo>
                  <a:pt x="227" y="137"/>
                  <a:pt x="222" y="137"/>
                  <a:pt x="218" y="137"/>
                </a:cubicBezTo>
                <a:cubicBezTo>
                  <a:pt x="211" y="137"/>
                  <a:pt x="205" y="131"/>
                  <a:pt x="205" y="123"/>
                </a:cubicBezTo>
                <a:cubicBezTo>
                  <a:pt x="205" y="123"/>
                  <a:pt x="205" y="123"/>
                  <a:pt x="205" y="123"/>
                </a:cubicBezTo>
                <a:cubicBezTo>
                  <a:pt x="205" y="116"/>
                  <a:pt x="211" y="110"/>
                  <a:pt x="218" y="110"/>
                </a:cubicBezTo>
                <a:close/>
                <a:moveTo>
                  <a:pt x="218" y="172"/>
                </a:moveTo>
                <a:cubicBezTo>
                  <a:pt x="222" y="172"/>
                  <a:pt x="227" y="172"/>
                  <a:pt x="231" y="172"/>
                </a:cubicBezTo>
                <a:cubicBezTo>
                  <a:pt x="238" y="172"/>
                  <a:pt x="244" y="177"/>
                  <a:pt x="244" y="185"/>
                </a:cubicBezTo>
                <a:cubicBezTo>
                  <a:pt x="244" y="185"/>
                  <a:pt x="244" y="185"/>
                  <a:pt x="244" y="185"/>
                </a:cubicBezTo>
                <a:cubicBezTo>
                  <a:pt x="244" y="192"/>
                  <a:pt x="238" y="198"/>
                  <a:pt x="231" y="198"/>
                </a:cubicBezTo>
                <a:cubicBezTo>
                  <a:pt x="227" y="198"/>
                  <a:pt x="222" y="198"/>
                  <a:pt x="218" y="198"/>
                </a:cubicBezTo>
                <a:cubicBezTo>
                  <a:pt x="211" y="198"/>
                  <a:pt x="205" y="192"/>
                  <a:pt x="205" y="185"/>
                </a:cubicBezTo>
                <a:cubicBezTo>
                  <a:pt x="205" y="185"/>
                  <a:pt x="205" y="185"/>
                  <a:pt x="205" y="185"/>
                </a:cubicBezTo>
                <a:cubicBezTo>
                  <a:pt x="205" y="177"/>
                  <a:pt x="211" y="172"/>
                  <a:pt x="218" y="172"/>
                </a:cubicBezTo>
                <a:close/>
                <a:moveTo>
                  <a:pt x="21" y="110"/>
                </a:moveTo>
                <a:cubicBezTo>
                  <a:pt x="25" y="110"/>
                  <a:pt x="29" y="110"/>
                  <a:pt x="34" y="110"/>
                </a:cubicBezTo>
                <a:cubicBezTo>
                  <a:pt x="41" y="110"/>
                  <a:pt x="47" y="116"/>
                  <a:pt x="47" y="123"/>
                </a:cubicBezTo>
                <a:cubicBezTo>
                  <a:pt x="47" y="123"/>
                  <a:pt x="47" y="123"/>
                  <a:pt x="47" y="123"/>
                </a:cubicBezTo>
                <a:cubicBezTo>
                  <a:pt x="47" y="131"/>
                  <a:pt x="41" y="137"/>
                  <a:pt x="34" y="137"/>
                </a:cubicBezTo>
                <a:cubicBezTo>
                  <a:pt x="29" y="137"/>
                  <a:pt x="25" y="137"/>
                  <a:pt x="21" y="137"/>
                </a:cubicBezTo>
                <a:cubicBezTo>
                  <a:pt x="13" y="137"/>
                  <a:pt x="7" y="131"/>
                  <a:pt x="7" y="123"/>
                </a:cubicBezTo>
                <a:cubicBezTo>
                  <a:pt x="7" y="123"/>
                  <a:pt x="7" y="123"/>
                  <a:pt x="7" y="123"/>
                </a:cubicBezTo>
                <a:cubicBezTo>
                  <a:pt x="7" y="116"/>
                  <a:pt x="13" y="110"/>
                  <a:pt x="21" y="110"/>
                </a:cubicBezTo>
                <a:close/>
                <a:moveTo>
                  <a:pt x="21" y="172"/>
                </a:moveTo>
                <a:cubicBezTo>
                  <a:pt x="25" y="172"/>
                  <a:pt x="29" y="172"/>
                  <a:pt x="34" y="172"/>
                </a:cubicBezTo>
                <a:cubicBezTo>
                  <a:pt x="41" y="172"/>
                  <a:pt x="47" y="177"/>
                  <a:pt x="47" y="185"/>
                </a:cubicBezTo>
                <a:cubicBezTo>
                  <a:pt x="47" y="185"/>
                  <a:pt x="47" y="185"/>
                  <a:pt x="47" y="185"/>
                </a:cubicBezTo>
                <a:cubicBezTo>
                  <a:pt x="47" y="192"/>
                  <a:pt x="41" y="198"/>
                  <a:pt x="34" y="198"/>
                </a:cubicBezTo>
                <a:cubicBezTo>
                  <a:pt x="29" y="198"/>
                  <a:pt x="25" y="198"/>
                  <a:pt x="21" y="198"/>
                </a:cubicBezTo>
                <a:cubicBezTo>
                  <a:pt x="13" y="198"/>
                  <a:pt x="7" y="192"/>
                  <a:pt x="7" y="185"/>
                </a:cubicBezTo>
                <a:cubicBezTo>
                  <a:pt x="7" y="185"/>
                  <a:pt x="7" y="185"/>
                  <a:pt x="7" y="185"/>
                </a:cubicBezTo>
                <a:cubicBezTo>
                  <a:pt x="7" y="177"/>
                  <a:pt x="13" y="172"/>
                  <a:pt x="21" y="17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8" name="Freeform 48"/>
          <p:cNvSpPr>
            <a:spLocks noChangeArrowheads="1"/>
          </p:cNvSpPr>
          <p:nvPr/>
        </p:nvSpPr>
        <p:spPr bwMode="auto">
          <a:xfrm>
            <a:off x="10548512" y="5693830"/>
            <a:ext cx="337998" cy="246714"/>
          </a:xfrm>
          <a:custGeom>
            <a:avLst/>
            <a:gdLst>
              <a:gd name="T0" fmla="*/ 206642 w 602"/>
              <a:gd name="T1" fmla="*/ 158388 h 439"/>
              <a:gd name="T2" fmla="*/ 206642 w 602"/>
              <a:gd name="T3" fmla="*/ 158388 h 439"/>
              <a:gd name="T4" fmla="*/ 196527 w 602"/>
              <a:gd name="T5" fmla="*/ 158388 h 439"/>
              <a:gd name="T6" fmla="*/ 193998 w 602"/>
              <a:gd name="T7" fmla="*/ 158388 h 439"/>
              <a:gd name="T8" fmla="*/ 178825 w 602"/>
              <a:gd name="T9" fmla="*/ 158388 h 439"/>
              <a:gd name="T10" fmla="*/ 163291 w 602"/>
              <a:gd name="T11" fmla="*/ 117526 h 439"/>
              <a:gd name="T12" fmla="*/ 163291 w 602"/>
              <a:gd name="T13" fmla="*/ 117526 h 439"/>
              <a:gd name="T14" fmla="*/ 153175 w 602"/>
              <a:gd name="T15" fmla="*/ 109932 h 439"/>
              <a:gd name="T16" fmla="*/ 63943 w 602"/>
              <a:gd name="T17" fmla="*/ 109932 h 439"/>
              <a:gd name="T18" fmla="*/ 56357 w 602"/>
              <a:gd name="T19" fmla="*/ 117526 h 439"/>
              <a:gd name="T20" fmla="*/ 56357 w 602"/>
              <a:gd name="T21" fmla="*/ 117526 h 439"/>
              <a:gd name="T22" fmla="*/ 38294 w 602"/>
              <a:gd name="T23" fmla="*/ 158388 h 439"/>
              <a:gd name="T24" fmla="*/ 23121 w 602"/>
              <a:gd name="T25" fmla="*/ 158388 h 439"/>
              <a:gd name="T26" fmla="*/ 20592 w 602"/>
              <a:gd name="T27" fmla="*/ 158388 h 439"/>
              <a:gd name="T28" fmla="*/ 10115 w 602"/>
              <a:gd name="T29" fmla="*/ 158388 h 439"/>
              <a:gd name="T30" fmla="*/ 0 w 602"/>
              <a:gd name="T31" fmla="*/ 148263 h 439"/>
              <a:gd name="T32" fmla="*/ 0 w 602"/>
              <a:gd name="T33" fmla="*/ 10125 h 439"/>
              <a:gd name="T34" fmla="*/ 10115 w 602"/>
              <a:gd name="T35" fmla="*/ 0 h 439"/>
              <a:gd name="T36" fmla="*/ 206642 w 602"/>
              <a:gd name="T37" fmla="*/ 0 h 439"/>
              <a:gd name="T38" fmla="*/ 217119 w 602"/>
              <a:gd name="T39" fmla="*/ 10125 h 439"/>
              <a:gd name="T40" fmla="*/ 217119 w 602"/>
              <a:gd name="T41" fmla="*/ 148263 h 439"/>
              <a:gd name="T42" fmla="*/ 206642 w 602"/>
              <a:gd name="T43" fmla="*/ 158388 h 439"/>
              <a:gd name="T44" fmla="*/ 53467 w 602"/>
              <a:gd name="T45" fmla="*/ 51350 h 439"/>
              <a:gd name="T46" fmla="*/ 53467 w 602"/>
              <a:gd name="T47" fmla="*/ 51350 h 439"/>
              <a:gd name="T48" fmla="*/ 40823 w 602"/>
              <a:gd name="T49" fmla="*/ 66538 h 439"/>
              <a:gd name="T50" fmla="*/ 53467 w 602"/>
              <a:gd name="T51" fmla="*/ 79194 h 439"/>
              <a:gd name="T52" fmla="*/ 69001 w 602"/>
              <a:gd name="T53" fmla="*/ 66538 h 439"/>
              <a:gd name="T54" fmla="*/ 53467 w 602"/>
              <a:gd name="T55" fmla="*/ 51350 h 439"/>
              <a:gd name="T56" fmla="*/ 135473 w 602"/>
              <a:gd name="T57" fmla="*/ 51350 h 439"/>
              <a:gd name="T58" fmla="*/ 135473 w 602"/>
              <a:gd name="T59" fmla="*/ 51350 h 439"/>
              <a:gd name="T60" fmla="*/ 81645 w 602"/>
              <a:gd name="T61" fmla="*/ 51350 h 439"/>
              <a:gd name="T62" fmla="*/ 81645 w 602"/>
              <a:gd name="T63" fmla="*/ 79194 h 439"/>
              <a:gd name="T64" fmla="*/ 135473 w 602"/>
              <a:gd name="T65" fmla="*/ 79194 h 439"/>
              <a:gd name="T66" fmla="*/ 135473 w 602"/>
              <a:gd name="T67" fmla="*/ 51350 h 439"/>
              <a:gd name="T68" fmla="*/ 163291 w 602"/>
              <a:gd name="T69" fmla="*/ 51350 h 439"/>
              <a:gd name="T70" fmla="*/ 163291 w 602"/>
              <a:gd name="T71" fmla="*/ 51350 h 439"/>
              <a:gd name="T72" fmla="*/ 150646 w 602"/>
              <a:gd name="T73" fmla="*/ 66538 h 439"/>
              <a:gd name="T74" fmla="*/ 163291 w 602"/>
              <a:gd name="T75" fmla="*/ 79194 h 439"/>
              <a:gd name="T76" fmla="*/ 176296 w 602"/>
              <a:gd name="T77" fmla="*/ 66538 h 439"/>
              <a:gd name="T78" fmla="*/ 163291 w 602"/>
              <a:gd name="T79" fmla="*/ 51350 h 439"/>
              <a:gd name="T80" fmla="*/ 61415 w 602"/>
              <a:gd name="T81" fmla="*/ 128013 h 439"/>
              <a:gd name="T82" fmla="*/ 61415 w 602"/>
              <a:gd name="T83" fmla="*/ 128013 h 439"/>
              <a:gd name="T84" fmla="*/ 71530 w 602"/>
              <a:gd name="T85" fmla="*/ 120057 h 439"/>
              <a:gd name="T86" fmla="*/ 145589 w 602"/>
              <a:gd name="T87" fmla="*/ 120057 h 439"/>
              <a:gd name="T88" fmla="*/ 155704 w 602"/>
              <a:gd name="T89" fmla="*/ 128013 h 439"/>
              <a:gd name="T90" fmla="*/ 155704 w 602"/>
              <a:gd name="T91" fmla="*/ 128013 h 439"/>
              <a:gd name="T92" fmla="*/ 165819 w 602"/>
              <a:gd name="T93" fmla="*/ 158388 h 439"/>
              <a:gd name="T94" fmla="*/ 145589 w 602"/>
              <a:gd name="T95" fmla="*/ 158388 h 439"/>
              <a:gd name="T96" fmla="*/ 145589 w 602"/>
              <a:gd name="T97" fmla="*/ 158388 h 439"/>
              <a:gd name="T98" fmla="*/ 71530 w 602"/>
              <a:gd name="T99" fmla="*/ 158388 h 439"/>
              <a:gd name="T100" fmla="*/ 71530 w 602"/>
              <a:gd name="T101" fmla="*/ 158388 h 439"/>
              <a:gd name="T102" fmla="*/ 50938 w 602"/>
              <a:gd name="T103" fmla="*/ 158388 h 439"/>
              <a:gd name="T104" fmla="*/ 61415 w 602"/>
              <a:gd name="T105" fmla="*/ 128013 h 4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439">
                <a:moveTo>
                  <a:pt x="572" y="438"/>
                </a:moveTo>
                <a:lnTo>
                  <a:pt x="572" y="438"/>
                </a:lnTo>
                <a:cubicBezTo>
                  <a:pt x="544" y="438"/>
                  <a:pt x="544" y="438"/>
                  <a:pt x="544" y="438"/>
                </a:cubicBezTo>
                <a:cubicBezTo>
                  <a:pt x="537" y="438"/>
                  <a:pt x="537" y="438"/>
                  <a:pt x="537" y="438"/>
                </a:cubicBezTo>
                <a:cubicBezTo>
                  <a:pt x="495" y="438"/>
                  <a:pt x="495" y="438"/>
                  <a:pt x="495" y="438"/>
                </a:cubicBezTo>
                <a:cubicBezTo>
                  <a:pt x="452" y="325"/>
                  <a:pt x="452" y="325"/>
                  <a:pt x="452" y="325"/>
                </a:cubicBezTo>
                <a:cubicBezTo>
                  <a:pt x="445" y="311"/>
                  <a:pt x="438" y="304"/>
                  <a:pt x="424" y="304"/>
                </a:cubicBezTo>
                <a:cubicBezTo>
                  <a:pt x="177" y="304"/>
                  <a:pt x="177" y="304"/>
                  <a:pt x="177" y="304"/>
                </a:cubicBezTo>
                <a:cubicBezTo>
                  <a:pt x="170" y="304"/>
                  <a:pt x="156" y="311"/>
                  <a:pt x="156" y="325"/>
                </a:cubicBezTo>
                <a:cubicBezTo>
                  <a:pt x="106" y="438"/>
                  <a:pt x="106" y="438"/>
                  <a:pt x="106" y="438"/>
                </a:cubicBezTo>
                <a:cubicBezTo>
                  <a:pt x="64" y="438"/>
                  <a:pt x="64" y="438"/>
                  <a:pt x="64" y="438"/>
                </a:cubicBezTo>
                <a:cubicBezTo>
                  <a:pt x="57" y="438"/>
                  <a:pt x="57" y="438"/>
                  <a:pt x="57" y="438"/>
                </a:cubicBezTo>
                <a:cubicBezTo>
                  <a:pt x="28" y="438"/>
                  <a:pt x="28" y="438"/>
                  <a:pt x="28" y="438"/>
                </a:cubicBezTo>
                <a:cubicBezTo>
                  <a:pt x="14" y="438"/>
                  <a:pt x="0" y="424"/>
                  <a:pt x="0" y="410"/>
                </a:cubicBezTo>
                <a:cubicBezTo>
                  <a:pt x="0" y="28"/>
                  <a:pt x="0" y="28"/>
                  <a:pt x="0" y="28"/>
                </a:cubicBezTo>
                <a:cubicBezTo>
                  <a:pt x="0" y="14"/>
                  <a:pt x="14" y="0"/>
                  <a:pt x="28" y="0"/>
                </a:cubicBezTo>
                <a:cubicBezTo>
                  <a:pt x="572" y="0"/>
                  <a:pt x="572" y="0"/>
                  <a:pt x="572" y="0"/>
                </a:cubicBezTo>
                <a:cubicBezTo>
                  <a:pt x="594" y="0"/>
                  <a:pt x="601" y="14"/>
                  <a:pt x="601" y="28"/>
                </a:cubicBezTo>
                <a:cubicBezTo>
                  <a:pt x="601" y="410"/>
                  <a:pt x="601" y="410"/>
                  <a:pt x="601" y="410"/>
                </a:cubicBezTo>
                <a:cubicBezTo>
                  <a:pt x="601" y="424"/>
                  <a:pt x="594" y="438"/>
                  <a:pt x="572" y="438"/>
                </a:cubicBezTo>
                <a:close/>
                <a:moveTo>
                  <a:pt x="148" y="142"/>
                </a:moveTo>
                <a:lnTo>
                  <a:pt x="148" y="142"/>
                </a:lnTo>
                <a:cubicBezTo>
                  <a:pt x="127" y="142"/>
                  <a:pt x="113" y="163"/>
                  <a:pt x="113" y="184"/>
                </a:cubicBezTo>
                <a:cubicBezTo>
                  <a:pt x="113" y="205"/>
                  <a:pt x="127" y="219"/>
                  <a:pt x="148" y="219"/>
                </a:cubicBezTo>
                <a:cubicBezTo>
                  <a:pt x="170" y="219"/>
                  <a:pt x="191" y="205"/>
                  <a:pt x="191" y="184"/>
                </a:cubicBezTo>
                <a:cubicBezTo>
                  <a:pt x="191" y="163"/>
                  <a:pt x="170" y="142"/>
                  <a:pt x="148" y="142"/>
                </a:cubicBezTo>
                <a:close/>
                <a:moveTo>
                  <a:pt x="375" y="142"/>
                </a:moveTo>
                <a:lnTo>
                  <a:pt x="375" y="142"/>
                </a:lnTo>
                <a:cubicBezTo>
                  <a:pt x="226" y="142"/>
                  <a:pt x="226" y="142"/>
                  <a:pt x="226" y="142"/>
                </a:cubicBezTo>
                <a:cubicBezTo>
                  <a:pt x="226" y="219"/>
                  <a:pt x="226" y="219"/>
                  <a:pt x="226" y="219"/>
                </a:cubicBezTo>
                <a:cubicBezTo>
                  <a:pt x="375" y="219"/>
                  <a:pt x="375" y="219"/>
                  <a:pt x="375" y="219"/>
                </a:cubicBezTo>
                <a:lnTo>
                  <a:pt x="375" y="142"/>
                </a:lnTo>
                <a:close/>
                <a:moveTo>
                  <a:pt x="452" y="142"/>
                </a:moveTo>
                <a:lnTo>
                  <a:pt x="452" y="142"/>
                </a:lnTo>
                <a:cubicBezTo>
                  <a:pt x="431" y="142"/>
                  <a:pt x="417" y="163"/>
                  <a:pt x="417" y="184"/>
                </a:cubicBezTo>
                <a:cubicBezTo>
                  <a:pt x="417" y="205"/>
                  <a:pt x="431" y="219"/>
                  <a:pt x="452" y="219"/>
                </a:cubicBezTo>
                <a:cubicBezTo>
                  <a:pt x="474" y="219"/>
                  <a:pt x="488" y="205"/>
                  <a:pt x="488" y="184"/>
                </a:cubicBezTo>
                <a:cubicBezTo>
                  <a:pt x="488" y="163"/>
                  <a:pt x="474" y="142"/>
                  <a:pt x="452" y="142"/>
                </a:cubicBezTo>
                <a:close/>
                <a:moveTo>
                  <a:pt x="170" y="354"/>
                </a:moveTo>
                <a:lnTo>
                  <a:pt x="170" y="354"/>
                </a:lnTo>
                <a:cubicBezTo>
                  <a:pt x="177" y="339"/>
                  <a:pt x="184" y="332"/>
                  <a:pt x="198" y="332"/>
                </a:cubicBezTo>
                <a:cubicBezTo>
                  <a:pt x="403" y="332"/>
                  <a:pt x="403" y="332"/>
                  <a:pt x="403" y="332"/>
                </a:cubicBezTo>
                <a:cubicBezTo>
                  <a:pt x="417" y="332"/>
                  <a:pt x="431" y="339"/>
                  <a:pt x="431" y="354"/>
                </a:cubicBezTo>
                <a:cubicBezTo>
                  <a:pt x="459" y="438"/>
                  <a:pt x="459" y="438"/>
                  <a:pt x="459" y="438"/>
                </a:cubicBezTo>
                <a:cubicBezTo>
                  <a:pt x="403" y="438"/>
                  <a:pt x="403" y="438"/>
                  <a:pt x="403" y="438"/>
                </a:cubicBezTo>
                <a:cubicBezTo>
                  <a:pt x="198" y="438"/>
                  <a:pt x="198" y="438"/>
                  <a:pt x="198" y="438"/>
                </a:cubicBezTo>
                <a:cubicBezTo>
                  <a:pt x="141" y="438"/>
                  <a:pt x="141" y="438"/>
                  <a:pt x="141" y="438"/>
                </a:cubicBezTo>
                <a:cubicBezTo>
                  <a:pt x="170" y="354"/>
                  <a:pt x="170" y="354"/>
                  <a:pt x="170" y="354"/>
                </a:cubicBezTo>
                <a:close/>
              </a:path>
            </a:pathLst>
          </a:custGeom>
          <a:solidFill>
            <a:schemeClr val="tx1"/>
          </a:solidFill>
          <a:ln>
            <a:noFill/>
          </a:ln>
          <a:effectLst/>
        </p:spPr>
        <p:txBody>
          <a:bodyPr wrap="none" anchor="ctr"/>
          <a:lstStyle/>
          <a:p>
            <a:endParaRPr lang="en-US"/>
          </a:p>
        </p:txBody>
      </p:sp>
      <p:sp>
        <p:nvSpPr>
          <p:cNvPr id="139" name="Freeform 78"/>
          <p:cNvSpPr>
            <a:spLocks noChangeArrowheads="1"/>
          </p:cNvSpPr>
          <p:nvPr/>
        </p:nvSpPr>
        <p:spPr bwMode="auto">
          <a:xfrm>
            <a:off x="10548512" y="5072111"/>
            <a:ext cx="305925" cy="308393"/>
          </a:xfrm>
          <a:custGeom>
            <a:avLst/>
            <a:gdLst>
              <a:gd name="T0" fmla="*/ 193954 w 545"/>
              <a:gd name="T1" fmla="*/ 17942 h 553"/>
              <a:gd name="T2" fmla="*/ 160725 w 545"/>
              <a:gd name="T3" fmla="*/ 68538 h 553"/>
              <a:gd name="T4" fmla="*/ 160725 w 545"/>
              <a:gd name="T5" fmla="*/ 88992 h 553"/>
              <a:gd name="T6" fmla="*/ 109799 w 545"/>
              <a:gd name="T7" fmla="*/ 78586 h 553"/>
              <a:gd name="T8" fmla="*/ 119912 w 545"/>
              <a:gd name="T9" fmla="*/ 27989 h 553"/>
              <a:gd name="T10" fmla="*/ 130025 w 545"/>
              <a:gd name="T11" fmla="*/ 53467 h 553"/>
              <a:gd name="T12" fmla="*/ 181312 w 545"/>
              <a:gd name="T13" fmla="*/ 2512 h 553"/>
              <a:gd name="T14" fmla="*/ 196482 w 545"/>
              <a:gd name="T15" fmla="*/ 10047 h 553"/>
              <a:gd name="T16" fmla="*/ 119912 w 545"/>
              <a:gd name="T17" fmla="*/ 109087 h 553"/>
              <a:gd name="T18" fmla="*/ 160725 w 545"/>
              <a:gd name="T19" fmla="*/ 109087 h 553"/>
              <a:gd name="T20" fmla="*/ 160725 w 545"/>
              <a:gd name="T21" fmla="*/ 129541 h 553"/>
              <a:gd name="T22" fmla="*/ 193954 w 545"/>
              <a:gd name="T23" fmla="*/ 180137 h 553"/>
              <a:gd name="T24" fmla="*/ 196482 w 545"/>
              <a:gd name="T25" fmla="*/ 187673 h 553"/>
              <a:gd name="T26" fmla="*/ 181312 w 545"/>
              <a:gd name="T27" fmla="*/ 195567 h 553"/>
              <a:gd name="T28" fmla="*/ 130025 w 545"/>
              <a:gd name="T29" fmla="*/ 144612 h 553"/>
              <a:gd name="T30" fmla="*/ 119912 w 545"/>
              <a:gd name="T31" fmla="*/ 170090 h 553"/>
              <a:gd name="T32" fmla="*/ 109799 w 545"/>
              <a:gd name="T33" fmla="*/ 119135 h 553"/>
              <a:gd name="T34" fmla="*/ 79098 w 545"/>
              <a:gd name="T35" fmla="*/ 170090 h 553"/>
              <a:gd name="T36" fmla="*/ 68985 w 545"/>
              <a:gd name="T37" fmla="*/ 159683 h 553"/>
              <a:gd name="T38" fmla="*/ 17698 w 545"/>
              <a:gd name="T39" fmla="*/ 195567 h 553"/>
              <a:gd name="T40" fmla="*/ 10113 w 545"/>
              <a:gd name="T41" fmla="*/ 198079 h 553"/>
              <a:gd name="T42" fmla="*/ 2528 w 545"/>
              <a:gd name="T43" fmla="*/ 180137 h 553"/>
              <a:gd name="T44" fmla="*/ 53455 w 545"/>
              <a:gd name="T45" fmla="*/ 129541 h 553"/>
              <a:gd name="T46" fmla="*/ 28172 w 545"/>
              <a:gd name="T47" fmla="*/ 119135 h 553"/>
              <a:gd name="T48" fmla="*/ 79098 w 545"/>
              <a:gd name="T49" fmla="*/ 109087 h 553"/>
              <a:gd name="T50" fmla="*/ 89211 w 545"/>
              <a:gd name="T51" fmla="*/ 159683 h 553"/>
              <a:gd name="T52" fmla="*/ 79098 w 545"/>
              <a:gd name="T53" fmla="*/ 88992 h 553"/>
              <a:gd name="T54" fmla="*/ 38285 w 545"/>
              <a:gd name="T55" fmla="*/ 88992 h 553"/>
              <a:gd name="T56" fmla="*/ 38285 w 545"/>
              <a:gd name="T57" fmla="*/ 68538 h 553"/>
              <a:gd name="T58" fmla="*/ 2528 w 545"/>
              <a:gd name="T59" fmla="*/ 17942 h 553"/>
              <a:gd name="T60" fmla="*/ 0 w 545"/>
              <a:gd name="T61" fmla="*/ 10047 h 553"/>
              <a:gd name="T62" fmla="*/ 17698 w 545"/>
              <a:gd name="T63" fmla="*/ 2512 h 553"/>
              <a:gd name="T64" fmla="*/ 68985 w 545"/>
              <a:gd name="T65" fmla="*/ 53467 h 553"/>
              <a:gd name="T66" fmla="*/ 79098 w 545"/>
              <a:gd name="T67" fmla="*/ 27989 h 553"/>
              <a:gd name="T68" fmla="*/ 89211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37" y="50"/>
                </a:moveTo>
                <a:lnTo>
                  <a:pt x="537" y="50"/>
                </a:lnTo>
                <a:cubicBezTo>
                  <a:pt x="396" y="191"/>
                  <a:pt x="396" y="191"/>
                  <a:pt x="396" y="191"/>
                </a:cubicBezTo>
                <a:cubicBezTo>
                  <a:pt x="445" y="191"/>
                  <a:pt x="445" y="191"/>
                  <a:pt x="445" y="191"/>
                </a:cubicBezTo>
                <a:cubicBezTo>
                  <a:pt x="459" y="191"/>
                  <a:pt x="473" y="205"/>
                  <a:pt x="473" y="219"/>
                </a:cubicBezTo>
                <a:cubicBezTo>
                  <a:pt x="473" y="234"/>
                  <a:pt x="459" y="248"/>
                  <a:pt x="445" y="248"/>
                </a:cubicBezTo>
                <a:cubicBezTo>
                  <a:pt x="332" y="248"/>
                  <a:pt x="332" y="248"/>
                  <a:pt x="332" y="248"/>
                </a:cubicBezTo>
                <a:cubicBezTo>
                  <a:pt x="311" y="248"/>
                  <a:pt x="304" y="234"/>
                  <a:pt x="304" y="219"/>
                </a:cubicBezTo>
                <a:cubicBezTo>
                  <a:pt x="304" y="106"/>
                  <a:pt x="304" y="106"/>
                  <a:pt x="304" y="106"/>
                </a:cubicBezTo>
                <a:cubicBezTo>
                  <a:pt x="304" y="92"/>
                  <a:pt x="311" y="78"/>
                  <a:pt x="332" y="78"/>
                </a:cubicBezTo>
                <a:cubicBezTo>
                  <a:pt x="346" y="78"/>
                  <a:pt x="360" y="92"/>
                  <a:pt x="360" y="106"/>
                </a:cubicBezTo>
                <a:cubicBezTo>
                  <a:pt x="360" y="149"/>
                  <a:pt x="360" y="149"/>
                  <a:pt x="360" y="149"/>
                </a:cubicBezTo>
                <a:cubicBezTo>
                  <a:pt x="502" y="7"/>
                  <a:pt x="502" y="7"/>
                  <a:pt x="502" y="7"/>
                </a:cubicBezTo>
                <a:cubicBezTo>
                  <a:pt x="502" y="7"/>
                  <a:pt x="509" y="0"/>
                  <a:pt x="516" y="0"/>
                </a:cubicBezTo>
                <a:cubicBezTo>
                  <a:pt x="537" y="0"/>
                  <a:pt x="544" y="14"/>
                  <a:pt x="544" y="28"/>
                </a:cubicBezTo>
                <a:cubicBezTo>
                  <a:pt x="544" y="36"/>
                  <a:pt x="544" y="43"/>
                  <a:pt x="537" y="50"/>
                </a:cubicBezTo>
                <a:close/>
                <a:moveTo>
                  <a:pt x="332" y="304"/>
                </a:moveTo>
                <a:lnTo>
                  <a:pt x="332" y="304"/>
                </a:lnTo>
                <a:cubicBezTo>
                  <a:pt x="445" y="304"/>
                  <a:pt x="445" y="304"/>
                  <a:pt x="445" y="304"/>
                </a:cubicBezTo>
                <a:cubicBezTo>
                  <a:pt x="459" y="304"/>
                  <a:pt x="473" y="318"/>
                  <a:pt x="473" y="332"/>
                </a:cubicBezTo>
                <a:cubicBezTo>
                  <a:pt x="473" y="347"/>
                  <a:pt x="459" y="361"/>
                  <a:pt x="445" y="361"/>
                </a:cubicBezTo>
                <a:cubicBezTo>
                  <a:pt x="396" y="361"/>
                  <a:pt x="396" y="361"/>
                  <a:pt x="396" y="361"/>
                </a:cubicBezTo>
                <a:cubicBezTo>
                  <a:pt x="537" y="502"/>
                  <a:pt x="537" y="502"/>
                  <a:pt x="537" y="502"/>
                </a:cubicBezTo>
                <a:cubicBezTo>
                  <a:pt x="544" y="509"/>
                  <a:pt x="544" y="516"/>
                  <a:pt x="544" y="523"/>
                </a:cubicBezTo>
                <a:cubicBezTo>
                  <a:pt x="544" y="537"/>
                  <a:pt x="537" y="552"/>
                  <a:pt x="516" y="552"/>
                </a:cubicBezTo>
                <a:cubicBezTo>
                  <a:pt x="509" y="552"/>
                  <a:pt x="502" y="545"/>
                  <a:pt x="502" y="545"/>
                </a:cubicBezTo>
                <a:cubicBezTo>
                  <a:pt x="360" y="403"/>
                  <a:pt x="360" y="403"/>
                  <a:pt x="360" y="403"/>
                </a:cubicBezTo>
                <a:cubicBezTo>
                  <a:pt x="360" y="445"/>
                  <a:pt x="360" y="445"/>
                  <a:pt x="360" y="445"/>
                </a:cubicBezTo>
                <a:cubicBezTo>
                  <a:pt x="360" y="460"/>
                  <a:pt x="346" y="474"/>
                  <a:pt x="332" y="474"/>
                </a:cubicBezTo>
                <a:cubicBezTo>
                  <a:pt x="311" y="474"/>
                  <a:pt x="304" y="460"/>
                  <a:pt x="304" y="445"/>
                </a:cubicBezTo>
                <a:cubicBezTo>
                  <a:pt x="304" y="332"/>
                  <a:pt x="304" y="332"/>
                  <a:pt x="304" y="332"/>
                </a:cubicBezTo>
                <a:cubicBezTo>
                  <a:pt x="304" y="318"/>
                  <a:pt x="311" y="304"/>
                  <a:pt x="332" y="304"/>
                </a:cubicBezTo>
                <a:close/>
                <a:moveTo>
                  <a:pt x="219" y="474"/>
                </a:moveTo>
                <a:lnTo>
                  <a:pt x="219" y="474"/>
                </a:lnTo>
                <a:cubicBezTo>
                  <a:pt x="198" y="474"/>
                  <a:pt x="191" y="460"/>
                  <a:pt x="191" y="445"/>
                </a:cubicBezTo>
                <a:cubicBezTo>
                  <a:pt x="191" y="403"/>
                  <a:pt x="191" y="403"/>
                  <a:pt x="191" y="403"/>
                </a:cubicBezTo>
                <a:cubicBezTo>
                  <a:pt x="49" y="545"/>
                  <a:pt x="49" y="545"/>
                  <a:pt x="49" y="545"/>
                </a:cubicBezTo>
                <a:cubicBezTo>
                  <a:pt x="42" y="545"/>
                  <a:pt x="35" y="552"/>
                  <a:pt x="28" y="552"/>
                </a:cubicBezTo>
                <a:cubicBezTo>
                  <a:pt x="14" y="552"/>
                  <a:pt x="0" y="537"/>
                  <a:pt x="0" y="523"/>
                </a:cubicBezTo>
                <a:cubicBezTo>
                  <a:pt x="0" y="516"/>
                  <a:pt x="0" y="509"/>
                  <a:pt x="7" y="502"/>
                </a:cubicBezTo>
                <a:cubicBezTo>
                  <a:pt x="148" y="361"/>
                  <a:pt x="148" y="361"/>
                  <a:pt x="148" y="361"/>
                </a:cubicBezTo>
                <a:cubicBezTo>
                  <a:pt x="106" y="361"/>
                  <a:pt x="106" y="361"/>
                  <a:pt x="106" y="361"/>
                </a:cubicBezTo>
                <a:cubicBezTo>
                  <a:pt x="85" y="361"/>
                  <a:pt x="78" y="347"/>
                  <a:pt x="78" y="332"/>
                </a:cubicBezTo>
                <a:cubicBezTo>
                  <a:pt x="78" y="318"/>
                  <a:pt x="85" y="304"/>
                  <a:pt x="106" y="304"/>
                </a:cubicBezTo>
                <a:cubicBezTo>
                  <a:pt x="219" y="304"/>
                  <a:pt x="219" y="304"/>
                  <a:pt x="219" y="304"/>
                </a:cubicBezTo>
                <a:cubicBezTo>
                  <a:pt x="233" y="304"/>
                  <a:pt x="247" y="318"/>
                  <a:pt x="247" y="332"/>
                </a:cubicBezTo>
                <a:cubicBezTo>
                  <a:pt x="247" y="445"/>
                  <a:pt x="247" y="445"/>
                  <a:pt x="247" y="445"/>
                </a:cubicBezTo>
                <a:cubicBezTo>
                  <a:pt x="247" y="460"/>
                  <a:pt x="233" y="474"/>
                  <a:pt x="219" y="474"/>
                </a:cubicBezTo>
                <a:close/>
                <a:moveTo>
                  <a:pt x="219" y="248"/>
                </a:moveTo>
                <a:lnTo>
                  <a:pt x="219" y="248"/>
                </a:lnTo>
                <a:cubicBezTo>
                  <a:pt x="106" y="248"/>
                  <a:pt x="106" y="248"/>
                  <a:pt x="106" y="248"/>
                </a:cubicBezTo>
                <a:cubicBezTo>
                  <a:pt x="85" y="248"/>
                  <a:pt x="78" y="234"/>
                  <a:pt x="78" y="219"/>
                </a:cubicBezTo>
                <a:cubicBezTo>
                  <a:pt x="78" y="205"/>
                  <a:pt x="85" y="191"/>
                  <a:pt x="106" y="191"/>
                </a:cubicBezTo>
                <a:cubicBezTo>
                  <a:pt x="148" y="191"/>
                  <a:pt x="148" y="191"/>
                  <a:pt x="148" y="191"/>
                </a:cubicBezTo>
                <a:cubicBezTo>
                  <a:pt x="7" y="50"/>
                  <a:pt x="7" y="50"/>
                  <a:pt x="7" y="50"/>
                </a:cubicBezTo>
                <a:cubicBezTo>
                  <a:pt x="0" y="43"/>
                  <a:pt x="0" y="36"/>
                  <a:pt x="0" y="28"/>
                </a:cubicBezTo>
                <a:cubicBezTo>
                  <a:pt x="0" y="14"/>
                  <a:pt x="14" y="0"/>
                  <a:pt x="28" y="0"/>
                </a:cubicBezTo>
                <a:cubicBezTo>
                  <a:pt x="35" y="0"/>
                  <a:pt x="42" y="7"/>
                  <a:pt x="49" y="7"/>
                </a:cubicBezTo>
                <a:cubicBezTo>
                  <a:pt x="191" y="149"/>
                  <a:pt x="191" y="149"/>
                  <a:pt x="191" y="149"/>
                </a:cubicBezTo>
                <a:cubicBezTo>
                  <a:pt x="191" y="106"/>
                  <a:pt x="191" y="106"/>
                  <a:pt x="191" y="106"/>
                </a:cubicBezTo>
                <a:cubicBezTo>
                  <a:pt x="191" y="92"/>
                  <a:pt x="198" y="78"/>
                  <a:pt x="219" y="78"/>
                </a:cubicBezTo>
                <a:cubicBezTo>
                  <a:pt x="233" y="78"/>
                  <a:pt x="247" y="92"/>
                  <a:pt x="247" y="106"/>
                </a:cubicBezTo>
                <a:cubicBezTo>
                  <a:pt x="247" y="219"/>
                  <a:pt x="247" y="219"/>
                  <a:pt x="247" y="219"/>
                </a:cubicBezTo>
                <a:cubicBezTo>
                  <a:pt x="247" y="234"/>
                  <a:pt x="233" y="248"/>
                  <a:pt x="219" y="248"/>
                </a:cubicBezTo>
                <a:close/>
              </a:path>
            </a:pathLst>
          </a:custGeom>
          <a:solidFill>
            <a:schemeClr val="tx1"/>
          </a:solidFill>
          <a:ln>
            <a:noFill/>
          </a:ln>
          <a:effectLst/>
        </p:spPr>
        <p:txBody>
          <a:bodyPr wrap="none" anchor="ctr"/>
          <a:lstStyle/>
          <a:p>
            <a:endParaRPr lang="en-US"/>
          </a:p>
        </p:txBody>
      </p:sp>
      <p:sp>
        <p:nvSpPr>
          <p:cNvPr id="140" name="Freeform 90"/>
          <p:cNvSpPr>
            <a:spLocks noChangeArrowheads="1"/>
          </p:cNvSpPr>
          <p:nvPr/>
        </p:nvSpPr>
        <p:spPr bwMode="auto">
          <a:xfrm>
            <a:off x="10548512" y="4467664"/>
            <a:ext cx="335530" cy="337997"/>
          </a:xfrm>
          <a:custGeom>
            <a:avLst/>
            <a:gdLst>
              <a:gd name="T0" fmla="*/ 205475 w 601"/>
              <a:gd name="T1" fmla="*/ 217126 h 602"/>
              <a:gd name="T2" fmla="*/ 0 w 601"/>
              <a:gd name="T3" fmla="*/ 206649 h 602"/>
              <a:gd name="T4" fmla="*/ 10058 w 601"/>
              <a:gd name="T5" fmla="*/ 0 h 602"/>
              <a:gd name="T6" fmla="*/ 215533 w 601"/>
              <a:gd name="T7" fmla="*/ 10116 h 602"/>
              <a:gd name="T8" fmla="*/ 205475 w 601"/>
              <a:gd name="T9" fmla="*/ 217126 h 602"/>
              <a:gd name="T10" fmla="*/ 195416 w 601"/>
              <a:gd name="T11" fmla="*/ 20231 h 602"/>
              <a:gd name="T12" fmla="*/ 20116 w 601"/>
              <a:gd name="T13" fmla="*/ 196533 h 602"/>
              <a:gd name="T14" fmla="*/ 195416 w 601"/>
              <a:gd name="T15" fmla="*/ 20231 h 602"/>
              <a:gd name="T16" fmla="*/ 43107 w 601"/>
              <a:gd name="T17" fmla="*/ 30708 h 602"/>
              <a:gd name="T18" fmla="*/ 81184 w 601"/>
              <a:gd name="T19" fmla="*/ 30708 h 602"/>
              <a:gd name="T20" fmla="*/ 81184 w 601"/>
              <a:gd name="T21" fmla="*/ 50940 h 602"/>
              <a:gd name="T22" fmla="*/ 50650 w 601"/>
              <a:gd name="T23" fmla="*/ 50940 h 602"/>
              <a:gd name="T24" fmla="*/ 50650 w 601"/>
              <a:gd name="T25" fmla="*/ 81648 h 602"/>
              <a:gd name="T26" fmla="*/ 30175 w 601"/>
              <a:gd name="T27" fmla="*/ 81648 h 602"/>
              <a:gd name="T28" fmla="*/ 30175 w 601"/>
              <a:gd name="T29" fmla="*/ 43353 h 602"/>
              <a:gd name="T30" fmla="*/ 30175 w 601"/>
              <a:gd name="T31" fmla="*/ 30708 h 602"/>
              <a:gd name="T32" fmla="*/ 30175 w 601"/>
              <a:gd name="T33" fmla="*/ 135117 h 602"/>
              <a:gd name="T34" fmla="*/ 30175 w 601"/>
              <a:gd name="T35" fmla="*/ 135117 h 602"/>
              <a:gd name="T36" fmla="*/ 50650 w 601"/>
              <a:gd name="T37" fmla="*/ 135117 h 602"/>
              <a:gd name="T38" fmla="*/ 50650 w 601"/>
              <a:gd name="T39" fmla="*/ 165825 h 602"/>
              <a:gd name="T40" fmla="*/ 81184 w 601"/>
              <a:gd name="T41" fmla="*/ 165825 h 602"/>
              <a:gd name="T42" fmla="*/ 81184 w 601"/>
              <a:gd name="T43" fmla="*/ 186417 h 602"/>
              <a:gd name="T44" fmla="*/ 43107 w 601"/>
              <a:gd name="T45" fmla="*/ 186417 h 602"/>
              <a:gd name="T46" fmla="*/ 30175 w 601"/>
              <a:gd name="T47" fmla="*/ 186417 h 602"/>
              <a:gd name="T48" fmla="*/ 30175 w 601"/>
              <a:gd name="T49" fmla="*/ 173412 h 602"/>
              <a:gd name="T50" fmla="*/ 134349 w 601"/>
              <a:gd name="T51" fmla="*/ 30708 h 602"/>
              <a:gd name="T52" fmla="*/ 134349 w 601"/>
              <a:gd name="T53" fmla="*/ 30708 h 602"/>
              <a:gd name="T54" fmla="*/ 172426 w 601"/>
              <a:gd name="T55" fmla="*/ 30708 h 602"/>
              <a:gd name="T56" fmla="*/ 184999 w 601"/>
              <a:gd name="T57" fmla="*/ 43353 h 602"/>
              <a:gd name="T58" fmla="*/ 184999 w 601"/>
              <a:gd name="T59" fmla="*/ 81648 h 602"/>
              <a:gd name="T60" fmla="*/ 174941 w 601"/>
              <a:gd name="T61" fmla="*/ 91764 h 602"/>
              <a:gd name="T62" fmla="*/ 164883 w 601"/>
              <a:gd name="T63" fmla="*/ 81648 h 602"/>
              <a:gd name="T64" fmla="*/ 134349 w 601"/>
              <a:gd name="T65" fmla="*/ 50940 h 602"/>
              <a:gd name="T66" fmla="*/ 124291 w 601"/>
              <a:gd name="T67" fmla="*/ 40824 h 602"/>
              <a:gd name="T68" fmla="*/ 134349 w 601"/>
              <a:gd name="T69" fmla="*/ 165825 h 602"/>
              <a:gd name="T70" fmla="*/ 134349 w 601"/>
              <a:gd name="T71" fmla="*/ 165825 h 602"/>
              <a:gd name="T72" fmla="*/ 164883 w 601"/>
              <a:gd name="T73" fmla="*/ 135117 h 602"/>
              <a:gd name="T74" fmla="*/ 174941 w 601"/>
              <a:gd name="T75" fmla="*/ 125001 h 602"/>
              <a:gd name="T76" fmla="*/ 184999 w 601"/>
              <a:gd name="T77" fmla="*/ 135117 h 602"/>
              <a:gd name="T78" fmla="*/ 184999 w 601"/>
              <a:gd name="T79" fmla="*/ 173412 h 602"/>
              <a:gd name="T80" fmla="*/ 172426 w 601"/>
              <a:gd name="T81" fmla="*/ 186417 h 602"/>
              <a:gd name="T82" fmla="*/ 134349 w 601"/>
              <a:gd name="T83" fmla="*/ 186417 h 602"/>
              <a:gd name="T84" fmla="*/ 124291 w 601"/>
              <a:gd name="T85" fmla="*/ 175940 h 6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 h="602">
                <a:moveTo>
                  <a:pt x="572" y="601"/>
                </a:moveTo>
                <a:lnTo>
                  <a:pt x="572" y="601"/>
                </a:lnTo>
                <a:cubicBezTo>
                  <a:pt x="28" y="601"/>
                  <a:pt x="28" y="601"/>
                  <a:pt x="28" y="601"/>
                </a:cubicBezTo>
                <a:cubicBezTo>
                  <a:pt x="14" y="601"/>
                  <a:pt x="0" y="593"/>
                  <a:pt x="0" y="572"/>
                </a:cubicBezTo>
                <a:cubicBezTo>
                  <a:pt x="0" y="28"/>
                  <a:pt x="0" y="28"/>
                  <a:pt x="0" y="28"/>
                </a:cubicBezTo>
                <a:cubicBezTo>
                  <a:pt x="0" y="14"/>
                  <a:pt x="14" y="0"/>
                  <a:pt x="28" y="0"/>
                </a:cubicBezTo>
                <a:cubicBezTo>
                  <a:pt x="572" y="0"/>
                  <a:pt x="572" y="0"/>
                  <a:pt x="572" y="0"/>
                </a:cubicBezTo>
                <a:cubicBezTo>
                  <a:pt x="593" y="0"/>
                  <a:pt x="600" y="14"/>
                  <a:pt x="600" y="28"/>
                </a:cubicBezTo>
                <a:cubicBezTo>
                  <a:pt x="600" y="572"/>
                  <a:pt x="600" y="572"/>
                  <a:pt x="600" y="572"/>
                </a:cubicBezTo>
                <a:cubicBezTo>
                  <a:pt x="600" y="593"/>
                  <a:pt x="593"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20" y="85"/>
                </a:moveTo>
                <a:lnTo>
                  <a:pt x="120" y="85"/>
                </a:lnTo>
                <a:cubicBezTo>
                  <a:pt x="226" y="85"/>
                  <a:pt x="226" y="85"/>
                  <a:pt x="226" y="85"/>
                </a:cubicBezTo>
                <a:cubicBezTo>
                  <a:pt x="240" y="85"/>
                  <a:pt x="254" y="99"/>
                  <a:pt x="254" y="113"/>
                </a:cubicBezTo>
                <a:cubicBezTo>
                  <a:pt x="254" y="127"/>
                  <a:pt x="240" y="141"/>
                  <a:pt x="226" y="141"/>
                </a:cubicBezTo>
                <a:cubicBezTo>
                  <a:pt x="141" y="141"/>
                  <a:pt x="141" y="141"/>
                  <a:pt x="141" y="141"/>
                </a:cubicBezTo>
                <a:cubicBezTo>
                  <a:pt x="141" y="226"/>
                  <a:pt x="141" y="226"/>
                  <a:pt x="141" y="226"/>
                </a:cubicBezTo>
                <a:cubicBezTo>
                  <a:pt x="141" y="240"/>
                  <a:pt x="127" y="254"/>
                  <a:pt x="113" y="254"/>
                </a:cubicBezTo>
                <a:cubicBezTo>
                  <a:pt x="99" y="254"/>
                  <a:pt x="84" y="240"/>
                  <a:pt x="84" y="226"/>
                </a:cubicBezTo>
                <a:cubicBezTo>
                  <a:pt x="84" y="120"/>
                  <a:pt x="84" y="120"/>
                  <a:pt x="84" y="120"/>
                </a:cubicBezTo>
                <a:cubicBezTo>
                  <a:pt x="84" y="85"/>
                  <a:pt x="84" y="85"/>
                  <a:pt x="84" y="85"/>
                </a:cubicBezTo>
                <a:cubicBezTo>
                  <a:pt x="120" y="85"/>
                  <a:pt x="120" y="85"/>
                  <a:pt x="120" y="85"/>
                </a:cubicBezTo>
                <a:close/>
                <a:moveTo>
                  <a:pt x="84" y="374"/>
                </a:moveTo>
                <a:lnTo>
                  <a:pt x="84" y="374"/>
                </a:lnTo>
                <a:cubicBezTo>
                  <a:pt x="84" y="360"/>
                  <a:pt x="99" y="346"/>
                  <a:pt x="113" y="346"/>
                </a:cubicBezTo>
                <a:cubicBezTo>
                  <a:pt x="127" y="346"/>
                  <a:pt x="141" y="360"/>
                  <a:pt x="141" y="374"/>
                </a:cubicBezTo>
                <a:cubicBezTo>
                  <a:pt x="141" y="459"/>
                  <a:pt x="141" y="459"/>
                  <a:pt x="141" y="459"/>
                </a:cubicBezTo>
                <a:cubicBezTo>
                  <a:pt x="226" y="459"/>
                  <a:pt x="226" y="459"/>
                  <a:pt x="226" y="459"/>
                </a:cubicBezTo>
                <a:cubicBezTo>
                  <a:pt x="240" y="459"/>
                  <a:pt x="254" y="473"/>
                  <a:pt x="254" y="487"/>
                </a:cubicBezTo>
                <a:cubicBezTo>
                  <a:pt x="254" y="509"/>
                  <a:pt x="240" y="516"/>
                  <a:pt x="226" y="516"/>
                </a:cubicBezTo>
                <a:cubicBezTo>
                  <a:pt x="120" y="516"/>
                  <a:pt x="120" y="516"/>
                  <a:pt x="120" y="516"/>
                </a:cubicBezTo>
                <a:cubicBezTo>
                  <a:pt x="84" y="516"/>
                  <a:pt x="84" y="516"/>
                  <a:pt x="84" y="516"/>
                </a:cubicBezTo>
                <a:cubicBezTo>
                  <a:pt x="84" y="480"/>
                  <a:pt x="84" y="480"/>
                  <a:pt x="84" y="480"/>
                </a:cubicBezTo>
                <a:lnTo>
                  <a:pt x="84" y="374"/>
                </a:lnTo>
                <a:close/>
                <a:moveTo>
                  <a:pt x="374" y="85"/>
                </a:moveTo>
                <a:lnTo>
                  <a:pt x="374" y="85"/>
                </a:lnTo>
                <a:cubicBezTo>
                  <a:pt x="480" y="85"/>
                  <a:pt x="480" y="85"/>
                  <a:pt x="480" y="85"/>
                </a:cubicBezTo>
                <a:cubicBezTo>
                  <a:pt x="515" y="85"/>
                  <a:pt x="515" y="85"/>
                  <a:pt x="515" y="85"/>
                </a:cubicBezTo>
                <a:cubicBezTo>
                  <a:pt x="515" y="120"/>
                  <a:pt x="515" y="120"/>
                  <a:pt x="515" y="120"/>
                </a:cubicBezTo>
                <a:cubicBezTo>
                  <a:pt x="515" y="226"/>
                  <a:pt x="515" y="226"/>
                  <a:pt x="515" y="226"/>
                </a:cubicBezTo>
                <a:cubicBezTo>
                  <a:pt x="515" y="240"/>
                  <a:pt x="508" y="254"/>
                  <a:pt x="487" y="254"/>
                </a:cubicBezTo>
                <a:cubicBezTo>
                  <a:pt x="473" y="254"/>
                  <a:pt x="459" y="240"/>
                  <a:pt x="459" y="226"/>
                </a:cubicBezTo>
                <a:cubicBezTo>
                  <a:pt x="459" y="141"/>
                  <a:pt x="459" y="141"/>
                  <a:pt x="459" y="141"/>
                </a:cubicBezTo>
                <a:cubicBezTo>
                  <a:pt x="374" y="141"/>
                  <a:pt x="374" y="141"/>
                  <a:pt x="374" y="141"/>
                </a:cubicBezTo>
                <a:cubicBezTo>
                  <a:pt x="360" y="141"/>
                  <a:pt x="346" y="127"/>
                  <a:pt x="346" y="113"/>
                </a:cubicBezTo>
                <a:cubicBezTo>
                  <a:pt x="346" y="99"/>
                  <a:pt x="360" y="85"/>
                  <a:pt x="374" y="85"/>
                </a:cubicBezTo>
                <a:close/>
                <a:moveTo>
                  <a:pt x="374" y="459"/>
                </a:moveTo>
                <a:lnTo>
                  <a:pt x="374" y="459"/>
                </a:lnTo>
                <a:cubicBezTo>
                  <a:pt x="459" y="459"/>
                  <a:pt x="459" y="459"/>
                  <a:pt x="459" y="459"/>
                </a:cubicBezTo>
                <a:cubicBezTo>
                  <a:pt x="459" y="374"/>
                  <a:pt x="459" y="374"/>
                  <a:pt x="459" y="374"/>
                </a:cubicBezTo>
                <a:cubicBezTo>
                  <a:pt x="459" y="360"/>
                  <a:pt x="473" y="346"/>
                  <a:pt x="487" y="346"/>
                </a:cubicBezTo>
                <a:cubicBezTo>
                  <a:pt x="508" y="346"/>
                  <a:pt x="515" y="360"/>
                  <a:pt x="515" y="374"/>
                </a:cubicBezTo>
                <a:cubicBezTo>
                  <a:pt x="515" y="480"/>
                  <a:pt x="515" y="480"/>
                  <a:pt x="515" y="480"/>
                </a:cubicBezTo>
                <a:cubicBezTo>
                  <a:pt x="515" y="516"/>
                  <a:pt x="515" y="516"/>
                  <a:pt x="515" y="516"/>
                </a:cubicBezTo>
                <a:cubicBezTo>
                  <a:pt x="480" y="516"/>
                  <a:pt x="480" y="516"/>
                  <a:pt x="480" y="516"/>
                </a:cubicBezTo>
                <a:cubicBezTo>
                  <a:pt x="374" y="516"/>
                  <a:pt x="374" y="516"/>
                  <a:pt x="374" y="516"/>
                </a:cubicBezTo>
                <a:cubicBezTo>
                  <a:pt x="360" y="516"/>
                  <a:pt x="346" y="509"/>
                  <a:pt x="346" y="487"/>
                </a:cubicBezTo>
                <a:cubicBezTo>
                  <a:pt x="346" y="473"/>
                  <a:pt x="360" y="459"/>
                  <a:pt x="374" y="459"/>
                </a:cubicBezTo>
                <a:close/>
              </a:path>
            </a:pathLst>
          </a:custGeom>
          <a:solidFill>
            <a:schemeClr val="tx1"/>
          </a:solidFill>
          <a:ln>
            <a:noFill/>
          </a:ln>
          <a:effectLst/>
        </p:spPr>
        <p:txBody>
          <a:bodyPr wrap="none" anchor="ctr"/>
          <a:lstStyle/>
          <a:p>
            <a:endParaRPr lang="en-US"/>
          </a:p>
        </p:txBody>
      </p:sp>
      <p:sp>
        <p:nvSpPr>
          <p:cNvPr id="141" name="Freeform 102"/>
          <p:cNvSpPr>
            <a:spLocks noChangeArrowheads="1"/>
          </p:cNvSpPr>
          <p:nvPr/>
        </p:nvSpPr>
        <p:spPr bwMode="auto">
          <a:xfrm>
            <a:off x="10548512" y="3939697"/>
            <a:ext cx="335530" cy="209706"/>
          </a:xfrm>
          <a:custGeom>
            <a:avLst/>
            <a:gdLst>
              <a:gd name="T0" fmla="*/ 205475 w 601"/>
              <a:gd name="T1" fmla="*/ 134577 h 375"/>
              <a:gd name="T2" fmla="*/ 195416 w 601"/>
              <a:gd name="T3" fmla="*/ 116945 h 375"/>
              <a:gd name="T4" fmla="*/ 195416 w 601"/>
              <a:gd name="T5" fmla="*/ 76284 h 375"/>
              <a:gd name="T6" fmla="*/ 195416 w 601"/>
              <a:gd name="T7" fmla="*/ 50736 h 375"/>
              <a:gd name="T8" fmla="*/ 195416 w 601"/>
              <a:gd name="T9" fmla="*/ 10075 h 375"/>
              <a:gd name="T10" fmla="*/ 215533 w 601"/>
              <a:gd name="T11" fmla="*/ 10075 h 375"/>
              <a:gd name="T12" fmla="*/ 215533 w 601"/>
              <a:gd name="T13" fmla="*/ 50736 h 375"/>
              <a:gd name="T14" fmla="*/ 215533 w 601"/>
              <a:gd name="T15" fmla="*/ 76284 h 375"/>
              <a:gd name="T16" fmla="*/ 215533 w 601"/>
              <a:gd name="T17" fmla="*/ 116945 h 375"/>
              <a:gd name="T18" fmla="*/ 205475 w 601"/>
              <a:gd name="T19" fmla="*/ 134577 h 375"/>
              <a:gd name="T20" fmla="*/ 174941 w 601"/>
              <a:gd name="T21" fmla="*/ 114427 h 375"/>
              <a:gd name="T22" fmla="*/ 164883 w 601"/>
              <a:gd name="T23" fmla="*/ 96435 h 375"/>
              <a:gd name="T24" fmla="*/ 164883 w 601"/>
              <a:gd name="T25" fmla="*/ 30586 h 375"/>
              <a:gd name="T26" fmla="*/ 184999 w 601"/>
              <a:gd name="T27" fmla="*/ 30586 h 375"/>
              <a:gd name="T28" fmla="*/ 184999 w 601"/>
              <a:gd name="T29" fmla="*/ 96435 h 375"/>
              <a:gd name="T30" fmla="*/ 174941 w 601"/>
              <a:gd name="T31" fmla="*/ 114427 h 375"/>
              <a:gd name="T32" fmla="*/ 144407 w 601"/>
              <a:gd name="T33" fmla="*/ 114427 h 375"/>
              <a:gd name="T34" fmla="*/ 60708 w 601"/>
              <a:gd name="T35" fmla="*/ 104351 h 375"/>
              <a:gd name="T36" fmla="*/ 70767 w 601"/>
              <a:gd name="T37" fmla="*/ 20151 h 375"/>
              <a:gd name="T38" fmla="*/ 154824 w 601"/>
              <a:gd name="T39" fmla="*/ 30586 h 375"/>
              <a:gd name="T40" fmla="*/ 144407 w 601"/>
              <a:gd name="T41" fmla="*/ 114427 h 375"/>
              <a:gd name="T42" fmla="*/ 134349 w 601"/>
              <a:gd name="T43" fmla="*/ 40661 h 375"/>
              <a:gd name="T44" fmla="*/ 81184 w 601"/>
              <a:gd name="T45" fmla="*/ 93916 h 375"/>
              <a:gd name="T46" fmla="*/ 134349 w 601"/>
              <a:gd name="T47" fmla="*/ 40661 h 375"/>
              <a:gd name="T48" fmla="*/ 40592 w 601"/>
              <a:gd name="T49" fmla="*/ 114427 h 375"/>
              <a:gd name="T50" fmla="*/ 30175 w 601"/>
              <a:gd name="T51" fmla="*/ 96435 h 375"/>
              <a:gd name="T52" fmla="*/ 30175 w 601"/>
              <a:gd name="T53" fmla="*/ 30586 h 375"/>
              <a:gd name="T54" fmla="*/ 50650 w 601"/>
              <a:gd name="T55" fmla="*/ 30586 h 375"/>
              <a:gd name="T56" fmla="*/ 50650 w 601"/>
              <a:gd name="T57" fmla="*/ 96435 h 375"/>
              <a:gd name="T58" fmla="*/ 40592 w 601"/>
              <a:gd name="T59" fmla="*/ 114427 h 375"/>
              <a:gd name="T60" fmla="*/ 10058 w 601"/>
              <a:gd name="T61" fmla="*/ 134577 h 375"/>
              <a:gd name="T62" fmla="*/ 0 w 601"/>
              <a:gd name="T63" fmla="*/ 116945 h 375"/>
              <a:gd name="T64" fmla="*/ 0 w 601"/>
              <a:gd name="T65" fmla="*/ 76284 h 375"/>
              <a:gd name="T66" fmla="*/ 0 w 601"/>
              <a:gd name="T67" fmla="*/ 50736 h 375"/>
              <a:gd name="T68" fmla="*/ 0 w 601"/>
              <a:gd name="T69" fmla="*/ 10075 h 375"/>
              <a:gd name="T70" fmla="*/ 20116 w 601"/>
              <a:gd name="T71" fmla="*/ 10075 h 375"/>
              <a:gd name="T72" fmla="*/ 20116 w 601"/>
              <a:gd name="T73" fmla="*/ 50736 h 375"/>
              <a:gd name="T74" fmla="*/ 20116 w 601"/>
              <a:gd name="T75" fmla="*/ 76284 h 375"/>
              <a:gd name="T76" fmla="*/ 20116 w 601"/>
              <a:gd name="T77" fmla="*/ 116945 h 375"/>
              <a:gd name="T78" fmla="*/ 10058 w 601"/>
              <a:gd name="T79" fmla="*/ 134577 h 3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1" h="375">
                <a:moveTo>
                  <a:pt x="572" y="374"/>
                </a:moveTo>
                <a:lnTo>
                  <a:pt x="572" y="374"/>
                </a:lnTo>
                <a:cubicBezTo>
                  <a:pt x="558" y="374"/>
                  <a:pt x="544" y="360"/>
                  <a:pt x="544" y="346"/>
                </a:cubicBezTo>
                <a:cubicBezTo>
                  <a:pt x="544" y="325"/>
                  <a:pt x="544" y="325"/>
                  <a:pt x="544" y="325"/>
                </a:cubicBezTo>
                <a:cubicBezTo>
                  <a:pt x="544" y="233"/>
                  <a:pt x="544" y="233"/>
                  <a:pt x="544" y="233"/>
                </a:cubicBezTo>
                <a:cubicBezTo>
                  <a:pt x="544" y="212"/>
                  <a:pt x="544" y="212"/>
                  <a:pt x="544" y="212"/>
                </a:cubicBezTo>
                <a:cubicBezTo>
                  <a:pt x="544" y="155"/>
                  <a:pt x="544" y="155"/>
                  <a:pt x="544" y="155"/>
                </a:cubicBezTo>
                <a:cubicBezTo>
                  <a:pt x="544" y="141"/>
                  <a:pt x="544" y="141"/>
                  <a:pt x="544" y="141"/>
                </a:cubicBezTo>
                <a:cubicBezTo>
                  <a:pt x="544" y="42"/>
                  <a:pt x="544" y="42"/>
                  <a:pt x="544" y="42"/>
                </a:cubicBezTo>
                <a:cubicBezTo>
                  <a:pt x="544" y="28"/>
                  <a:pt x="544" y="28"/>
                  <a:pt x="544" y="28"/>
                </a:cubicBezTo>
                <a:cubicBezTo>
                  <a:pt x="544" y="7"/>
                  <a:pt x="558" y="0"/>
                  <a:pt x="572" y="0"/>
                </a:cubicBezTo>
                <a:cubicBezTo>
                  <a:pt x="593" y="0"/>
                  <a:pt x="600" y="7"/>
                  <a:pt x="600" y="28"/>
                </a:cubicBezTo>
                <a:cubicBezTo>
                  <a:pt x="600" y="42"/>
                  <a:pt x="600" y="42"/>
                  <a:pt x="600" y="42"/>
                </a:cubicBezTo>
                <a:cubicBezTo>
                  <a:pt x="600" y="141"/>
                  <a:pt x="600" y="141"/>
                  <a:pt x="600" y="141"/>
                </a:cubicBezTo>
                <a:cubicBezTo>
                  <a:pt x="600" y="155"/>
                  <a:pt x="600" y="155"/>
                  <a:pt x="600" y="155"/>
                </a:cubicBezTo>
                <a:cubicBezTo>
                  <a:pt x="600" y="212"/>
                  <a:pt x="600" y="212"/>
                  <a:pt x="600" y="212"/>
                </a:cubicBezTo>
                <a:cubicBezTo>
                  <a:pt x="600" y="233"/>
                  <a:pt x="600" y="233"/>
                  <a:pt x="600" y="233"/>
                </a:cubicBezTo>
                <a:cubicBezTo>
                  <a:pt x="600" y="325"/>
                  <a:pt x="600" y="325"/>
                  <a:pt x="600" y="325"/>
                </a:cubicBezTo>
                <a:cubicBezTo>
                  <a:pt x="600" y="346"/>
                  <a:pt x="600" y="346"/>
                  <a:pt x="600" y="346"/>
                </a:cubicBezTo>
                <a:cubicBezTo>
                  <a:pt x="600" y="360"/>
                  <a:pt x="593" y="374"/>
                  <a:pt x="572" y="374"/>
                </a:cubicBezTo>
                <a:close/>
                <a:moveTo>
                  <a:pt x="487" y="318"/>
                </a:moveTo>
                <a:lnTo>
                  <a:pt x="487" y="318"/>
                </a:lnTo>
                <a:cubicBezTo>
                  <a:pt x="473" y="318"/>
                  <a:pt x="459" y="304"/>
                  <a:pt x="459" y="290"/>
                </a:cubicBezTo>
                <a:cubicBezTo>
                  <a:pt x="459" y="268"/>
                  <a:pt x="459" y="268"/>
                  <a:pt x="459" y="268"/>
                </a:cubicBezTo>
                <a:cubicBezTo>
                  <a:pt x="459" y="99"/>
                  <a:pt x="459" y="99"/>
                  <a:pt x="459" y="99"/>
                </a:cubicBezTo>
                <a:cubicBezTo>
                  <a:pt x="459" y="85"/>
                  <a:pt x="459" y="85"/>
                  <a:pt x="459" y="85"/>
                </a:cubicBezTo>
                <a:cubicBezTo>
                  <a:pt x="459" y="63"/>
                  <a:pt x="473" y="56"/>
                  <a:pt x="487" y="56"/>
                </a:cubicBezTo>
                <a:cubicBezTo>
                  <a:pt x="508" y="56"/>
                  <a:pt x="515" y="63"/>
                  <a:pt x="515" y="85"/>
                </a:cubicBezTo>
                <a:cubicBezTo>
                  <a:pt x="515" y="99"/>
                  <a:pt x="515" y="99"/>
                  <a:pt x="515" y="99"/>
                </a:cubicBezTo>
                <a:cubicBezTo>
                  <a:pt x="515" y="268"/>
                  <a:pt x="515" y="268"/>
                  <a:pt x="515" y="268"/>
                </a:cubicBezTo>
                <a:cubicBezTo>
                  <a:pt x="515" y="290"/>
                  <a:pt x="515" y="290"/>
                  <a:pt x="515" y="290"/>
                </a:cubicBezTo>
                <a:cubicBezTo>
                  <a:pt x="515" y="304"/>
                  <a:pt x="508" y="318"/>
                  <a:pt x="487" y="318"/>
                </a:cubicBezTo>
                <a:close/>
                <a:moveTo>
                  <a:pt x="402" y="318"/>
                </a:moveTo>
                <a:lnTo>
                  <a:pt x="402" y="318"/>
                </a:lnTo>
                <a:cubicBezTo>
                  <a:pt x="197" y="318"/>
                  <a:pt x="197" y="318"/>
                  <a:pt x="197" y="318"/>
                </a:cubicBezTo>
                <a:cubicBezTo>
                  <a:pt x="183" y="318"/>
                  <a:pt x="169" y="304"/>
                  <a:pt x="169" y="290"/>
                </a:cubicBezTo>
                <a:cubicBezTo>
                  <a:pt x="169" y="85"/>
                  <a:pt x="169" y="85"/>
                  <a:pt x="169" y="85"/>
                </a:cubicBezTo>
                <a:cubicBezTo>
                  <a:pt x="169" y="63"/>
                  <a:pt x="183" y="56"/>
                  <a:pt x="197" y="56"/>
                </a:cubicBezTo>
                <a:cubicBezTo>
                  <a:pt x="402" y="56"/>
                  <a:pt x="402" y="56"/>
                  <a:pt x="402" y="56"/>
                </a:cubicBezTo>
                <a:cubicBezTo>
                  <a:pt x="424" y="56"/>
                  <a:pt x="431" y="63"/>
                  <a:pt x="431" y="85"/>
                </a:cubicBezTo>
                <a:cubicBezTo>
                  <a:pt x="431" y="290"/>
                  <a:pt x="431" y="290"/>
                  <a:pt x="431" y="290"/>
                </a:cubicBezTo>
                <a:cubicBezTo>
                  <a:pt x="431" y="304"/>
                  <a:pt x="424" y="318"/>
                  <a:pt x="402" y="318"/>
                </a:cubicBezTo>
                <a:close/>
                <a:moveTo>
                  <a:pt x="374" y="113"/>
                </a:moveTo>
                <a:lnTo>
                  <a:pt x="374" y="113"/>
                </a:lnTo>
                <a:cubicBezTo>
                  <a:pt x="226" y="113"/>
                  <a:pt x="226" y="113"/>
                  <a:pt x="226" y="113"/>
                </a:cubicBezTo>
                <a:cubicBezTo>
                  <a:pt x="226" y="261"/>
                  <a:pt x="226" y="261"/>
                  <a:pt x="226" y="261"/>
                </a:cubicBezTo>
                <a:cubicBezTo>
                  <a:pt x="374" y="261"/>
                  <a:pt x="374" y="261"/>
                  <a:pt x="374" y="261"/>
                </a:cubicBezTo>
                <a:lnTo>
                  <a:pt x="374" y="113"/>
                </a:lnTo>
                <a:close/>
                <a:moveTo>
                  <a:pt x="113" y="318"/>
                </a:moveTo>
                <a:lnTo>
                  <a:pt x="113" y="318"/>
                </a:lnTo>
                <a:cubicBezTo>
                  <a:pt x="99" y="318"/>
                  <a:pt x="84" y="304"/>
                  <a:pt x="84" y="290"/>
                </a:cubicBezTo>
                <a:cubicBezTo>
                  <a:pt x="84" y="268"/>
                  <a:pt x="84" y="268"/>
                  <a:pt x="84" y="268"/>
                </a:cubicBezTo>
                <a:cubicBezTo>
                  <a:pt x="84" y="99"/>
                  <a:pt x="84" y="99"/>
                  <a:pt x="84" y="99"/>
                </a:cubicBezTo>
                <a:cubicBezTo>
                  <a:pt x="84" y="85"/>
                  <a:pt x="84" y="85"/>
                  <a:pt x="84" y="85"/>
                </a:cubicBezTo>
                <a:cubicBezTo>
                  <a:pt x="84" y="63"/>
                  <a:pt x="99" y="56"/>
                  <a:pt x="113" y="56"/>
                </a:cubicBezTo>
                <a:cubicBezTo>
                  <a:pt x="127" y="56"/>
                  <a:pt x="141" y="63"/>
                  <a:pt x="141" y="85"/>
                </a:cubicBezTo>
                <a:cubicBezTo>
                  <a:pt x="141" y="99"/>
                  <a:pt x="141" y="99"/>
                  <a:pt x="141" y="99"/>
                </a:cubicBezTo>
                <a:cubicBezTo>
                  <a:pt x="141" y="268"/>
                  <a:pt x="141" y="268"/>
                  <a:pt x="141" y="268"/>
                </a:cubicBezTo>
                <a:cubicBezTo>
                  <a:pt x="141" y="290"/>
                  <a:pt x="141" y="290"/>
                  <a:pt x="141" y="290"/>
                </a:cubicBezTo>
                <a:cubicBezTo>
                  <a:pt x="141" y="304"/>
                  <a:pt x="127" y="318"/>
                  <a:pt x="113" y="318"/>
                </a:cubicBezTo>
                <a:close/>
                <a:moveTo>
                  <a:pt x="28" y="374"/>
                </a:moveTo>
                <a:lnTo>
                  <a:pt x="28" y="374"/>
                </a:lnTo>
                <a:cubicBezTo>
                  <a:pt x="14" y="374"/>
                  <a:pt x="0" y="360"/>
                  <a:pt x="0" y="346"/>
                </a:cubicBezTo>
                <a:cubicBezTo>
                  <a:pt x="0" y="325"/>
                  <a:pt x="0" y="325"/>
                  <a:pt x="0" y="325"/>
                </a:cubicBezTo>
                <a:cubicBezTo>
                  <a:pt x="0" y="233"/>
                  <a:pt x="0" y="233"/>
                  <a:pt x="0" y="233"/>
                </a:cubicBezTo>
                <a:cubicBezTo>
                  <a:pt x="0" y="212"/>
                  <a:pt x="0" y="212"/>
                  <a:pt x="0" y="212"/>
                </a:cubicBezTo>
                <a:cubicBezTo>
                  <a:pt x="0" y="155"/>
                  <a:pt x="0" y="155"/>
                  <a:pt x="0" y="155"/>
                </a:cubicBezTo>
                <a:cubicBezTo>
                  <a:pt x="0" y="141"/>
                  <a:pt x="0" y="141"/>
                  <a:pt x="0" y="141"/>
                </a:cubicBezTo>
                <a:cubicBezTo>
                  <a:pt x="0" y="42"/>
                  <a:pt x="0" y="42"/>
                  <a:pt x="0" y="42"/>
                </a:cubicBezTo>
                <a:cubicBezTo>
                  <a:pt x="0" y="28"/>
                  <a:pt x="0" y="28"/>
                  <a:pt x="0" y="28"/>
                </a:cubicBezTo>
                <a:cubicBezTo>
                  <a:pt x="0" y="7"/>
                  <a:pt x="14" y="0"/>
                  <a:pt x="28" y="0"/>
                </a:cubicBezTo>
                <a:cubicBezTo>
                  <a:pt x="42" y="0"/>
                  <a:pt x="56" y="7"/>
                  <a:pt x="56" y="28"/>
                </a:cubicBezTo>
                <a:cubicBezTo>
                  <a:pt x="56" y="42"/>
                  <a:pt x="56" y="42"/>
                  <a:pt x="56" y="42"/>
                </a:cubicBezTo>
                <a:cubicBezTo>
                  <a:pt x="56" y="141"/>
                  <a:pt x="56" y="141"/>
                  <a:pt x="56" y="141"/>
                </a:cubicBezTo>
                <a:cubicBezTo>
                  <a:pt x="56" y="155"/>
                  <a:pt x="56" y="155"/>
                  <a:pt x="56" y="155"/>
                </a:cubicBezTo>
                <a:cubicBezTo>
                  <a:pt x="56" y="212"/>
                  <a:pt x="56" y="212"/>
                  <a:pt x="56" y="212"/>
                </a:cubicBezTo>
                <a:cubicBezTo>
                  <a:pt x="56" y="233"/>
                  <a:pt x="56" y="233"/>
                  <a:pt x="56" y="233"/>
                </a:cubicBezTo>
                <a:cubicBezTo>
                  <a:pt x="56" y="325"/>
                  <a:pt x="56" y="325"/>
                  <a:pt x="56" y="325"/>
                </a:cubicBezTo>
                <a:cubicBezTo>
                  <a:pt x="56" y="346"/>
                  <a:pt x="56" y="346"/>
                  <a:pt x="56" y="346"/>
                </a:cubicBezTo>
                <a:cubicBezTo>
                  <a:pt x="56" y="360"/>
                  <a:pt x="42" y="374"/>
                  <a:pt x="28" y="374"/>
                </a:cubicBezTo>
                <a:close/>
              </a:path>
            </a:pathLst>
          </a:custGeom>
          <a:solidFill>
            <a:schemeClr val="tx1"/>
          </a:solidFill>
          <a:ln>
            <a:noFill/>
          </a:ln>
          <a:effectLst/>
        </p:spPr>
        <p:txBody>
          <a:bodyPr wrap="none" anchor="ctr"/>
          <a:lstStyle/>
          <a:p>
            <a:endParaRPr lang="en-US"/>
          </a:p>
        </p:txBody>
      </p:sp>
      <p:sp>
        <p:nvSpPr>
          <p:cNvPr id="142" name="Freeform 114"/>
          <p:cNvSpPr>
            <a:spLocks noChangeArrowheads="1"/>
          </p:cNvSpPr>
          <p:nvPr/>
        </p:nvSpPr>
        <p:spPr bwMode="auto">
          <a:xfrm>
            <a:off x="10548512" y="3283439"/>
            <a:ext cx="273852" cy="340465"/>
          </a:xfrm>
          <a:custGeom>
            <a:avLst/>
            <a:gdLst>
              <a:gd name="T0" fmla="*/ 165396 w 489"/>
              <a:gd name="T1" fmla="*/ 218715 h 609"/>
              <a:gd name="T2" fmla="*/ 165396 w 489"/>
              <a:gd name="T3" fmla="*/ 218715 h 609"/>
              <a:gd name="T4" fmla="*/ 10090 w 489"/>
              <a:gd name="T5" fmla="*/ 218715 h 609"/>
              <a:gd name="T6" fmla="*/ 0 w 489"/>
              <a:gd name="T7" fmla="*/ 208643 h 609"/>
              <a:gd name="T8" fmla="*/ 0 w 489"/>
              <a:gd name="T9" fmla="*/ 198570 h 609"/>
              <a:gd name="T10" fmla="*/ 175846 w 489"/>
              <a:gd name="T11" fmla="*/ 198570 h 609"/>
              <a:gd name="T12" fmla="*/ 175846 w 489"/>
              <a:gd name="T13" fmla="*/ 208643 h 609"/>
              <a:gd name="T14" fmla="*/ 165396 w 489"/>
              <a:gd name="T15" fmla="*/ 218715 h 609"/>
              <a:gd name="T16" fmla="*/ 0 w 489"/>
              <a:gd name="T17" fmla="*/ 61154 h 609"/>
              <a:gd name="T18" fmla="*/ 0 w 489"/>
              <a:gd name="T19" fmla="*/ 61154 h 609"/>
              <a:gd name="T20" fmla="*/ 10090 w 489"/>
              <a:gd name="T21" fmla="*/ 51082 h 609"/>
              <a:gd name="T22" fmla="*/ 38196 w 489"/>
              <a:gd name="T23" fmla="*/ 51082 h 609"/>
              <a:gd name="T24" fmla="*/ 89364 w 489"/>
              <a:gd name="T25" fmla="*/ 0 h 609"/>
              <a:gd name="T26" fmla="*/ 140172 w 489"/>
              <a:gd name="T27" fmla="*/ 51082 h 609"/>
              <a:gd name="T28" fmla="*/ 165396 w 489"/>
              <a:gd name="T29" fmla="*/ 51082 h 609"/>
              <a:gd name="T30" fmla="*/ 175846 w 489"/>
              <a:gd name="T31" fmla="*/ 61154 h 609"/>
              <a:gd name="T32" fmla="*/ 175846 w 489"/>
              <a:gd name="T33" fmla="*/ 188498 h 609"/>
              <a:gd name="T34" fmla="*/ 0 w 489"/>
              <a:gd name="T35" fmla="*/ 188498 h 609"/>
              <a:gd name="T36" fmla="*/ 0 w 489"/>
              <a:gd name="T37" fmla="*/ 61154 h 609"/>
              <a:gd name="T38" fmla="*/ 119633 w 489"/>
              <a:gd name="T39" fmla="*/ 51082 h 609"/>
              <a:gd name="T40" fmla="*/ 119633 w 489"/>
              <a:gd name="T41" fmla="*/ 51082 h 609"/>
              <a:gd name="T42" fmla="*/ 89364 w 489"/>
              <a:gd name="T43" fmla="*/ 20505 h 609"/>
              <a:gd name="T44" fmla="*/ 58735 w 489"/>
              <a:gd name="T45" fmla="*/ 51082 h 609"/>
              <a:gd name="T46" fmla="*/ 119633 w 489"/>
              <a:gd name="T47" fmla="*/ 51082 h 6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9" h="609">
                <a:moveTo>
                  <a:pt x="459" y="608"/>
                </a:moveTo>
                <a:lnTo>
                  <a:pt x="459" y="608"/>
                </a:lnTo>
                <a:cubicBezTo>
                  <a:pt x="28" y="608"/>
                  <a:pt x="28" y="608"/>
                  <a:pt x="28" y="608"/>
                </a:cubicBezTo>
                <a:cubicBezTo>
                  <a:pt x="14" y="608"/>
                  <a:pt x="0" y="594"/>
                  <a:pt x="0" y="580"/>
                </a:cubicBezTo>
                <a:cubicBezTo>
                  <a:pt x="0" y="552"/>
                  <a:pt x="0" y="552"/>
                  <a:pt x="0" y="552"/>
                </a:cubicBezTo>
                <a:cubicBezTo>
                  <a:pt x="488" y="552"/>
                  <a:pt x="488" y="552"/>
                  <a:pt x="488" y="552"/>
                </a:cubicBezTo>
                <a:cubicBezTo>
                  <a:pt x="488" y="580"/>
                  <a:pt x="488" y="580"/>
                  <a:pt x="488" y="580"/>
                </a:cubicBezTo>
                <a:cubicBezTo>
                  <a:pt x="488" y="594"/>
                  <a:pt x="481" y="608"/>
                  <a:pt x="459" y="608"/>
                </a:cubicBezTo>
                <a:close/>
                <a:moveTo>
                  <a:pt x="0" y="170"/>
                </a:moveTo>
                <a:lnTo>
                  <a:pt x="0" y="170"/>
                </a:lnTo>
                <a:cubicBezTo>
                  <a:pt x="0" y="156"/>
                  <a:pt x="14" y="142"/>
                  <a:pt x="28" y="142"/>
                </a:cubicBezTo>
                <a:cubicBezTo>
                  <a:pt x="106" y="142"/>
                  <a:pt x="106" y="142"/>
                  <a:pt x="106" y="142"/>
                </a:cubicBezTo>
                <a:cubicBezTo>
                  <a:pt x="106" y="64"/>
                  <a:pt x="170" y="0"/>
                  <a:pt x="248" y="0"/>
                </a:cubicBezTo>
                <a:cubicBezTo>
                  <a:pt x="325" y="0"/>
                  <a:pt x="389" y="64"/>
                  <a:pt x="389" y="142"/>
                </a:cubicBezTo>
                <a:cubicBezTo>
                  <a:pt x="459" y="142"/>
                  <a:pt x="459" y="142"/>
                  <a:pt x="459" y="142"/>
                </a:cubicBezTo>
                <a:cubicBezTo>
                  <a:pt x="481" y="142"/>
                  <a:pt x="488" y="156"/>
                  <a:pt x="488" y="170"/>
                </a:cubicBezTo>
                <a:cubicBezTo>
                  <a:pt x="488" y="524"/>
                  <a:pt x="488" y="524"/>
                  <a:pt x="488" y="524"/>
                </a:cubicBezTo>
                <a:cubicBezTo>
                  <a:pt x="0" y="524"/>
                  <a:pt x="0" y="524"/>
                  <a:pt x="0" y="524"/>
                </a:cubicBezTo>
                <a:lnTo>
                  <a:pt x="0" y="170"/>
                </a:lnTo>
                <a:close/>
                <a:moveTo>
                  <a:pt x="332" y="142"/>
                </a:moveTo>
                <a:lnTo>
                  <a:pt x="332" y="142"/>
                </a:lnTo>
                <a:cubicBezTo>
                  <a:pt x="332" y="99"/>
                  <a:pt x="290" y="57"/>
                  <a:pt x="248" y="57"/>
                </a:cubicBezTo>
                <a:cubicBezTo>
                  <a:pt x="198" y="57"/>
                  <a:pt x="163" y="99"/>
                  <a:pt x="163" y="142"/>
                </a:cubicBezTo>
                <a:lnTo>
                  <a:pt x="332" y="142"/>
                </a:lnTo>
                <a:close/>
              </a:path>
            </a:pathLst>
          </a:custGeom>
          <a:solidFill>
            <a:schemeClr val="tx1"/>
          </a:solidFill>
          <a:ln>
            <a:noFill/>
          </a:ln>
          <a:effectLst/>
        </p:spPr>
        <p:txBody>
          <a:bodyPr wrap="none" anchor="ctr"/>
          <a:lstStyle/>
          <a:p>
            <a:endParaRPr lang="en-US"/>
          </a:p>
        </p:txBody>
      </p:sp>
      <p:sp>
        <p:nvSpPr>
          <p:cNvPr id="143" name="Freeform 126"/>
          <p:cNvSpPr>
            <a:spLocks noChangeArrowheads="1"/>
          </p:cNvSpPr>
          <p:nvPr/>
        </p:nvSpPr>
        <p:spPr bwMode="auto">
          <a:xfrm>
            <a:off x="10548512" y="2711064"/>
            <a:ext cx="254116" cy="305925"/>
          </a:xfrm>
          <a:custGeom>
            <a:avLst/>
            <a:gdLst>
              <a:gd name="T0" fmla="*/ 0 w 454"/>
              <a:gd name="T1" fmla="*/ 30340 h 545"/>
              <a:gd name="T2" fmla="*/ 0 w 454"/>
              <a:gd name="T3" fmla="*/ 30340 h 545"/>
              <a:gd name="T4" fmla="*/ 10444 w 454"/>
              <a:gd name="T5" fmla="*/ 20227 h 545"/>
              <a:gd name="T6" fmla="*/ 61225 w 454"/>
              <a:gd name="T7" fmla="*/ 20227 h 545"/>
              <a:gd name="T8" fmla="*/ 61225 w 454"/>
              <a:gd name="T9" fmla="*/ 10113 h 545"/>
              <a:gd name="T10" fmla="*/ 71309 w 454"/>
              <a:gd name="T11" fmla="*/ 0 h 545"/>
              <a:gd name="T12" fmla="*/ 91838 w 454"/>
              <a:gd name="T13" fmla="*/ 0 h 545"/>
              <a:gd name="T14" fmla="*/ 101922 w 454"/>
              <a:gd name="T15" fmla="*/ 10113 h 545"/>
              <a:gd name="T16" fmla="*/ 101922 w 454"/>
              <a:gd name="T17" fmla="*/ 20227 h 545"/>
              <a:gd name="T18" fmla="*/ 152703 w 454"/>
              <a:gd name="T19" fmla="*/ 20227 h 545"/>
              <a:gd name="T20" fmla="*/ 163147 w 454"/>
              <a:gd name="T21" fmla="*/ 30340 h 545"/>
              <a:gd name="T22" fmla="*/ 163147 w 454"/>
              <a:gd name="T23" fmla="*/ 40815 h 545"/>
              <a:gd name="T24" fmla="*/ 0 w 454"/>
              <a:gd name="T25" fmla="*/ 40815 h 545"/>
              <a:gd name="T26" fmla="*/ 0 w 454"/>
              <a:gd name="T27" fmla="*/ 30340 h 545"/>
              <a:gd name="T28" fmla="*/ 152703 w 454"/>
              <a:gd name="T29" fmla="*/ 61042 h 545"/>
              <a:gd name="T30" fmla="*/ 152703 w 454"/>
              <a:gd name="T31" fmla="*/ 61042 h 545"/>
              <a:gd name="T32" fmla="*/ 152703 w 454"/>
              <a:gd name="T33" fmla="*/ 81630 h 545"/>
              <a:gd name="T34" fmla="*/ 152703 w 454"/>
              <a:gd name="T35" fmla="*/ 186014 h 545"/>
              <a:gd name="T36" fmla="*/ 142618 w 454"/>
              <a:gd name="T37" fmla="*/ 196489 h 545"/>
              <a:gd name="T38" fmla="*/ 20528 w 454"/>
              <a:gd name="T39" fmla="*/ 196489 h 545"/>
              <a:gd name="T40" fmla="*/ 10444 w 454"/>
              <a:gd name="T41" fmla="*/ 186014 h 545"/>
              <a:gd name="T42" fmla="*/ 10444 w 454"/>
              <a:gd name="T43" fmla="*/ 81630 h 545"/>
              <a:gd name="T44" fmla="*/ 10444 w 454"/>
              <a:gd name="T45" fmla="*/ 61042 h 545"/>
              <a:gd name="T46" fmla="*/ 10444 w 454"/>
              <a:gd name="T47" fmla="*/ 50928 h 545"/>
              <a:gd name="T48" fmla="*/ 152703 w 454"/>
              <a:gd name="T49" fmla="*/ 50928 h 545"/>
              <a:gd name="T50" fmla="*/ 152703 w 454"/>
              <a:gd name="T51" fmla="*/ 61042 h 545"/>
              <a:gd name="T52" fmla="*/ 51141 w 454"/>
              <a:gd name="T53" fmla="*/ 81630 h 545"/>
              <a:gd name="T54" fmla="*/ 51141 w 454"/>
              <a:gd name="T55" fmla="*/ 81630 h 545"/>
              <a:gd name="T56" fmla="*/ 40697 w 454"/>
              <a:gd name="T57" fmla="*/ 71155 h 545"/>
              <a:gd name="T58" fmla="*/ 30613 w 454"/>
              <a:gd name="T59" fmla="*/ 81630 h 545"/>
              <a:gd name="T60" fmla="*/ 30613 w 454"/>
              <a:gd name="T61" fmla="*/ 165787 h 545"/>
              <a:gd name="T62" fmla="*/ 40697 w 454"/>
              <a:gd name="T63" fmla="*/ 175901 h 545"/>
              <a:gd name="T64" fmla="*/ 51141 w 454"/>
              <a:gd name="T65" fmla="*/ 165787 h 545"/>
              <a:gd name="T66" fmla="*/ 51141 w 454"/>
              <a:gd name="T67" fmla="*/ 81630 h 545"/>
              <a:gd name="T68" fmla="*/ 91838 w 454"/>
              <a:gd name="T69" fmla="*/ 81630 h 545"/>
              <a:gd name="T70" fmla="*/ 91838 w 454"/>
              <a:gd name="T71" fmla="*/ 81630 h 545"/>
              <a:gd name="T72" fmla="*/ 81754 w 454"/>
              <a:gd name="T73" fmla="*/ 71155 h 545"/>
              <a:gd name="T74" fmla="*/ 71309 w 454"/>
              <a:gd name="T75" fmla="*/ 81630 h 545"/>
              <a:gd name="T76" fmla="*/ 71309 w 454"/>
              <a:gd name="T77" fmla="*/ 165787 h 545"/>
              <a:gd name="T78" fmla="*/ 81754 w 454"/>
              <a:gd name="T79" fmla="*/ 175901 h 545"/>
              <a:gd name="T80" fmla="*/ 91838 w 454"/>
              <a:gd name="T81" fmla="*/ 165787 h 545"/>
              <a:gd name="T82" fmla="*/ 91838 w 454"/>
              <a:gd name="T83" fmla="*/ 81630 h 545"/>
              <a:gd name="T84" fmla="*/ 132534 w 454"/>
              <a:gd name="T85" fmla="*/ 81630 h 545"/>
              <a:gd name="T86" fmla="*/ 132534 w 454"/>
              <a:gd name="T87" fmla="*/ 81630 h 545"/>
              <a:gd name="T88" fmla="*/ 122450 w 454"/>
              <a:gd name="T89" fmla="*/ 71155 h 545"/>
              <a:gd name="T90" fmla="*/ 112006 w 454"/>
              <a:gd name="T91" fmla="*/ 81630 h 545"/>
              <a:gd name="T92" fmla="*/ 112006 w 454"/>
              <a:gd name="T93" fmla="*/ 165787 h 545"/>
              <a:gd name="T94" fmla="*/ 122450 w 454"/>
              <a:gd name="T95" fmla="*/ 175901 h 545"/>
              <a:gd name="T96" fmla="*/ 132534 w 454"/>
              <a:gd name="T97" fmla="*/ 165787 h 545"/>
              <a:gd name="T98" fmla="*/ 132534 w 454"/>
              <a:gd name="T99" fmla="*/ 81630 h 5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4" h="545">
                <a:moveTo>
                  <a:pt x="0" y="84"/>
                </a:moveTo>
                <a:lnTo>
                  <a:pt x="0" y="84"/>
                </a:lnTo>
                <a:cubicBezTo>
                  <a:pt x="0" y="70"/>
                  <a:pt x="7" y="56"/>
                  <a:pt x="29" y="56"/>
                </a:cubicBezTo>
                <a:cubicBezTo>
                  <a:pt x="170" y="56"/>
                  <a:pt x="170" y="56"/>
                  <a:pt x="170" y="56"/>
                </a:cubicBezTo>
                <a:cubicBezTo>
                  <a:pt x="170" y="28"/>
                  <a:pt x="170" y="28"/>
                  <a:pt x="170" y="28"/>
                </a:cubicBezTo>
                <a:cubicBezTo>
                  <a:pt x="170" y="14"/>
                  <a:pt x="177" y="0"/>
                  <a:pt x="198" y="0"/>
                </a:cubicBezTo>
                <a:cubicBezTo>
                  <a:pt x="255" y="0"/>
                  <a:pt x="255" y="0"/>
                  <a:pt x="255" y="0"/>
                </a:cubicBezTo>
                <a:cubicBezTo>
                  <a:pt x="269" y="0"/>
                  <a:pt x="283" y="14"/>
                  <a:pt x="283" y="28"/>
                </a:cubicBezTo>
                <a:cubicBezTo>
                  <a:pt x="283" y="56"/>
                  <a:pt x="283" y="56"/>
                  <a:pt x="283" y="56"/>
                </a:cubicBezTo>
                <a:cubicBezTo>
                  <a:pt x="424" y="56"/>
                  <a:pt x="424" y="56"/>
                  <a:pt x="424" y="56"/>
                </a:cubicBezTo>
                <a:cubicBezTo>
                  <a:pt x="438" y="56"/>
                  <a:pt x="453" y="70"/>
                  <a:pt x="453" y="84"/>
                </a:cubicBezTo>
                <a:cubicBezTo>
                  <a:pt x="453" y="113"/>
                  <a:pt x="453" y="113"/>
                  <a:pt x="453" y="113"/>
                </a:cubicBezTo>
                <a:cubicBezTo>
                  <a:pt x="0" y="113"/>
                  <a:pt x="0" y="113"/>
                  <a:pt x="0" y="113"/>
                </a:cubicBezTo>
                <a:lnTo>
                  <a:pt x="0" y="84"/>
                </a:lnTo>
                <a:close/>
                <a:moveTo>
                  <a:pt x="424" y="169"/>
                </a:moveTo>
                <a:lnTo>
                  <a:pt x="424" y="169"/>
                </a:lnTo>
                <a:cubicBezTo>
                  <a:pt x="424" y="226"/>
                  <a:pt x="424" y="226"/>
                  <a:pt x="424" y="226"/>
                </a:cubicBezTo>
                <a:cubicBezTo>
                  <a:pt x="424" y="515"/>
                  <a:pt x="424" y="515"/>
                  <a:pt x="424" y="515"/>
                </a:cubicBezTo>
                <a:cubicBezTo>
                  <a:pt x="424" y="537"/>
                  <a:pt x="410" y="544"/>
                  <a:pt x="396" y="544"/>
                </a:cubicBezTo>
                <a:cubicBezTo>
                  <a:pt x="57" y="544"/>
                  <a:pt x="57" y="544"/>
                  <a:pt x="57" y="544"/>
                </a:cubicBezTo>
                <a:cubicBezTo>
                  <a:pt x="36" y="544"/>
                  <a:pt x="29" y="537"/>
                  <a:pt x="29" y="515"/>
                </a:cubicBezTo>
                <a:cubicBezTo>
                  <a:pt x="29" y="226"/>
                  <a:pt x="29" y="226"/>
                  <a:pt x="29" y="226"/>
                </a:cubicBezTo>
                <a:cubicBezTo>
                  <a:pt x="29" y="169"/>
                  <a:pt x="29" y="169"/>
                  <a:pt x="29" y="169"/>
                </a:cubicBezTo>
                <a:cubicBezTo>
                  <a:pt x="29" y="141"/>
                  <a:pt x="29" y="141"/>
                  <a:pt x="29" y="141"/>
                </a:cubicBezTo>
                <a:cubicBezTo>
                  <a:pt x="424" y="141"/>
                  <a:pt x="424" y="141"/>
                  <a:pt x="424" y="141"/>
                </a:cubicBezTo>
                <a:lnTo>
                  <a:pt x="424" y="169"/>
                </a:lnTo>
                <a:close/>
                <a:moveTo>
                  <a:pt x="142" y="226"/>
                </a:moveTo>
                <a:lnTo>
                  <a:pt x="142" y="226"/>
                </a:lnTo>
                <a:cubicBezTo>
                  <a:pt x="142" y="212"/>
                  <a:pt x="127" y="197"/>
                  <a:pt x="113" y="197"/>
                </a:cubicBezTo>
                <a:cubicBezTo>
                  <a:pt x="92" y="197"/>
                  <a:pt x="85" y="212"/>
                  <a:pt x="85" y="226"/>
                </a:cubicBezTo>
                <a:cubicBezTo>
                  <a:pt x="85" y="459"/>
                  <a:pt x="85" y="459"/>
                  <a:pt x="85" y="459"/>
                </a:cubicBezTo>
                <a:cubicBezTo>
                  <a:pt x="85" y="480"/>
                  <a:pt x="92" y="487"/>
                  <a:pt x="113" y="487"/>
                </a:cubicBezTo>
                <a:cubicBezTo>
                  <a:pt x="127" y="487"/>
                  <a:pt x="142" y="480"/>
                  <a:pt x="142" y="459"/>
                </a:cubicBezTo>
                <a:lnTo>
                  <a:pt x="142" y="226"/>
                </a:lnTo>
                <a:close/>
                <a:moveTo>
                  <a:pt x="255" y="226"/>
                </a:moveTo>
                <a:lnTo>
                  <a:pt x="255" y="226"/>
                </a:lnTo>
                <a:cubicBezTo>
                  <a:pt x="255" y="212"/>
                  <a:pt x="241" y="197"/>
                  <a:pt x="227" y="197"/>
                </a:cubicBezTo>
                <a:cubicBezTo>
                  <a:pt x="205" y="197"/>
                  <a:pt x="198" y="212"/>
                  <a:pt x="198" y="226"/>
                </a:cubicBezTo>
                <a:cubicBezTo>
                  <a:pt x="198" y="459"/>
                  <a:pt x="198" y="459"/>
                  <a:pt x="198" y="459"/>
                </a:cubicBezTo>
                <a:cubicBezTo>
                  <a:pt x="198" y="480"/>
                  <a:pt x="205" y="487"/>
                  <a:pt x="227" y="487"/>
                </a:cubicBezTo>
                <a:cubicBezTo>
                  <a:pt x="241" y="487"/>
                  <a:pt x="255" y="480"/>
                  <a:pt x="255" y="459"/>
                </a:cubicBezTo>
                <a:lnTo>
                  <a:pt x="255" y="226"/>
                </a:lnTo>
                <a:close/>
                <a:moveTo>
                  <a:pt x="368" y="226"/>
                </a:moveTo>
                <a:lnTo>
                  <a:pt x="368" y="226"/>
                </a:lnTo>
                <a:cubicBezTo>
                  <a:pt x="368" y="212"/>
                  <a:pt x="354" y="197"/>
                  <a:pt x="340" y="197"/>
                </a:cubicBezTo>
                <a:cubicBezTo>
                  <a:pt x="318" y="197"/>
                  <a:pt x="311" y="212"/>
                  <a:pt x="311" y="226"/>
                </a:cubicBezTo>
                <a:cubicBezTo>
                  <a:pt x="311" y="459"/>
                  <a:pt x="311" y="459"/>
                  <a:pt x="311" y="459"/>
                </a:cubicBezTo>
                <a:cubicBezTo>
                  <a:pt x="311" y="480"/>
                  <a:pt x="318" y="487"/>
                  <a:pt x="340" y="487"/>
                </a:cubicBezTo>
                <a:cubicBezTo>
                  <a:pt x="354" y="487"/>
                  <a:pt x="368" y="480"/>
                  <a:pt x="368" y="459"/>
                </a:cubicBezTo>
                <a:lnTo>
                  <a:pt x="368" y="226"/>
                </a:lnTo>
                <a:close/>
              </a:path>
            </a:pathLst>
          </a:custGeom>
          <a:solidFill>
            <a:schemeClr val="tx1"/>
          </a:solidFill>
          <a:ln>
            <a:noFill/>
          </a:ln>
          <a:effectLst/>
        </p:spPr>
        <p:txBody>
          <a:bodyPr wrap="none" anchor="ctr"/>
          <a:lstStyle/>
          <a:p>
            <a:endParaRPr lang="en-US"/>
          </a:p>
        </p:txBody>
      </p:sp>
      <p:sp>
        <p:nvSpPr>
          <p:cNvPr id="144" name="Freeform 138"/>
          <p:cNvSpPr>
            <a:spLocks noChangeArrowheads="1"/>
          </p:cNvSpPr>
          <p:nvPr/>
        </p:nvSpPr>
        <p:spPr bwMode="auto">
          <a:xfrm>
            <a:off x="10548512" y="211401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tx1"/>
          </a:solidFill>
          <a:ln>
            <a:noFill/>
          </a:ln>
          <a:effectLst/>
        </p:spPr>
        <p:txBody>
          <a:bodyPr wrap="none" anchor="ctr"/>
          <a:lstStyle/>
          <a:p>
            <a:endParaRPr lang="en-US"/>
          </a:p>
        </p:txBody>
      </p:sp>
      <p:sp>
        <p:nvSpPr>
          <p:cNvPr id="145" name="Freeform 150"/>
          <p:cNvSpPr>
            <a:spLocks noChangeArrowheads="1"/>
          </p:cNvSpPr>
          <p:nvPr/>
        </p:nvSpPr>
        <p:spPr bwMode="auto">
          <a:xfrm>
            <a:off x="10548512" y="1524371"/>
            <a:ext cx="335530" cy="315793"/>
          </a:xfrm>
          <a:custGeom>
            <a:avLst/>
            <a:gdLst>
              <a:gd name="T0" fmla="*/ 177455 w 601"/>
              <a:gd name="T1" fmla="*/ 202841 h 566"/>
              <a:gd name="T2" fmla="*/ 177455 w 601"/>
              <a:gd name="T3" fmla="*/ 202841 h 566"/>
              <a:gd name="T4" fmla="*/ 167397 w 601"/>
              <a:gd name="T5" fmla="*/ 192430 h 566"/>
              <a:gd name="T6" fmla="*/ 202960 w 601"/>
              <a:gd name="T7" fmla="*/ 101600 h 566"/>
              <a:gd name="T8" fmla="*/ 167397 w 601"/>
              <a:gd name="T9" fmla="*/ 10052 h 566"/>
              <a:gd name="T10" fmla="*/ 177455 w 601"/>
              <a:gd name="T11" fmla="*/ 0 h 566"/>
              <a:gd name="T12" fmla="*/ 215533 w 601"/>
              <a:gd name="T13" fmla="*/ 101600 h 566"/>
              <a:gd name="T14" fmla="*/ 177455 w 601"/>
              <a:gd name="T15" fmla="*/ 202841 h 566"/>
              <a:gd name="T16" fmla="*/ 152310 w 601"/>
              <a:gd name="T17" fmla="*/ 174838 h 566"/>
              <a:gd name="T18" fmla="*/ 152310 w 601"/>
              <a:gd name="T19" fmla="*/ 174838 h 566"/>
              <a:gd name="T20" fmla="*/ 141892 w 601"/>
              <a:gd name="T21" fmla="*/ 164786 h 566"/>
              <a:gd name="T22" fmla="*/ 164883 w 601"/>
              <a:gd name="T23" fmla="*/ 101600 h 566"/>
              <a:gd name="T24" fmla="*/ 141892 w 601"/>
              <a:gd name="T25" fmla="*/ 38055 h 566"/>
              <a:gd name="T26" fmla="*/ 152310 w 601"/>
              <a:gd name="T27" fmla="*/ 28003 h 566"/>
              <a:gd name="T28" fmla="*/ 179970 w 601"/>
              <a:gd name="T29" fmla="*/ 101600 h 566"/>
              <a:gd name="T30" fmla="*/ 152310 w 601"/>
              <a:gd name="T31" fmla="*/ 174838 h 566"/>
              <a:gd name="T32" fmla="*/ 124291 w 601"/>
              <a:gd name="T33" fmla="*/ 149348 h 566"/>
              <a:gd name="T34" fmla="*/ 124291 w 601"/>
              <a:gd name="T35" fmla="*/ 149348 h 566"/>
              <a:gd name="T36" fmla="*/ 114232 w 601"/>
              <a:gd name="T37" fmla="*/ 139296 h 566"/>
              <a:gd name="T38" fmla="*/ 129320 w 601"/>
              <a:gd name="T39" fmla="*/ 101600 h 566"/>
              <a:gd name="T40" fmla="*/ 114232 w 601"/>
              <a:gd name="T41" fmla="*/ 63545 h 566"/>
              <a:gd name="T42" fmla="*/ 124291 w 601"/>
              <a:gd name="T43" fmla="*/ 53493 h 566"/>
              <a:gd name="T44" fmla="*/ 141892 w 601"/>
              <a:gd name="T45" fmla="*/ 101600 h 566"/>
              <a:gd name="T46" fmla="*/ 124291 w 601"/>
              <a:gd name="T47" fmla="*/ 149348 h 566"/>
              <a:gd name="T48" fmla="*/ 83699 w 601"/>
              <a:gd name="T49" fmla="*/ 154375 h 566"/>
              <a:gd name="T50" fmla="*/ 83699 w 601"/>
              <a:gd name="T51" fmla="*/ 154375 h 566"/>
              <a:gd name="T52" fmla="*/ 78669 w 601"/>
              <a:gd name="T53" fmla="*/ 154375 h 566"/>
              <a:gd name="T54" fmla="*/ 78669 w 601"/>
              <a:gd name="T55" fmla="*/ 154375 h 566"/>
              <a:gd name="T56" fmla="*/ 43107 w 601"/>
              <a:gd name="T57" fmla="*/ 129244 h 566"/>
              <a:gd name="T58" fmla="*/ 10058 w 601"/>
              <a:gd name="T59" fmla="*/ 129244 h 566"/>
              <a:gd name="T60" fmla="*/ 0 w 601"/>
              <a:gd name="T61" fmla="*/ 118833 h 566"/>
              <a:gd name="T62" fmla="*/ 0 w 601"/>
              <a:gd name="T63" fmla="*/ 83649 h 566"/>
              <a:gd name="T64" fmla="*/ 10058 w 601"/>
              <a:gd name="T65" fmla="*/ 73597 h 566"/>
              <a:gd name="T66" fmla="*/ 10058 w 601"/>
              <a:gd name="T67" fmla="*/ 73597 h 566"/>
              <a:gd name="T68" fmla="*/ 43107 w 601"/>
              <a:gd name="T69" fmla="*/ 73597 h 566"/>
              <a:gd name="T70" fmla="*/ 78669 w 601"/>
              <a:gd name="T71" fmla="*/ 45953 h 566"/>
              <a:gd name="T72" fmla="*/ 78669 w 601"/>
              <a:gd name="T73" fmla="*/ 45953 h 566"/>
              <a:gd name="T74" fmla="*/ 83699 w 601"/>
              <a:gd name="T75" fmla="*/ 43081 h 566"/>
              <a:gd name="T76" fmla="*/ 93757 w 601"/>
              <a:gd name="T77" fmla="*/ 53493 h 566"/>
              <a:gd name="T78" fmla="*/ 93757 w 601"/>
              <a:gd name="T79" fmla="*/ 83649 h 566"/>
              <a:gd name="T80" fmla="*/ 93757 w 601"/>
              <a:gd name="T81" fmla="*/ 108780 h 566"/>
              <a:gd name="T82" fmla="*/ 93757 w 601"/>
              <a:gd name="T83" fmla="*/ 118833 h 566"/>
              <a:gd name="T84" fmla="*/ 93757 w 601"/>
              <a:gd name="T85" fmla="*/ 129244 h 566"/>
              <a:gd name="T86" fmla="*/ 93757 w 601"/>
              <a:gd name="T87" fmla="*/ 144322 h 566"/>
              <a:gd name="T88" fmla="*/ 83699 w 601"/>
              <a:gd name="T89" fmla="*/ 154375 h 5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1" h="566">
                <a:moveTo>
                  <a:pt x="494" y="565"/>
                </a:moveTo>
                <a:lnTo>
                  <a:pt x="494" y="565"/>
                </a:lnTo>
                <a:cubicBezTo>
                  <a:pt x="466" y="536"/>
                  <a:pt x="466" y="536"/>
                  <a:pt x="466" y="536"/>
                </a:cubicBezTo>
                <a:cubicBezTo>
                  <a:pt x="530" y="466"/>
                  <a:pt x="565" y="381"/>
                  <a:pt x="565" y="283"/>
                </a:cubicBezTo>
                <a:cubicBezTo>
                  <a:pt x="565" y="184"/>
                  <a:pt x="530" y="99"/>
                  <a:pt x="466" y="28"/>
                </a:cubicBezTo>
                <a:cubicBezTo>
                  <a:pt x="494" y="0"/>
                  <a:pt x="494" y="0"/>
                  <a:pt x="494" y="0"/>
                </a:cubicBezTo>
                <a:cubicBezTo>
                  <a:pt x="565" y="78"/>
                  <a:pt x="600" y="177"/>
                  <a:pt x="600" y="283"/>
                </a:cubicBezTo>
                <a:cubicBezTo>
                  <a:pt x="600" y="388"/>
                  <a:pt x="565" y="487"/>
                  <a:pt x="494" y="565"/>
                </a:cubicBezTo>
                <a:close/>
                <a:moveTo>
                  <a:pt x="424" y="487"/>
                </a:moveTo>
                <a:lnTo>
                  <a:pt x="424" y="487"/>
                </a:lnTo>
                <a:cubicBezTo>
                  <a:pt x="395" y="459"/>
                  <a:pt x="395" y="459"/>
                  <a:pt x="395" y="459"/>
                </a:cubicBezTo>
                <a:cubicBezTo>
                  <a:pt x="438" y="416"/>
                  <a:pt x="459" y="353"/>
                  <a:pt x="459" y="283"/>
                </a:cubicBezTo>
                <a:cubicBezTo>
                  <a:pt x="459" y="212"/>
                  <a:pt x="438" y="149"/>
                  <a:pt x="395" y="106"/>
                </a:cubicBezTo>
                <a:cubicBezTo>
                  <a:pt x="424" y="78"/>
                  <a:pt x="424" y="78"/>
                  <a:pt x="424" y="78"/>
                </a:cubicBezTo>
                <a:cubicBezTo>
                  <a:pt x="466" y="135"/>
                  <a:pt x="501" y="205"/>
                  <a:pt x="501" y="283"/>
                </a:cubicBezTo>
                <a:cubicBezTo>
                  <a:pt x="501" y="360"/>
                  <a:pt x="466" y="430"/>
                  <a:pt x="424" y="487"/>
                </a:cubicBezTo>
                <a:close/>
                <a:moveTo>
                  <a:pt x="346" y="416"/>
                </a:moveTo>
                <a:lnTo>
                  <a:pt x="346" y="416"/>
                </a:lnTo>
                <a:cubicBezTo>
                  <a:pt x="318" y="388"/>
                  <a:pt x="318" y="388"/>
                  <a:pt x="318" y="388"/>
                </a:cubicBezTo>
                <a:cubicBezTo>
                  <a:pt x="346" y="360"/>
                  <a:pt x="360" y="324"/>
                  <a:pt x="360" y="283"/>
                </a:cubicBezTo>
                <a:cubicBezTo>
                  <a:pt x="360" y="241"/>
                  <a:pt x="346" y="205"/>
                  <a:pt x="318" y="177"/>
                </a:cubicBezTo>
                <a:cubicBezTo>
                  <a:pt x="346" y="149"/>
                  <a:pt x="346" y="149"/>
                  <a:pt x="346" y="149"/>
                </a:cubicBezTo>
                <a:cubicBezTo>
                  <a:pt x="374" y="184"/>
                  <a:pt x="395" y="233"/>
                  <a:pt x="395" y="283"/>
                </a:cubicBezTo>
                <a:cubicBezTo>
                  <a:pt x="395" y="331"/>
                  <a:pt x="374" y="381"/>
                  <a:pt x="346" y="416"/>
                </a:cubicBezTo>
                <a:close/>
                <a:moveTo>
                  <a:pt x="233" y="430"/>
                </a:moveTo>
                <a:lnTo>
                  <a:pt x="233" y="430"/>
                </a:lnTo>
                <a:cubicBezTo>
                  <a:pt x="226" y="430"/>
                  <a:pt x="226" y="430"/>
                  <a:pt x="219" y="430"/>
                </a:cubicBezTo>
                <a:cubicBezTo>
                  <a:pt x="120" y="360"/>
                  <a:pt x="120" y="360"/>
                  <a:pt x="120" y="360"/>
                </a:cubicBezTo>
                <a:cubicBezTo>
                  <a:pt x="28" y="360"/>
                  <a:pt x="28" y="360"/>
                  <a:pt x="28" y="360"/>
                </a:cubicBezTo>
                <a:cubicBezTo>
                  <a:pt x="14" y="360"/>
                  <a:pt x="0" y="345"/>
                  <a:pt x="0" y="331"/>
                </a:cubicBezTo>
                <a:cubicBezTo>
                  <a:pt x="0" y="233"/>
                  <a:pt x="0" y="233"/>
                  <a:pt x="0" y="233"/>
                </a:cubicBezTo>
                <a:cubicBezTo>
                  <a:pt x="0" y="219"/>
                  <a:pt x="14" y="205"/>
                  <a:pt x="28" y="205"/>
                </a:cubicBezTo>
                <a:cubicBezTo>
                  <a:pt x="120" y="205"/>
                  <a:pt x="120" y="205"/>
                  <a:pt x="120" y="205"/>
                </a:cubicBezTo>
                <a:cubicBezTo>
                  <a:pt x="219" y="128"/>
                  <a:pt x="219" y="128"/>
                  <a:pt x="219" y="128"/>
                </a:cubicBezTo>
                <a:cubicBezTo>
                  <a:pt x="226" y="128"/>
                  <a:pt x="226" y="120"/>
                  <a:pt x="233" y="120"/>
                </a:cubicBezTo>
                <a:cubicBezTo>
                  <a:pt x="254" y="120"/>
                  <a:pt x="261" y="135"/>
                  <a:pt x="261" y="149"/>
                </a:cubicBezTo>
                <a:cubicBezTo>
                  <a:pt x="261" y="233"/>
                  <a:pt x="261" y="233"/>
                  <a:pt x="261" y="233"/>
                </a:cubicBezTo>
                <a:cubicBezTo>
                  <a:pt x="261" y="303"/>
                  <a:pt x="261" y="303"/>
                  <a:pt x="261" y="303"/>
                </a:cubicBezTo>
                <a:cubicBezTo>
                  <a:pt x="261" y="331"/>
                  <a:pt x="261" y="331"/>
                  <a:pt x="261" y="331"/>
                </a:cubicBezTo>
                <a:cubicBezTo>
                  <a:pt x="261" y="360"/>
                  <a:pt x="261" y="360"/>
                  <a:pt x="261" y="360"/>
                </a:cubicBezTo>
                <a:cubicBezTo>
                  <a:pt x="261" y="402"/>
                  <a:pt x="261" y="402"/>
                  <a:pt x="261" y="402"/>
                </a:cubicBezTo>
                <a:cubicBezTo>
                  <a:pt x="261" y="423"/>
                  <a:pt x="254" y="430"/>
                  <a:pt x="233" y="430"/>
                </a:cubicBezTo>
                <a:close/>
              </a:path>
            </a:pathLst>
          </a:custGeom>
          <a:solidFill>
            <a:schemeClr val="tx1"/>
          </a:solidFill>
          <a:ln>
            <a:noFill/>
          </a:ln>
          <a:effectLst/>
        </p:spPr>
        <p:txBody>
          <a:bodyPr wrap="none" anchor="ctr"/>
          <a:lstStyle/>
          <a:p>
            <a:endParaRPr lang="en-US"/>
          </a:p>
        </p:txBody>
      </p:sp>
      <p:sp>
        <p:nvSpPr>
          <p:cNvPr id="146" name="Freeform 162"/>
          <p:cNvSpPr>
            <a:spLocks noChangeArrowheads="1"/>
          </p:cNvSpPr>
          <p:nvPr/>
        </p:nvSpPr>
        <p:spPr bwMode="auto">
          <a:xfrm>
            <a:off x="10548512" y="944595"/>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8669 w 601"/>
              <a:gd name="T73" fmla="*/ 101528 h 531"/>
              <a:gd name="T74" fmla="*/ 78669 w 601"/>
              <a:gd name="T75" fmla="*/ 101528 h 531"/>
              <a:gd name="T76" fmla="*/ 83699 w 601"/>
              <a:gd name="T77" fmla="*/ 106551 h 531"/>
              <a:gd name="T78" fmla="*/ 83699 w 601"/>
              <a:gd name="T79" fmla="*/ 106551 h 531"/>
              <a:gd name="T80" fmla="*/ 98786 w 601"/>
              <a:gd name="T81" fmla="*/ 119107 h 531"/>
              <a:gd name="T82" fmla="*/ 131834 w 601"/>
              <a:gd name="T83" fmla="*/ 86460 h 531"/>
              <a:gd name="T84" fmla="*/ 131834 w 601"/>
              <a:gd name="T85" fmla="*/ 86460 h 531"/>
              <a:gd name="T86" fmla="*/ 139378 w 601"/>
              <a:gd name="T87" fmla="*/ 81079 h 531"/>
              <a:gd name="T88" fmla="*/ 149795 w 601"/>
              <a:gd name="T89" fmla="*/ 91483 h 531"/>
              <a:gd name="T90" fmla="*/ 144407 w 601"/>
              <a:gd name="T91" fmla="*/ 99017 h 531"/>
              <a:gd name="T92" fmla="*/ 144407 w 601"/>
              <a:gd name="T93" fmla="*/ 99017 h 531"/>
              <a:gd name="T94" fmla="*/ 103815 w 601"/>
              <a:gd name="T95" fmla="*/ 139556 h 531"/>
              <a:gd name="T96" fmla="*/ 103815 w 601"/>
              <a:gd name="T97" fmla="*/ 139556 h 531"/>
              <a:gd name="T98" fmla="*/ 98786 w 601"/>
              <a:gd name="T99" fmla="*/ 142068 h 531"/>
              <a:gd name="T100" fmla="*/ 91242 w 601"/>
              <a:gd name="T101" fmla="*/ 139556 h 531"/>
              <a:gd name="T102" fmla="*/ 91242 w 601"/>
              <a:gd name="T103" fmla="*/ 139556 h 531"/>
              <a:gd name="T104" fmla="*/ 70767 w 601"/>
              <a:gd name="T105" fmla="*/ 119107 h 531"/>
              <a:gd name="T106" fmla="*/ 70767 w 601"/>
              <a:gd name="T107" fmla="*/ 119107 h 531"/>
              <a:gd name="T108" fmla="*/ 68252 w 601"/>
              <a:gd name="T109" fmla="*/ 111573 h 531"/>
              <a:gd name="T110" fmla="*/ 78669 w 601"/>
              <a:gd name="T111" fmla="*/ 101528 h 5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3" y="0"/>
                  <a:pt x="600" y="14"/>
                  <a:pt x="600" y="28"/>
                </a:cubicBezTo>
                <a:cubicBezTo>
                  <a:pt x="600" y="502"/>
                  <a:pt x="600" y="502"/>
                  <a:pt x="600" y="502"/>
                </a:cubicBezTo>
                <a:cubicBezTo>
                  <a:pt x="600" y="516"/>
                  <a:pt x="593" y="530"/>
                  <a:pt x="572" y="530"/>
                </a:cubicBezTo>
                <a:close/>
                <a:moveTo>
                  <a:pt x="56" y="28"/>
                </a:moveTo>
                <a:lnTo>
                  <a:pt x="56" y="28"/>
                </a:lnTo>
                <a:cubicBezTo>
                  <a:pt x="42" y="28"/>
                  <a:pt x="28" y="43"/>
                  <a:pt x="28" y="57"/>
                </a:cubicBezTo>
                <a:cubicBezTo>
                  <a:pt x="28" y="78"/>
                  <a:pt x="42" y="85"/>
                  <a:pt x="56" y="85"/>
                </a:cubicBezTo>
                <a:cubicBezTo>
                  <a:pt x="70" y="85"/>
                  <a:pt x="84" y="78"/>
                  <a:pt x="84" y="57"/>
                </a:cubicBezTo>
                <a:cubicBezTo>
                  <a:pt x="84" y="43"/>
                  <a:pt x="70" y="28"/>
                  <a:pt x="56" y="28"/>
                </a:cubicBezTo>
                <a:close/>
                <a:moveTo>
                  <a:pt x="141" y="28"/>
                </a:moveTo>
                <a:lnTo>
                  <a:pt x="141" y="28"/>
                </a:lnTo>
                <a:cubicBezTo>
                  <a:pt x="127" y="28"/>
                  <a:pt x="113" y="43"/>
                  <a:pt x="113" y="57"/>
                </a:cubicBezTo>
                <a:cubicBezTo>
                  <a:pt x="113" y="78"/>
                  <a:pt x="127" y="85"/>
                  <a:pt x="141" y="85"/>
                </a:cubicBezTo>
                <a:cubicBezTo>
                  <a:pt x="155" y="85"/>
                  <a:pt x="169" y="78"/>
                  <a:pt x="169" y="57"/>
                </a:cubicBezTo>
                <a:cubicBezTo>
                  <a:pt x="169" y="43"/>
                  <a:pt x="155" y="28"/>
                  <a:pt x="141" y="28"/>
                </a:cubicBezTo>
                <a:close/>
                <a:moveTo>
                  <a:pt x="226" y="28"/>
                </a:moveTo>
                <a:lnTo>
                  <a:pt x="226" y="28"/>
                </a:lnTo>
                <a:cubicBezTo>
                  <a:pt x="212" y="28"/>
                  <a:pt x="197" y="43"/>
                  <a:pt x="197" y="57"/>
                </a:cubicBezTo>
                <a:cubicBezTo>
                  <a:pt x="197"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19" y="283"/>
                </a:moveTo>
                <a:lnTo>
                  <a:pt x="219" y="283"/>
                </a:lnTo>
                <a:cubicBezTo>
                  <a:pt x="226" y="283"/>
                  <a:pt x="233" y="290"/>
                  <a:pt x="233" y="297"/>
                </a:cubicBezTo>
                <a:cubicBezTo>
                  <a:pt x="275" y="332"/>
                  <a:pt x="275" y="332"/>
                  <a:pt x="275" y="332"/>
                </a:cubicBezTo>
                <a:cubicBezTo>
                  <a:pt x="367" y="241"/>
                  <a:pt x="367" y="241"/>
                  <a:pt x="367" y="241"/>
                </a:cubicBezTo>
                <a:cubicBezTo>
                  <a:pt x="374" y="234"/>
                  <a:pt x="381" y="226"/>
                  <a:pt x="388" y="226"/>
                </a:cubicBezTo>
                <a:cubicBezTo>
                  <a:pt x="402" y="226"/>
                  <a:pt x="417" y="241"/>
                  <a:pt x="417" y="255"/>
                </a:cubicBezTo>
                <a:cubicBezTo>
                  <a:pt x="417" y="262"/>
                  <a:pt x="410" y="269"/>
                  <a:pt x="402" y="276"/>
                </a:cubicBezTo>
                <a:cubicBezTo>
                  <a:pt x="289" y="389"/>
                  <a:pt x="289" y="389"/>
                  <a:pt x="289" y="389"/>
                </a:cubicBezTo>
                <a:cubicBezTo>
                  <a:pt x="289" y="396"/>
                  <a:pt x="282" y="396"/>
                  <a:pt x="275" y="396"/>
                </a:cubicBezTo>
                <a:cubicBezTo>
                  <a:pt x="268" y="396"/>
                  <a:pt x="261" y="396"/>
                  <a:pt x="254" y="389"/>
                </a:cubicBezTo>
                <a:cubicBezTo>
                  <a:pt x="197" y="332"/>
                  <a:pt x="197" y="332"/>
                  <a:pt x="197" y="332"/>
                </a:cubicBezTo>
                <a:cubicBezTo>
                  <a:pt x="190" y="325"/>
                  <a:pt x="190" y="318"/>
                  <a:pt x="190" y="311"/>
                </a:cubicBezTo>
                <a:cubicBezTo>
                  <a:pt x="190" y="297"/>
                  <a:pt x="197" y="283"/>
                  <a:pt x="219" y="283"/>
                </a:cubicBez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3">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3">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01</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2326"/>
            <a:ext cx="12194122" cy="4293347"/>
          </a:xfrm>
          <a:prstGeom prst="rect">
            <a:avLst/>
          </a:prstGeom>
        </p:spPr>
      </p:pic>
      <p:sp>
        <p:nvSpPr>
          <p:cNvPr id="5" name="矩形 4"/>
          <p:cNvSpPr/>
          <p:nvPr/>
        </p:nvSpPr>
        <p:spPr>
          <a:xfrm>
            <a:off x="0" y="1282326"/>
            <a:ext cx="12192000" cy="4293347"/>
          </a:xfrm>
          <a:prstGeom prst="rect">
            <a:avLst/>
          </a:prstGeom>
          <a:solidFill>
            <a:schemeClr val="accent2">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6578" y="2891877"/>
            <a:ext cx="10918844" cy="1477328"/>
          </a:xfrm>
          <a:prstGeom prst="rect">
            <a:avLst/>
          </a:prstGeom>
        </p:spPr>
        <p:txBody>
          <a:bodyPr wrap="square">
            <a:spAutoFit/>
          </a:bodyPr>
          <a:lstStyle/>
          <a:p>
            <a:r>
              <a:rPr lang="en-US" altLang="zh-CN" dirty="0">
                <a:solidFill>
                  <a:schemeClr val="bg1"/>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7" name="文本框 6"/>
          <p:cNvSpPr txBox="1"/>
          <p:nvPr/>
        </p:nvSpPr>
        <p:spPr>
          <a:xfrm>
            <a:off x="1306142" y="2368657"/>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p>
        </p:txBody>
      </p:sp>
      <p:sp>
        <p:nvSpPr>
          <p:cNvPr id="8" name="文本框 7"/>
          <p:cNvSpPr txBox="1"/>
          <p:nvPr/>
        </p:nvSpPr>
        <p:spPr>
          <a:xfrm>
            <a:off x="715222" y="2337879"/>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矩形 26"/>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grpSp>
        <p:nvGrpSpPr>
          <p:cNvPr id="2" name="Group 4"/>
          <p:cNvGrpSpPr/>
          <p:nvPr/>
        </p:nvGrpSpPr>
        <p:grpSpPr>
          <a:xfrm>
            <a:off x="1600200" y="1666029"/>
            <a:ext cx="1981200" cy="1981200"/>
            <a:chOff x="1066800" y="2249388"/>
            <a:chExt cx="1981200" cy="1981200"/>
          </a:xfrm>
        </p:grpSpPr>
        <p:grpSp>
          <p:nvGrpSpPr>
            <p:cNvPr id="3" name="Group 5"/>
            <p:cNvGrpSpPr/>
            <p:nvPr/>
          </p:nvGrpSpPr>
          <p:grpSpPr>
            <a:xfrm>
              <a:off x="1066800" y="2249388"/>
              <a:ext cx="1981200" cy="1981200"/>
              <a:chOff x="1371600" y="1752600"/>
              <a:chExt cx="2590800" cy="2590800"/>
            </a:xfrm>
          </p:grpSpPr>
          <p:sp>
            <p:nvSpPr>
              <p:cNvPr id="5" name="Oval 7"/>
              <p:cNvSpPr/>
              <p:nvPr/>
            </p:nvSpPr>
            <p:spPr>
              <a:xfrm>
                <a:off x="1676400" y="2057400"/>
                <a:ext cx="1981200" cy="1981200"/>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accent3"/>
            </a:solidFill>
            <a:ln>
              <a:noFill/>
            </a:ln>
            <a:effectLst/>
          </p:spPr>
          <p:txBody>
            <a:bodyPr wrap="none" anchor="ctr"/>
            <a:lstStyle/>
            <a:p>
              <a:endParaRPr lang="en-US"/>
            </a:p>
          </p:txBody>
        </p:sp>
      </p:grpSp>
      <p:grpSp>
        <p:nvGrpSpPr>
          <p:cNvPr id="7" name="Group 9"/>
          <p:cNvGrpSpPr/>
          <p:nvPr/>
        </p:nvGrpSpPr>
        <p:grpSpPr>
          <a:xfrm>
            <a:off x="8610600" y="1666029"/>
            <a:ext cx="1981200" cy="1981200"/>
            <a:chOff x="6459538" y="2249388"/>
            <a:chExt cx="1981200" cy="1981200"/>
          </a:xfrm>
        </p:grpSpPr>
        <p:grpSp>
          <p:nvGrpSpPr>
            <p:cNvPr id="8" name="Group 10"/>
            <p:cNvGrpSpPr/>
            <p:nvPr/>
          </p:nvGrpSpPr>
          <p:grpSpPr>
            <a:xfrm>
              <a:off x="6459538" y="2249388"/>
              <a:ext cx="1981200" cy="1981200"/>
              <a:chOff x="1371600" y="1752600"/>
              <a:chExt cx="2590800" cy="2590800"/>
            </a:xfrm>
          </p:grpSpPr>
          <p:sp>
            <p:nvSpPr>
              <p:cNvPr id="10" name="Oval 12"/>
              <p:cNvSpPr/>
              <p:nvPr/>
            </p:nvSpPr>
            <p:spPr>
              <a:xfrm>
                <a:off x="1676400" y="2057400"/>
                <a:ext cx="1981200" cy="1981200"/>
              </a:xfrm>
              <a:prstGeom prst="ellipse">
                <a:avLst/>
              </a:prstGeom>
              <a:solidFill>
                <a:schemeClr val="bg2">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3"/>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accent3"/>
            </a:solidFill>
            <a:ln>
              <a:solidFill>
                <a:schemeClr val="accent3"/>
              </a:solidFill>
            </a:ln>
            <a:effectLst/>
          </p:spPr>
          <p:txBody>
            <a:bodyPr wrap="none" anchor="ctr"/>
            <a:lstStyle/>
            <a:p>
              <a:endParaRPr lang="en-US"/>
            </a:p>
          </p:txBody>
        </p:sp>
      </p:grpSp>
      <p:grpSp>
        <p:nvGrpSpPr>
          <p:cNvPr id="12" name="Group 14"/>
          <p:cNvGrpSpPr/>
          <p:nvPr/>
        </p:nvGrpSpPr>
        <p:grpSpPr>
          <a:xfrm>
            <a:off x="5105400" y="1666029"/>
            <a:ext cx="1981200" cy="1981200"/>
            <a:chOff x="3763169" y="2249388"/>
            <a:chExt cx="1981200" cy="1981200"/>
          </a:xfrm>
        </p:grpSpPr>
        <p:grpSp>
          <p:nvGrpSpPr>
            <p:cNvPr id="13" name="Group 15"/>
            <p:cNvGrpSpPr/>
            <p:nvPr/>
          </p:nvGrpSpPr>
          <p:grpSpPr>
            <a:xfrm>
              <a:off x="3763169" y="2249388"/>
              <a:ext cx="1981200" cy="1981200"/>
              <a:chOff x="1371600" y="1752600"/>
              <a:chExt cx="2590800" cy="2590800"/>
            </a:xfrm>
          </p:grpSpPr>
          <p:sp>
            <p:nvSpPr>
              <p:cNvPr id="15" name="Oval 17"/>
              <p:cNvSpPr/>
              <p:nvPr/>
            </p:nvSpPr>
            <p:spPr>
              <a:xfrm>
                <a:off x="1676400" y="2057400"/>
                <a:ext cx="1981200" cy="1981200"/>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8"/>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accent3"/>
            </a:solidFill>
            <a:ln>
              <a:noFill/>
            </a:ln>
            <a:effectLst/>
          </p:spPr>
          <p:txBody>
            <a:bodyPr wrap="none" anchor="ctr"/>
            <a:lstStyle/>
            <a:p>
              <a:endParaRPr lang="en-US"/>
            </a:p>
          </p:txBody>
        </p:sp>
      </p:grpSp>
      <p:grpSp>
        <p:nvGrpSpPr>
          <p:cNvPr id="17" name="Group 28"/>
          <p:cNvGrpSpPr/>
          <p:nvPr/>
        </p:nvGrpSpPr>
        <p:grpSpPr>
          <a:xfrm>
            <a:off x="4632434" y="5651054"/>
            <a:ext cx="2924707" cy="510450"/>
            <a:chOff x="4878401" y="4187518"/>
            <a:chExt cx="2924707" cy="510450"/>
          </a:xfrm>
        </p:grpSpPr>
        <p:sp>
          <p:nvSpPr>
            <p:cNvPr id="18" name="Rounded Rectangle 29"/>
            <p:cNvSpPr/>
            <p:nvPr/>
          </p:nvSpPr>
          <p:spPr>
            <a:xfrm>
              <a:off x="4878401" y="4187518"/>
              <a:ext cx="2924707" cy="510450"/>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30"/>
            <p:cNvSpPr txBox="1"/>
            <p:nvPr/>
          </p:nvSpPr>
          <p:spPr>
            <a:xfrm>
              <a:off x="5662523" y="4288854"/>
              <a:ext cx="1356462" cy="307777"/>
            </a:xfrm>
            <a:prstGeom prst="rect">
              <a:avLst/>
            </a:prstGeom>
            <a:noFill/>
          </p:spPr>
          <p:txBody>
            <a:bodyPr wrap="none" rtlCol="0">
              <a:spAutoFit/>
            </a:bodyPr>
            <a:lstStyle/>
            <a:p>
              <a:pPr algn="ctr"/>
              <a:r>
                <a:rPr lang="en-US" sz="1400">
                  <a:solidFill>
                    <a:schemeClr val="bg1"/>
                  </a:solidFill>
                  <a:cs typeface="Arial" panose="020B0604020202020204" pitchFamily="34" charset="0"/>
                </a:rPr>
                <a:t>GET STARTED</a:t>
              </a:r>
            </a:p>
          </p:txBody>
        </p:sp>
      </p:grpSp>
      <p:sp>
        <p:nvSpPr>
          <p:cNvPr id="20" name="文本框 19"/>
          <p:cNvSpPr txBox="1"/>
          <p:nvPr/>
        </p:nvSpPr>
        <p:spPr>
          <a:xfrm>
            <a:off x="1930536" y="376147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21" name="矩形 20"/>
          <p:cNvSpPr/>
          <p:nvPr/>
        </p:nvSpPr>
        <p:spPr>
          <a:xfrm>
            <a:off x="1692089" y="4077853"/>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22" name="文本框 21"/>
          <p:cNvSpPr txBox="1"/>
          <p:nvPr/>
        </p:nvSpPr>
        <p:spPr>
          <a:xfrm>
            <a:off x="5419886" y="3798048"/>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23" name="矩形 22"/>
          <p:cNvSpPr/>
          <p:nvPr/>
        </p:nvSpPr>
        <p:spPr>
          <a:xfrm>
            <a:off x="5181439" y="4114429"/>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24" name="文本框 23"/>
          <p:cNvSpPr txBox="1"/>
          <p:nvPr/>
        </p:nvSpPr>
        <p:spPr>
          <a:xfrm>
            <a:off x="9004334" y="378341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p>
        </p:txBody>
      </p:sp>
      <p:sp>
        <p:nvSpPr>
          <p:cNvPr id="25" name="矩形 24"/>
          <p:cNvSpPr/>
          <p:nvPr/>
        </p:nvSpPr>
        <p:spPr>
          <a:xfrm>
            <a:off x="8765887" y="409979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29" name="文本框 28"/>
          <p:cNvSpPr txBox="1"/>
          <p:nvPr/>
        </p:nvSpPr>
        <p:spPr>
          <a:xfrm>
            <a:off x="4262151" y="49878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p>
        </p:txBody>
      </p:sp>
      <p:sp>
        <p:nvSpPr>
          <p:cNvPr id="30" name="文本框 29"/>
          <p:cNvSpPr txBox="1"/>
          <p:nvPr/>
        </p:nvSpPr>
        <p:spPr>
          <a:xfrm>
            <a:off x="3671231" y="468002"/>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anim calcmode="lin" valueType="num">
                                      <p:cBhvr>
                                        <p:cTn id="26" dur="500" fill="hold"/>
                                        <p:tgtEl>
                                          <p:spTgt spid="7"/>
                                        </p:tgtEl>
                                        <p:attrNameLst>
                                          <p:attrName>ppt_x</p:attrName>
                                        </p:attrNameLst>
                                      </p:cBhvr>
                                      <p:tavLst>
                                        <p:tav tm="0">
                                          <p:val>
                                            <p:fltVal val="0.5"/>
                                          </p:val>
                                        </p:tav>
                                        <p:tav tm="100000">
                                          <p:val>
                                            <p:strVal val="#ppt_x"/>
                                          </p:val>
                                        </p:tav>
                                      </p:tavLst>
                                    </p:anim>
                                    <p:anim calcmode="lin" valueType="num">
                                      <p:cBhvr>
                                        <p:cTn id="27" dur="500" fill="hold"/>
                                        <p:tgtEl>
                                          <p:spTgt spid="7"/>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037138" y="2009706"/>
            <a:ext cx="10117723" cy="2451307"/>
            <a:chOff x="2738276" y="4521209"/>
            <a:chExt cx="19028109" cy="4610102"/>
          </a:xfrm>
        </p:grpSpPr>
        <p:cxnSp>
          <p:nvCxnSpPr>
            <p:cNvPr id="3" name="Straight Connector 29"/>
            <p:cNvCxnSpPr/>
            <p:nvPr/>
          </p:nvCxnSpPr>
          <p:spPr>
            <a:xfrm>
              <a:off x="2738276" y="6726768"/>
              <a:ext cx="19028109"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4" name="Oval 31"/>
            <p:cNvSpPr/>
            <p:nvPr/>
          </p:nvSpPr>
          <p:spPr bwMode="auto">
            <a:xfrm>
              <a:off x="9886510" y="4521209"/>
              <a:ext cx="4604667" cy="4610102"/>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lIns="182843" tIns="91422" rIns="182843" bIns="91422" anchor="ctr"/>
            <a:lstStyle/>
            <a:p>
              <a:pPr algn="ctr"/>
              <a:endParaRPr lang="en-US" sz="3000" b="1" dirty="0">
                <a:solidFill>
                  <a:schemeClr val="bg1"/>
                </a:solidFill>
                <a:latin typeface="Raleway Light"/>
                <a:ea typeface="MS PGothic" panose="020B0600070205080204" charset="-128"/>
                <a:cs typeface="Raleway Light"/>
              </a:endParaRPr>
            </a:p>
            <a:p>
              <a:pPr algn="ctr"/>
              <a:endParaRPr lang="en-US" sz="3000" b="1" dirty="0">
                <a:solidFill>
                  <a:schemeClr val="bg1"/>
                </a:solidFill>
                <a:latin typeface="Raleway Light"/>
                <a:ea typeface="MS PGothic" panose="020B0600070205080204" charset="-128"/>
                <a:cs typeface="Raleway Light"/>
              </a:endParaRPr>
            </a:p>
          </p:txBody>
        </p:sp>
        <p:sp>
          <p:nvSpPr>
            <p:cNvPr id="5" name="Oval 40"/>
            <p:cNvSpPr/>
            <p:nvPr/>
          </p:nvSpPr>
          <p:spPr bwMode="auto">
            <a:xfrm>
              <a:off x="4350757" y="5024968"/>
              <a:ext cx="3580467" cy="35856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defRPr/>
              </a:pPr>
              <a:endParaRPr lang="en-US" sz="3000" b="1" dirty="0">
                <a:solidFill>
                  <a:schemeClr val="bg1"/>
                </a:solidFill>
                <a:latin typeface="Raleway Light"/>
                <a:cs typeface="Raleway Light"/>
              </a:endParaRPr>
            </a:p>
            <a:p>
              <a:pPr algn="ctr">
                <a:defRPr/>
              </a:pPr>
              <a:endParaRPr lang="en-US" sz="3000" b="1" dirty="0">
                <a:solidFill>
                  <a:schemeClr val="bg1"/>
                </a:solidFill>
                <a:latin typeface="Raleway Light"/>
                <a:cs typeface="Raleway Light"/>
              </a:endParaRPr>
            </a:p>
          </p:txBody>
        </p:sp>
        <p:sp>
          <p:nvSpPr>
            <p:cNvPr id="6" name="Oval 53"/>
            <p:cNvSpPr/>
            <p:nvPr/>
          </p:nvSpPr>
          <p:spPr bwMode="auto">
            <a:xfrm>
              <a:off x="16573438" y="5024967"/>
              <a:ext cx="3580467" cy="3585633"/>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182843" tIns="91422" rIns="182843" bIns="91422" anchor="ctr"/>
            <a:lstStyle/>
            <a:p>
              <a:pPr algn="ctr">
                <a:defRPr/>
              </a:pPr>
              <a:endParaRPr lang="en-US" sz="3000" b="1" dirty="0">
                <a:solidFill>
                  <a:schemeClr val="bg1"/>
                </a:solidFill>
                <a:latin typeface="Raleway Light"/>
                <a:cs typeface="Raleway Light"/>
              </a:endParaRPr>
            </a:p>
            <a:p>
              <a:pPr algn="ctr">
                <a:defRPr/>
              </a:pPr>
              <a:endParaRPr lang="en-US" sz="3000" b="1" dirty="0">
                <a:solidFill>
                  <a:schemeClr val="bg1"/>
                </a:solidFill>
                <a:latin typeface="Raleway Light"/>
                <a:cs typeface="Raleway Light"/>
              </a:endParaRPr>
            </a:p>
          </p:txBody>
        </p:sp>
        <p:sp>
          <p:nvSpPr>
            <p:cNvPr id="7" name="AutoShape 39"/>
            <p:cNvSpPr/>
            <p:nvPr/>
          </p:nvSpPr>
          <p:spPr bwMode="auto">
            <a:xfrm>
              <a:off x="18065035" y="5767948"/>
              <a:ext cx="810461" cy="810672"/>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 name="AutoShape 31"/>
            <p:cNvSpPr/>
            <p:nvPr/>
          </p:nvSpPr>
          <p:spPr bwMode="auto">
            <a:xfrm>
              <a:off x="5783585" y="5893006"/>
              <a:ext cx="813714" cy="810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 name="AutoShape 121"/>
            <p:cNvSpPr/>
            <p:nvPr/>
          </p:nvSpPr>
          <p:spPr bwMode="auto">
            <a:xfrm>
              <a:off x="11553893" y="5698677"/>
              <a:ext cx="1252478" cy="137808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2" name="组合 11"/>
          <p:cNvGrpSpPr/>
          <p:nvPr/>
        </p:nvGrpSpPr>
        <p:grpSpPr>
          <a:xfrm>
            <a:off x="3625452" y="438763"/>
            <a:ext cx="4939369" cy="584775"/>
            <a:chOff x="3625452" y="438763"/>
            <a:chExt cx="4939369" cy="584775"/>
          </a:xfrm>
        </p:grpSpPr>
        <p:sp>
          <p:nvSpPr>
            <p:cNvPr id="10" name="文本框 9"/>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11" name="文本框 10"/>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787520" y="5293379"/>
            <a:ext cx="10616959"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14" name="文本框 13"/>
          <p:cNvSpPr txBox="1"/>
          <p:nvPr/>
        </p:nvSpPr>
        <p:spPr>
          <a:xfrm>
            <a:off x="2141758" y="4278589"/>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15" name="矩形 14"/>
          <p:cNvSpPr/>
          <p:nvPr/>
        </p:nvSpPr>
        <p:spPr>
          <a:xfrm>
            <a:off x="1903311" y="3248954"/>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16" name="矩形 15"/>
          <p:cNvSpPr/>
          <p:nvPr/>
        </p:nvSpPr>
        <p:spPr>
          <a:xfrm>
            <a:off x="5143844" y="342117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17" name="矩形 16"/>
          <p:cNvSpPr/>
          <p:nvPr/>
        </p:nvSpPr>
        <p:spPr>
          <a:xfrm>
            <a:off x="8469934" y="320657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18" name="文本框 17"/>
          <p:cNvSpPr txBox="1"/>
          <p:nvPr/>
        </p:nvSpPr>
        <p:spPr>
          <a:xfrm>
            <a:off x="5425528" y="4560150"/>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
        <p:nvSpPr>
          <p:cNvPr id="19" name="文本框 18"/>
          <p:cNvSpPr txBox="1"/>
          <p:nvPr/>
        </p:nvSpPr>
        <p:spPr>
          <a:xfrm>
            <a:off x="8731759" y="426291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p>
        </p:txBody>
      </p:sp>
    </p:spTree>
  </p:cSld>
  <p:clrMapOvr>
    <a:masterClrMapping/>
  </p:clrMapOvr>
  <p:transition spd="slow" advClick="0" advTm="3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3">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3">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02</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9"/>
          <p:cNvGrpSpPr/>
          <p:nvPr/>
        </p:nvGrpSpPr>
        <p:grpSpPr>
          <a:xfrm>
            <a:off x="5067300" y="2400300"/>
            <a:ext cx="2057400" cy="2057400"/>
            <a:chOff x="5029200" y="2634724"/>
            <a:chExt cx="2057400" cy="2057400"/>
          </a:xfrm>
        </p:grpSpPr>
        <p:sp>
          <p:nvSpPr>
            <p:cNvPr id="3" name="Oval 16"/>
            <p:cNvSpPr/>
            <p:nvPr/>
          </p:nvSpPr>
          <p:spPr>
            <a:xfrm>
              <a:off x="5029200" y="2634724"/>
              <a:ext cx="2057400" cy="205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157"/>
            <p:cNvSpPr>
              <a:spLocks noChangeArrowheads="1"/>
            </p:cNvSpPr>
            <p:nvPr/>
          </p:nvSpPr>
          <p:spPr bwMode="auto">
            <a:xfrm>
              <a:off x="5774486" y="2985952"/>
              <a:ext cx="566828" cy="566826"/>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bg1"/>
            </a:solidFill>
            <a:ln>
              <a:noFill/>
            </a:ln>
            <a:effectLst/>
          </p:spPr>
          <p:txBody>
            <a:bodyPr wrap="none" anchor="ctr"/>
            <a:lstStyle/>
            <a:p>
              <a:endParaRPr lang="en-US"/>
            </a:p>
          </p:txBody>
        </p:sp>
      </p:grpSp>
      <p:grpSp>
        <p:nvGrpSpPr>
          <p:cNvPr id="7" name="Group 28"/>
          <p:cNvGrpSpPr/>
          <p:nvPr/>
        </p:nvGrpSpPr>
        <p:grpSpPr>
          <a:xfrm>
            <a:off x="1736127" y="2400300"/>
            <a:ext cx="2057400" cy="2057400"/>
            <a:chOff x="1905000" y="2631805"/>
            <a:chExt cx="2057400" cy="2057400"/>
          </a:xfrm>
        </p:grpSpPr>
        <p:sp>
          <p:nvSpPr>
            <p:cNvPr id="8" name="Oval 6"/>
            <p:cNvSpPr/>
            <p:nvPr/>
          </p:nvSpPr>
          <p:spPr>
            <a:xfrm>
              <a:off x="1905000" y="2631805"/>
              <a:ext cx="2057400" cy="205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Freeform 57"/>
            <p:cNvSpPr>
              <a:spLocks noChangeArrowheads="1"/>
            </p:cNvSpPr>
            <p:nvPr/>
          </p:nvSpPr>
          <p:spPr bwMode="auto">
            <a:xfrm>
              <a:off x="2650287" y="3021120"/>
              <a:ext cx="566827" cy="496491"/>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p:spPr>
          <p:txBody>
            <a:bodyPr wrap="none" anchor="ctr"/>
            <a:lstStyle/>
            <a:p>
              <a:endParaRPr lang="en-US">
                <a:solidFill>
                  <a:schemeClr val="bg1"/>
                </a:solidFill>
              </a:endParaRPr>
            </a:p>
          </p:txBody>
        </p:sp>
      </p:grpSp>
      <p:grpSp>
        <p:nvGrpSpPr>
          <p:cNvPr id="12" name="Group 30"/>
          <p:cNvGrpSpPr/>
          <p:nvPr/>
        </p:nvGrpSpPr>
        <p:grpSpPr>
          <a:xfrm>
            <a:off x="8564821" y="2382618"/>
            <a:ext cx="2057400" cy="2057400"/>
            <a:chOff x="8153400" y="2634724"/>
            <a:chExt cx="2057400" cy="2057400"/>
          </a:xfrm>
        </p:grpSpPr>
        <p:sp>
          <p:nvSpPr>
            <p:cNvPr id="13" name="Oval 11"/>
            <p:cNvSpPr/>
            <p:nvPr/>
          </p:nvSpPr>
          <p:spPr>
            <a:xfrm>
              <a:off x="8153400" y="2634724"/>
              <a:ext cx="2057400" cy="2057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38"/>
            <p:cNvSpPr>
              <a:spLocks noChangeArrowheads="1"/>
            </p:cNvSpPr>
            <p:nvPr/>
          </p:nvSpPr>
          <p:spPr bwMode="auto">
            <a:xfrm>
              <a:off x="8902825" y="2996295"/>
              <a:ext cx="558551" cy="54614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p:spPr>
          <p:txBody>
            <a:bodyPr wrap="none" anchor="ctr"/>
            <a:lstStyle/>
            <a:p>
              <a:endParaRPr lang="en-US"/>
            </a:p>
          </p:txBody>
        </p:sp>
      </p:grpSp>
      <p:sp>
        <p:nvSpPr>
          <p:cNvPr id="18" name="矩形 17"/>
          <p:cNvSpPr/>
          <p:nvPr/>
        </p:nvSpPr>
        <p:spPr>
          <a:xfrm>
            <a:off x="1851061" y="341131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19" name="矩形 18"/>
          <p:cNvSpPr/>
          <p:nvPr/>
        </p:nvSpPr>
        <p:spPr>
          <a:xfrm>
            <a:off x="5207365" y="3415714"/>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sp>
        <p:nvSpPr>
          <p:cNvPr id="20" name="矩形 19"/>
          <p:cNvSpPr/>
          <p:nvPr/>
        </p:nvSpPr>
        <p:spPr>
          <a:xfrm>
            <a:off x="8686126" y="337608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p>
        </p:txBody>
      </p:sp>
      <p:grpSp>
        <p:nvGrpSpPr>
          <p:cNvPr id="14" name="组合 13"/>
          <p:cNvGrpSpPr/>
          <p:nvPr/>
        </p:nvGrpSpPr>
        <p:grpSpPr>
          <a:xfrm>
            <a:off x="3625452" y="438763"/>
            <a:ext cx="4939369" cy="584775"/>
            <a:chOff x="3625452" y="438763"/>
            <a:chExt cx="4939369" cy="584775"/>
          </a:xfrm>
        </p:grpSpPr>
        <p:sp>
          <p:nvSpPr>
            <p:cNvPr id="16" name="文本框 1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17" name="文本框 1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812650" y="4803679"/>
            <a:ext cx="10616959"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p>
        </p:txBody>
      </p:sp>
      <p:sp>
        <p:nvSpPr>
          <p:cNvPr id="22" name="矩形 21"/>
          <p:cNvSpPr/>
          <p:nvPr/>
        </p:nvSpPr>
        <p:spPr>
          <a:xfrm>
            <a:off x="3708794" y="1686409"/>
            <a:ext cx="4824670" cy="523220"/>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a:t>
            </a:r>
          </a:p>
        </p:txBody>
      </p:sp>
      <p:sp>
        <p:nvSpPr>
          <p:cNvPr id="6" name="圆角矩形 5"/>
          <p:cNvSpPr/>
          <p:nvPr/>
        </p:nvSpPr>
        <p:spPr>
          <a:xfrm>
            <a:off x="3339443" y="1324619"/>
            <a:ext cx="5563372" cy="24204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 calcmode="lin" valueType="num">
                                      <p:cBhvr>
                                        <p:cTn id="23" dur="500" fill="hold"/>
                                        <p:tgtEl>
                                          <p:spTgt spid="12"/>
                                        </p:tgtEl>
                                        <p:attrNameLst>
                                          <p:attrName>style.rotation</p:attrName>
                                        </p:attrNameLst>
                                      </p:cBhvr>
                                      <p:tavLst>
                                        <p:tav tm="0">
                                          <p:val>
                                            <p:fltVal val="360"/>
                                          </p:val>
                                        </p:tav>
                                        <p:tav tm="100000">
                                          <p:val>
                                            <p:fltVal val="0"/>
                                          </p:val>
                                        </p:tav>
                                      </p:tavLst>
                                    </p:anim>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665033" y="1378263"/>
            <a:ext cx="4861933" cy="4259635"/>
            <a:chOff x="7619138" y="3649888"/>
            <a:chExt cx="9372176" cy="8211147"/>
          </a:xfrm>
        </p:grpSpPr>
        <p:grpSp>
          <p:nvGrpSpPr>
            <p:cNvPr id="7" name="Group 9"/>
            <p:cNvGrpSpPr/>
            <p:nvPr/>
          </p:nvGrpSpPr>
          <p:grpSpPr>
            <a:xfrm>
              <a:off x="8447803" y="10178902"/>
              <a:ext cx="7511744" cy="738348"/>
              <a:chOff x="3101293" y="9211292"/>
              <a:chExt cx="7511744" cy="738348"/>
            </a:xfrm>
          </p:grpSpPr>
          <p:sp>
            <p:nvSpPr>
              <p:cNvPr id="120" name="Shape 3747"/>
              <p:cNvSpPr/>
              <p:nvPr/>
            </p:nvSpPr>
            <p:spPr>
              <a:xfrm>
                <a:off x="766190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1" name="Shape 3748"/>
              <p:cNvSpPr/>
              <p:nvPr/>
            </p:nvSpPr>
            <p:spPr>
              <a:xfrm>
                <a:off x="775160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2" name="Shape 3749"/>
              <p:cNvSpPr/>
              <p:nvPr/>
            </p:nvSpPr>
            <p:spPr>
              <a:xfrm>
                <a:off x="804134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3" name="Shape 3750"/>
              <p:cNvSpPr/>
              <p:nvPr/>
            </p:nvSpPr>
            <p:spPr>
              <a:xfrm>
                <a:off x="813104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4" name="Shape 3751"/>
              <p:cNvSpPr/>
              <p:nvPr/>
            </p:nvSpPr>
            <p:spPr>
              <a:xfrm>
                <a:off x="8422220"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5" name="Shape 3752"/>
              <p:cNvSpPr/>
              <p:nvPr/>
            </p:nvSpPr>
            <p:spPr>
              <a:xfrm>
                <a:off x="8511921"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126" name="Group 243"/>
              <p:cNvGrpSpPr/>
              <p:nvPr/>
            </p:nvGrpSpPr>
            <p:grpSpPr>
              <a:xfrm>
                <a:off x="8801659" y="9211292"/>
                <a:ext cx="291134" cy="735106"/>
                <a:chOff x="7252702" y="2337375"/>
                <a:chExt cx="283144" cy="714746"/>
              </a:xfrm>
              <a:solidFill>
                <a:schemeClr val="bg1">
                  <a:lumMod val="85000"/>
                </a:schemeClr>
              </a:solidFill>
            </p:grpSpPr>
            <p:sp>
              <p:nvSpPr>
                <p:cNvPr id="208" name="Shape 3753"/>
                <p:cNvSpPr/>
                <p:nvPr/>
              </p:nvSpPr>
              <p:spPr>
                <a:xfrm>
                  <a:off x="725270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9" name="Shape 3754"/>
                <p:cNvSpPr/>
                <p:nvPr/>
              </p:nvSpPr>
              <p:spPr>
                <a:xfrm>
                  <a:off x="733994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7" name="Group 244"/>
              <p:cNvGrpSpPr/>
              <p:nvPr/>
            </p:nvGrpSpPr>
            <p:grpSpPr>
              <a:xfrm>
                <a:off x="9182150" y="9211292"/>
                <a:ext cx="291134" cy="735106"/>
                <a:chOff x="7622750" y="2337375"/>
                <a:chExt cx="283144" cy="714746"/>
              </a:xfrm>
              <a:solidFill>
                <a:schemeClr val="bg1">
                  <a:lumMod val="85000"/>
                </a:schemeClr>
              </a:solidFill>
            </p:grpSpPr>
            <p:sp>
              <p:nvSpPr>
                <p:cNvPr id="206" name="Shape 3755"/>
                <p:cNvSpPr/>
                <p:nvPr/>
              </p:nvSpPr>
              <p:spPr>
                <a:xfrm>
                  <a:off x="762275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7" name="Shape 3756"/>
                <p:cNvSpPr/>
                <p:nvPr/>
              </p:nvSpPr>
              <p:spPr>
                <a:xfrm>
                  <a:off x="77099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8" name="Group 245"/>
              <p:cNvGrpSpPr/>
              <p:nvPr/>
            </p:nvGrpSpPr>
            <p:grpSpPr>
              <a:xfrm>
                <a:off x="9561589" y="9211292"/>
                <a:ext cx="291134" cy="735106"/>
                <a:chOff x="7991776" y="2337375"/>
                <a:chExt cx="283144" cy="714746"/>
              </a:xfrm>
              <a:solidFill>
                <a:schemeClr val="bg1">
                  <a:lumMod val="85000"/>
                </a:schemeClr>
              </a:solidFill>
            </p:grpSpPr>
            <p:sp>
              <p:nvSpPr>
                <p:cNvPr id="204" name="Shape 3757"/>
                <p:cNvSpPr/>
                <p:nvPr/>
              </p:nvSpPr>
              <p:spPr>
                <a:xfrm>
                  <a:off x="79917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5" name="Shape 3758"/>
                <p:cNvSpPr/>
                <p:nvPr/>
              </p:nvSpPr>
              <p:spPr>
                <a:xfrm>
                  <a:off x="807901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9" name="Group 246"/>
              <p:cNvGrpSpPr/>
              <p:nvPr/>
            </p:nvGrpSpPr>
            <p:grpSpPr>
              <a:xfrm>
                <a:off x="9942464" y="9211292"/>
                <a:ext cx="291134" cy="735106"/>
                <a:chOff x="8362198" y="2337375"/>
                <a:chExt cx="283144" cy="714746"/>
              </a:xfrm>
              <a:solidFill>
                <a:schemeClr val="bg1">
                  <a:lumMod val="85000"/>
                </a:schemeClr>
              </a:solidFill>
            </p:grpSpPr>
            <p:sp>
              <p:nvSpPr>
                <p:cNvPr id="202" name="Shape 3759"/>
                <p:cNvSpPr/>
                <p:nvPr/>
              </p:nvSpPr>
              <p:spPr>
                <a:xfrm>
                  <a:off x="836219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3" name="Shape 3760"/>
                <p:cNvSpPr/>
                <p:nvPr/>
              </p:nvSpPr>
              <p:spPr>
                <a:xfrm>
                  <a:off x="844943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30" name="Group 247"/>
              <p:cNvGrpSpPr/>
              <p:nvPr/>
            </p:nvGrpSpPr>
            <p:grpSpPr>
              <a:xfrm>
                <a:off x="10321903" y="9211292"/>
                <a:ext cx="291134" cy="735106"/>
                <a:chOff x="8731224" y="2337375"/>
                <a:chExt cx="283144" cy="714746"/>
              </a:xfrm>
              <a:solidFill>
                <a:schemeClr val="bg1">
                  <a:lumMod val="85000"/>
                </a:schemeClr>
              </a:solidFill>
            </p:grpSpPr>
            <p:sp>
              <p:nvSpPr>
                <p:cNvPr id="200" name="Shape 3761"/>
                <p:cNvSpPr/>
                <p:nvPr/>
              </p:nvSpPr>
              <p:spPr>
                <a:xfrm>
                  <a:off x="873122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1" name="Shape 3762"/>
                <p:cNvSpPr/>
                <p:nvPr/>
              </p:nvSpPr>
              <p:spPr>
                <a:xfrm>
                  <a:off x="8818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131" name="Shape 3763"/>
              <p:cNvSpPr/>
              <p:nvPr/>
            </p:nvSpPr>
            <p:spPr>
              <a:xfrm>
                <a:off x="4623279"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2" name="Shape 3764"/>
              <p:cNvSpPr/>
              <p:nvPr/>
            </p:nvSpPr>
            <p:spPr>
              <a:xfrm>
                <a:off x="4712980"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3" name="Shape 3765"/>
              <p:cNvSpPr/>
              <p:nvPr/>
            </p:nvSpPr>
            <p:spPr>
              <a:xfrm>
                <a:off x="5002718"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4" name="Shape 3766"/>
              <p:cNvSpPr/>
              <p:nvPr/>
            </p:nvSpPr>
            <p:spPr>
              <a:xfrm>
                <a:off x="5092419"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5" name="Shape 3767"/>
              <p:cNvSpPr/>
              <p:nvPr/>
            </p:nvSpPr>
            <p:spPr>
              <a:xfrm>
                <a:off x="5383659"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6" name="Shape 3768"/>
              <p:cNvSpPr/>
              <p:nvPr/>
            </p:nvSpPr>
            <p:spPr>
              <a:xfrm>
                <a:off x="547329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7" name="Shape 3769"/>
              <p:cNvSpPr/>
              <p:nvPr/>
            </p:nvSpPr>
            <p:spPr>
              <a:xfrm>
                <a:off x="5763031"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8" name="Shape 3770"/>
              <p:cNvSpPr/>
              <p:nvPr/>
            </p:nvSpPr>
            <p:spPr>
              <a:xfrm>
                <a:off x="585273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9" name="Shape 3771"/>
              <p:cNvSpPr/>
              <p:nvPr/>
            </p:nvSpPr>
            <p:spPr>
              <a:xfrm>
                <a:off x="614352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0" name="Shape 3772"/>
              <p:cNvSpPr/>
              <p:nvPr/>
            </p:nvSpPr>
            <p:spPr>
              <a:xfrm>
                <a:off x="623322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1" name="Shape 3773"/>
              <p:cNvSpPr/>
              <p:nvPr/>
            </p:nvSpPr>
            <p:spPr>
              <a:xfrm>
                <a:off x="652296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2" name="Shape 3774"/>
              <p:cNvSpPr/>
              <p:nvPr/>
            </p:nvSpPr>
            <p:spPr>
              <a:xfrm>
                <a:off x="661266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3" name="Shape 3775"/>
              <p:cNvSpPr/>
              <p:nvPr/>
            </p:nvSpPr>
            <p:spPr>
              <a:xfrm>
                <a:off x="6903835"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4" name="Shape 3776"/>
              <p:cNvSpPr/>
              <p:nvPr/>
            </p:nvSpPr>
            <p:spPr>
              <a:xfrm>
                <a:off x="6993536"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5" name="Shape 3777"/>
              <p:cNvSpPr/>
              <p:nvPr/>
            </p:nvSpPr>
            <p:spPr>
              <a:xfrm>
                <a:off x="7283274"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6" name="Shape 3778"/>
              <p:cNvSpPr/>
              <p:nvPr/>
            </p:nvSpPr>
            <p:spPr>
              <a:xfrm>
                <a:off x="7372975"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7" name="Shape 3779"/>
              <p:cNvSpPr/>
              <p:nvPr/>
            </p:nvSpPr>
            <p:spPr>
              <a:xfrm>
                <a:off x="3101293"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8" name="Shape 3780"/>
              <p:cNvSpPr/>
              <p:nvPr/>
            </p:nvSpPr>
            <p:spPr>
              <a:xfrm>
                <a:off x="3190994"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9" name="Shape 3781"/>
              <p:cNvSpPr/>
              <p:nvPr/>
            </p:nvSpPr>
            <p:spPr>
              <a:xfrm>
                <a:off x="348073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0" name="Shape 3782"/>
              <p:cNvSpPr/>
              <p:nvPr/>
            </p:nvSpPr>
            <p:spPr>
              <a:xfrm>
                <a:off x="3570433"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1" name="Shape 3783"/>
              <p:cNvSpPr/>
              <p:nvPr/>
            </p:nvSpPr>
            <p:spPr>
              <a:xfrm>
                <a:off x="386160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2" name="Shape 3784"/>
              <p:cNvSpPr/>
              <p:nvPr/>
            </p:nvSpPr>
            <p:spPr>
              <a:xfrm>
                <a:off x="395130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3" name="Shape 3785"/>
              <p:cNvSpPr/>
              <p:nvPr/>
            </p:nvSpPr>
            <p:spPr>
              <a:xfrm>
                <a:off x="424104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4" name="Shape 3786"/>
              <p:cNvSpPr/>
              <p:nvPr/>
            </p:nvSpPr>
            <p:spPr>
              <a:xfrm>
                <a:off x="4330746"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155" name="Group 3831"/>
              <p:cNvGrpSpPr/>
              <p:nvPr/>
            </p:nvGrpSpPr>
            <p:grpSpPr>
              <a:xfrm>
                <a:off x="7662970" y="9214534"/>
                <a:ext cx="291134" cy="735106"/>
                <a:chOff x="0" y="0"/>
                <a:chExt cx="590244" cy="1489964"/>
              </a:xfrm>
              <a:solidFill>
                <a:schemeClr val="accent1"/>
              </a:solidFill>
            </p:grpSpPr>
            <p:sp>
              <p:nvSpPr>
                <p:cNvPr id="198" name="Shape 382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9" name="Shape 3830"/>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6" name="Group 3834"/>
              <p:cNvGrpSpPr/>
              <p:nvPr/>
            </p:nvGrpSpPr>
            <p:grpSpPr>
              <a:xfrm>
                <a:off x="8042410" y="9214534"/>
                <a:ext cx="291134" cy="735106"/>
                <a:chOff x="0" y="0"/>
                <a:chExt cx="590244" cy="1489964"/>
              </a:xfrm>
              <a:solidFill>
                <a:schemeClr val="accent1"/>
              </a:solidFill>
            </p:grpSpPr>
            <p:sp>
              <p:nvSpPr>
                <p:cNvPr id="196" name="Shape 383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7" name="Shape 383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7" name="Group 3837"/>
              <p:cNvGrpSpPr/>
              <p:nvPr/>
            </p:nvGrpSpPr>
            <p:grpSpPr>
              <a:xfrm>
                <a:off x="8423284" y="9214534"/>
                <a:ext cx="291135" cy="735106"/>
                <a:chOff x="0" y="0"/>
                <a:chExt cx="590244" cy="1489964"/>
              </a:xfrm>
              <a:solidFill>
                <a:schemeClr val="accent1"/>
              </a:solidFill>
            </p:grpSpPr>
            <p:sp>
              <p:nvSpPr>
                <p:cNvPr id="194" name="Shape 383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5" name="Shape 3836"/>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8" name="Group 3840"/>
              <p:cNvGrpSpPr/>
              <p:nvPr/>
            </p:nvGrpSpPr>
            <p:grpSpPr>
              <a:xfrm>
                <a:off x="4624344" y="9214534"/>
                <a:ext cx="291134" cy="735106"/>
                <a:chOff x="0" y="0"/>
                <a:chExt cx="590244" cy="1489964"/>
              </a:xfrm>
              <a:solidFill>
                <a:schemeClr val="accent1"/>
              </a:solidFill>
            </p:grpSpPr>
            <p:sp>
              <p:nvSpPr>
                <p:cNvPr id="192" name="Shape 383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3" name="Shape 383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9" name="Group 3843"/>
              <p:cNvGrpSpPr/>
              <p:nvPr/>
            </p:nvGrpSpPr>
            <p:grpSpPr>
              <a:xfrm>
                <a:off x="5003783" y="9214534"/>
                <a:ext cx="291134" cy="735106"/>
                <a:chOff x="0" y="0"/>
                <a:chExt cx="590244" cy="1489964"/>
              </a:xfrm>
              <a:solidFill>
                <a:schemeClr val="accent1"/>
              </a:solidFill>
            </p:grpSpPr>
            <p:sp>
              <p:nvSpPr>
                <p:cNvPr id="190" name="Shape 384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1" name="Shape 384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0" name="Group 3846"/>
              <p:cNvGrpSpPr/>
              <p:nvPr/>
            </p:nvGrpSpPr>
            <p:grpSpPr>
              <a:xfrm>
                <a:off x="5384724" y="9214534"/>
                <a:ext cx="291134" cy="735106"/>
                <a:chOff x="0" y="0"/>
                <a:chExt cx="590244" cy="1489964"/>
              </a:xfrm>
              <a:solidFill>
                <a:schemeClr val="accent1"/>
              </a:solidFill>
            </p:grpSpPr>
            <p:sp>
              <p:nvSpPr>
                <p:cNvPr id="188" name="Shape 3844"/>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9" name="Shape 3845"/>
                <p:cNvSpPr/>
                <p:nvPr/>
              </p:nvSpPr>
              <p:spPr>
                <a:xfrm>
                  <a:off x="181722"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1" name="Group 3849"/>
              <p:cNvGrpSpPr/>
              <p:nvPr/>
            </p:nvGrpSpPr>
            <p:grpSpPr>
              <a:xfrm>
                <a:off x="5764097" y="9214534"/>
                <a:ext cx="291134" cy="735106"/>
                <a:chOff x="0" y="0"/>
                <a:chExt cx="590244" cy="1489964"/>
              </a:xfrm>
              <a:solidFill>
                <a:schemeClr val="accent1"/>
              </a:solidFill>
            </p:grpSpPr>
            <p:sp>
              <p:nvSpPr>
                <p:cNvPr id="186" name="Shape 3847"/>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7" name="Shape 3848"/>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2" name="Group 3852"/>
              <p:cNvGrpSpPr/>
              <p:nvPr/>
            </p:nvGrpSpPr>
            <p:grpSpPr>
              <a:xfrm>
                <a:off x="6144587" y="9214534"/>
                <a:ext cx="291134" cy="735106"/>
                <a:chOff x="0" y="0"/>
                <a:chExt cx="590244" cy="1489964"/>
              </a:xfrm>
              <a:solidFill>
                <a:schemeClr val="accent1"/>
              </a:solidFill>
            </p:grpSpPr>
            <p:sp>
              <p:nvSpPr>
                <p:cNvPr id="184" name="Shape 3850"/>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5" name="Shape 3851"/>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3" name="Group 3855"/>
              <p:cNvGrpSpPr/>
              <p:nvPr/>
            </p:nvGrpSpPr>
            <p:grpSpPr>
              <a:xfrm>
                <a:off x="6524027" y="9214534"/>
                <a:ext cx="291134" cy="735106"/>
                <a:chOff x="0" y="0"/>
                <a:chExt cx="590244" cy="1489964"/>
              </a:xfrm>
              <a:solidFill>
                <a:schemeClr val="accent1"/>
              </a:solidFill>
            </p:grpSpPr>
            <p:sp>
              <p:nvSpPr>
                <p:cNvPr id="182" name="Shape 3853"/>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3" name="Shape 3854"/>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4" name="Group 3858"/>
              <p:cNvGrpSpPr/>
              <p:nvPr/>
            </p:nvGrpSpPr>
            <p:grpSpPr>
              <a:xfrm>
                <a:off x="6904901" y="9214534"/>
                <a:ext cx="291134" cy="735106"/>
                <a:chOff x="0" y="0"/>
                <a:chExt cx="590244" cy="1489964"/>
              </a:xfrm>
              <a:solidFill>
                <a:schemeClr val="accent1"/>
              </a:solidFill>
            </p:grpSpPr>
            <p:sp>
              <p:nvSpPr>
                <p:cNvPr id="180" name="Shape 3856"/>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1" name="Shape 3857"/>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5" name="Group 3861"/>
              <p:cNvGrpSpPr/>
              <p:nvPr/>
            </p:nvGrpSpPr>
            <p:grpSpPr>
              <a:xfrm>
                <a:off x="7284340" y="9214534"/>
                <a:ext cx="291134" cy="735106"/>
                <a:chOff x="0" y="0"/>
                <a:chExt cx="590244" cy="1489964"/>
              </a:xfrm>
              <a:solidFill>
                <a:schemeClr val="accent1"/>
              </a:solidFill>
            </p:grpSpPr>
            <p:sp>
              <p:nvSpPr>
                <p:cNvPr id="178" name="Shape 385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9" name="Shape 3860"/>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6" name="Group 3864"/>
              <p:cNvGrpSpPr/>
              <p:nvPr/>
            </p:nvGrpSpPr>
            <p:grpSpPr>
              <a:xfrm>
                <a:off x="3102358" y="9214534"/>
                <a:ext cx="291134" cy="735106"/>
                <a:chOff x="0" y="0"/>
                <a:chExt cx="590244" cy="1489964"/>
              </a:xfrm>
              <a:solidFill>
                <a:schemeClr val="accent1"/>
              </a:solidFill>
            </p:grpSpPr>
            <p:sp>
              <p:nvSpPr>
                <p:cNvPr id="176" name="Shape 386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7" name="Shape 386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7" name="Group 3867"/>
              <p:cNvGrpSpPr/>
              <p:nvPr/>
            </p:nvGrpSpPr>
            <p:grpSpPr>
              <a:xfrm>
                <a:off x="3481798" y="9214534"/>
                <a:ext cx="291134" cy="735106"/>
                <a:chOff x="0" y="0"/>
                <a:chExt cx="590244" cy="1489964"/>
              </a:xfrm>
              <a:solidFill>
                <a:schemeClr val="accent1"/>
              </a:solidFill>
            </p:grpSpPr>
            <p:sp>
              <p:nvSpPr>
                <p:cNvPr id="174" name="Shape 386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5" name="Shape 3866"/>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8" name="Group 3870"/>
              <p:cNvGrpSpPr/>
              <p:nvPr/>
            </p:nvGrpSpPr>
            <p:grpSpPr>
              <a:xfrm>
                <a:off x="3862670" y="9214534"/>
                <a:ext cx="291135" cy="735106"/>
                <a:chOff x="0" y="0"/>
                <a:chExt cx="590244" cy="1489964"/>
              </a:xfrm>
              <a:solidFill>
                <a:schemeClr val="accent1"/>
              </a:solidFill>
            </p:grpSpPr>
            <p:sp>
              <p:nvSpPr>
                <p:cNvPr id="172" name="Shape 386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3" name="Shape 386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9" name="Group 3873"/>
              <p:cNvGrpSpPr/>
              <p:nvPr/>
            </p:nvGrpSpPr>
            <p:grpSpPr>
              <a:xfrm>
                <a:off x="4242111" y="9214534"/>
                <a:ext cx="291134" cy="735106"/>
                <a:chOff x="0" y="0"/>
                <a:chExt cx="590244" cy="1489964"/>
              </a:xfrm>
              <a:solidFill>
                <a:schemeClr val="accent1"/>
              </a:solidFill>
            </p:grpSpPr>
            <p:sp>
              <p:nvSpPr>
                <p:cNvPr id="170" name="Shape 387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1" name="Shape 387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grpSp>
          <p:nvGrpSpPr>
            <p:cNvPr id="8" name="Group 8"/>
            <p:cNvGrpSpPr/>
            <p:nvPr/>
          </p:nvGrpSpPr>
          <p:grpSpPr>
            <a:xfrm>
              <a:off x="8446234" y="11124261"/>
              <a:ext cx="7558530" cy="736774"/>
              <a:chOff x="3026848" y="11359211"/>
              <a:chExt cx="7558530" cy="736774"/>
            </a:xfrm>
          </p:grpSpPr>
          <p:grpSp>
            <p:nvGrpSpPr>
              <p:cNvPr id="38" name="Group 330"/>
              <p:cNvGrpSpPr/>
              <p:nvPr/>
            </p:nvGrpSpPr>
            <p:grpSpPr>
              <a:xfrm>
                <a:off x="7587461" y="11359211"/>
                <a:ext cx="337921" cy="733532"/>
                <a:chOff x="6121233" y="3412078"/>
                <a:chExt cx="328647" cy="713215"/>
              </a:xfrm>
              <a:solidFill>
                <a:schemeClr val="bg1">
                  <a:lumMod val="85000"/>
                </a:schemeClr>
              </a:solidFill>
            </p:grpSpPr>
            <p:sp>
              <p:nvSpPr>
                <p:cNvPr id="118" name="Shape 3788"/>
                <p:cNvSpPr/>
                <p:nvPr/>
              </p:nvSpPr>
              <p:spPr>
                <a:xfrm>
                  <a:off x="623027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9" name="Shape 3789"/>
                <p:cNvSpPr/>
                <p:nvPr/>
              </p:nvSpPr>
              <p:spPr>
                <a:xfrm>
                  <a:off x="612123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39" name="Group 331"/>
              <p:cNvGrpSpPr/>
              <p:nvPr/>
            </p:nvGrpSpPr>
            <p:grpSpPr>
              <a:xfrm>
                <a:off x="7966899" y="11359211"/>
                <a:ext cx="337922" cy="733532"/>
                <a:chOff x="6490258" y="3412078"/>
                <a:chExt cx="328648" cy="713215"/>
              </a:xfrm>
              <a:solidFill>
                <a:schemeClr val="bg1">
                  <a:lumMod val="85000"/>
                </a:schemeClr>
              </a:solidFill>
            </p:grpSpPr>
            <p:sp>
              <p:nvSpPr>
                <p:cNvPr id="116" name="Shape 3790"/>
                <p:cNvSpPr/>
                <p:nvPr/>
              </p:nvSpPr>
              <p:spPr>
                <a:xfrm>
                  <a:off x="659930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7" name="Shape 3791"/>
                <p:cNvSpPr/>
                <p:nvPr/>
              </p:nvSpPr>
              <p:spPr>
                <a:xfrm>
                  <a:off x="6490258"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0" name="Group 332"/>
              <p:cNvGrpSpPr/>
              <p:nvPr/>
            </p:nvGrpSpPr>
            <p:grpSpPr>
              <a:xfrm>
                <a:off x="8347775" y="11359211"/>
                <a:ext cx="337921" cy="733532"/>
                <a:chOff x="6860681" y="3412078"/>
                <a:chExt cx="328647" cy="713215"/>
              </a:xfrm>
              <a:solidFill>
                <a:schemeClr val="bg1">
                  <a:lumMod val="85000"/>
                </a:schemeClr>
              </a:solidFill>
            </p:grpSpPr>
            <p:sp>
              <p:nvSpPr>
                <p:cNvPr id="114" name="Shape 3792"/>
                <p:cNvSpPr/>
                <p:nvPr/>
              </p:nvSpPr>
              <p:spPr>
                <a:xfrm>
                  <a:off x="696972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5" name="Shape 3793"/>
                <p:cNvSpPr/>
                <p:nvPr/>
              </p:nvSpPr>
              <p:spPr>
                <a:xfrm>
                  <a:off x="6860681"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1" name="Group 333"/>
              <p:cNvGrpSpPr/>
              <p:nvPr/>
            </p:nvGrpSpPr>
            <p:grpSpPr>
              <a:xfrm>
                <a:off x="8727212" y="11359211"/>
                <a:ext cx="337921" cy="733532"/>
                <a:chOff x="7229705" y="3412078"/>
                <a:chExt cx="328647" cy="713215"/>
              </a:xfrm>
              <a:solidFill>
                <a:schemeClr val="bg1">
                  <a:lumMod val="85000"/>
                </a:schemeClr>
              </a:solidFill>
            </p:grpSpPr>
            <p:sp>
              <p:nvSpPr>
                <p:cNvPr id="112" name="Shape 3794"/>
                <p:cNvSpPr/>
                <p:nvPr/>
              </p:nvSpPr>
              <p:spPr>
                <a:xfrm>
                  <a:off x="7338750"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3" name="Shape 3795"/>
                <p:cNvSpPr/>
                <p:nvPr/>
              </p:nvSpPr>
              <p:spPr>
                <a:xfrm>
                  <a:off x="7229705"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2" name="Group 334"/>
              <p:cNvGrpSpPr/>
              <p:nvPr/>
            </p:nvGrpSpPr>
            <p:grpSpPr>
              <a:xfrm>
                <a:off x="9107705" y="11359211"/>
                <a:ext cx="337922" cy="733532"/>
                <a:chOff x="7599755" y="3412078"/>
                <a:chExt cx="328648" cy="713215"/>
              </a:xfrm>
              <a:solidFill>
                <a:schemeClr val="bg1">
                  <a:lumMod val="85000"/>
                </a:schemeClr>
              </a:solidFill>
            </p:grpSpPr>
            <p:sp>
              <p:nvSpPr>
                <p:cNvPr id="110" name="Shape 3796"/>
                <p:cNvSpPr/>
                <p:nvPr/>
              </p:nvSpPr>
              <p:spPr>
                <a:xfrm>
                  <a:off x="770879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1" name="Shape 3797"/>
                <p:cNvSpPr/>
                <p:nvPr/>
              </p:nvSpPr>
              <p:spPr>
                <a:xfrm>
                  <a:off x="759975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3" name="Group 335"/>
              <p:cNvGrpSpPr/>
              <p:nvPr/>
            </p:nvGrpSpPr>
            <p:grpSpPr>
              <a:xfrm>
                <a:off x="9487144" y="11359211"/>
                <a:ext cx="337922" cy="733532"/>
                <a:chOff x="7968781" y="3412078"/>
                <a:chExt cx="328648" cy="713215"/>
              </a:xfrm>
              <a:solidFill>
                <a:schemeClr val="bg1">
                  <a:lumMod val="85000"/>
                </a:schemeClr>
              </a:solidFill>
            </p:grpSpPr>
            <p:sp>
              <p:nvSpPr>
                <p:cNvPr id="108" name="Shape 3798"/>
                <p:cNvSpPr/>
                <p:nvPr/>
              </p:nvSpPr>
              <p:spPr>
                <a:xfrm>
                  <a:off x="8077824"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9" name="Shape 3799"/>
                <p:cNvSpPr/>
                <p:nvPr/>
              </p:nvSpPr>
              <p:spPr>
                <a:xfrm>
                  <a:off x="796878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4" name="Group 336"/>
              <p:cNvGrpSpPr/>
              <p:nvPr/>
            </p:nvGrpSpPr>
            <p:grpSpPr>
              <a:xfrm>
                <a:off x="9868018" y="11359211"/>
                <a:ext cx="337922" cy="733532"/>
                <a:chOff x="8339202" y="3412078"/>
                <a:chExt cx="328648" cy="713215"/>
              </a:xfrm>
              <a:solidFill>
                <a:schemeClr val="bg1">
                  <a:lumMod val="85000"/>
                </a:schemeClr>
              </a:solidFill>
            </p:grpSpPr>
            <p:sp>
              <p:nvSpPr>
                <p:cNvPr id="106" name="Shape 3800"/>
                <p:cNvSpPr/>
                <p:nvPr/>
              </p:nvSpPr>
              <p:spPr>
                <a:xfrm>
                  <a:off x="844824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7" name="Shape 3801"/>
                <p:cNvSpPr/>
                <p:nvPr/>
              </p:nvSpPr>
              <p:spPr>
                <a:xfrm>
                  <a:off x="8339202"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5" name="Group 337"/>
              <p:cNvGrpSpPr/>
              <p:nvPr/>
            </p:nvGrpSpPr>
            <p:grpSpPr>
              <a:xfrm>
                <a:off x="10247457" y="11359211"/>
                <a:ext cx="337921" cy="733532"/>
                <a:chOff x="8708228" y="3412078"/>
                <a:chExt cx="328647" cy="713215"/>
              </a:xfrm>
              <a:solidFill>
                <a:schemeClr val="bg1">
                  <a:lumMod val="85000"/>
                </a:schemeClr>
              </a:solidFill>
            </p:grpSpPr>
            <p:sp>
              <p:nvSpPr>
                <p:cNvPr id="104" name="Shape 3802"/>
                <p:cNvSpPr/>
                <p:nvPr/>
              </p:nvSpPr>
              <p:spPr>
                <a:xfrm>
                  <a:off x="881727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5" name="Shape 3803"/>
                <p:cNvSpPr/>
                <p:nvPr/>
              </p:nvSpPr>
              <p:spPr>
                <a:xfrm>
                  <a:off x="8708228"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46" name="Shape 3804"/>
              <p:cNvSpPr/>
              <p:nvPr/>
            </p:nvSpPr>
            <p:spPr>
              <a:xfrm>
                <a:off x="4660954"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7" name="Shape 3805"/>
              <p:cNvSpPr/>
              <p:nvPr/>
            </p:nvSpPr>
            <p:spPr>
              <a:xfrm>
                <a:off x="4548834"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8" name="Shape 3806"/>
              <p:cNvSpPr/>
              <p:nvPr/>
            </p:nvSpPr>
            <p:spPr>
              <a:xfrm>
                <a:off x="5040393"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9" name="Shape 3807"/>
              <p:cNvSpPr/>
              <p:nvPr/>
            </p:nvSpPr>
            <p:spPr>
              <a:xfrm>
                <a:off x="4928273"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0" name="Shape 3808"/>
              <p:cNvSpPr/>
              <p:nvPr/>
            </p:nvSpPr>
            <p:spPr>
              <a:xfrm>
                <a:off x="542126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1" name="Shape 3809"/>
              <p:cNvSpPr/>
              <p:nvPr/>
            </p:nvSpPr>
            <p:spPr>
              <a:xfrm>
                <a:off x="5309147"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2" name="Shape 3810"/>
              <p:cNvSpPr/>
              <p:nvPr/>
            </p:nvSpPr>
            <p:spPr>
              <a:xfrm>
                <a:off x="580070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3" name="Shape 3811"/>
              <p:cNvSpPr/>
              <p:nvPr/>
            </p:nvSpPr>
            <p:spPr>
              <a:xfrm>
                <a:off x="5688585"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4" name="Shape 3812"/>
              <p:cNvSpPr/>
              <p:nvPr/>
            </p:nvSpPr>
            <p:spPr>
              <a:xfrm>
                <a:off x="618119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5" name="Shape 3813"/>
              <p:cNvSpPr/>
              <p:nvPr/>
            </p:nvSpPr>
            <p:spPr>
              <a:xfrm>
                <a:off x="6069076"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6" name="Shape 3814"/>
              <p:cNvSpPr/>
              <p:nvPr/>
            </p:nvSpPr>
            <p:spPr>
              <a:xfrm>
                <a:off x="6560636"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7" name="Shape 3815"/>
              <p:cNvSpPr/>
              <p:nvPr/>
            </p:nvSpPr>
            <p:spPr>
              <a:xfrm>
                <a:off x="6448515"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8" name="Shape 3816"/>
              <p:cNvSpPr/>
              <p:nvPr/>
            </p:nvSpPr>
            <p:spPr>
              <a:xfrm>
                <a:off x="6941511"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9" name="Shape 3817"/>
              <p:cNvSpPr/>
              <p:nvPr/>
            </p:nvSpPr>
            <p:spPr>
              <a:xfrm>
                <a:off x="6829390"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60" name="Group 352"/>
              <p:cNvGrpSpPr/>
              <p:nvPr/>
            </p:nvGrpSpPr>
            <p:grpSpPr>
              <a:xfrm>
                <a:off x="7208829" y="11359211"/>
                <a:ext cx="337921" cy="733532"/>
                <a:chOff x="5752993" y="3412078"/>
                <a:chExt cx="328647" cy="713215"/>
              </a:xfrm>
              <a:solidFill>
                <a:schemeClr val="bg1">
                  <a:lumMod val="85000"/>
                </a:schemeClr>
              </a:solidFill>
            </p:grpSpPr>
            <p:sp>
              <p:nvSpPr>
                <p:cNvPr id="102" name="Shape 3818"/>
                <p:cNvSpPr/>
                <p:nvPr/>
              </p:nvSpPr>
              <p:spPr>
                <a:xfrm>
                  <a:off x="586203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3" name="Shape 3819"/>
                <p:cNvSpPr/>
                <p:nvPr/>
              </p:nvSpPr>
              <p:spPr>
                <a:xfrm>
                  <a:off x="575299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61" name="Shape 3820"/>
              <p:cNvSpPr/>
              <p:nvPr/>
            </p:nvSpPr>
            <p:spPr>
              <a:xfrm>
                <a:off x="3138968"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2" name="Shape 3821"/>
              <p:cNvSpPr/>
              <p:nvPr/>
            </p:nvSpPr>
            <p:spPr>
              <a:xfrm>
                <a:off x="3026848"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3" name="Shape 3822"/>
              <p:cNvSpPr/>
              <p:nvPr/>
            </p:nvSpPr>
            <p:spPr>
              <a:xfrm>
                <a:off x="3518407"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4" name="Shape 3823"/>
              <p:cNvSpPr/>
              <p:nvPr/>
            </p:nvSpPr>
            <p:spPr>
              <a:xfrm>
                <a:off x="3406287"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5" name="Shape 3824"/>
              <p:cNvSpPr/>
              <p:nvPr/>
            </p:nvSpPr>
            <p:spPr>
              <a:xfrm>
                <a:off x="3899282"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6" name="Shape 3825"/>
              <p:cNvSpPr/>
              <p:nvPr/>
            </p:nvSpPr>
            <p:spPr>
              <a:xfrm>
                <a:off x="3787161"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7" name="Shape 3826"/>
              <p:cNvSpPr/>
              <p:nvPr/>
            </p:nvSpPr>
            <p:spPr>
              <a:xfrm>
                <a:off x="4278661"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8" name="Shape 3827"/>
              <p:cNvSpPr/>
              <p:nvPr/>
            </p:nvSpPr>
            <p:spPr>
              <a:xfrm>
                <a:off x="4166601"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69" name="Group 3876"/>
              <p:cNvGrpSpPr/>
              <p:nvPr/>
            </p:nvGrpSpPr>
            <p:grpSpPr>
              <a:xfrm>
                <a:off x="4549899" y="11362454"/>
                <a:ext cx="337921" cy="733531"/>
                <a:chOff x="0" y="0"/>
                <a:chExt cx="685101" cy="1486772"/>
              </a:xfrm>
              <a:solidFill>
                <a:schemeClr val="accent2"/>
              </a:solidFill>
            </p:grpSpPr>
            <p:sp>
              <p:nvSpPr>
                <p:cNvPr id="100" name="Shape 3874"/>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1" name="Shape 387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0" name="Group 3879"/>
              <p:cNvGrpSpPr/>
              <p:nvPr/>
            </p:nvGrpSpPr>
            <p:grpSpPr>
              <a:xfrm>
                <a:off x="4929338" y="11362454"/>
                <a:ext cx="337921" cy="733531"/>
                <a:chOff x="0" y="0"/>
                <a:chExt cx="685101" cy="1486772"/>
              </a:xfrm>
              <a:solidFill>
                <a:schemeClr val="accent2"/>
              </a:solidFill>
            </p:grpSpPr>
            <p:sp>
              <p:nvSpPr>
                <p:cNvPr id="98" name="Shape 3877"/>
                <p:cNvSpPr/>
                <p:nvPr/>
              </p:nvSpPr>
              <p:spPr>
                <a:xfrm>
                  <a:off x="227312"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9" name="Shape 3878"/>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1" name="Group 3882"/>
              <p:cNvGrpSpPr/>
              <p:nvPr/>
            </p:nvGrpSpPr>
            <p:grpSpPr>
              <a:xfrm>
                <a:off x="5310211" y="11362454"/>
                <a:ext cx="337922" cy="733531"/>
                <a:chOff x="0" y="0"/>
                <a:chExt cx="685101" cy="1486772"/>
              </a:xfrm>
              <a:solidFill>
                <a:schemeClr val="accent2"/>
              </a:solidFill>
            </p:grpSpPr>
            <p:sp>
              <p:nvSpPr>
                <p:cNvPr id="96" name="Shape 3880"/>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7" name="Shape 3881"/>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2" name="Group 3885"/>
              <p:cNvGrpSpPr/>
              <p:nvPr/>
            </p:nvGrpSpPr>
            <p:grpSpPr>
              <a:xfrm>
                <a:off x="5689650" y="11362454"/>
                <a:ext cx="337921" cy="733531"/>
                <a:chOff x="0" y="0"/>
                <a:chExt cx="685101" cy="1486772"/>
              </a:xfrm>
              <a:solidFill>
                <a:schemeClr val="accent2"/>
              </a:solidFill>
            </p:grpSpPr>
            <p:sp>
              <p:nvSpPr>
                <p:cNvPr id="94" name="Shape 3883"/>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5" name="Shape 3884"/>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3" name="Group 3888"/>
              <p:cNvGrpSpPr/>
              <p:nvPr/>
            </p:nvGrpSpPr>
            <p:grpSpPr>
              <a:xfrm>
                <a:off x="6070141" y="11362454"/>
                <a:ext cx="337922" cy="733531"/>
                <a:chOff x="0" y="0"/>
                <a:chExt cx="685101" cy="1486772"/>
              </a:xfrm>
              <a:solidFill>
                <a:schemeClr val="accent2"/>
              </a:solidFill>
            </p:grpSpPr>
            <p:sp>
              <p:nvSpPr>
                <p:cNvPr id="92" name="Shape 3886"/>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3" name="Shape 3887"/>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4" name="Group 3891"/>
              <p:cNvGrpSpPr/>
              <p:nvPr/>
            </p:nvGrpSpPr>
            <p:grpSpPr>
              <a:xfrm>
                <a:off x="6449580" y="11362454"/>
                <a:ext cx="337921" cy="733531"/>
                <a:chOff x="0" y="0"/>
                <a:chExt cx="685101" cy="1486772"/>
              </a:xfrm>
              <a:solidFill>
                <a:schemeClr val="accent2"/>
              </a:solidFill>
            </p:grpSpPr>
            <p:sp>
              <p:nvSpPr>
                <p:cNvPr id="90" name="Shape 3889"/>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1" name="Shape 3890"/>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5" name="Group 3894"/>
              <p:cNvGrpSpPr/>
              <p:nvPr/>
            </p:nvGrpSpPr>
            <p:grpSpPr>
              <a:xfrm>
                <a:off x="6830455" y="11362454"/>
                <a:ext cx="337922" cy="733531"/>
                <a:chOff x="0" y="0"/>
                <a:chExt cx="685101" cy="1486772"/>
              </a:xfrm>
              <a:solidFill>
                <a:schemeClr val="accent2"/>
              </a:solidFill>
            </p:grpSpPr>
            <p:sp>
              <p:nvSpPr>
                <p:cNvPr id="88" name="Shape 3892"/>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9" name="Shape 3893"/>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6" name="Group 3897"/>
              <p:cNvGrpSpPr/>
              <p:nvPr/>
            </p:nvGrpSpPr>
            <p:grpSpPr>
              <a:xfrm>
                <a:off x="3027912" y="11362454"/>
                <a:ext cx="337922" cy="733531"/>
                <a:chOff x="0" y="0"/>
                <a:chExt cx="685101" cy="1486772"/>
              </a:xfrm>
              <a:solidFill>
                <a:schemeClr val="accent2"/>
              </a:solidFill>
            </p:grpSpPr>
            <p:sp>
              <p:nvSpPr>
                <p:cNvPr id="86" name="Shape 3895"/>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7" name="Shape 3896"/>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7" name="Group 3900"/>
              <p:cNvGrpSpPr/>
              <p:nvPr/>
            </p:nvGrpSpPr>
            <p:grpSpPr>
              <a:xfrm>
                <a:off x="3407352" y="11362454"/>
                <a:ext cx="337921" cy="733531"/>
                <a:chOff x="0" y="0"/>
                <a:chExt cx="685101" cy="1486772"/>
              </a:xfrm>
              <a:solidFill>
                <a:schemeClr val="accent2"/>
              </a:solidFill>
            </p:grpSpPr>
            <p:sp>
              <p:nvSpPr>
                <p:cNvPr id="84" name="Shape 3898"/>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5" name="Shape 3899"/>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8" name="Group 3903"/>
              <p:cNvGrpSpPr/>
              <p:nvPr/>
            </p:nvGrpSpPr>
            <p:grpSpPr>
              <a:xfrm>
                <a:off x="3788226" y="11362454"/>
                <a:ext cx="337922" cy="733531"/>
                <a:chOff x="0" y="0"/>
                <a:chExt cx="685101" cy="1486772"/>
              </a:xfrm>
              <a:solidFill>
                <a:schemeClr val="accent2"/>
              </a:solidFill>
            </p:grpSpPr>
            <p:sp>
              <p:nvSpPr>
                <p:cNvPr id="82" name="Shape 3901"/>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3" name="Shape 3902"/>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9" name="Group 3906"/>
              <p:cNvGrpSpPr/>
              <p:nvPr/>
            </p:nvGrpSpPr>
            <p:grpSpPr>
              <a:xfrm>
                <a:off x="4167666" y="11362454"/>
                <a:ext cx="337922" cy="733531"/>
                <a:chOff x="0" y="0"/>
                <a:chExt cx="685101" cy="1486772"/>
              </a:xfrm>
              <a:solidFill>
                <a:schemeClr val="accent2"/>
              </a:solidFill>
            </p:grpSpPr>
            <p:sp>
              <p:nvSpPr>
                <p:cNvPr id="80" name="Shape 3904"/>
                <p:cNvSpPr/>
                <p:nvPr/>
              </p:nvSpPr>
              <p:spPr>
                <a:xfrm>
                  <a:off x="227191"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1" name="Shape 390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grpSp>
          <p:nvGrpSpPr>
            <p:cNvPr id="9" name="Group 221"/>
            <p:cNvGrpSpPr/>
            <p:nvPr/>
          </p:nvGrpSpPr>
          <p:grpSpPr>
            <a:xfrm>
              <a:off x="7619138" y="6426131"/>
              <a:ext cx="3202958" cy="2495388"/>
              <a:chOff x="6576101" y="3549380"/>
              <a:chExt cx="1601896" cy="1247694"/>
            </a:xfrm>
          </p:grpSpPr>
          <p:sp>
            <p:nvSpPr>
              <p:cNvPr id="36" name="Freeform 5"/>
              <p:cNvSpPr/>
              <p:nvPr/>
            </p:nvSpPr>
            <p:spPr bwMode="auto">
              <a:xfrm>
                <a:off x="7375640" y="3551259"/>
                <a:ext cx="802357" cy="1245815"/>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accent1">
                  <a:lumMod val="75000"/>
                  <a:lumOff val="25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7" name="Freeform 6"/>
              <p:cNvSpPr/>
              <p:nvPr/>
            </p:nvSpPr>
            <p:spPr bwMode="auto">
              <a:xfrm>
                <a:off x="6576101" y="3549380"/>
                <a:ext cx="799539" cy="1247694"/>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accent1"/>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0" name="Group 224"/>
            <p:cNvGrpSpPr/>
            <p:nvPr/>
          </p:nvGrpSpPr>
          <p:grpSpPr>
            <a:xfrm>
              <a:off x="9561576" y="6783152"/>
              <a:ext cx="3199203" cy="2138366"/>
              <a:chOff x="7547573" y="3727890"/>
              <a:chExt cx="1600018" cy="1069183"/>
            </a:xfrm>
          </p:grpSpPr>
          <p:sp>
            <p:nvSpPr>
              <p:cNvPr id="34" name="Freeform 7"/>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2">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5" name="Freeform 8"/>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1" name="Group 231"/>
            <p:cNvGrpSpPr/>
            <p:nvPr/>
          </p:nvGrpSpPr>
          <p:grpSpPr>
            <a:xfrm>
              <a:off x="12022501" y="5409562"/>
              <a:ext cx="2947472" cy="3511958"/>
              <a:chOff x="8778356" y="3041095"/>
              <a:chExt cx="1474120" cy="1755979"/>
            </a:xfrm>
          </p:grpSpPr>
          <p:sp>
            <p:nvSpPr>
              <p:cNvPr id="32" name="Freeform 9"/>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3">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3" name="Freeform 10"/>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2" name="Group 234"/>
            <p:cNvGrpSpPr/>
            <p:nvPr/>
          </p:nvGrpSpPr>
          <p:grpSpPr>
            <a:xfrm>
              <a:off x="14244847" y="6140514"/>
              <a:ext cx="2746467" cy="2781006"/>
              <a:chOff x="9889818" y="3406571"/>
              <a:chExt cx="1373591" cy="1390503"/>
            </a:xfrm>
          </p:grpSpPr>
          <p:sp>
            <p:nvSpPr>
              <p:cNvPr id="30" name="Freeform 11"/>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chemeClr val="accent4">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1" name="Freeform 12"/>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cxnSp>
          <p:nvCxnSpPr>
            <p:cNvPr id="13" name="Straight Connector 241"/>
            <p:cNvCxnSpPr>
              <a:stCxn id="37" idx="0"/>
              <a:endCxn id="31" idx="2"/>
            </p:cNvCxnSpPr>
            <p:nvPr/>
          </p:nvCxnSpPr>
          <p:spPr>
            <a:xfrm>
              <a:off x="7619138" y="8921519"/>
              <a:ext cx="9372175" cy="0"/>
            </a:xfrm>
            <a:prstGeom prst="line">
              <a:avLst/>
            </a:prstGeom>
            <a:ln w="5397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 name="Group 287"/>
            <p:cNvGrpSpPr/>
            <p:nvPr/>
          </p:nvGrpSpPr>
          <p:grpSpPr>
            <a:xfrm>
              <a:off x="8624016" y="4418092"/>
              <a:ext cx="1433335" cy="1303506"/>
              <a:chOff x="7078671" y="2545360"/>
              <a:chExt cx="716854" cy="651753"/>
            </a:xfrm>
          </p:grpSpPr>
          <p:sp>
            <p:nvSpPr>
              <p:cNvPr id="28" name="Oval 288"/>
              <p:cNvSpPr/>
              <p:nvPr/>
            </p:nvSpPr>
            <p:spPr>
              <a:xfrm>
                <a:off x="7078671" y="2545360"/>
                <a:ext cx="651753" cy="651753"/>
              </a:xfrm>
              <a:prstGeom prst="ellipse">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9" name="TextBox 329"/>
              <p:cNvSpPr txBox="1"/>
              <p:nvPr/>
            </p:nvSpPr>
            <p:spPr>
              <a:xfrm>
                <a:off x="7172408" y="2686670"/>
                <a:ext cx="623117" cy="355974"/>
              </a:xfrm>
              <a:prstGeom prst="rect">
                <a:avLst/>
              </a:prstGeom>
              <a:noFill/>
            </p:spPr>
            <p:txBody>
              <a:bodyPr wrap="none" rtlCol="0">
                <a:spAutoFit/>
              </a:bodyPr>
              <a:lstStyle/>
              <a:p>
                <a:r>
                  <a:rPr lang="id-ID" dirty="0">
                    <a:latin typeface="+mj-ea"/>
                    <a:ea typeface="+mj-ea"/>
                    <a:cs typeface="Raleway Light"/>
                  </a:rPr>
                  <a:t>60%</a:t>
                </a:r>
              </a:p>
            </p:txBody>
          </p:sp>
        </p:grpSp>
        <p:grpSp>
          <p:nvGrpSpPr>
            <p:cNvPr id="15" name="Group 372"/>
            <p:cNvGrpSpPr/>
            <p:nvPr/>
          </p:nvGrpSpPr>
          <p:grpSpPr>
            <a:xfrm>
              <a:off x="10531511" y="5020820"/>
              <a:ext cx="1430180" cy="1303506"/>
              <a:chOff x="8032666" y="2846724"/>
              <a:chExt cx="715276" cy="651753"/>
            </a:xfrm>
          </p:grpSpPr>
          <p:sp>
            <p:nvSpPr>
              <p:cNvPr id="26" name="Oval 373"/>
              <p:cNvSpPr/>
              <p:nvPr/>
            </p:nvSpPr>
            <p:spPr>
              <a:xfrm>
                <a:off x="8032666" y="2846724"/>
                <a:ext cx="651753" cy="651753"/>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7" name="TextBox 414"/>
              <p:cNvSpPr txBox="1"/>
              <p:nvPr/>
            </p:nvSpPr>
            <p:spPr>
              <a:xfrm>
                <a:off x="8124825" y="2964517"/>
                <a:ext cx="623117" cy="355974"/>
              </a:xfrm>
              <a:prstGeom prst="rect">
                <a:avLst/>
              </a:prstGeom>
              <a:noFill/>
            </p:spPr>
            <p:txBody>
              <a:bodyPr wrap="none" rtlCol="0">
                <a:spAutoFit/>
              </a:bodyPr>
              <a:lstStyle/>
              <a:p>
                <a:r>
                  <a:rPr lang="id-ID" dirty="0">
                    <a:latin typeface="+mj-ea"/>
                    <a:ea typeface="+mj-ea"/>
                    <a:cs typeface="Raleway Light"/>
                  </a:rPr>
                  <a:t>30%</a:t>
                </a:r>
              </a:p>
            </p:txBody>
          </p:sp>
        </p:grpSp>
        <p:grpSp>
          <p:nvGrpSpPr>
            <p:cNvPr id="16" name="Group 415"/>
            <p:cNvGrpSpPr/>
            <p:nvPr/>
          </p:nvGrpSpPr>
          <p:grpSpPr>
            <a:xfrm>
              <a:off x="12847475" y="3649888"/>
              <a:ext cx="1454360" cy="1303506"/>
              <a:chOff x="9190948" y="2161258"/>
              <a:chExt cx="727369" cy="651753"/>
            </a:xfrm>
          </p:grpSpPr>
          <p:sp>
            <p:nvSpPr>
              <p:cNvPr id="24" name="Oval 416"/>
              <p:cNvSpPr/>
              <p:nvPr/>
            </p:nvSpPr>
            <p:spPr>
              <a:xfrm>
                <a:off x="9190948" y="2161258"/>
                <a:ext cx="651753" cy="651753"/>
              </a:xfrm>
              <a:prstGeom prst="ellipse">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5" name="TextBox 417"/>
              <p:cNvSpPr txBox="1"/>
              <p:nvPr/>
            </p:nvSpPr>
            <p:spPr>
              <a:xfrm>
                <a:off x="9295200" y="2305943"/>
                <a:ext cx="623117" cy="355974"/>
              </a:xfrm>
              <a:prstGeom prst="rect">
                <a:avLst/>
              </a:prstGeom>
              <a:noFill/>
            </p:spPr>
            <p:txBody>
              <a:bodyPr wrap="none" rtlCol="0">
                <a:spAutoFit/>
              </a:bodyPr>
              <a:lstStyle/>
              <a:p>
                <a:r>
                  <a:rPr lang="id-ID" dirty="0">
                    <a:latin typeface="+mj-ea"/>
                    <a:ea typeface="+mj-ea"/>
                    <a:cs typeface="Raleway Light"/>
                  </a:rPr>
                  <a:t>85%</a:t>
                </a:r>
              </a:p>
            </p:txBody>
          </p:sp>
        </p:grpSp>
        <p:grpSp>
          <p:nvGrpSpPr>
            <p:cNvPr id="17" name="Group 418"/>
            <p:cNvGrpSpPr/>
            <p:nvPr/>
          </p:nvGrpSpPr>
          <p:grpSpPr>
            <a:xfrm>
              <a:off x="14989421" y="4398636"/>
              <a:ext cx="1440143" cy="1303506"/>
              <a:chOff x="10262204" y="2535632"/>
              <a:chExt cx="720259" cy="651753"/>
            </a:xfrm>
          </p:grpSpPr>
          <p:sp>
            <p:nvSpPr>
              <p:cNvPr id="22" name="Oval 419"/>
              <p:cNvSpPr/>
              <p:nvPr/>
            </p:nvSpPr>
            <p:spPr>
              <a:xfrm>
                <a:off x="10262204" y="2535632"/>
                <a:ext cx="651753" cy="651753"/>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3" name="TextBox 420"/>
              <p:cNvSpPr txBox="1"/>
              <p:nvPr/>
            </p:nvSpPr>
            <p:spPr>
              <a:xfrm>
                <a:off x="10359346" y="2661917"/>
                <a:ext cx="623117" cy="355974"/>
              </a:xfrm>
              <a:prstGeom prst="rect">
                <a:avLst/>
              </a:prstGeom>
              <a:noFill/>
            </p:spPr>
            <p:txBody>
              <a:bodyPr wrap="none" rtlCol="0">
                <a:spAutoFit/>
              </a:bodyPr>
              <a:lstStyle/>
              <a:p>
                <a:r>
                  <a:rPr lang="id-ID" dirty="0">
                    <a:latin typeface="+mj-ea"/>
                    <a:ea typeface="+mj-ea"/>
                    <a:cs typeface="Raleway Light"/>
                  </a:rPr>
                  <a:t>50%</a:t>
                </a:r>
              </a:p>
            </p:txBody>
          </p:sp>
        </p:grpSp>
        <p:sp>
          <p:nvSpPr>
            <p:cNvPr id="18" name="TextBox 421"/>
            <p:cNvSpPr txBox="1"/>
            <p:nvPr/>
          </p:nvSpPr>
          <p:spPr>
            <a:xfrm>
              <a:off x="8607959"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2012</a:t>
              </a:r>
            </a:p>
          </p:txBody>
        </p:sp>
        <p:sp>
          <p:nvSpPr>
            <p:cNvPr id="19" name="TextBox 422"/>
            <p:cNvSpPr txBox="1"/>
            <p:nvPr/>
          </p:nvSpPr>
          <p:spPr>
            <a:xfrm>
              <a:off x="10569741"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2013</a:t>
              </a:r>
            </a:p>
          </p:txBody>
        </p:sp>
        <p:sp>
          <p:nvSpPr>
            <p:cNvPr id="20" name="TextBox 423"/>
            <p:cNvSpPr txBox="1"/>
            <p:nvPr/>
          </p:nvSpPr>
          <p:spPr>
            <a:xfrm>
              <a:off x="12861221"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2014</a:t>
              </a:r>
            </a:p>
          </p:txBody>
        </p:sp>
        <p:sp>
          <p:nvSpPr>
            <p:cNvPr id="21" name="TextBox 424"/>
            <p:cNvSpPr txBox="1"/>
            <p:nvPr/>
          </p:nvSpPr>
          <p:spPr>
            <a:xfrm>
              <a:off x="15034424"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2015</a:t>
              </a:r>
            </a:p>
          </p:txBody>
        </p:sp>
      </p:grpSp>
      <p:sp>
        <p:nvSpPr>
          <p:cNvPr id="210" name="矩形 209"/>
          <p:cNvSpPr/>
          <p:nvPr/>
        </p:nvSpPr>
        <p:spPr>
          <a:xfrm>
            <a:off x="951239" y="2189212"/>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p>
        </p:txBody>
      </p:sp>
      <p:sp>
        <p:nvSpPr>
          <p:cNvPr id="211" name="矩形 210"/>
          <p:cNvSpPr/>
          <p:nvPr/>
        </p:nvSpPr>
        <p:spPr>
          <a:xfrm>
            <a:off x="919369" y="3878173"/>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p>
        </p:txBody>
      </p:sp>
      <p:sp>
        <p:nvSpPr>
          <p:cNvPr id="212" name="矩形 211"/>
          <p:cNvSpPr/>
          <p:nvPr/>
        </p:nvSpPr>
        <p:spPr>
          <a:xfrm>
            <a:off x="8829709" y="2313570"/>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p>
        </p:txBody>
      </p:sp>
      <p:sp>
        <p:nvSpPr>
          <p:cNvPr id="213" name="矩形 212"/>
          <p:cNvSpPr/>
          <p:nvPr/>
        </p:nvSpPr>
        <p:spPr>
          <a:xfrm>
            <a:off x="8797839" y="4002531"/>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p>
        </p:txBody>
      </p:sp>
      <p:grpSp>
        <p:nvGrpSpPr>
          <p:cNvPr id="214" name="组合 213"/>
          <p:cNvGrpSpPr/>
          <p:nvPr/>
        </p:nvGrpSpPr>
        <p:grpSpPr>
          <a:xfrm>
            <a:off x="3625452" y="438763"/>
            <a:ext cx="4939369" cy="584775"/>
            <a:chOff x="3625452" y="438763"/>
            <a:chExt cx="4939369" cy="584775"/>
          </a:xfrm>
        </p:grpSpPr>
        <p:sp>
          <p:nvSpPr>
            <p:cNvPr id="215" name="文本框 21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p>
          </p:txBody>
        </p:sp>
        <p:sp>
          <p:nvSpPr>
            <p:cNvPr id="216" name="文本框 21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tx1">
                <a:alpha val="69000"/>
              </a:schemeClr>
            </a:gs>
            <a:gs pos="100000">
              <a:schemeClr val="accent2">
                <a:lumMod val="50000"/>
                <a:alpha val="78000"/>
              </a:schemeClr>
            </a:gs>
          </a:gsLst>
          <a:lin ang="16200000" scaled="1"/>
          <a:tileRect/>
        </a:gradFill>
        <a:ln>
          <a:noFill/>
        </a:ln>
      </a:spPr>
      <a:bodyPr rtlCol="0" anchor="ctr"/>
      <a:lstStyle>
        <a:defPPr algn="ctr">
          <a:defRPr>
            <a:solidFill>
              <a:schemeClr val="lt1">
                <a:alpha val="68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2658</Words>
  <Application>Microsoft Office PowerPoint</Application>
  <PresentationFormat>宽屏</PresentationFormat>
  <Paragraphs>212</Paragraphs>
  <Slides>22</Slides>
  <Notes>22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Adobe Gothic Std B</vt:lpstr>
      <vt:lpstr>Gill Sans</vt:lpstr>
      <vt:lpstr>Lato Black</vt:lpstr>
      <vt:lpstr>Montserrat Semi</vt:lpstr>
      <vt:lpstr>Raleway</vt:lpstr>
      <vt:lpstr>Raleway Light</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BOSSPPT欧美高端模板系列2017-2018</dc:title>
  <dc:subject>BOSSPPT 2017-2018</dc:subject>
  <dc:creator>BOSSPPT顶尖职业文案</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如果非本店购买，请直接向倒卖的店进行索赔。_x000d_
本店淘宝唯一购买网址：https://chinappt.taobao.com</dc:description>
  <cp:lastModifiedBy>Arthas</cp:lastModifiedBy>
  <cp:revision>3</cp:revision>
  <dcterms:created xsi:type="dcterms:W3CDTF">2016-04-09T12:44:00Z</dcterms:created>
  <dcterms:modified xsi:type="dcterms:W3CDTF">2019-08-21T06:41:00Z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