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32"/>
  </p:notesMasterIdLst>
  <p:sldIdLst>
    <p:sldId id="286" r:id="rId2"/>
    <p:sldId id="287" r:id="rId3"/>
    <p:sldId id="288" r:id="rId4"/>
    <p:sldId id="289" r:id="rId5"/>
    <p:sldId id="290" r:id="rId6"/>
    <p:sldId id="291" r:id="rId7"/>
    <p:sldId id="292" r:id="rId8"/>
    <p:sldId id="293" r:id="rId9"/>
    <p:sldId id="294" r:id="rId10"/>
    <p:sldId id="315" r:id="rId11"/>
    <p:sldId id="316" r:id="rId12"/>
    <p:sldId id="317" r:id="rId13"/>
    <p:sldId id="318" r:id="rId14"/>
    <p:sldId id="319" r:id="rId15"/>
    <p:sldId id="320" r:id="rId16"/>
    <p:sldId id="321" r:id="rId17"/>
    <p:sldId id="322" r:id="rId18"/>
    <p:sldId id="323" r:id="rId19"/>
    <p:sldId id="324" r:id="rId20"/>
    <p:sldId id="325" r:id="rId21"/>
    <p:sldId id="326" r:id="rId22"/>
    <p:sldId id="327" r:id="rId23"/>
    <p:sldId id="328" r:id="rId24"/>
    <p:sldId id="329" r:id="rId25"/>
    <p:sldId id="330" r:id="rId26"/>
    <p:sldId id="331" r:id="rId27"/>
    <p:sldId id="332" r:id="rId28"/>
    <p:sldId id="333" r:id="rId29"/>
    <p:sldId id="334" r:id="rId30"/>
    <p:sldId id="335" r:id="rId31"/>
  </p:sldIdLst>
  <p:sldSz cx="12192000" cy="6858000"/>
  <p:notesSz cx="6858000" cy="9144000"/>
  <p:embeddedFontLst>
    <p:embeddedFont>
      <p:font typeface="微软雅黑 Light" panose="020B0502040204020203" pitchFamily="34" charset="-122"/>
      <p:regular r:id="rId33"/>
    </p:embeddedFont>
    <p:embeddedFont>
      <p:font typeface="微软雅黑" panose="020B0503020204020204" pitchFamily="34" charset="-122"/>
      <p:regular r:id="rId34"/>
      <p:bold r:id="rId35"/>
    </p:embeddedFont>
    <p:embeddedFont>
      <p:font typeface="Impact" panose="020B0806030902050204" pitchFamily="34" charset="0"/>
      <p:regular r:id="rId36"/>
    </p:embeddedFont>
    <p:embeddedFont>
      <p:font typeface="方正粗谭黑简体" panose="02000000000000000000" pitchFamily="2" charset="-122"/>
      <p:regular r:id="rId37"/>
    </p:embeddedFont>
    <p:embeddedFont>
      <p:font typeface="Agency FB" panose="020B0503020202020204" pitchFamily="34" charset="0"/>
      <p:regular r:id="rId38"/>
      <p:bold r:id="rId39"/>
    </p:embeddedFont>
    <p:embeddedFont>
      <p:font typeface="腾祥澜黑简" panose="01010104010101010101" pitchFamily="2" charset="-122"/>
      <p:regular r:id="rId40"/>
    </p:embeddedFont>
    <p:embeddedFont>
      <p:font typeface="Segoe UI Semilight" panose="020B0402040204020203" pitchFamily="34" charset="0"/>
      <p:regular r:id="rId41"/>
      <p:italic r:id="rId42"/>
    </p:embeddedFont>
    <p:embeddedFont>
      <p:font typeface="Century Gothic" panose="020B0502020202020204" pitchFamily="34" charset="0"/>
      <p:regular r:id="rId43"/>
      <p:bold r:id="rId44"/>
      <p:italic r:id="rId45"/>
      <p:boldItalic r:id="rId46"/>
    </p:embeddedFont>
    <p:embeddedFont>
      <p:font typeface="Calibri" panose="020F0502020204030204" pitchFamily="34" charset="0"/>
      <p:regular r:id="rId47"/>
      <p:bold r:id="rId48"/>
      <p:italic r:id="rId49"/>
      <p:boldItalic r:id="rId50"/>
    </p:embeddedFont>
    <p:embeddedFont>
      <p:font typeface="Calibri Light" panose="020F0302020204030204" pitchFamily="34" charset="0"/>
      <p:regular r:id="rId51"/>
      <p:italic r:id="rId52"/>
    </p:embeddedFont>
  </p:embeddedFontLst>
  <p:custDataLst>
    <p:tags r:id="rId5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31612"/>
    <a:srgbClr val="004C41"/>
    <a:srgbClr val="8CC345"/>
    <a:srgbClr val="D80E2B"/>
    <a:srgbClr val="001746"/>
    <a:srgbClr val="FBFBFB"/>
    <a:srgbClr val="FFC000"/>
    <a:srgbClr val="00B0F0"/>
    <a:srgbClr val="1B2F47"/>
    <a:srgbClr val="ED4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97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1018" y="37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font" Target="fonts/font7.fntdata"/><Relationship Id="rId21" Type="http://schemas.openxmlformats.org/officeDocument/2006/relationships/slide" Target="slides/slide20.xml"/><Relationship Id="rId34" Type="http://schemas.openxmlformats.org/officeDocument/2006/relationships/font" Target="fonts/font2.fntdata"/><Relationship Id="rId42" Type="http://schemas.openxmlformats.org/officeDocument/2006/relationships/font" Target="fonts/font10.fntdata"/><Relationship Id="rId47" Type="http://schemas.openxmlformats.org/officeDocument/2006/relationships/font" Target="fonts/font15.fntdata"/><Relationship Id="rId50" Type="http://schemas.openxmlformats.org/officeDocument/2006/relationships/font" Target="fonts/font18.fntdata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37" Type="http://schemas.openxmlformats.org/officeDocument/2006/relationships/font" Target="fonts/font5.fntdata"/><Relationship Id="rId40" Type="http://schemas.openxmlformats.org/officeDocument/2006/relationships/font" Target="fonts/font8.fntdata"/><Relationship Id="rId45" Type="http://schemas.openxmlformats.org/officeDocument/2006/relationships/font" Target="fonts/font13.fntdata"/><Relationship Id="rId53" Type="http://schemas.openxmlformats.org/officeDocument/2006/relationships/tags" Target="tags/tag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font" Target="fonts/font3.fntdata"/><Relationship Id="rId43" Type="http://schemas.openxmlformats.org/officeDocument/2006/relationships/font" Target="fonts/font11.fntdata"/><Relationship Id="rId48" Type="http://schemas.openxmlformats.org/officeDocument/2006/relationships/font" Target="fonts/font16.fntdata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font" Target="fonts/font19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font" Target="fonts/font1.fntdata"/><Relationship Id="rId38" Type="http://schemas.openxmlformats.org/officeDocument/2006/relationships/font" Target="fonts/font6.fntdata"/><Relationship Id="rId46" Type="http://schemas.openxmlformats.org/officeDocument/2006/relationships/font" Target="fonts/font14.fntdata"/><Relationship Id="rId20" Type="http://schemas.openxmlformats.org/officeDocument/2006/relationships/slide" Target="slides/slide19.xml"/><Relationship Id="rId41" Type="http://schemas.openxmlformats.org/officeDocument/2006/relationships/font" Target="fonts/font9.fntdata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font" Target="fonts/font4.fntdata"/><Relationship Id="rId49" Type="http://schemas.openxmlformats.org/officeDocument/2006/relationships/font" Target="fonts/font17.fntdata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font" Target="fonts/font12.fntdata"/><Relationship Id="rId52" Type="http://schemas.openxmlformats.org/officeDocument/2006/relationships/font" Target="fonts/font20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9A861B5-C459-4D74-A93A-ABB8A6FFA9D4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E357984-FA77-460E-8204-A568D7213E1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87850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044320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37827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7930761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687822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25759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499492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924456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49532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341432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948312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5935055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7610115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1401361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455662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126921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331067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875455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00825454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340087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1746360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104340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00117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52786370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93346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96378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56320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45688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486235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458158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E357984-FA77-460E-8204-A568D7213E1C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7051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92418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618638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553640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023326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98974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49199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9433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81179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93704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87712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8941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7AAA839-4FAF-4E31-9F41-4C0E297EAC69}" type="datetimeFigureOut">
              <a:rPr lang="zh-CN" altLang="en-US" smtClean="0"/>
              <a:t>2017/3/25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6915AB-3722-4813-BA33-C310AB4970DF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7851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>
    <mc:Choice xmlns:p14="http://schemas.microsoft.com/office/powerpoint/2010/main" Requires="p14">
      <p:transition spd="slow" p14:dur="1500" advClick="0" advTm="2000">
        <p:random/>
      </p:transition>
    </mc:Choice>
    <mc:Fallback>
      <p:transition spd="slow" advClick="0" advTm="2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.xml"/><Relationship Id="rId3" Type="http://schemas.openxmlformats.org/officeDocument/2006/relationships/tags" Target="../tags/tag4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4.png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audio" Target="../media/media1.mp3"/><Relationship Id="rId11" Type="http://schemas.openxmlformats.org/officeDocument/2006/relationships/image" Target="../media/image3.png"/><Relationship Id="rId5" Type="http://schemas.microsoft.com/office/2007/relationships/media" Target="../media/media1.mp3"/><Relationship Id="rId10" Type="http://schemas.openxmlformats.org/officeDocument/2006/relationships/image" Target="../media/image2.png"/><Relationship Id="rId4" Type="http://schemas.openxmlformats.org/officeDocument/2006/relationships/tags" Target="../tags/tag5.xml"/><Relationship Id="rId9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15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g"/><Relationship Id="rId5" Type="http://schemas.openxmlformats.org/officeDocument/2006/relationships/image" Target="../media/image13.jpeg"/><Relationship Id="rId4" Type="http://schemas.openxmlformats.org/officeDocument/2006/relationships/image" Target="../media/image1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5.jpg"/><Relationship Id="rId4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7" Type="http://schemas.openxmlformats.org/officeDocument/2006/relationships/image" Target="../media/image2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tags" Target="../tags/tag8.xml"/><Relationship Id="rId7" Type="http://schemas.openxmlformats.org/officeDocument/2006/relationships/image" Target="../media/image1.jpeg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6" Type="http://schemas.openxmlformats.org/officeDocument/2006/relationships/notesSlide" Target="../notesSlides/notesSlide30.xml"/><Relationship Id="rId5" Type="http://schemas.openxmlformats.org/officeDocument/2006/relationships/slideLayout" Target="../slideLayouts/slideLayout7.xml"/><Relationship Id="rId4" Type="http://schemas.openxmlformats.org/officeDocument/2006/relationships/tags" Target="../tags/tag9.xml"/><Relationship Id="rId9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sp>
        <p:nvSpPr>
          <p:cNvPr id="10" name="PA_文本框 3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264" y="1539102"/>
            <a:ext cx="903716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66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党政党建通用</a:t>
            </a:r>
            <a:r>
              <a:rPr lang="en-US" altLang="zh-CN" sz="66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66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模板</a:t>
            </a:r>
            <a:endParaRPr lang="en-US" altLang="zh-CN" sz="6600" dirty="0">
              <a:solidFill>
                <a:srgbClr val="E31612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1" name="PA_文本框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50601" y="2680299"/>
            <a:ext cx="5568488" cy="3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/>
            <a:r>
              <a:rPr lang="zh-CN" altLang="en-US" sz="1866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丨动态</a:t>
            </a:r>
            <a:r>
              <a:rPr lang="en-US" altLang="zh-CN" sz="1866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1866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丨总结计划</a:t>
            </a:r>
            <a:r>
              <a:rPr lang="zh-CN" altLang="en-US" sz="1866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丨党课学习丨</a:t>
            </a:r>
            <a:r>
              <a:rPr lang="zh-CN" altLang="en-US" sz="1866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述职报告丨等</a:t>
            </a:r>
            <a:endParaRPr lang="en-US" altLang="zh-CN" sz="1866" dirty="0">
              <a:solidFill>
                <a:srgbClr val="E31612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2" name="PA_文本框 36"/>
          <p:cNvSpPr txBox="1"/>
          <p:nvPr>
            <p:custDataLst>
              <p:tags r:id="rId3"/>
            </p:custDataLst>
          </p:nvPr>
        </p:nvSpPr>
        <p:spPr>
          <a:xfrm>
            <a:off x="1520512" y="3304256"/>
            <a:ext cx="6410964" cy="549609"/>
          </a:xfrm>
          <a:prstGeom prst="rect">
            <a:avLst/>
          </a:prstGeom>
          <a:noFill/>
        </p:spPr>
        <p:txBody>
          <a:bodyPr wrap="square"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cxnSp>
        <p:nvCxnSpPr>
          <p:cNvPr id="13" name="PA_直接连接符 37"/>
          <p:cNvCxnSpPr/>
          <p:nvPr>
            <p:custDataLst>
              <p:tags r:id="rId4"/>
            </p:custDataLst>
          </p:nvPr>
        </p:nvCxnSpPr>
        <p:spPr>
          <a:xfrm>
            <a:off x="905922" y="3228266"/>
            <a:ext cx="752874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4" name="Audio machine - Sol Invictus">
            <a:hlinkClick r:id="" action="ppaction://media"/>
          </p:cNvPr>
          <p:cNvPicPr>
            <a:picLocks noChangeAspect="1"/>
          </p:cNvPicPr>
          <p:nvPr>
            <a:audioFile r:link="rId6"/>
            <p:extLst>
              <p:ext uri="{DAA4B4D4-6D71-4841-9C94-3DE7FCFB9230}">
                <p14:media xmlns:p14="http://schemas.microsoft.com/office/powerpoint/2010/main" r:embed="rId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867423" y="258486"/>
            <a:ext cx="487363" cy="4873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8897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752">
        <p:random/>
      </p:transition>
    </mc:Choice>
    <mc:Fallback>
      <p:transition spd="slow" advClick="0" advTm="875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750"/>
                            </p:stCondLst>
                            <p:childTnLst>
                              <p:par>
                                <p:cTn id="1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4250"/>
                            </p:stCondLst>
                            <p:childTnLst>
                              <p:par>
                                <p:cTn id="2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41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10" grpId="0"/>
      <p:bldP spid="11" grpId="0"/>
      <p:bldP spid="12" grpId="0"/>
    </p:bldLst>
  </p:timing>
  <p:extLst>
    <p:ext uri="{E180D4A7-C9FB-4DFB-919C-405C955672EB}">
      <p14:showEvtLst xmlns:p14="http://schemas.microsoft.com/office/powerpoint/2010/main">
        <p14:playEvt time="1" objId="14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3660882" y="4001324"/>
            <a:ext cx="1857080" cy="166854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248016" y="2173370"/>
            <a:ext cx="665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32089" y="30100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4425" y="40269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02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244852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815">
        <p:random/>
      </p:transition>
    </mc:Choice>
    <mc:Fallback>
      <p:transition spd="slow" advClick="0" advTm="881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61" name="Freeform 5"/>
          <p:cNvSpPr>
            <a:spLocks/>
          </p:cNvSpPr>
          <p:nvPr/>
        </p:nvSpPr>
        <p:spPr bwMode="auto">
          <a:xfrm>
            <a:off x="515850" y="355108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2" name="Freeform 5"/>
          <p:cNvSpPr>
            <a:spLocks/>
          </p:cNvSpPr>
          <p:nvPr/>
        </p:nvSpPr>
        <p:spPr bwMode="auto">
          <a:xfrm>
            <a:off x="1865056" y="431292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3" name="Freeform 5"/>
          <p:cNvSpPr>
            <a:spLocks/>
          </p:cNvSpPr>
          <p:nvPr/>
        </p:nvSpPr>
        <p:spPr bwMode="auto">
          <a:xfrm>
            <a:off x="3214262" y="2027410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4" name="Freeform 5"/>
          <p:cNvSpPr>
            <a:spLocks/>
          </p:cNvSpPr>
          <p:nvPr/>
        </p:nvSpPr>
        <p:spPr bwMode="auto">
          <a:xfrm>
            <a:off x="4563468" y="431292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5" name="Freeform 5"/>
          <p:cNvSpPr>
            <a:spLocks/>
          </p:cNvSpPr>
          <p:nvPr/>
        </p:nvSpPr>
        <p:spPr bwMode="auto">
          <a:xfrm>
            <a:off x="1865056" y="2789249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dirty="0" smtClean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  <a:endParaRPr lang="zh-CN" altLang="en-US" sz="3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</p:txBody>
      </p:sp>
      <p:sp>
        <p:nvSpPr>
          <p:cNvPr id="66" name="Freeform 5"/>
          <p:cNvSpPr>
            <a:spLocks/>
          </p:cNvSpPr>
          <p:nvPr/>
        </p:nvSpPr>
        <p:spPr bwMode="auto">
          <a:xfrm>
            <a:off x="3214262" y="355108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  <a:endParaRPr lang="zh-CN" altLang="en-US" sz="3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</p:txBody>
      </p:sp>
      <p:sp>
        <p:nvSpPr>
          <p:cNvPr id="67" name="Freeform 5"/>
          <p:cNvSpPr>
            <a:spLocks/>
          </p:cNvSpPr>
          <p:nvPr/>
        </p:nvSpPr>
        <p:spPr bwMode="auto">
          <a:xfrm>
            <a:off x="4563468" y="2789249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  <a:endParaRPr lang="zh-CN" altLang="en-US" sz="3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</p:txBody>
      </p:sp>
      <p:sp>
        <p:nvSpPr>
          <p:cNvPr id="68" name="Freeform 5"/>
          <p:cNvSpPr>
            <a:spLocks/>
          </p:cNvSpPr>
          <p:nvPr/>
        </p:nvSpPr>
        <p:spPr bwMode="auto">
          <a:xfrm>
            <a:off x="5912675" y="3551088"/>
            <a:ext cx="1598280" cy="1420537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32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  <a:endParaRPr lang="zh-CN" altLang="en-US" sz="3200" dirty="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</p:txBody>
      </p:sp>
      <p:sp>
        <p:nvSpPr>
          <p:cNvPr id="69" name="TextBox 37"/>
          <p:cNvSpPr txBox="1"/>
          <p:nvPr/>
        </p:nvSpPr>
        <p:spPr>
          <a:xfrm>
            <a:off x="8052325" y="1996728"/>
            <a:ext cx="28083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0" name="TextBox 38"/>
          <p:cNvSpPr txBox="1"/>
          <p:nvPr/>
        </p:nvSpPr>
        <p:spPr>
          <a:xfrm>
            <a:off x="8052326" y="1658078"/>
            <a:ext cx="1415772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1" name="TextBox 39"/>
          <p:cNvSpPr txBox="1"/>
          <p:nvPr/>
        </p:nvSpPr>
        <p:spPr>
          <a:xfrm>
            <a:off x="8052325" y="3213950"/>
            <a:ext cx="28083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2" name="TextBox 40"/>
          <p:cNvSpPr txBox="1"/>
          <p:nvPr/>
        </p:nvSpPr>
        <p:spPr>
          <a:xfrm>
            <a:off x="8052326" y="2875300"/>
            <a:ext cx="1415772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3" name="TextBox 55"/>
          <p:cNvSpPr txBox="1"/>
          <p:nvPr/>
        </p:nvSpPr>
        <p:spPr>
          <a:xfrm>
            <a:off x="8052325" y="4431172"/>
            <a:ext cx="28083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4" name="TextBox 56"/>
          <p:cNvSpPr txBox="1"/>
          <p:nvPr/>
        </p:nvSpPr>
        <p:spPr>
          <a:xfrm>
            <a:off x="8052326" y="4092522"/>
            <a:ext cx="1415772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5" name="TextBox 57"/>
          <p:cNvSpPr txBox="1"/>
          <p:nvPr/>
        </p:nvSpPr>
        <p:spPr>
          <a:xfrm>
            <a:off x="8052325" y="5648393"/>
            <a:ext cx="280831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6" name="TextBox 58"/>
          <p:cNvSpPr txBox="1"/>
          <p:nvPr/>
        </p:nvSpPr>
        <p:spPr>
          <a:xfrm>
            <a:off x="8052326" y="5309743"/>
            <a:ext cx="1415772" cy="369332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160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</p:spTree>
    <p:extLst>
      <p:ext uri="{BB962C8B-B14F-4D97-AF65-F5344CB8AC3E}">
        <p14:creationId xmlns:p14="http://schemas.microsoft.com/office/powerpoint/2010/main" val="14980826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9735">
        <p:random/>
      </p:transition>
    </mc:Choice>
    <mc:Fallback>
      <p:transition spd="slow" advClick="0" advTm="973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26" presetClass="emph" presetSubtype="0" fill="hold" grpId="1" nodeType="withEffect">
                                  <p:stCondLst>
                                    <p:cond delay="3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300" tmFilter="0, 0; .2, .5; .8, .5; 1, 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7" dur="150" autoRev="1" fill="hold"/>
                                        <p:tgtEl>
                                          <p:spTgt spid="6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6" presetClass="emph" presetSubtype="0" fill="hold" grpId="1" nodeType="withEffect">
                                  <p:stCondLst>
                                    <p:cond delay="4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300" tmFilter="0, 0; .2, .5; .8, .5; 1, 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6" dur="150" autoRev="1" fill="hold"/>
                                        <p:tgtEl>
                                          <p:spTgt spid="6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37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3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6" presetClass="emph" presetSubtype="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300" tmFilter="0, 0; .2, .5; .8, .5; 1, 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5" dur="150" autoRev="1" fill="hold"/>
                                        <p:tgtEl>
                                          <p:spTgt spid="6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3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6" presetClass="emph" presetSubtype="0" fill="hold" grpId="1" nodeType="withEffect">
                                  <p:stCondLst>
                                    <p:cond delay="6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300" tmFilter="0, 0; .2, .5; .8, .5; 1, 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4" dur="150" autoRev="1" fill="hold"/>
                                        <p:tgtEl>
                                          <p:spTgt spid="6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5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3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1" presetID="26" presetClass="emph" presetSubtype="0" fill="hold" grpId="1" nodeType="withEffect">
                                  <p:stCondLst>
                                    <p:cond delay="7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2" dur="300" tmFilter="0, 0; .2, .5; .8, .5; 1, 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3" dur="150" autoRev="1" fill="hold"/>
                                        <p:tgtEl>
                                          <p:spTgt spid="6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64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3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26" presetClass="emph" presetSubtype="0" fill="hold" grpId="1" nodeType="withEffect">
                                  <p:stCondLst>
                                    <p:cond delay="8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" dur="300" tmFilter="0, 0; .2, .5; .8, .5; 1, 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2" dur="150" autoRev="1" fill="hold"/>
                                        <p:tgtEl>
                                          <p:spTgt spid="6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73" presetID="23" presetClass="entr" presetSubtype="528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3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6" presetClass="emph" presetSubtype="0" fill="hold" grpId="1" nodeType="withEffect">
                                  <p:stCondLst>
                                    <p:cond delay="9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300" tmFilter="0, 0; .2, .5; .8, .5; 1, 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81" dur="150" autoRev="1" fill="hold"/>
                                        <p:tgtEl>
                                          <p:spTgt spid="6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82" presetID="23" presetClass="entr" presetSubtype="528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3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8" presetID="26" presetClass="emph" presetSubtype="0" fill="hold" grpId="1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" dur="300" tmFilter="0, 0; .2, .5; .8, .5; 1, 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90" dur="150" autoRev="1" fill="hold"/>
                                        <p:tgtEl>
                                          <p:spTgt spid="6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2050"/>
                            </p:stCondLst>
                            <p:childTnLst>
                              <p:par>
                                <p:cTn id="9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10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0" presetClass="entr" presetSubtype="0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1" presetID="10" presetClass="entr" presetSubtype="0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3150"/>
                            </p:stCondLst>
                            <p:childTnLst>
                              <p:par>
                                <p:cTn id="105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7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8" dur="1000" fill="hold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1000" fill="hold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5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6" dur="1000" fill="hold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9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0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1" grpId="0" animBg="1"/>
      <p:bldP spid="61" grpId="1" animBg="1"/>
      <p:bldP spid="62" grpId="0" animBg="1"/>
      <p:bldP spid="62" grpId="1" animBg="1"/>
      <p:bldP spid="63" grpId="0" animBg="1"/>
      <p:bldP spid="63" grpId="1" animBg="1"/>
      <p:bldP spid="64" grpId="0" animBg="1"/>
      <p:bldP spid="64" grpId="1" animBg="1"/>
      <p:bldP spid="65" grpId="0" animBg="1"/>
      <p:bldP spid="65" grpId="1" animBg="1"/>
      <p:bldP spid="66" grpId="0" animBg="1"/>
      <p:bldP spid="66" grpId="1" animBg="1"/>
      <p:bldP spid="67" grpId="0" animBg="1"/>
      <p:bldP spid="67" grpId="1" animBg="1"/>
      <p:bldP spid="68" grpId="0" animBg="1"/>
      <p:bldP spid="68" grpId="1" animBg="1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4791474" y="1549011"/>
            <a:ext cx="5843082" cy="1466609"/>
            <a:chOff x="4791474" y="1572161"/>
            <a:chExt cx="5843082" cy="1466609"/>
          </a:xfrm>
        </p:grpSpPr>
        <p:sp>
          <p:nvSpPr>
            <p:cNvPr id="6" name="椭圆 1"/>
            <p:cNvSpPr/>
            <p:nvPr/>
          </p:nvSpPr>
          <p:spPr>
            <a:xfrm rot="5400000">
              <a:off x="4828323" y="1639946"/>
              <a:ext cx="1062375" cy="926805"/>
            </a:xfrm>
            <a:custGeom>
              <a:avLst/>
              <a:gdLst/>
              <a:ahLst/>
              <a:cxnLst/>
              <a:rect l="l" t="t" r="r" b="b"/>
              <a:pathLst>
                <a:path w="1183825" h="1032756">
                  <a:moveTo>
                    <a:pt x="0" y="517154"/>
                  </a:moveTo>
                  <a:cubicBezTo>
                    <a:pt x="37441" y="225308"/>
                    <a:pt x="286957" y="0"/>
                    <a:pt x="589098" y="0"/>
                  </a:cubicBezTo>
                  <a:cubicBezTo>
                    <a:pt x="917557" y="0"/>
                    <a:pt x="1183825" y="266268"/>
                    <a:pt x="1183825" y="594727"/>
                  </a:cubicBezTo>
                  <a:cubicBezTo>
                    <a:pt x="1183825" y="768833"/>
                    <a:pt x="1109011" y="925466"/>
                    <a:pt x="988432" y="1032756"/>
                  </a:cubicBezTo>
                  <a:lnTo>
                    <a:pt x="914457" y="926940"/>
                  </a:lnTo>
                  <a:cubicBezTo>
                    <a:pt x="1001016" y="842771"/>
                    <a:pt x="1054537" y="724999"/>
                    <a:pt x="1054537" y="594727"/>
                  </a:cubicBezTo>
                  <a:cubicBezTo>
                    <a:pt x="1054537" y="337673"/>
                    <a:pt x="846153" y="129289"/>
                    <a:pt x="589098" y="129289"/>
                  </a:cubicBezTo>
                  <a:cubicBezTo>
                    <a:pt x="358553" y="129289"/>
                    <a:pt x="167157" y="296909"/>
                    <a:pt x="131480" y="517154"/>
                  </a:cubicBez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7" name="圆角矩形 27"/>
            <p:cNvSpPr/>
            <p:nvPr/>
          </p:nvSpPr>
          <p:spPr>
            <a:xfrm>
              <a:off x="5716308" y="1820609"/>
              <a:ext cx="4218102" cy="552282"/>
            </a:xfrm>
            <a:custGeom>
              <a:avLst/>
              <a:gdLst>
                <a:gd name="connsiteX0" fmla="*/ 0 w 5184367"/>
                <a:gd name="connsiteY0" fmla="*/ 0 h 678797"/>
                <a:gd name="connsiteX1" fmla="*/ 4852002 w 5184367"/>
                <a:gd name="connsiteY1" fmla="*/ 14067 h 678797"/>
                <a:gd name="connsiteX2" fmla="*/ 5184367 w 5184367"/>
                <a:gd name="connsiteY2" fmla="*/ 346432 h 678797"/>
                <a:gd name="connsiteX3" fmla="*/ 5184366 w 5184367"/>
                <a:gd name="connsiteY3" fmla="*/ 346432 h 678797"/>
                <a:gd name="connsiteX4" fmla="*/ 4852001 w 5184367"/>
                <a:gd name="connsiteY4" fmla="*/ 678797 h 678797"/>
                <a:gd name="connsiteX5" fmla="*/ 84406 w 5184367"/>
                <a:gd name="connsiteY5" fmla="*/ 678796 h 678797"/>
                <a:gd name="connsiteX6" fmla="*/ 0 w 5184367"/>
                <a:gd name="connsiteY6" fmla="*/ 0 h 678797"/>
                <a:gd name="connsiteX0-1" fmla="*/ 0 w 5184367"/>
                <a:gd name="connsiteY0-2" fmla="*/ 0 h 678797"/>
                <a:gd name="connsiteX1-3" fmla="*/ 4852002 w 5184367"/>
                <a:gd name="connsiteY1-4" fmla="*/ 14067 h 678797"/>
                <a:gd name="connsiteX2-5" fmla="*/ 5184367 w 5184367"/>
                <a:gd name="connsiteY2-6" fmla="*/ 346432 h 678797"/>
                <a:gd name="connsiteX3-7" fmla="*/ 5184366 w 5184367"/>
                <a:gd name="connsiteY3-8" fmla="*/ 346432 h 678797"/>
                <a:gd name="connsiteX4-9" fmla="*/ 4852001 w 5184367"/>
                <a:gd name="connsiteY4-10" fmla="*/ 678797 h 678797"/>
                <a:gd name="connsiteX5-11" fmla="*/ 84406 w 5184367"/>
                <a:gd name="connsiteY5-12" fmla="*/ 678796 h 678797"/>
                <a:gd name="connsiteX6-13" fmla="*/ 0 w 5184367"/>
                <a:gd name="connsiteY6-14" fmla="*/ 0 h 678797"/>
                <a:gd name="connsiteX0-15" fmla="*/ 0 w 5184367"/>
                <a:gd name="connsiteY0-16" fmla="*/ 0 h 678797"/>
                <a:gd name="connsiteX1-17" fmla="*/ 4852002 w 5184367"/>
                <a:gd name="connsiteY1-18" fmla="*/ 14067 h 678797"/>
                <a:gd name="connsiteX2-19" fmla="*/ 5184367 w 5184367"/>
                <a:gd name="connsiteY2-20" fmla="*/ 346432 h 678797"/>
                <a:gd name="connsiteX3-21" fmla="*/ 5184366 w 5184367"/>
                <a:gd name="connsiteY3-22" fmla="*/ 346432 h 678797"/>
                <a:gd name="connsiteX4-23" fmla="*/ 4852001 w 5184367"/>
                <a:gd name="connsiteY4-24" fmla="*/ 678797 h 678797"/>
                <a:gd name="connsiteX5-25" fmla="*/ 14068 w 5184367"/>
                <a:gd name="connsiteY5-26" fmla="*/ 664728 h 678797"/>
                <a:gd name="connsiteX6-27" fmla="*/ 0 w 5184367"/>
                <a:gd name="connsiteY6-28" fmla="*/ 0 h 678797"/>
                <a:gd name="connsiteX0-29" fmla="*/ 0 w 5184367"/>
                <a:gd name="connsiteY0-30" fmla="*/ 0 h 678797"/>
                <a:gd name="connsiteX1-31" fmla="*/ 4852002 w 5184367"/>
                <a:gd name="connsiteY1-32" fmla="*/ 14067 h 678797"/>
                <a:gd name="connsiteX2-33" fmla="*/ 5184367 w 5184367"/>
                <a:gd name="connsiteY2-34" fmla="*/ 346432 h 678797"/>
                <a:gd name="connsiteX3-35" fmla="*/ 5184366 w 5184367"/>
                <a:gd name="connsiteY3-36" fmla="*/ 346432 h 678797"/>
                <a:gd name="connsiteX4-37" fmla="*/ 4852001 w 5184367"/>
                <a:gd name="connsiteY4-38" fmla="*/ 678797 h 678797"/>
                <a:gd name="connsiteX5-39" fmla="*/ 14068 w 5184367"/>
                <a:gd name="connsiteY5-40" fmla="*/ 664728 h 678797"/>
                <a:gd name="connsiteX6-41" fmla="*/ 0 w 5184367"/>
                <a:gd name="connsiteY6-42" fmla="*/ 0 h 678797"/>
              </a:gdLst>
              <a:ahLst/>
              <a:cxnLst>
                <a:cxn ang="0">
                  <a:pos x="connsiteX0-29" y="connsiteY0-30"/>
                </a:cxn>
                <a:cxn ang="0">
                  <a:pos x="connsiteX1-31" y="connsiteY1-32"/>
                </a:cxn>
                <a:cxn ang="0">
                  <a:pos x="connsiteX2-33" y="connsiteY2-34"/>
                </a:cxn>
                <a:cxn ang="0">
                  <a:pos x="connsiteX3-35" y="connsiteY3-36"/>
                </a:cxn>
                <a:cxn ang="0">
                  <a:pos x="connsiteX4-37" y="connsiteY4-38"/>
                </a:cxn>
                <a:cxn ang="0">
                  <a:pos x="connsiteX5-39" y="connsiteY5-40"/>
                </a:cxn>
                <a:cxn ang="0">
                  <a:pos x="connsiteX6-41" y="connsiteY6-42"/>
                </a:cxn>
              </a:cxnLst>
              <a:rect l="l" t="t" r="r" b="b"/>
              <a:pathLst>
                <a:path w="5184367" h="678797">
                  <a:moveTo>
                    <a:pt x="0" y="0"/>
                  </a:moveTo>
                  <a:lnTo>
                    <a:pt x="4852002" y="14067"/>
                  </a:lnTo>
                  <a:cubicBezTo>
                    <a:pt x="5035562" y="14067"/>
                    <a:pt x="5184367" y="162872"/>
                    <a:pt x="5184367" y="346432"/>
                  </a:cubicBezTo>
                  <a:lnTo>
                    <a:pt x="5184366" y="346432"/>
                  </a:lnTo>
                  <a:cubicBezTo>
                    <a:pt x="5184366" y="529992"/>
                    <a:pt x="5035561" y="678797"/>
                    <a:pt x="4852001" y="678797"/>
                  </a:cubicBezTo>
                  <a:lnTo>
                    <a:pt x="14068" y="664728"/>
                  </a:lnTo>
                  <a:cubicBezTo>
                    <a:pt x="126609" y="457220"/>
                    <a:pt x="112541" y="207508"/>
                    <a:pt x="0" y="0"/>
                  </a:cubicBez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>
                <a:defRPr/>
              </a:pPr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TextBox 14"/>
            <p:cNvSpPr txBox="1"/>
            <p:nvPr/>
          </p:nvSpPr>
          <p:spPr>
            <a:xfrm flipH="1">
              <a:off x="4791474" y="1853815"/>
              <a:ext cx="1031437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 smtClean="0">
                  <a:solidFill>
                    <a:srgbClr val="D92534"/>
                  </a:solidFill>
                  <a:cs typeface="Times New Roman" panose="02020603050405020304" pitchFamily="18" charset="0"/>
                </a:rPr>
                <a:t>1</a:t>
              </a:r>
              <a:endParaRPr lang="zh-CN" altLang="en-US" dirty="0">
                <a:solidFill>
                  <a:srgbClr val="D92534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9" name="TextBox 18"/>
            <p:cNvSpPr txBox="1"/>
            <p:nvPr/>
          </p:nvSpPr>
          <p:spPr>
            <a:xfrm flipH="1">
              <a:off x="6011393" y="1930480"/>
              <a:ext cx="1824668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400" b="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10" name="文本框 9"/>
            <p:cNvSpPr txBox="1"/>
            <p:nvPr/>
          </p:nvSpPr>
          <p:spPr>
            <a:xfrm>
              <a:off x="6011393" y="2453995"/>
              <a:ext cx="46231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Calibri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505188" y="3204191"/>
            <a:ext cx="5909449" cy="1450930"/>
            <a:chOff x="3505188" y="3227341"/>
            <a:chExt cx="5909449" cy="1450930"/>
          </a:xfrm>
        </p:grpSpPr>
        <p:sp>
          <p:nvSpPr>
            <p:cNvPr id="12" name="椭圆 1"/>
            <p:cNvSpPr/>
            <p:nvPr/>
          </p:nvSpPr>
          <p:spPr>
            <a:xfrm rot="5400000">
              <a:off x="3542037" y="3295126"/>
              <a:ext cx="1062375" cy="926805"/>
            </a:xfrm>
            <a:custGeom>
              <a:avLst/>
              <a:gdLst/>
              <a:ahLst/>
              <a:cxnLst/>
              <a:rect l="l" t="t" r="r" b="b"/>
              <a:pathLst>
                <a:path w="1183825" h="1032756">
                  <a:moveTo>
                    <a:pt x="0" y="517154"/>
                  </a:moveTo>
                  <a:cubicBezTo>
                    <a:pt x="37441" y="225308"/>
                    <a:pt x="286957" y="0"/>
                    <a:pt x="589098" y="0"/>
                  </a:cubicBezTo>
                  <a:cubicBezTo>
                    <a:pt x="917557" y="0"/>
                    <a:pt x="1183825" y="266268"/>
                    <a:pt x="1183825" y="594727"/>
                  </a:cubicBezTo>
                  <a:cubicBezTo>
                    <a:pt x="1183825" y="768833"/>
                    <a:pt x="1109011" y="925466"/>
                    <a:pt x="988432" y="1032756"/>
                  </a:cubicBezTo>
                  <a:lnTo>
                    <a:pt x="914457" y="926940"/>
                  </a:lnTo>
                  <a:cubicBezTo>
                    <a:pt x="1001016" y="842771"/>
                    <a:pt x="1054537" y="724999"/>
                    <a:pt x="1054537" y="594727"/>
                  </a:cubicBezTo>
                  <a:cubicBezTo>
                    <a:pt x="1054537" y="337673"/>
                    <a:pt x="846153" y="129289"/>
                    <a:pt x="589098" y="129289"/>
                  </a:cubicBezTo>
                  <a:cubicBezTo>
                    <a:pt x="358553" y="129289"/>
                    <a:pt x="167157" y="296909"/>
                    <a:pt x="131480" y="517154"/>
                  </a:cubicBez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3" name="圆角矩形 27"/>
            <p:cNvSpPr/>
            <p:nvPr/>
          </p:nvSpPr>
          <p:spPr>
            <a:xfrm>
              <a:off x="4430022" y="3475789"/>
              <a:ext cx="4218102" cy="552282"/>
            </a:xfrm>
            <a:custGeom>
              <a:avLst/>
              <a:gdLst>
                <a:gd name="connsiteX0" fmla="*/ 0 w 5184367"/>
                <a:gd name="connsiteY0" fmla="*/ 0 h 678797"/>
                <a:gd name="connsiteX1" fmla="*/ 4852002 w 5184367"/>
                <a:gd name="connsiteY1" fmla="*/ 14067 h 678797"/>
                <a:gd name="connsiteX2" fmla="*/ 5184367 w 5184367"/>
                <a:gd name="connsiteY2" fmla="*/ 346432 h 678797"/>
                <a:gd name="connsiteX3" fmla="*/ 5184366 w 5184367"/>
                <a:gd name="connsiteY3" fmla="*/ 346432 h 678797"/>
                <a:gd name="connsiteX4" fmla="*/ 4852001 w 5184367"/>
                <a:gd name="connsiteY4" fmla="*/ 678797 h 678797"/>
                <a:gd name="connsiteX5" fmla="*/ 84406 w 5184367"/>
                <a:gd name="connsiteY5" fmla="*/ 678796 h 678797"/>
                <a:gd name="connsiteX6" fmla="*/ 0 w 5184367"/>
                <a:gd name="connsiteY6" fmla="*/ 0 h 678797"/>
                <a:gd name="connsiteX0-1" fmla="*/ 0 w 5184367"/>
                <a:gd name="connsiteY0-2" fmla="*/ 0 h 678797"/>
                <a:gd name="connsiteX1-3" fmla="*/ 4852002 w 5184367"/>
                <a:gd name="connsiteY1-4" fmla="*/ 14067 h 678797"/>
                <a:gd name="connsiteX2-5" fmla="*/ 5184367 w 5184367"/>
                <a:gd name="connsiteY2-6" fmla="*/ 346432 h 678797"/>
                <a:gd name="connsiteX3-7" fmla="*/ 5184366 w 5184367"/>
                <a:gd name="connsiteY3-8" fmla="*/ 346432 h 678797"/>
                <a:gd name="connsiteX4-9" fmla="*/ 4852001 w 5184367"/>
                <a:gd name="connsiteY4-10" fmla="*/ 678797 h 678797"/>
                <a:gd name="connsiteX5-11" fmla="*/ 84406 w 5184367"/>
                <a:gd name="connsiteY5-12" fmla="*/ 678796 h 678797"/>
                <a:gd name="connsiteX6-13" fmla="*/ 0 w 5184367"/>
                <a:gd name="connsiteY6-14" fmla="*/ 0 h 678797"/>
                <a:gd name="connsiteX0-15" fmla="*/ 0 w 5184367"/>
                <a:gd name="connsiteY0-16" fmla="*/ 0 h 678797"/>
                <a:gd name="connsiteX1-17" fmla="*/ 4852002 w 5184367"/>
                <a:gd name="connsiteY1-18" fmla="*/ 14067 h 678797"/>
                <a:gd name="connsiteX2-19" fmla="*/ 5184367 w 5184367"/>
                <a:gd name="connsiteY2-20" fmla="*/ 346432 h 678797"/>
                <a:gd name="connsiteX3-21" fmla="*/ 5184366 w 5184367"/>
                <a:gd name="connsiteY3-22" fmla="*/ 346432 h 678797"/>
                <a:gd name="connsiteX4-23" fmla="*/ 4852001 w 5184367"/>
                <a:gd name="connsiteY4-24" fmla="*/ 678797 h 678797"/>
                <a:gd name="connsiteX5-25" fmla="*/ 14068 w 5184367"/>
                <a:gd name="connsiteY5-26" fmla="*/ 664728 h 678797"/>
                <a:gd name="connsiteX6-27" fmla="*/ 0 w 5184367"/>
                <a:gd name="connsiteY6-28" fmla="*/ 0 h 678797"/>
                <a:gd name="connsiteX0-29" fmla="*/ 0 w 5184367"/>
                <a:gd name="connsiteY0-30" fmla="*/ 0 h 678797"/>
                <a:gd name="connsiteX1-31" fmla="*/ 4852002 w 5184367"/>
                <a:gd name="connsiteY1-32" fmla="*/ 14067 h 678797"/>
                <a:gd name="connsiteX2-33" fmla="*/ 5184367 w 5184367"/>
                <a:gd name="connsiteY2-34" fmla="*/ 346432 h 678797"/>
                <a:gd name="connsiteX3-35" fmla="*/ 5184366 w 5184367"/>
                <a:gd name="connsiteY3-36" fmla="*/ 346432 h 678797"/>
                <a:gd name="connsiteX4-37" fmla="*/ 4852001 w 5184367"/>
                <a:gd name="connsiteY4-38" fmla="*/ 678797 h 678797"/>
                <a:gd name="connsiteX5-39" fmla="*/ 14068 w 5184367"/>
                <a:gd name="connsiteY5-40" fmla="*/ 664728 h 678797"/>
                <a:gd name="connsiteX6-41" fmla="*/ 0 w 5184367"/>
                <a:gd name="connsiteY6-42" fmla="*/ 0 h 678797"/>
              </a:gdLst>
              <a:ahLst/>
              <a:cxnLst>
                <a:cxn ang="0">
                  <a:pos x="connsiteX0-29" y="connsiteY0-30"/>
                </a:cxn>
                <a:cxn ang="0">
                  <a:pos x="connsiteX1-31" y="connsiteY1-32"/>
                </a:cxn>
                <a:cxn ang="0">
                  <a:pos x="connsiteX2-33" y="connsiteY2-34"/>
                </a:cxn>
                <a:cxn ang="0">
                  <a:pos x="connsiteX3-35" y="connsiteY3-36"/>
                </a:cxn>
                <a:cxn ang="0">
                  <a:pos x="connsiteX4-37" y="connsiteY4-38"/>
                </a:cxn>
                <a:cxn ang="0">
                  <a:pos x="connsiteX5-39" y="connsiteY5-40"/>
                </a:cxn>
                <a:cxn ang="0">
                  <a:pos x="connsiteX6-41" y="connsiteY6-42"/>
                </a:cxn>
              </a:cxnLst>
              <a:rect l="l" t="t" r="r" b="b"/>
              <a:pathLst>
                <a:path w="5184367" h="678797">
                  <a:moveTo>
                    <a:pt x="0" y="0"/>
                  </a:moveTo>
                  <a:lnTo>
                    <a:pt x="4852002" y="14067"/>
                  </a:lnTo>
                  <a:cubicBezTo>
                    <a:pt x="5035562" y="14067"/>
                    <a:pt x="5184367" y="162872"/>
                    <a:pt x="5184367" y="346432"/>
                  </a:cubicBezTo>
                  <a:lnTo>
                    <a:pt x="5184366" y="346432"/>
                  </a:lnTo>
                  <a:cubicBezTo>
                    <a:pt x="5184366" y="529992"/>
                    <a:pt x="5035561" y="678797"/>
                    <a:pt x="4852001" y="678797"/>
                  </a:cubicBezTo>
                  <a:lnTo>
                    <a:pt x="14068" y="664728"/>
                  </a:lnTo>
                  <a:cubicBezTo>
                    <a:pt x="126609" y="457220"/>
                    <a:pt x="112541" y="207508"/>
                    <a:pt x="0" y="0"/>
                  </a:cubicBez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4" name="TextBox 14"/>
            <p:cNvSpPr txBox="1"/>
            <p:nvPr/>
          </p:nvSpPr>
          <p:spPr>
            <a:xfrm flipH="1">
              <a:off x="3505188" y="3508995"/>
              <a:ext cx="1031437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 smtClean="0">
                  <a:solidFill>
                    <a:srgbClr val="D92534"/>
                  </a:solidFill>
                  <a:cs typeface="Times New Roman" panose="02020603050405020304" pitchFamily="18" charset="0"/>
                </a:rPr>
                <a:t>2</a:t>
              </a:r>
              <a:endParaRPr lang="zh-CN" altLang="en-US" dirty="0">
                <a:solidFill>
                  <a:srgbClr val="D92534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15" name="TextBox 18"/>
            <p:cNvSpPr txBox="1"/>
            <p:nvPr/>
          </p:nvSpPr>
          <p:spPr>
            <a:xfrm flipH="1">
              <a:off x="4725107" y="3585660"/>
              <a:ext cx="1824668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400" b="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4791474" y="4093496"/>
              <a:ext cx="46231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Calibri"/>
                </a:rPr>
                <a:t>此处添加详细文本描述，建议与标题相关并符合整体语言风格，语言描述尽量简洁生动。</a:t>
              </a: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2088955" y="4851350"/>
            <a:ext cx="5843082" cy="1458951"/>
            <a:chOff x="2088955" y="4874500"/>
            <a:chExt cx="5843082" cy="1458951"/>
          </a:xfrm>
        </p:grpSpPr>
        <p:sp>
          <p:nvSpPr>
            <p:cNvPr id="18" name="椭圆 1"/>
            <p:cNvSpPr/>
            <p:nvPr/>
          </p:nvSpPr>
          <p:spPr>
            <a:xfrm rot="5400000">
              <a:off x="2125804" y="4942285"/>
              <a:ext cx="1062375" cy="926805"/>
            </a:xfrm>
            <a:custGeom>
              <a:avLst/>
              <a:gdLst/>
              <a:ahLst/>
              <a:cxnLst/>
              <a:rect l="l" t="t" r="r" b="b"/>
              <a:pathLst>
                <a:path w="1183825" h="1032756">
                  <a:moveTo>
                    <a:pt x="0" y="517154"/>
                  </a:moveTo>
                  <a:cubicBezTo>
                    <a:pt x="37441" y="225308"/>
                    <a:pt x="286957" y="0"/>
                    <a:pt x="589098" y="0"/>
                  </a:cubicBezTo>
                  <a:cubicBezTo>
                    <a:pt x="917557" y="0"/>
                    <a:pt x="1183825" y="266268"/>
                    <a:pt x="1183825" y="594727"/>
                  </a:cubicBezTo>
                  <a:cubicBezTo>
                    <a:pt x="1183825" y="768833"/>
                    <a:pt x="1109011" y="925466"/>
                    <a:pt x="988432" y="1032756"/>
                  </a:cubicBezTo>
                  <a:lnTo>
                    <a:pt x="914457" y="926940"/>
                  </a:lnTo>
                  <a:cubicBezTo>
                    <a:pt x="1001016" y="842771"/>
                    <a:pt x="1054537" y="724999"/>
                    <a:pt x="1054537" y="594727"/>
                  </a:cubicBezTo>
                  <a:cubicBezTo>
                    <a:pt x="1054537" y="337673"/>
                    <a:pt x="846153" y="129289"/>
                    <a:pt x="589098" y="129289"/>
                  </a:cubicBezTo>
                  <a:cubicBezTo>
                    <a:pt x="358553" y="129289"/>
                    <a:pt x="167157" y="296909"/>
                    <a:pt x="131480" y="517154"/>
                  </a:cubicBez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圆角矩形 27"/>
            <p:cNvSpPr/>
            <p:nvPr/>
          </p:nvSpPr>
          <p:spPr>
            <a:xfrm>
              <a:off x="3013789" y="5122948"/>
              <a:ext cx="4218102" cy="552282"/>
            </a:xfrm>
            <a:custGeom>
              <a:avLst/>
              <a:gdLst>
                <a:gd name="connsiteX0" fmla="*/ 0 w 5184367"/>
                <a:gd name="connsiteY0" fmla="*/ 0 h 678797"/>
                <a:gd name="connsiteX1" fmla="*/ 4852002 w 5184367"/>
                <a:gd name="connsiteY1" fmla="*/ 14067 h 678797"/>
                <a:gd name="connsiteX2" fmla="*/ 5184367 w 5184367"/>
                <a:gd name="connsiteY2" fmla="*/ 346432 h 678797"/>
                <a:gd name="connsiteX3" fmla="*/ 5184366 w 5184367"/>
                <a:gd name="connsiteY3" fmla="*/ 346432 h 678797"/>
                <a:gd name="connsiteX4" fmla="*/ 4852001 w 5184367"/>
                <a:gd name="connsiteY4" fmla="*/ 678797 h 678797"/>
                <a:gd name="connsiteX5" fmla="*/ 84406 w 5184367"/>
                <a:gd name="connsiteY5" fmla="*/ 678796 h 678797"/>
                <a:gd name="connsiteX6" fmla="*/ 0 w 5184367"/>
                <a:gd name="connsiteY6" fmla="*/ 0 h 678797"/>
                <a:gd name="connsiteX0-1" fmla="*/ 0 w 5184367"/>
                <a:gd name="connsiteY0-2" fmla="*/ 0 h 678797"/>
                <a:gd name="connsiteX1-3" fmla="*/ 4852002 w 5184367"/>
                <a:gd name="connsiteY1-4" fmla="*/ 14067 h 678797"/>
                <a:gd name="connsiteX2-5" fmla="*/ 5184367 w 5184367"/>
                <a:gd name="connsiteY2-6" fmla="*/ 346432 h 678797"/>
                <a:gd name="connsiteX3-7" fmla="*/ 5184366 w 5184367"/>
                <a:gd name="connsiteY3-8" fmla="*/ 346432 h 678797"/>
                <a:gd name="connsiteX4-9" fmla="*/ 4852001 w 5184367"/>
                <a:gd name="connsiteY4-10" fmla="*/ 678797 h 678797"/>
                <a:gd name="connsiteX5-11" fmla="*/ 84406 w 5184367"/>
                <a:gd name="connsiteY5-12" fmla="*/ 678796 h 678797"/>
                <a:gd name="connsiteX6-13" fmla="*/ 0 w 5184367"/>
                <a:gd name="connsiteY6-14" fmla="*/ 0 h 678797"/>
                <a:gd name="connsiteX0-15" fmla="*/ 0 w 5184367"/>
                <a:gd name="connsiteY0-16" fmla="*/ 0 h 678797"/>
                <a:gd name="connsiteX1-17" fmla="*/ 4852002 w 5184367"/>
                <a:gd name="connsiteY1-18" fmla="*/ 14067 h 678797"/>
                <a:gd name="connsiteX2-19" fmla="*/ 5184367 w 5184367"/>
                <a:gd name="connsiteY2-20" fmla="*/ 346432 h 678797"/>
                <a:gd name="connsiteX3-21" fmla="*/ 5184366 w 5184367"/>
                <a:gd name="connsiteY3-22" fmla="*/ 346432 h 678797"/>
                <a:gd name="connsiteX4-23" fmla="*/ 4852001 w 5184367"/>
                <a:gd name="connsiteY4-24" fmla="*/ 678797 h 678797"/>
                <a:gd name="connsiteX5-25" fmla="*/ 14068 w 5184367"/>
                <a:gd name="connsiteY5-26" fmla="*/ 664728 h 678797"/>
                <a:gd name="connsiteX6-27" fmla="*/ 0 w 5184367"/>
                <a:gd name="connsiteY6-28" fmla="*/ 0 h 678797"/>
                <a:gd name="connsiteX0-29" fmla="*/ 0 w 5184367"/>
                <a:gd name="connsiteY0-30" fmla="*/ 0 h 678797"/>
                <a:gd name="connsiteX1-31" fmla="*/ 4852002 w 5184367"/>
                <a:gd name="connsiteY1-32" fmla="*/ 14067 h 678797"/>
                <a:gd name="connsiteX2-33" fmla="*/ 5184367 w 5184367"/>
                <a:gd name="connsiteY2-34" fmla="*/ 346432 h 678797"/>
                <a:gd name="connsiteX3-35" fmla="*/ 5184366 w 5184367"/>
                <a:gd name="connsiteY3-36" fmla="*/ 346432 h 678797"/>
                <a:gd name="connsiteX4-37" fmla="*/ 4852001 w 5184367"/>
                <a:gd name="connsiteY4-38" fmla="*/ 678797 h 678797"/>
                <a:gd name="connsiteX5-39" fmla="*/ 14068 w 5184367"/>
                <a:gd name="connsiteY5-40" fmla="*/ 664728 h 678797"/>
                <a:gd name="connsiteX6-41" fmla="*/ 0 w 5184367"/>
                <a:gd name="connsiteY6-42" fmla="*/ 0 h 678797"/>
              </a:gdLst>
              <a:ahLst/>
              <a:cxnLst>
                <a:cxn ang="0">
                  <a:pos x="connsiteX0-29" y="connsiteY0-30"/>
                </a:cxn>
                <a:cxn ang="0">
                  <a:pos x="connsiteX1-31" y="connsiteY1-32"/>
                </a:cxn>
                <a:cxn ang="0">
                  <a:pos x="connsiteX2-33" y="connsiteY2-34"/>
                </a:cxn>
                <a:cxn ang="0">
                  <a:pos x="connsiteX3-35" y="connsiteY3-36"/>
                </a:cxn>
                <a:cxn ang="0">
                  <a:pos x="connsiteX4-37" y="connsiteY4-38"/>
                </a:cxn>
                <a:cxn ang="0">
                  <a:pos x="connsiteX5-39" y="connsiteY5-40"/>
                </a:cxn>
                <a:cxn ang="0">
                  <a:pos x="connsiteX6-41" y="connsiteY6-42"/>
                </a:cxn>
              </a:cxnLst>
              <a:rect l="l" t="t" r="r" b="b"/>
              <a:pathLst>
                <a:path w="5184367" h="678797">
                  <a:moveTo>
                    <a:pt x="0" y="0"/>
                  </a:moveTo>
                  <a:lnTo>
                    <a:pt x="4852002" y="14067"/>
                  </a:lnTo>
                  <a:cubicBezTo>
                    <a:pt x="5035562" y="14067"/>
                    <a:pt x="5184367" y="162872"/>
                    <a:pt x="5184367" y="346432"/>
                  </a:cubicBezTo>
                  <a:lnTo>
                    <a:pt x="5184366" y="346432"/>
                  </a:lnTo>
                  <a:cubicBezTo>
                    <a:pt x="5184366" y="529992"/>
                    <a:pt x="5035561" y="678797"/>
                    <a:pt x="4852001" y="678797"/>
                  </a:cubicBezTo>
                  <a:lnTo>
                    <a:pt x="14068" y="664728"/>
                  </a:lnTo>
                  <a:cubicBezTo>
                    <a:pt x="126609" y="457220"/>
                    <a:pt x="112541" y="207508"/>
                    <a:pt x="0" y="0"/>
                  </a:cubicBez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20" name="TextBox 14"/>
            <p:cNvSpPr txBox="1"/>
            <p:nvPr/>
          </p:nvSpPr>
          <p:spPr>
            <a:xfrm flipH="1">
              <a:off x="2088955" y="5156154"/>
              <a:ext cx="1031437" cy="6340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 algn="ctr">
                <a:defRPr/>
              </a:pPr>
              <a:r>
                <a:rPr lang="en-US" altLang="zh-CN" dirty="0" smtClean="0">
                  <a:solidFill>
                    <a:srgbClr val="D92534"/>
                  </a:solidFill>
                  <a:cs typeface="Times New Roman" panose="02020603050405020304" pitchFamily="18" charset="0"/>
                </a:rPr>
                <a:t>3</a:t>
              </a:r>
              <a:endParaRPr lang="zh-CN" altLang="en-US" dirty="0">
                <a:solidFill>
                  <a:srgbClr val="D92534"/>
                </a:solidFill>
                <a:cs typeface="Times New Roman" panose="02020603050405020304" pitchFamily="18" charset="0"/>
              </a:endParaRPr>
            </a:p>
          </p:txBody>
        </p:sp>
        <p:sp>
          <p:nvSpPr>
            <p:cNvPr id="21" name="TextBox 18"/>
            <p:cNvSpPr txBox="1"/>
            <p:nvPr/>
          </p:nvSpPr>
          <p:spPr>
            <a:xfrm flipH="1">
              <a:off x="3308874" y="5232819"/>
              <a:ext cx="1824668" cy="3877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en-US"/>
              </a:defPPr>
              <a:lvl1pPr lvl="0">
                <a:lnSpc>
                  <a:spcPct val="80000"/>
                </a:lnSpc>
                <a:defRPr sz="4400" b="1" kern="0">
                  <a:ln w="18415" cmpd="sng">
                    <a:noFill/>
                    <a:prstDash val="solid"/>
                  </a:ln>
                  <a:solidFill>
                    <a:srgbClr val="FFC000"/>
                  </a:solidFill>
                  <a:latin typeface="Agency FB" panose="020B0503020202020204" pitchFamily="34" charset="0"/>
                  <a:ea typeface="微软雅黑" panose="020B0503020204020204" pitchFamily="34" charset="-122"/>
                </a:defRPr>
              </a:lvl1pPr>
            </a:lstStyle>
            <a:p>
              <a:pPr>
                <a:defRPr/>
              </a:pPr>
              <a:r>
                <a:rPr lang="zh-CN" altLang="en-US" sz="2400" b="0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Times New Roman" panose="02020603050405020304" pitchFamily="18" charset="0"/>
                </a:rPr>
                <a:t>添加标题</a:t>
              </a:r>
            </a:p>
          </p:txBody>
        </p:sp>
        <p:sp>
          <p:nvSpPr>
            <p:cNvPr id="22" name="文本框 21"/>
            <p:cNvSpPr txBox="1"/>
            <p:nvPr/>
          </p:nvSpPr>
          <p:spPr>
            <a:xfrm>
              <a:off x="3308874" y="5748676"/>
              <a:ext cx="4623163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6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 Light" panose="020B0502040204020203" pitchFamily="34" charset="-122"/>
                  <a:ea typeface="微软雅黑 Light" panose="020B0502040204020203" pitchFamily="34" charset="-122"/>
                  <a:cs typeface="+mn-ea"/>
                  <a:sym typeface="Calibri"/>
                </a:rPr>
                <a:t>此处添加详细文本描述，建议与标题相关并符合整体语言风格，语言描述尽量简洁生动。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511198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795">
        <p:random/>
      </p:transition>
    </mc:Choice>
    <mc:Fallback>
      <p:transition spd="slow" advClick="0" advTm="779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矩形 4"/>
          <p:cNvSpPr/>
          <p:nvPr/>
        </p:nvSpPr>
        <p:spPr>
          <a:xfrm>
            <a:off x="5533514" y="1840361"/>
            <a:ext cx="2952067" cy="2042640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pic>
        <p:nvPicPr>
          <p:cNvPr id="6" name="组合 13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63649" y="2164136"/>
            <a:ext cx="657073" cy="46344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文本框 10"/>
          <p:cNvSpPr txBox="1">
            <a:spLocks noChangeArrowheads="1"/>
          </p:cNvSpPr>
          <p:nvPr/>
        </p:nvSpPr>
        <p:spPr bwMode="auto">
          <a:xfrm>
            <a:off x="5768411" y="2730743"/>
            <a:ext cx="2483862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8" name="文本框 11"/>
          <p:cNvSpPr txBox="1">
            <a:spLocks noChangeArrowheads="1"/>
          </p:cNvSpPr>
          <p:nvPr/>
        </p:nvSpPr>
        <p:spPr bwMode="auto">
          <a:xfrm>
            <a:off x="6392153" y="2156201"/>
            <a:ext cx="1895036" cy="3380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  <p:sp>
        <p:nvSpPr>
          <p:cNvPr id="9" name="矩形 8"/>
          <p:cNvSpPr/>
          <p:nvPr/>
        </p:nvSpPr>
        <p:spPr>
          <a:xfrm>
            <a:off x="5533514" y="3997274"/>
            <a:ext cx="2952067" cy="2044227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文本框 23"/>
          <p:cNvSpPr txBox="1">
            <a:spLocks noChangeArrowheads="1"/>
          </p:cNvSpPr>
          <p:nvPr/>
        </p:nvSpPr>
        <p:spPr bwMode="auto">
          <a:xfrm>
            <a:off x="5768411" y="4887656"/>
            <a:ext cx="2483862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11" name="文本框 24"/>
          <p:cNvSpPr txBox="1">
            <a:spLocks noChangeArrowheads="1"/>
          </p:cNvSpPr>
          <p:nvPr/>
        </p:nvSpPr>
        <p:spPr bwMode="auto">
          <a:xfrm>
            <a:off x="6392153" y="4313114"/>
            <a:ext cx="1895036" cy="33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 dirty="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 rot="19556407">
            <a:off x="5817612" y="4257564"/>
            <a:ext cx="555496" cy="450746"/>
          </a:xfrm>
          <a:custGeom>
            <a:avLst/>
            <a:gdLst>
              <a:gd name="T0" fmla="*/ 2147483647 w 1269"/>
              <a:gd name="T1" fmla="*/ 2147483647 h 1288"/>
              <a:gd name="T2" fmla="*/ 2147483647 w 1269"/>
              <a:gd name="T3" fmla="*/ 2147483647 h 1288"/>
              <a:gd name="T4" fmla="*/ 2147483647 w 1269"/>
              <a:gd name="T5" fmla="*/ 2147483647 h 1288"/>
              <a:gd name="T6" fmla="*/ 2147483647 w 1269"/>
              <a:gd name="T7" fmla="*/ 2147483647 h 1288"/>
              <a:gd name="T8" fmla="*/ 2147483647 w 1269"/>
              <a:gd name="T9" fmla="*/ 2147483647 h 1288"/>
              <a:gd name="T10" fmla="*/ 2147483647 w 1269"/>
              <a:gd name="T11" fmla="*/ 2147483647 h 1288"/>
              <a:gd name="T12" fmla="*/ 2147483647 w 1269"/>
              <a:gd name="T13" fmla="*/ 2147483647 h 1288"/>
              <a:gd name="T14" fmla="*/ 2147483647 w 1269"/>
              <a:gd name="T15" fmla="*/ 2147483647 h 1288"/>
              <a:gd name="T16" fmla="*/ 2147483647 w 1269"/>
              <a:gd name="T17" fmla="*/ 2147483647 h 1288"/>
              <a:gd name="T18" fmla="*/ 2147483647 w 1269"/>
              <a:gd name="T19" fmla="*/ 2147483647 h 1288"/>
              <a:gd name="T20" fmla="*/ 2147483647 w 1269"/>
              <a:gd name="T21" fmla="*/ 2147483647 h 1288"/>
              <a:gd name="T22" fmla="*/ 2147483647 w 1269"/>
              <a:gd name="T23" fmla="*/ 2147483647 h 1288"/>
              <a:gd name="T24" fmla="*/ 2147483647 w 1269"/>
              <a:gd name="T25" fmla="*/ 2147483647 h 1288"/>
              <a:gd name="T26" fmla="*/ 2147483647 w 1269"/>
              <a:gd name="T27" fmla="*/ 2147483647 h 1288"/>
              <a:gd name="T28" fmla="*/ 2147483647 w 1269"/>
              <a:gd name="T29" fmla="*/ 2147483647 h 1288"/>
              <a:gd name="T30" fmla="*/ 2147483647 w 1269"/>
              <a:gd name="T31" fmla="*/ 2147483647 h 1288"/>
              <a:gd name="T32" fmla="*/ 2147483647 w 1269"/>
              <a:gd name="T33" fmla="*/ 2147483647 h 1288"/>
              <a:gd name="T34" fmla="*/ 2147483647 w 1269"/>
              <a:gd name="T35" fmla="*/ 2147483647 h 1288"/>
              <a:gd name="T36" fmla="*/ 2147483647 w 1269"/>
              <a:gd name="T37" fmla="*/ 2147483647 h 1288"/>
              <a:gd name="T38" fmla="*/ 2147483647 w 1269"/>
              <a:gd name="T39" fmla="*/ 2147483647 h 1288"/>
              <a:gd name="T40" fmla="*/ 2147483647 w 1269"/>
              <a:gd name="T41" fmla="*/ 0 h 1288"/>
              <a:gd name="T42" fmla="*/ 2147483647 w 1269"/>
              <a:gd name="T43" fmla="*/ 0 h 1288"/>
              <a:gd name="T44" fmla="*/ 2147483647 w 1269"/>
              <a:gd name="T45" fmla="*/ 2147483647 h 1288"/>
              <a:gd name="T46" fmla="*/ 2147483647 w 1269"/>
              <a:gd name="T47" fmla="*/ 2147483647 h 1288"/>
              <a:gd name="T48" fmla="*/ 2147483647 w 1269"/>
              <a:gd name="T49" fmla="*/ 2147483647 h 1288"/>
              <a:gd name="T50" fmla="*/ 2147483647 w 1269"/>
              <a:gd name="T51" fmla="*/ 2147483647 h 1288"/>
              <a:gd name="T52" fmla="*/ 2147483647 w 1269"/>
              <a:gd name="T53" fmla="*/ 2147483647 h 1288"/>
              <a:gd name="T54" fmla="*/ 2147483647 w 1269"/>
              <a:gd name="T55" fmla="*/ 2147483647 h 1288"/>
              <a:gd name="T56" fmla="*/ 2147483647 w 1269"/>
              <a:gd name="T57" fmla="*/ 2147483647 h 1288"/>
              <a:gd name="T58" fmla="*/ 2147483647 w 1269"/>
              <a:gd name="T59" fmla="*/ 2147483647 h 1288"/>
              <a:gd name="T60" fmla="*/ 2147483647 w 1269"/>
              <a:gd name="T61" fmla="*/ 2147483647 h 1288"/>
              <a:gd name="T62" fmla="*/ 2147483647 w 1269"/>
              <a:gd name="T63" fmla="*/ 2147483647 h 1288"/>
              <a:gd name="T64" fmla="*/ 2147483647 w 1269"/>
              <a:gd name="T65" fmla="*/ 2147483647 h 1288"/>
              <a:gd name="T66" fmla="*/ 2147483647 w 1269"/>
              <a:gd name="T67" fmla="*/ 2147483647 h 1288"/>
              <a:gd name="T68" fmla="*/ 2147483647 w 1269"/>
              <a:gd name="T69" fmla="*/ 2147483647 h 1288"/>
              <a:gd name="T70" fmla="*/ 2147483647 w 1269"/>
              <a:gd name="T71" fmla="*/ 2147483647 h 1288"/>
              <a:gd name="T72" fmla="*/ 2147483647 w 1269"/>
              <a:gd name="T73" fmla="*/ 2147483647 h 1288"/>
              <a:gd name="T74" fmla="*/ 2147483647 w 1269"/>
              <a:gd name="T75" fmla="*/ 2147483647 h 1288"/>
              <a:gd name="T76" fmla="*/ 0 w 1269"/>
              <a:gd name="T77" fmla="*/ 2147483647 h 1288"/>
              <a:gd name="T78" fmla="*/ 2147483647 w 1269"/>
              <a:gd name="T79" fmla="*/ 2147483647 h 1288"/>
              <a:gd name="T80" fmla="*/ 2147483647 w 1269"/>
              <a:gd name="T81" fmla="*/ 2147483647 h 1288"/>
              <a:gd name="T82" fmla="*/ 2147483647 w 1269"/>
              <a:gd name="T83" fmla="*/ 2147483647 h 1288"/>
              <a:gd name="T84" fmla="*/ 2147483647 w 1269"/>
              <a:gd name="T85" fmla="*/ 2147483647 h 1288"/>
              <a:gd name="T86" fmla="*/ 2147483647 w 1269"/>
              <a:gd name="T87" fmla="*/ 2147483647 h 1288"/>
              <a:gd name="T88" fmla="*/ 2147483647 w 1269"/>
              <a:gd name="T89" fmla="*/ 2147483647 h 1288"/>
              <a:gd name="T90" fmla="*/ 2147483647 w 1269"/>
              <a:gd name="T91" fmla="*/ 2147483647 h 1288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w 1269"/>
              <a:gd name="T139" fmla="*/ 0 h 1288"/>
              <a:gd name="T140" fmla="*/ 1269 w 1269"/>
              <a:gd name="T141" fmla="*/ 1288 h 1288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T138" t="T139" r="T140" b="T141"/>
            <a:pathLst>
              <a:path w="1269" h="1288">
                <a:moveTo>
                  <a:pt x="828" y="1179"/>
                </a:moveTo>
                <a:lnTo>
                  <a:pt x="730" y="1072"/>
                </a:lnTo>
                <a:lnTo>
                  <a:pt x="730" y="774"/>
                </a:lnTo>
                <a:lnTo>
                  <a:pt x="1269" y="986"/>
                </a:lnTo>
                <a:lnTo>
                  <a:pt x="1196" y="752"/>
                </a:lnTo>
                <a:lnTo>
                  <a:pt x="730" y="453"/>
                </a:lnTo>
                <a:lnTo>
                  <a:pt x="730" y="164"/>
                </a:lnTo>
                <a:lnTo>
                  <a:pt x="728" y="131"/>
                </a:lnTo>
                <a:lnTo>
                  <a:pt x="721" y="100"/>
                </a:lnTo>
                <a:lnTo>
                  <a:pt x="714" y="72"/>
                </a:lnTo>
                <a:lnTo>
                  <a:pt x="709" y="60"/>
                </a:lnTo>
                <a:lnTo>
                  <a:pt x="704" y="48"/>
                </a:lnTo>
                <a:lnTo>
                  <a:pt x="697" y="38"/>
                </a:lnTo>
                <a:lnTo>
                  <a:pt x="690" y="28"/>
                </a:lnTo>
                <a:lnTo>
                  <a:pt x="684" y="20"/>
                </a:lnTo>
                <a:lnTo>
                  <a:pt x="676" y="14"/>
                </a:lnTo>
                <a:lnTo>
                  <a:pt x="668" y="8"/>
                </a:lnTo>
                <a:lnTo>
                  <a:pt x="659" y="4"/>
                </a:lnTo>
                <a:lnTo>
                  <a:pt x="649" y="2"/>
                </a:lnTo>
                <a:lnTo>
                  <a:pt x="639" y="0"/>
                </a:lnTo>
                <a:lnTo>
                  <a:pt x="629" y="2"/>
                </a:lnTo>
                <a:lnTo>
                  <a:pt x="619" y="4"/>
                </a:lnTo>
                <a:lnTo>
                  <a:pt x="611" y="10"/>
                </a:lnTo>
                <a:lnTo>
                  <a:pt x="601" y="16"/>
                </a:lnTo>
                <a:lnTo>
                  <a:pt x="593" y="24"/>
                </a:lnTo>
                <a:lnTo>
                  <a:pt x="586" y="34"/>
                </a:lnTo>
                <a:lnTo>
                  <a:pt x="579" y="43"/>
                </a:lnTo>
                <a:lnTo>
                  <a:pt x="572" y="55"/>
                </a:lnTo>
                <a:lnTo>
                  <a:pt x="567" y="67"/>
                </a:lnTo>
                <a:lnTo>
                  <a:pt x="563" y="80"/>
                </a:lnTo>
                <a:lnTo>
                  <a:pt x="555" y="108"/>
                </a:lnTo>
                <a:lnTo>
                  <a:pt x="550" y="136"/>
                </a:lnTo>
                <a:lnTo>
                  <a:pt x="548" y="164"/>
                </a:lnTo>
                <a:lnTo>
                  <a:pt x="547" y="454"/>
                </a:lnTo>
                <a:lnTo>
                  <a:pt x="547" y="448"/>
                </a:lnTo>
                <a:lnTo>
                  <a:pt x="73" y="752"/>
                </a:lnTo>
                <a:lnTo>
                  <a:pt x="0" y="986"/>
                </a:lnTo>
                <a:lnTo>
                  <a:pt x="547" y="772"/>
                </a:lnTo>
                <a:lnTo>
                  <a:pt x="546" y="1081"/>
                </a:lnTo>
                <a:lnTo>
                  <a:pt x="457" y="1179"/>
                </a:lnTo>
                <a:lnTo>
                  <a:pt x="439" y="1288"/>
                </a:lnTo>
                <a:lnTo>
                  <a:pt x="643" y="1203"/>
                </a:lnTo>
                <a:lnTo>
                  <a:pt x="844" y="1288"/>
                </a:lnTo>
                <a:lnTo>
                  <a:pt x="828" y="1179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604616" y="1819729"/>
            <a:ext cx="2952067" cy="2044227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4" name="文本框 28"/>
          <p:cNvSpPr txBox="1">
            <a:spLocks noChangeArrowheads="1"/>
          </p:cNvSpPr>
          <p:nvPr/>
        </p:nvSpPr>
        <p:spPr bwMode="auto">
          <a:xfrm>
            <a:off x="8837925" y="2710110"/>
            <a:ext cx="2483862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15" name="文本框 29"/>
          <p:cNvSpPr txBox="1">
            <a:spLocks noChangeArrowheads="1"/>
          </p:cNvSpPr>
          <p:nvPr/>
        </p:nvSpPr>
        <p:spPr bwMode="auto">
          <a:xfrm>
            <a:off x="9472778" y="2167310"/>
            <a:ext cx="1893449" cy="338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  <p:pic>
        <p:nvPicPr>
          <p:cNvPr id="16" name="组合 31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93464" y="2121284"/>
            <a:ext cx="431700" cy="3793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矩形 16"/>
          <p:cNvSpPr/>
          <p:nvPr/>
        </p:nvSpPr>
        <p:spPr>
          <a:xfrm>
            <a:off x="8604616" y="3997274"/>
            <a:ext cx="2952067" cy="2044227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8" name="文本框 36"/>
          <p:cNvSpPr txBox="1">
            <a:spLocks noChangeArrowheads="1"/>
          </p:cNvSpPr>
          <p:nvPr/>
        </p:nvSpPr>
        <p:spPr bwMode="auto">
          <a:xfrm>
            <a:off x="8837925" y="4887656"/>
            <a:ext cx="2483862" cy="93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此处添加详细文本描述，建议与标题相关并符合整体语言风格，语言描述尽量</a:t>
            </a:r>
            <a:r>
              <a:rPr lang="en-US" altLang="zh-CN" sz="1400" dirty="0">
                <a:solidFill>
                  <a:schemeClr val="bg1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……</a:t>
            </a:r>
          </a:p>
        </p:txBody>
      </p:sp>
      <p:sp>
        <p:nvSpPr>
          <p:cNvPr id="19" name="文本框 37"/>
          <p:cNvSpPr txBox="1">
            <a:spLocks noChangeArrowheads="1"/>
          </p:cNvSpPr>
          <p:nvPr/>
        </p:nvSpPr>
        <p:spPr bwMode="auto">
          <a:xfrm>
            <a:off x="9410880" y="4313114"/>
            <a:ext cx="1895036" cy="3396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1600">
                <a:solidFill>
                  <a:srgbClr val="FFFFFF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单击此处添加标题</a:t>
            </a:r>
          </a:p>
        </p:txBody>
      </p:sp>
      <p:sp>
        <p:nvSpPr>
          <p:cNvPr id="20" name="Freeform 110"/>
          <p:cNvSpPr>
            <a:spLocks noEditPoints="1"/>
          </p:cNvSpPr>
          <p:nvPr/>
        </p:nvSpPr>
        <p:spPr bwMode="auto">
          <a:xfrm>
            <a:off x="9055361" y="4282958"/>
            <a:ext cx="306317" cy="380912"/>
          </a:xfrm>
          <a:custGeom>
            <a:avLst/>
            <a:gdLst>
              <a:gd name="T0" fmla="*/ 2147483647 w 233"/>
              <a:gd name="T1" fmla="*/ 0 h 288"/>
              <a:gd name="T2" fmla="*/ 0 w 233"/>
              <a:gd name="T3" fmla="*/ 2147483647 h 288"/>
              <a:gd name="T4" fmla="*/ 2147483647 w 233"/>
              <a:gd name="T5" fmla="*/ 2147483647 h 288"/>
              <a:gd name="T6" fmla="*/ 2147483647 w 233"/>
              <a:gd name="T7" fmla="*/ 2147483647 h 288"/>
              <a:gd name="T8" fmla="*/ 2147483647 w 233"/>
              <a:gd name="T9" fmla="*/ 2147483647 h 288"/>
              <a:gd name="T10" fmla="*/ 2147483647 w 233"/>
              <a:gd name="T11" fmla="*/ 2147483647 h 288"/>
              <a:gd name="T12" fmla="*/ 2147483647 w 233"/>
              <a:gd name="T13" fmla="*/ 2147483647 h 288"/>
              <a:gd name="T14" fmla="*/ 2147483647 w 233"/>
              <a:gd name="T15" fmla="*/ 2147483647 h 288"/>
              <a:gd name="T16" fmla="*/ 2147483647 w 233"/>
              <a:gd name="T17" fmla="*/ 2147483647 h 288"/>
              <a:gd name="T18" fmla="*/ 2147483647 w 233"/>
              <a:gd name="T19" fmla="*/ 2147483647 h 288"/>
              <a:gd name="T20" fmla="*/ 2147483647 w 233"/>
              <a:gd name="T21" fmla="*/ 2147483647 h 288"/>
              <a:gd name="T22" fmla="*/ 2147483647 w 233"/>
              <a:gd name="T23" fmla="*/ 2147483647 h 288"/>
              <a:gd name="T24" fmla="*/ 2147483647 w 233"/>
              <a:gd name="T25" fmla="*/ 2147483647 h 288"/>
              <a:gd name="T26" fmla="*/ 2147483647 w 233"/>
              <a:gd name="T27" fmla="*/ 2147483647 h 288"/>
              <a:gd name="T28" fmla="*/ 2147483647 w 233"/>
              <a:gd name="T29" fmla="*/ 2147483647 h 288"/>
              <a:gd name="T30" fmla="*/ 2147483647 w 233"/>
              <a:gd name="T31" fmla="*/ 2147483647 h 288"/>
              <a:gd name="T32" fmla="*/ 2147483647 w 233"/>
              <a:gd name="T33" fmla="*/ 2147483647 h 288"/>
              <a:gd name="T34" fmla="*/ 2147483647 w 233"/>
              <a:gd name="T35" fmla="*/ 2147483647 h 288"/>
              <a:gd name="T36" fmla="*/ 2147483647 w 233"/>
              <a:gd name="T37" fmla="*/ 2147483647 h 288"/>
              <a:gd name="T38" fmla="*/ 2147483647 w 233"/>
              <a:gd name="T39" fmla="*/ 2147483647 h 288"/>
              <a:gd name="T40" fmla="*/ 2147483647 w 233"/>
              <a:gd name="T41" fmla="*/ 2147483647 h 288"/>
              <a:gd name="T42" fmla="*/ 2147483647 w 233"/>
              <a:gd name="T43" fmla="*/ 2147483647 h 288"/>
              <a:gd name="T44" fmla="*/ 2147483647 w 233"/>
              <a:gd name="T45" fmla="*/ 2147483647 h 288"/>
              <a:gd name="T46" fmla="*/ 2147483647 w 233"/>
              <a:gd name="T47" fmla="*/ 2147483647 h 288"/>
              <a:gd name="T48" fmla="*/ 2147483647 w 233"/>
              <a:gd name="T49" fmla="*/ 2147483647 h 288"/>
              <a:gd name="T50" fmla="*/ 2147483647 w 233"/>
              <a:gd name="T51" fmla="*/ 2147483647 h 288"/>
              <a:gd name="T52" fmla="*/ 2147483647 w 233"/>
              <a:gd name="T53" fmla="*/ 2147483647 h 288"/>
              <a:gd name="T54" fmla="*/ 2147483647 w 233"/>
              <a:gd name="T55" fmla="*/ 2147483647 h 288"/>
              <a:gd name="T56" fmla="*/ 2147483647 w 233"/>
              <a:gd name="T57" fmla="*/ 2147483647 h 288"/>
              <a:gd name="T58" fmla="*/ 2147483647 w 233"/>
              <a:gd name="T59" fmla="*/ 2147483647 h 288"/>
              <a:gd name="T60" fmla="*/ 2147483647 w 233"/>
              <a:gd name="T61" fmla="*/ 2147483647 h 288"/>
              <a:gd name="T62" fmla="*/ 2147483647 w 233"/>
              <a:gd name="T63" fmla="*/ 2147483647 h 288"/>
              <a:gd name="T64" fmla="*/ 2147483647 w 233"/>
              <a:gd name="T65" fmla="*/ 2147483647 h 288"/>
              <a:gd name="T66" fmla="*/ 2147483647 w 233"/>
              <a:gd name="T67" fmla="*/ 2147483647 h 288"/>
              <a:gd name="T68" fmla="*/ 2147483647 w 233"/>
              <a:gd name="T69" fmla="*/ 2147483647 h 288"/>
              <a:gd name="T70" fmla="*/ 2147483647 w 233"/>
              <a:gd name="T71" fmla="*/ 2147483647 h 288"/>
              <a:gd name="T72" fmla="*/ 2147483647 w 233"/>
              <a:gd name="T73" fmla="*/ 2147483647 h 288"/>
              <a:gd name="T74" fmla="*/ 2147483647 w 233"/>
              <a:gd name="T75" fmla="*/ 2147483647 h 288"/>
              <a:gd name="T76" fmla="*/ 2147483647 w 233"/>
              <a:gd name="T77" fmla="*/ 2147483647 h 288"/>
              <a:gd name="T78" fmla="*/ 2147483647 w 233"/>
              <a:gd name="T79" fmla="*/ 2147483647 h 288"/>
              <a:gd name="T80" fmla="*/ 2147483647 w 233"/>
              <a:gd name="T81" fmla="*/ 2147483647 h 288"/>
              <a:gd name="T82" fmla="*/ 2147483647 w 233"/>
              <a:gd name="T83" fmla="*/ 2147483647 h 288"/>
              <a:gd name="T84" fmla="*/ 2147483647 w 233"/>
              <a:gd name="T85" fmla="*/ 2147483647 h 288"/>
              <a:gd name="T86" fmla="*/ 2147483647 w 233"/>
              <a:gd name="T87" fmla="*/ 2147483647 h 288"/>
              <a:gd name="T88" fmla="*/ 2147483647 w 233"/>
              <a:gd name="T89" fmla="*/ 2147483647 h 288"/>
              <a:gd name="T90" fmla="*/ 2147483647 w 233"/>
              <a:gd name="T91" fmla="*/ 2147483647 h 288"/>
              <a:gd name="T92" fmla="*/ 2147483647 w 233"/>
              <a:gd name="T93" fmla="*/ 2147483647 h 288"/>
              <a:gd name="T94" fmla="*/ 2147483647 w 233"/>
              <a:gd name="T95" fmla="*/ 2147483647 h 288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33"/>
              <a:gd name="T145" fmla="*/ 0 h 288"/>
              <a:gd name="T146" fmla="*/ 233 w 233"/>
              <a:gd name="T147" fmla="*/ 288 h 288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33" h="288">
                <a:moveTo>
                  <a:pt x="209" y="0"/>
                </a:moveTo>
                <a:cubicBezTo>
                  <a:pt x="24" y="0"/>
                  <a:pt x="24" y="0"/>
                  <a:pt x="24" y="0"/>
                </a:cubicBezTo>
                <a:cubicBezTo>
                  <a:pt x="11" y="0"/>
                  <a:pt x="0" y="11"/>
                  <a:pt x="0" y="24"/>
                </a:cubicBezTo>
                <a:cubicBezTo>
                  <a:pt x="0" y="264"/>
                  <a:pt x="0" y="264"/>
                  <a:pt x="0" y="264"/>
                </a:cubicBezTo>
                <a:cubicBezTo>
                  <a:pt x="0" y="277"/>
                  <a:pt x="11" y="288"/>
                  <a:pt x="24" y="288"/>
                </a:cubicBezTo>
                <a:cubicBezTo>
                  <a:pt x="209" y="288"/>
                  <a:pt x="209" y="288"/>
                  <a:pt x="209" y="288"/>
                </a:cubicBezTo>
                <a:cubicBezTo>
                  <a:pt x="223" y="288"/>
                  <a:pt x="233" y="277"/>
                  <a:pt x="233" y="264"/>
                </a:cubicBezTo>
                <a:cubicBezTo>
                  <a:pt x="233" y="24"/>
                  <a:pt x="233" y="24"/>
                  <a:pt x="233" y="24"/>
                </a:cubicBezTo>
                <a:cubicBezTo>
                  <a:pt x="233" y="11"/>
                  <a:pt x="223" y="0"/>
                  <a:pt x="209" y="0"/>
                </a:cubicBezTo>
                <a:close/>
                <a:moveTo>
                  <a:pt x="26" y="37"/>
                </a:moveTo>
                <a:cubicBezTo>
                  <a:pt x="26" y="31"/>
                  <a:pt x="32" y="26"/>
                  <a:pt x="39" y="26"/>
                </a:cubicBezTo>
                <a:cubicBezTo>
                  <a:pt x="194" y="26"/>
                  <a:pt x="194" y="26"/>
                  <a:pt x="194" y="26"/>
                </a:cubicBezTo>
                <a:cubicBezTo>
                  <a:pt x="201" y="26"/>
                  <a:pt x="207" y="31"/>
                  <a:pt x="207" y="37"/>
                </a:cubicBezTo>
                <a:cubicBezTo>
                  <a:pt x="207" y="82"/>
                  <a:pt x="207" y="82"/>
                  <a:pt x="207" y="82"/>
                </a:cubicBezTo>
                <a:cubicBezTo>
                  <a:pt x="207" y="88"/>
                  <a:pt x="201" y="93"/>
                  <a:pt x="194" y="93"/>
                </a:cubicBezTo>
                <a:cubicBezTo>
                  <a:pt x="39" y="93"/>
                  <a:pt x="39" y="93"/>
                  <a:pt x="39" y="93"/>
                </a:cubicBezTo>
                <a:cubicBezTo>
                  <a:pt x="32" y="93"/>
                  <a:pt x="26" y="88"/>
                  <a:pt x="26" y="82"/>
                </a:cubicBezTo>
                <a:lnTo>
                  <a:pt x="26" y="37"/>
                </a:lnTo>
                <a:close/>
                <a:moveTo>
                  <a:pt x="47" y="257"/>
                </a:moveTo>
                <a:cubicBezTo>
                  <a:pt x="37" y="257"/>
                  <a:pt x="37" y="257"/>
                  <a:pt x="37" y="257"/>
                </a:cubicBezTo>
                <a:cubicBezTo>
                  <a:pt x="31" y="257"/>
                  <a:pt x="26" y="251"/>
                  <a:pt x="26" y="243"/>
                </a:cubicBezTo>
                <a:cubicBezTo>
                  <a:pt x="26" y="235"/>
                  <a:pt x="31" y="229"/>
                  <a:pt x="37" y="229"/>
                </a:cubicBezTo>
                <a:cubicBezTo>
                  <a:pt x="47" y="229"/>
                  <a:pt x="47" y="229"/>
                  <a:pt x="47" y="229"/>
                </a:cubicBezTo>
                <a:cubicBezTo>
                  <a:pt x="53" y="229"/>
                  <a:pt x="58" y="235"/>
                  <a:pt x="58" y="243"/>
                </a:cubicBezTo>
                <a:cubicBezTo>
                  <a:pt x="58" y="251"/>
                  <a:pt x="53" y="257"/>
                  <a:pt x="47" y="257"/>
                </a:cubicBezTo>
                <a:close/>
                <a:moveTo>
                  <a:pt x="47" y="204"/>
                </a:moveTo>
                <a:cubicBezTo>
                  <a:pt x="37" y="204"/>
                  <a:pt x="37" y="204"/>
                  <a:pt x="37" y="204"/>
                </a:cubicBezTo>
                <a:cubicBezTo>
                  <a:pt x="31" y="204"/>
                  <a:pt x="26" y="198"/>
                  <a:pt x="26" y="190"/>
                </a:cubicBezTo>
                <a:cubicBezTo>
                  <a:pt x="26" y="182"/>
                  <a:pt x="31" y="175"/>
                  <a:pt x="37" y="175"/>
                </a:cubicBezTo>
                <a:cubicBezTo>
                  <a:pt x="47" y="175"/>
                  <a:pt x="47" y="175"/>
                  <a:pt x="47" y="175"/>
                </a:cubicBezTo>
                <a:cubicBezTo>
                  <a:pt x="53" y="175"/>
                  <a:pt x="58" y="182"/>
                  <a:pt x="58" y="190"/>
                </a:cubicBezTo>
                <a:cubicBezTo>
                  <a:pt x="58" y="198"/>
                  <a:pt x="53" y="204"/>
                  <a:pt x="47" y="204"/>
                </a:cubicBezTo>
                <a:close/>
                <a:moveTo>
                  <a:pt x="47" y="151"/>
                </a:moveTo>
                <a:cubicBezTo>
                  <a:pt x="37" y="151"/>
                  <a:pt x="37" y="151"/>
                  <a:pt x="37" y="151"/>
                </a:cubicBezTo>
                <a:cubicBezTo>
                  <a:pt x="31" y="151"/>
                  <a:pt x="26" y="145"/>
                  <a:pt x="26" y="137"/>
                </a:cubicBezTo>
                <a:cubicBezTo>
                  <a:pt x="26" y="129"/>
                  <a:pt x="31" y="122"/>
                  <a:pt x="37" y="122"/>
                </a:cubicBezTo>
                <a:cubicBezTo>
                  <a:pt x="47" y="122"/>
                  <a:pt x="47" y="122"/>
                  <a:pt x="47" y="122"/>
                </a:cubicBezTo>
                <a:cubicBezTo>
                  <a:pt x="53" y="122"/>
                  <a:pt x="58" y="129"/>
                  <a:pt x="58" y="137"/>
                </a:cubicBezTo>
                <a:cubicBezTo>
                  <a:pt x="58" y="145"/>
                  <a:pt x="53" y="151"/>
                  <a:pt x="47" y="151"/>
                </a:cubicBezTo>
                <a:close/>
                <a:moveTo>
                  <a:pt x="96" y="257"/>
                </a:moveTo>
                <a:cubicBezTo>
                  <a:pt x="86" y="257"/>
                  <a:pt x="86" y="257"/>
                  <a:pt x="86" y="257"/>
                </a:cubicBezTo>
                <a:cubicBezTo>
                  <a:pt x="80" y="257"/>
                  <a:pt x="75" y="251"/>
                  <a:pt x="75" y="243"/>
                </a:cubicBezTo>
                <a:cubicBezTo>
                  <a:pt x="75" y="235"/>
                  <a:pt x="80" y="229"/>
                  <a:pt x="86" y="229"/>
                </a:cubicBezTo>
                <a:cubicBezTo>
                  <a:pt x="96" y="229"/>
                  <a:pt x="96" y="229"/>
                  <a:pt x="96" y="229"/>
                </a:cubicBezTo>
                <a:cubicBezTo>
                  <a:pt x="102" y="229"/>
                  <a:pt x="107" y="235"/>
                  <a:pt x="107" y="243"/>
                </a:cubicBezTo>
                <a:cubicBezTo>
                  <a:pt x="107" y="251"/>
                  <a:pt x="102" y="257"/>
                  <a:pt x="96" y="257"/>
                </a:cubicBezTo>
                <a:close/>
                <a:moveTo>
                  <a:pt x="96" y="204"/>
                </a:moveTo>
                <a:cubicBezTo>
                  <a:pt x="86" y="204"/>
                  <a:pt x="86" y="204"/>
                  <a:pt x="86" y="204"/>
                </a:cubicBezTo>
                <a:cubicBezTo>
                  <a:pt x="80" y="204"/>
                  <a:pt x="75" y="198"/>
                  <a:pt x="75" y="190"/>
                </a:cubicBezTo>
                <a:cubicBezTo>
                  <a:pt x="75" y="182"/>
                  <a:pt x="80" y="175"/>
                  <a:pt x="86" y="175"/>
                </a:cubicBezTo>
                <a:cubicBezTo>
                  <a:pt x="96" y="175"/>
                  <a:pt x="96" y="175"/>
                  <a:pt x="96" y="175"/>
                </a:cubicBezTo>
                <a:cubicBezTo>
                  <a:pt x="102" y="175"/>
                  <a:pt x="107" y="182"/>
                  <a:pt x="107" y="190"/>
                </a:cubicBezTo>
                <a:cubicBezTo>
                  <a:pt x="107" y="198"/>
                  <a:pt x="102" y="204"/>
                  <a:pt x="96" y="204"/>
                </a:cubicBezTo>
                <a:close/>
                <a:moveTo>
                  <a:pt x="96" y="151"/>
                </a:moveTo>
                <a:cubicBezTo>
                  <a:pt x="86" y="151"/>
                  <a:pt x="86" y="151"/>
                  <a:pt x="86" y="151"/>
                </a:cubicBezTo>
                <a:cubicBezTo>
                  <a:pt x="80" y="151"/>
                  <a:pt x="75" y="145"/>
                  <a:pt x="75" y="137"/>
                </a:cubicBezTo>
                <a:cubicBezTo>
                  <a:pt x="75" y="129"/>
                  <a:pt x="80" y="122"/>
                  <a:pt x="86" y="122"/>
                </a:cubicBezTo>
                <a:cubicBezTo>
                  <a:pt x="96" y="122"/>
                  <a:pt x="96" y="122"/>
                  <a:pt x="96" y="122"/>
                </a:cubicBezTo>
                <a:cubicBezTo>
                  <a:pt x="102" y="122"/>
                  <a:pt x="107" y="129"/>
                  <a:pt x="107" y="137"/>
                </a:cubicBezTo>
                <a:cubicBezTo>
                  <a:pt x="107" y="145"/>
                  <a:pt x="102" y="151"/>
                  <a:pt x="96" y="151"/>
                </a:cubicBezTo>
                <a:close/>
                <a:moveTo>
                  <a:pt x="145" y="257"/>
                </a:moveTo>
                <a:cubicBezTo>
                  <a:pt x="135" y="257"/>
                  <a:pt x="135" y="257"/>
                  <a:pt x="135" y="257"/>
                </a:cubicBezTo>
                <a:cubicBezTo>
                  <a:pt x="129" y="257"/>
                  <a:pt x="123" y="251"/>
                  <a:pt x="123" y="243"/>
                </a:cubicBezTo>
                <a:cubicBezTo>
                  <a:pt x="123" y="235"/>
                  <a:pt x="129" y="229"/>
                  <a:pt x="135" y="229"/>
                </a:cubicBezTo>
                <a:cubicBezTo>
                  <a:pt x="145" y="229"/>
                  <a:pt x="145" y="229"/>
                  <a:pt x="145" y="229"/>
                </a:cubicBezTo>
                <a:cubicBezTo>
                  <a:pt x="151" y="229"/>
                  <a:pt x="156" y="235"/>
                  <a:pt x="156" y="243"/>
                </a:cubicBezTo>
                <a:cubicBezTo>
                  <a:pt x="156" y="251"/>
                  <a:pt x="151" y="257"/>
                  <a:pt x="145" y="257"/>
                </a:cubicBezTo>
                <a:close/>
                <a:moveTo>
                  <a:pt x="145" y="204"/>
                </a:moveTo>
                <a:cubicBezTo>
                  <a:pt x="135" y="204"/>
                  <a:pt x="135" y="204"/>
                  <a:pt x="135" y="204"/>
                </a:cubicBezTo>
                <a:cubicBezTo>
                  <a:pt x="129" y="204"/>
                  <a:pt x="123" y="198"/>
                  <a:pt x="123" y="190"/>
                </a:cubicBezTo>
                <a:cubicBezTo>
                  <a:pt x="123" y="182"/>
                  <a:pt x="129" y="175"/>
                  <a:pt x="135" y="175"/>
                </a:cubicBezTo>
                <a:cubicBezTo>
                  <a:pt x="145" y="175"/>
                  <a:pt x="145" y="175"/>
                  <a:pt x="145" y="175"/>
                </a:cubicBezTo>
                <a:cubicBezTo>
                  <a:pt x="151" y="175"/>
                  <a:pt x="156" y="182"/>
                  <a:pt x="156" y="190"/>
                </a:cubicBezTo>
                <a:cubicBezTo>
                  <a:pt x="156" y="198"/>
                  <a:pt x="151" y="204"/>
                  <a:pt x="145" y="204"/>
                </a:cubicBezTo>
                <a:close/>
                <a:moveTo>
                  <a:pt x="145" y="151"/>
                </a:moveTo>
                <a:cubicBezTo>
                  <a:pt x="135" y="151"/>
                  <a:pt x="135" y="151"/>
                  <a:pt x="135" y="151"/>
                </a:cubicBezTo>
                <a:cubicBezTo>
                  <a:pt x="129" y="151"/>
                  <a:pt x="123" y="145"/>
                  <a:pt x="123" y="137"/>
                </a:cubicBezTo>
                <a:cubicBezTo>
                  <a:pt x="123" y="129"/>
                  <a:pt x="129" y="122"/>
                  <a:pt x="135" y="122"/>
                </a:cubicBezTo>
                <a:cubicBezTo>
                  <a:pt x="145" y="122"/>
                  <a:pt x="145" y="122"/>
                  <a:pt x="145" y="122"/>
                </a:cubicBezTo>
                <a:cubicBezTo>
                  <a:pt x="151" y="122"/>
                  <a:pt x="156" y="129"/>
                  <a:pt x="156" y="137"/>
                </a:cubicBezTo>
                <a:cubicBezTo>
                  <a:pt x="156" y="145"/>
                  <a:pt x="151" y="151"/>
                  <a:pt x="145" y="151"/>
                </a:cubicBezTo>
                <a:close/>
                <a:moveTo>
                  <a:pt x="207" y="247"/>
                </a:moveTo>
                <a:cubicBezTo>
                  <a:pt x="207" y="253"/>
                  <a:pt x="200" y="257"/>
                  <a:pt x="197" y="257"/>
                </a:cubicBezTo>
                <a:cubicBezTo>
                  <a:pt x="185" y="257"/>
                  <a:pt x="185" y="257"/>
                  <a:pt x="185" y="257"/>
                </a:cubicBezTo>
                <a:cubicBezTo>
                  <a:pt x="182" y="257"/>
                  <a:pt x="175" y="253"/>
                  <a:pt x="175" y="247"/>
                </a:cubicBezTo>
                <a:cubicBezTo>
                  <a:pt x="175" y="185"/>
                  <a:pt x="175" y="185"/>
                  <a:pt x="175" y="185"/>
                </a:cubicBezTo>
                <a:cubicBezTo>
                  <a:pt x="175" y="180"/>
                  <a:pt x="182" y="175"/>
                  <a:pt x="185" y="175"/>
                </a:cubicBezTo>
                <a:cubicBezTo>
                  <a:pt x="197" y="175"/>
                  <a:pt x="197" y="175"/>
                  <a:pt x="197" y="175"/>
                </a:cubicBezTo>
                <a:cubicBezTo>
                  <a:pt x="200" y="175"/>
                  <a:pt x="207" y="180"/>
                  <a:pt x="207" y="185"/>
                </a:cubicBezTo>
                <a:lnTo>
                  <a:pt x="207" y="247"/>
                </a:lnTo>
                <a:close/>
                <a:moveTo>
                  <a:pt x="196" y="151"/>
                </a:moveTo>
                <a:cubicBezTo>
                  <a:pt x="186" y="151"/>
                  <a:pt x="186" y="151"/>
                  <a:pt x="186" y="151"/>
                </a:cubicBezTo>
                <a:cubicBezTo>
                  <a:pt x="180" y="151"/>
                  <a:pt x="175" y="145"/>
                  <a:pt x="175" y="137"/>
                </a:cubicBezTo>
                <a:cubicBezTo>
                  <a:pt x="175" y="129"/>
                  <a:pt x="180" y="123"/>
                  <a:pt x="186" y="123"/>
                </a:cubicBezTo>
                <a:cubicBezTo>
                  <a:pt x="196" y="123"/>
                  <a:pt x="196" y="123"/>
                  <a:pt x="196" y="123"/>
                </a:cubicBezTo>
                <a:cubicBezTo>
                  <a:pt x="202" y="123"/>
                  <a:pt x="207" y="129"/>
                  <a:pt x="207" y="137"/>
                </a:cubicBezTo>
                <a:cubicBezTo>
                  <a:pt x="207" y="145"/>
                  <a:pt x="202" y="151"/>
                  <a:pt x="196" y="15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pic>
        <p:nvPicPr>
          <p:cNvPr id="21" name="图片 39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"/>
          <a:stretch>
            <a:fillRect/>
          </a:stretch>
        </p:blipFill>
        <p:spPr bwMode="auto">
          <a:xfrm>
            <a:off x="649907" y="1851472"/>
            <a:ext cx="4775683" cy="4170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642913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9791">
        <p:random/>
      </p:transition>
    </mc:Choice>
    <mc:Fallback>
      <p:transition spd="slow" advClick="0" advTm="9791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60"/>
                            </p:stCondLst>
                            <p:childTnLst>
                              <p:par>
                                <p:cTn id="2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1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6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1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60"/>
                            </p:stCondLst>
                            <p:childTnLst>
                              <p:par>
                                <p:cTn id="5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10"/>
                            </p:stCondLst>
                            <p:childTnLst>
                              <p:par>
                                <p:cTn id="5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60"/>
                            </p:stCondLst>
                            <p:childTnLst>
                              <p:par>
                                <p:cTn id="6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1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6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1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4360"/>
                            </p:stCondLst>
                            <p:childTnLst>
                              <p:par>
                                <p:cTn id="8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4610"/>
                            </p:stCondLst>
                            <p:childTnLst>
                              <p:par>
                                <p:cTn id="9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4860"/>
                            </p:stCondLst>
                            <p:childTnLst>
                              <p:par>
                                <p:cTn id="9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5110"/>
                            </p:stCondLst>
                            <p:childTnLst>
                              <p:par>
                                <p:cTn id="10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6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7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5360"/>
                            </p:stCondLst>
                            <p:childTnLst>
                              <p:par>
                                <p:cTn id="1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25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5610"/>
                            </p:stCondLst>
                            <p:childTnLst>
                              <p:par>
                                <p:cTn id="1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2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7" grpId="0"/>
      <p:bldP spid="8" grpId="0"/>
      <p:bldP spid="9" grpId="0" animBg="1"/>
      <p:bldP spid="10" grpId="0"/>
      <p:bldP spid="11" grpId="0"/>
      <p:bldP spid="12" grpId="0" animBg="1"/>
      <p:bldP spid="13" grpId="0" animBg="1"/>
      <p:bldP spid="14" grpId="0"/>
      <p:bldP spid="15" grpId="0"/>
      <p:bldP spid="17" grpId="0" animBg="1"/>
      <p:bldP spid="18" grpId="0"/>
      <p:bldP spid="19" grpId="0"/>
      <p:bldP spid="2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二、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Text Placeholder 6"/>
          <p:cNvSpPr txBox="1">
            <a:spLocks/>
          </p:cNvSpPr>
          <p:nvPr/>
        </p:nvSpPr>
        <p:spPr>
          <a:xfrm>
            <a:off x="1117600" y="1834523"/>
            <a:ext cx="10261600" cy="639233"/>
          </a:xfrm>
          <a:prstGeom prst="rect">
            <a:avLst/>
          </a:prstGeom>
        </p:spPr>
        <p:txBody>
          <a:bodyPr/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8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16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1400" kern="1200">
                <a:solidFill>
                  <a:schemeClr val="tx1">
                    <a:lumMod val="85000"/>
                    <a:lumOff val="1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200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字以内，据统计每页幻灯片的最好控制在</a:t>
            </a:r>
            <a:r>
              <a:rPr lang="en-US" altLang="zh-CN" sz="1400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5</a:t>
            </a: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  <a:cs typeface="Roboto Light"/>
              </a:rPr>
              <a:t>分钟之内。</a:t>
            </a:r>
            <a:endParaRPr lang="en-JM" altLang="zh-CN" sz="1400" dirty="0">
              <a:latin typeface="微软雅黑" panose="020B0503020204020204" pitchFamily="34" charset="-122"/>
              <a:ea typeface="微软雅黑" panose="020B0503020204020204" pitchFamily="34" charset="-122"/>
              <a:cs typeface="Roboto Light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623095" y="5092310"/>
            <a:ext cx="2350816" cy="907813"/>
            <a:chOff x="623095" y="4837668"/>
            <a:chExt cx="2350816" cy="907813"/>
          </a:xfrm>
        </p:grpSpPr>
        <p:sp>
          <p:nvSpPr>
            <p:cNvPr id="7" name="TextBox 34"/>
            <p:cNvSpPr txBox="1"/>
            <p:nvPr/>
          </p:nvSpPr>
          <p:spPr>
            <a:xfrm>
              <a:off x="653393" y="4837668"/>
              <a:ext cx="2290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3161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Roboto Regular"/>
                </a:rPr>
                <a:t>单击此处添加标题</a:t>
              </a:r>
            </a:p>
          </p:txBody>
        </p:sp>
        <p:sp>
          <p:nvSpPr>
            <p:cNvPr id="8" name="Text Placeholder 5"/>
            <p:cNvSpPr txBox="1">
              <a:spLocks/>
            </p:cNvSpPr>
            <p:nvPr/>
          </p:nvSpPr>
          <p:spPr>
            <a:xfrm>
              <a:off x="623095" y="5191973"/>
              <a:ext cx="2350816" cy="55350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6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333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此处添加详细文本描述，建议与标题相关并符合整体</a:t>
              </a: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3528491" y="5092310"/>
            <a:ext cx="2350816" cy="907813"/>
            <a:chOff x="3528491" y="4837668"/>
            <a:chExt cx="2350816" cy="907813"/>
          </a:xfrm>
        </p:grpSpPr>
        <p:sp>
          <p:nvSpPr>
            <p:cNvPr id="10" name="TextBox 37"/>
            <p:cNvSpPr txBox="1"/>
            <p:nvPr/>
          </p:nvSpPr>
          <p:spPr>
            <a:xfrm>
              <a:off x="3556001" y="4837668"/>
              <a:ext cx="2290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3161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Roboto Regular"/>
                </a:rPr>
                <a:t>单击此处添加标题</a:t>
              </a:r>
            </a:p>
          </p:txBody>
        </p:sp>
        <p:sp>
          <p:nvSpPr>
            <p:cNvPr id="11" name="Text Placeholder 5"/>
            <p:cNvSpPr txBox="1">
              <a:spLocks/>
            </p:cNvSpPr>
            <p:nvPr/>
          </p:nvSpPr>
          <p:spPr>
            <a:xfrm>
              <a:off x="3528491" y="5191973"/>
              <a:ext cx="2350816" cy="55350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6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此处添加详细文本描述，建议与标题相关并符合整体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01907" y="5092310"/>
            <a:ext cx="2290220" cy="907813"/>
            <a:chOff x="6401907" y="4837668"/>
            <a:chExt cx="2290220" cy="907813"/>
          </a:xfrm>
        </p:grpSpPr>
        <p:sp>
          <p:nvSpPr>
            <p:cNvPr id="13" name="TextBox 38"/>
            <p:cNvSpPr txBox="1"/>
            <p:nvPr/>
          </p:nvSpPr>
          <p:spPr>
            <a:xfrm>
              <a:off x="6401907" y="4837668"/>
              <a:ext cx="2290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3161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Roboto Regular"/>
                </a:rPr>
                <a:t>单击此处添加标题</a:t>
              </a:r>
            </a:p>
          </p:txBody>
        </p:sp>
        <p:sp>
          <p:nvSpPr>
            <p:cNvPr id="14" name="Text Placeholder 5"/>
            <p:cNvSpPr txBox="1">
              <a:spLocks/>
            </p:cNvSpPr>
            <p:nvPr/>
          </p:nvSpPr>
          <p:spPr>
            <a:xfrm>
              <a:off x="6410487" y="5191973"/>
              <a:ext cx="2273058" cy="55350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6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此处添加详细文本描述，建议与标题相关并符合整体</a:t>
              </a: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956996" y="5092310"/>
            <a:ext cx="2406008" cy="907813"/>
            <a:chOff x="8956996" y="4837668"/>
            <a:chExt cx="2406008" cy="907813"/>
          </a:xfrm>
        </p:grpSpPr>
        <p:sp>
          <p:nvSpPr>
            <p:cNvPr id="16" name="TextBox 39"/>
            <p:cNvSpPr txBox="1"/>
            <p:nvPr/>
          </p:nvSpPr>
          <p:spPr>
            <a:xfrm>
              <a:off x="9014891" y="4837668"/>
              <a:ext cx="22902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>
                  <a:solidFill>
                    <a:srgbClr val="E31612"/>
                  </a:solidFill>
                  <a:latin typeface="腾祥澜黑简" panose="01010104010101010101" pitchFamily="2" charset="-122"/>
                  <a:ea typeface="腾祥澜黑简" panose="01010104010101010101" pitchFamily="2" charset="-122"/>
                  <a:cs typeface="Roboto Regular"/>
                </a:rPr>
                <a:t>单击此处添加标题</a:t>
              </a:r>
            </a:p>
          </p:txBody>
        </p:sp>
        <p:sp>
          <p:nvSpPr>
            <p:cNvPr id="17" name="Text Placeholder 5"/>
            <p:cNvSpPr txBox="1">
              <a:spLocks/>
            </p:cNvSpPr>
            <p:nvPr/>
          </p:nvSpPr>
          <p:spPr>
            <a:xfrm>
              <a:off x="8956996" y="5191973"/>
              <a:ext cx="2406008" cy="553508"/>
            </a:xfrm>
            <a:prstGeom prst="rect">
              <a:avLst/>
            </a:prstGeom>
          </p:spPr>
          <p:txBody>
            <a:bodyPr/>
            <a:lstStyle>
              <a:lvl1pPr marL="342900" indent="-3429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1pPr>
              <a:lvl2pPr marL="742950" indent="-28575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8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2pPr>
              <a:lvl3pPr marL="1143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16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3pPr>
              <a:lvl4pPr marL="1600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–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4pPr>
              <a:lvl5pPr marL="20574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»"/>
                <a:defRPr sz="1400" kern="1200">
                  <a:solidFill>
                    <a:schemeClr val="tx1">
                      <a:lumMod val="65000"/>
                      <a:lumOff val="35000"/>
                    </a:schemeClr>
                  </a:solidFill>
                  <a:latin typeface="Franklin Gothic Book" pitchFamily="34" charset="0"/>
                  <a:ea typeface="+mn-ea"/>
                  <a:cs typeface="+mn-cs"/>
                </a:defRPr>
              </a:lvl5pPr>
              <a:lvl6pPr marL="25146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9718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4290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886200" indent="-228600" algn="l" defTabSz="914400" rtl="0" eaLnBrk="1" latinLnBrk="0" hangingPunct="1">
                <a:spcBef>
                  <a:spcPct val="20000"/>
                </a:spcBef>
                <a:buFont typeface="Arial" pitchFamily="34" charset="0"/>
                <a:buChar char="•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marL="0" indent="0" algn="ctr">
                <a:lnSpc>
                  <a:spcPts val="1600"/>
                </a:lnSpc>
                <a:spcBef>
                  <a:spcPts val="0"/>
                </a:spcBef>
                <a:buNone/>
                <a:defRPr/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Roboto Light"/>
                </a:rPr>
                <a:t>此处添加详细文本描述，建议与标题相关并符合整体</a:t>
              </a:r>
            </a:p>
          </p:txBody>
        </p:sp>
      </p:grpSp>
      <p:cxnSp>
        <p:nvCxnSpPr>
          <p:cNvPr id="18" name="Straight Connector 62"/>
          <p:cNvCxnSpPr/>
          <p:nvPr/>
        </p:nvCxnSpPr>
        <p:spPr>
          <a:xfrm>
            <a:off x="3149600" y="3155322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63"/>
          <p:cNvCxnSpPr/>
          <p:nvPr/>
        </p:nvCxnSpPr>
        <p:spPr>
          <a:xfrm>
            <a:off x="6197600" y="3256922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64"/>
          <p:cNvCxnSpPr/>
          <p:nvPr/>
        </p:nvCxnSpPr>
        <p:spPr>
          <a:xfrm>
            <a:off x="8737600" y="3256922"/>
            <a:ext cx="0" cy="2336800"/>
          </a:xfrm>
          <a:prstGeom prst="line">
            <a:avLst/>
          </a:prstGeom>
          <a:ln w="12700" cap="rnd" cmpd="sng">
            <a:solidFill>
              <a:schemeClr val="bg1">
                <a:lumMod val="65000"/>
              </a:schemeClr>
            </a:solidFill>
            <a:prstDash val="dot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1" name="组合 20"/>
          <p:cNvGrpSpPr/>
          <p:nvPr/>
        </p:nvGrpSpPr>
        <p:grpSpPr>
          <a:xfrm>
            <a:off x="985701" y="3053722"/>
            <a:ext cx="1625600" cy="1625600"/>
            <a:chOff x="985701" y="2799080"/>
            <a:chExt cx="1625600" cy="1625600"/>
          </a:xfrm>
        </p:grpSpPr>
        <p:sp>
          <p:nvSpPr>
            <p:cNvPr id="22" name="Rounded Rectangle 44"/>
            <p:cNvSpPr>
              <a:spLocks noChangeAspect="1"/>
            </p:cNvSpPr>
            <p:nvPr/>
          </p:nvSpPr>
          <p:spPr>
            <a:xfrm>
              <a:off x="985701" y="2799080"/>
              <a:ext cx="1625600" cy="1625600"/>
            </a:xfrm>
            <a:prstGeom prst="roundRect">
              <a:avLst>
                <a:gd name="adj" fmla="val 50000"/>
              </a:avLst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n-ea"/>
              </a:endParaRPr>
            </a:p>
          </p:txBody>
        </p:sp>
        <p:sp>
          <p:nvSpPr>
            <p:cNvPr id="23" name="TextBox 45"/>
            <p:cNvSpPr txBox="1"/>
            <p:nvPr/>
          </p:nvSpPr>
          <p:spPr>
            <a:xfrm>
              <a:off x="1320800" y="3097927"/>
              <a:ext cx="944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3200" dirty="0">
                  <a:solidFill>
                    <a:srgbClr val="FFFFFF"/>
                  </a:solidFill>
                  <a:latin typeface="+mn-ea"/>
                  <a:cs typeface="Roboto Light"/>
                </a:rPr>
                <a:t>10</a:t>
              </a:r>
              <a:r>
                <a:rPr lang="en-JM" sz="1867" dirty="0">
                  <a:solidFill>
                    <a:srgbClr val="FFFFFF"/>
                  </a:solidFill>
                  <a:latin typeface="+mn-ea"/>
                  <a:cs typeface="Roboto Light"/>
                </a:rPr>
                <a:t>%</a:t>
              </a:r>
            </a:p>
          </p:txBody>
        </p:sp>
        <p:pic>
          <p:nvPicPr>
            <p:cNvPr id="24" name="Picture 5" descr="video_64px.png"/>
            <p:cNvPicPr>
              <a:picLocks noChangeAspect="1"/>
            </p:cNvPicPr>
            <p:nvPr/>
          </p:nvPicPr>
          <p:blipFill>
            <a:blip r:embed="rId4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625601" y="3713480"/>
              <a:ext cx="342636" cy="296333"/>
            </a:xfrm>
            <a:prstGeom prst="rect">
              <a:avLst/>
            </a:prstGeom>
          </p:spPr>
        </p:pic>
      </p:grpSp>
      <p:grpSp>
        <p:nvGrpSpPr>
          <p:cNvPr id="25" name="组合 24"/>
          <p:cNvGrpSpPr/>
          <p:nvPr/>
        </p:nvGrpSpPr>
        <p:grpSpPr>
          <a:xfrm>
            <a:off x="3891097" y="3053722"/>
            <a:ext cx="1625600" cy="1625600"/>
            <a:chOff x="3891097" y="2799080"/>
            <a:chExt cx="1625600" cy="1625600"/>
          </a:xfrm>
        </p:grpSpPr>
        <p:sp>
          <p:nvSpPr>
            <p:cNvPr id="26" name="Rounded Rectangle 56"/>
            <p:cNvSpPr>
              <a:spLocks noChangeAspect="1"/>
            </p:cNvSpPr>
            <p:nvPr/>
          </p:nvSpPr>
          <p:spPr>
            <a:xfrm>
              <a:off x="3891097" y="2799080"/>
              <a:ext cx="1625600" cy="1625600"/>
            </a:xfrm>
            <a:prstGeom prst="roundRect">
              <a:avLst>
                <a:gd name="adj" fmla="val 50000"/>
              </a:avLst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n-ea"/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226196" y="3097927"/>
              <a:ext cx="944699" cy="980270"/>
              <a:chOff x="4226196" y="3097927"/>
              <a:chExt cx="944699" cy="980270"/>
            </a:xfrm>
          </p:grpSpPr>
          <p:sp>
            <p:nvSpPr>
              <p:cNvPr id="28" name="TextBox 57"/>
              <p:cNvSpPr txBox="1"/>
              <p:nvPr/>
            </p:nvSpPr>
            <p:spPr>
              <a:xfrm>
                <a:off x="4226196" y="3097927"/>
                <a:ext cx="944699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JM" sz="3200" dirty="0">
                    <a:solidFill>
                      <a:srgbClr val="FFFFFF"/>
                    </a:solidFill>
                    <a:latin typeface="+mn-ea"/>
                    <a:cs typeface="Roboto Light"/>
                  </a:rPr>
                  <a:t>40</a:t>
                </a:r>
                <a:r>
                  <a:rPr lang="en-JM" sz="1867" dirty="0">
                    <a:solidFill>
                      <a:srgbClr val="FFFFFF"/>
                    </a:solidFill>
                    <a:latin typeface="+mn-ea"/>
                    <a:cs typeface="Roboto Light"/>
                  </a:rPr>
                  <a:t>%</a:t>
                </a:r>
              </a:p>
            </p:txBody>
          </p:sp>
          <p:pic>
            <p:nvPicPr>
              <p:cNvPr id="29" name="Picture 6" descr="scissors_64px.png"/>
              <p:cNvPicPr>
                <a:picLocks noChangeAspect="1"/>
              </p:cNvPicPr>
              <p:nvPr/>
            </p:nvPicPr>
            <p:blipFill>
              <a:blip r:embed="rId5">
                <a:biLevel thresh="50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512084" y="3713480"/>
                <a:ext cx="364717" cy="364717"/>
              </a:xfrm>
              <a:prstGeom prst="rect">
                <a:avLst/>
              </a:prstGeom>
            </p:spPr>
          </p:pic>
        </p:grpSp>
      </p:grpSp>
      <p:grpSp>
        <p:nvGrpSpPr>
          <p:cNvPr id="30" name="组合 29"/>
          <p:cNvGrpSpPr/>
          <p:nvPr/>
        </p:nvGrpSpPr>
        <p:grpSpPr>
          <a:xfrm>
            <a:off x="6734216" y="3053722"/>
            <a:ext cx="1625600" cy="1625600"/>
            <a:chOff x="6734216" y="2799080"/>
            <a:chExt cx="1625600" cy="1625600"/>
          </a:xfrm>
        </p:grpSpPr>
        <p:sp>
          <p:nvSpPr>
            <p:cNvPr id="31" name="Rounded Rectangle 58"/>
            <p:cNvSpPr>
              <a:spLocks noChangeAspect="1"/>
            </p:cNvSpPr>
            <p:nvPr/>
          </p:nvSpPr>
          <p:spPr>
            <a:xfrm>
              <a:off x="6734216" y="2799080"/>
              <a:ext cx="1625600" cy="1625600"/>
            </a:xfrm>
            <a:prstGeom prst="roundRect">
              <a:avLst>
                <a:gd name="adj" fmla="val 50000"/>
              </a:avLst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n-ea"/>
              </a:endParaRPr>
            </a:p>
          </p:txBody>
        </p:sp>
        <p:sp>
          <p:nvSpPr>
            <p:cNvPr id="32" name="TextBox 59"/>
            <p:cNvSpPr txBox="1"/>
            <p:nvPr/>
          </p:nvSpPr>
          <p:spPr>
            <a:xfrm>
              <a:off x="7069315" y="3097927"/>
              <a:ext cx="944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3200" dirty="0">
                  <a:solidFill>
                    <a:srgbClr val="FFFFFF"/>
                  </a:solidFill>
                  <a:latin typeface="+mn-ea"/>
                  <a:cs typeface="Roboto Light"/>
                </a:rPr>
                <a:t>30</a:t>
              </a:r>
              <a:r>
                <a:rPr lang="en-JM" sz="1867" dirty="0">
                  <a:solidFill>
                    <a:srgbClr val="FFFFFF"/>
                  </a:solidFill>
                  <a:latin typeface="+mn-ea"/>
                  <a:cs typeface="Roboto Light"/>
                </a:rPr>
                <a:t>%</a:t>
              </a:r>
            </a:p>
          </p:txBody>
        </p:sp>
        <p:pic>
          <p:nvPicPr>
            <p:cNvPr id="33" name="Picture 7" descr="hotairballoon_64px.png"/>
            <p:cNvPicPr>
              <a:picLocks noChangeAspect="1"/>
            </p:cNvPicPr>
            <p:nvPr/>
          </p:nvPicPr>
          <p:blipFill>
            <a:blip r:embed="rId6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370071" y="3713481"/>
              <a:ext cx="353891" cy="404447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9347200" y="3053722"/>
            <a:ext cx="1625600" cy="1625600"/>
            <a:chOff x="9347200" y="2799080"/>
            <a:chExt cx="1625600" cy="1625600"/>
          </a:xfrm>
        </p:grpSpPr>
        <p:sp>
          <p:nvSpPr>
            <p:cNvPr id="35" name="Rounded Rectangle 60"/>
            <p:cNvSpPr>
              <a:spLocks noChangeAspect="1"/>
            </p:cNvSpPr>
            <p:nvPr/>
          </p:nvSpPr>
          <p:spPr>
            <a:xfrm>
              <a:off x="9347200" y="2799080"/>
              <a:ext cx="1625600" cy="1625600"/>
            </a:xfrm>
            <a:prstGeom prst="roundRect">
              <a:avLst>
                <a:gd name="adj" fmla="val 50000"/>
              </a:avLst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2400" dirty="0">
                <a:latin typeface="+mn-ea"/>
              </a:endParaRPr>
            </a:p>
          </p:txBody>
        </p:sp>
        <p:sp>
          <p:nvSpPr>
            <p:cNvPr id="36" name="TextBox 61"/>
            <p:cNvSpPr txBox="1"/>
            <p:nvPr/>
          </p:nvSpPr>
          <p:spPr>
            <a:xfrm>
              <a:off x="9682299" y="3097927"/>
              <a:ext cx="944699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JM" sz="3200" dirty="0">
                  <a:solidFill>
                    <a:srgbClr val="FFFFFF"/>
                  </a:solidFill>
                  <a:latin typeface="+mn-ea"/>
                  <a:cs typeface="Roboto Light"/>
                </a:rPr>
                <a:t>60</a:t>
              </a:r>
              <a:r>
                <a:rPr lang="en-JM" sz="1867" dirty="0">
                  <a:solidFill>
                    <a:srgbClr val="FFFFFF"/>
                  </a:solidFill>
                  <a:latin typeface="+mn-ea"/>
                  <a:cs typeface="Roboto Light"/>
                </a:rPr>
                <a:t>%</a:t>
              </a:r>
            </a:p>
          </p:txBody>
        </p:sp>
        <p:pic>
          <p:nvPicPr>
            <p:cNvPr id="37" name="Picture 8" descr="wallet_64px.png"/>
            <p:cNvPicPr>
              <a:picLocks noChangeAspect="1"/>
            </p:cNvPicPr>
            <p:nvPr/>
          </p:nvPicPr>
          <p:blipFill>
            <a:blip r:embed="rId7" cstate="print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9956800" y="3713481"/>
              <a:ext cx="350349" cy="29503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962745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9863">
        <p:random/>
      </p:transition>
    </mc:Choice>
    <mc:Fallback>
      <p:transition spd="slow" advClick="0" advTm="986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10"/>
                            </p:stCondLst>
                            <p:childTnLst>
                              <p:par>
                                <p:cTn id="24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6" presetClass="entr" presetSubtype="42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2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6" presetClass="entr" presetSubtype="42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3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3110"/>
                            </p:stCondLst>
                            <p:childTnLst>
                              <p:par>
                                <p:cTn id="3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75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75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860"/>
                            </p:stCondLst>
                            <p:childTnLst>
                              <p:par>
                                <p:cTn id="4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610"/>
                            </p:stCondLst>
                            <p:childTnLst>
                              <p:par>
                                <p:cTn id="5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360"/>
                            </p:stCondLst>
                            <p:childTnLst>
                              <p:par>
                                <p:cTn id="64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75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75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1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3660882" y="4001324"/>
            <a:ext cx="1857080" cy="166854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248016" y="2173370"/>
            <a:ext cx="665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32089" y="30100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4425" y="40269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03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8923305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766">
        <p:random/>
      </p:transition>
    </mc:Choice>
    <mc:Fallback>
      <p:transition spd="slow" advClick="0" advTm="776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38" name="Freeform 46"/>
          <p:cNvSpPr>
            <a:spLocks/>
          </p:cNvSpPr>
          <p:nvPr/>
        </p:nvSpPr>
        <p:spPr bwMode="auto">
          <a:xfrm>
            <a:off x="2619875" y="2247625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39" name="Freeform 46"/>
          <p:cNvSpPr>
            <a:spLocks/>
          </p:cNvSpPr>
          <p:nvPr/>
        </p:nvSpPr>
        <p:spPr bwMode="auto">
          <a:xfrm>
            <a:off x="6300297" y="2247625"/>
            <a:ext cx="3248678" cy="3657600"/>
          </a:xfrm>
          <a:custGeom>
            <a:avLst/>
            <a:gdLst>
              <a:gd name="T0" fmla="*/ 25 w 423"/>
              <a:gd name="T1" fmla="*/ 101 h 476"/>
              <a:gd name="T2" fmla="*/ 186 w 423"/>
              <a:gd name="T3" fmla="*/ 8 h 476"/>
              <a:gd name="T4" fmla="*/ 237 w 423"/>
              <a:gd name="T5" fmla="*/ 8 h 476"/>
              <a:gd name="T6" fmla="*/ 397 w 423"/>
              <a:gd name="T7" fmla="*/ 101 h 476"/>
              <a:gd name="T8" fmla="*/ 423 w 423"/>
              <a:gd name="T9" fmla="*/ 145 h 476"/>
              <a:gd name="T10" fmla="*/ 423 w 423"/>
              <a:gd name="T11" fmla="*/ 331 h 476"/>
              <a:gd name="T12" fmla="*/ 398 w 423"/>
              <a:gd name="T13" fmla="*/ 375 h 476"/>
              <a:gd name="T14" fmla="*/ 237 w 423"/>
              <a:gd name="T15" fmla="*/ 467 h 476"/>
              <a:gd name="T16" fmla="*/ 186 w 423"/>
              <a:gd name="T17" fmla="*/ 467 h 476"/>
              <a:gd name="T18" fmla="*/ 105 w 423"/>
              <a:gd name="T19" fmla="*/ 421 h 476"/>
              <a:gd name="T20" fmla="*/ 25 w 423"/>
              <a:gd name="T21" fmla="*/ 375 h 476"/>
              <a:gd name="T22" fmla="*/ 0 w 423"/>
              <a:gd name="T23" fmla="*/ 330 h 476"/>
              <a:gd name="T24" fmla="*/ 0 w 423"/>
              <a:gd name="T25" fmla="*/ 145 h 476"/>
              <a:gd name="T26" fmla="*/ 25 w 423"/>
              <a:gd name="T27" fmla="*/ 101 h 4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23" h="476">
                <a:moveTo>
                  <a:pt x="25" y="101"/>
                </a:moveTo>
                <a:cubicBezTo>
                  <a:pt x="79" y="70"/>
                  <a:pt x="132" y="39"/>
                  <a:pt x="186" y="8"/>
                </a:cubicBezTo>
                <a:cubicBezTo>
                  <a:pt x="202" y="0"/>
                  <a:pt x="221" y="0"/>
                  <a:pt x="237" y="8"/>
                </a:cubicBezTo>
                <a:cubicBezTo>
                  <a:pt x="290" y="39"/>
                  <a:pt x="344" y="70"/>
                  <a:pt x="397" y="101"/>
                </a:cubicBezTo>
                <a:cubicBezTo>
                  <a:pt x="413" y="110"/>
                  <a:pt x="422" y="127"/>
                  <a:pt x="423" y="145"/>
                </a:cubicBezTo>
                <a:cubicBezTo>
                  <a:pt x="423" y="331"/>
                  <a:pt x="423" y="331"/>
                  <a:pt x="423" y="331"/>
                </a:cubicBezTo>
                <a:cubicBezTo>
                  <a:pt x="422" y="348"/>
                  <a:pt x="413" y="365"/>
                  <a:pt x="398" y="375"/>
                </a:cubicBezTo>
                <a:cubicBezTo>
                  <a:pt x="237" y="467"/>
                  <a:pt x="237" y="467"/>
                  <a:pt x="237" y="467"/>
                </a:cubicBezTo>
                <a:cubicBezTo>
                  <a:pt x="221" y="476"/>
                  <a:pt x="201" y="476"/>
                  <a:pt x="186" y="467"/>
                </a:cubicBezTo>
                <a:cubicBezTo>
                  <a:pt x="105" y="421"/>
                  <a:pt x="105" y="421"/>
                  <a:pt x="105" y="421"/>
                </a:cubicBezTo>
                <a:cubicBezTo>
                  <a:pt x="25" y="375"/>
                  <a:pt x="25" y="375"/>
                  <a:pt x="25" y="375"/>
                </a:cubicBezTo>
                <a:cubicBezTo>
                  <a:pt x="10" y="365"/>
                  <a:pt x="0" y="348"/>
                  <a:pt x="0" y="330"/>
                </a:cubicBezTo>
                <a:cubicBezTo>
                  <a:pt x="0" y="145"/>
                  <a:pt x="0" y="145"/>
                  <a:pt x="0" y="145"/>
                </a:cubicBezTo>
                <a:cubicBezTo>
                  <a:pt x="0" y="127"/>
                  <a:pt x="10" y="110"/>
                  <a:pt x="25" y="101"/>
                </a:cubicBezTo>
                <a:close/>
              </a:path>
            </a:pathLst>
          </a:custGeom>
          <a:solidFill>
            <a:schemeClr val="bg1"/>
          </a:solidFill>
          <a:ln w="76200">
            <a:solidFill>
              <a:srgbClr val="E31612"/>
            </a:solidFill>
          </a:ln>
          <a:effectLst>
            <a:outerShdw blurRad="76200" dist="76200" dir="2700000" algn="tl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0" name="Freeform 5"/>
          <p:cNvSpPr>
            <a:spLocks/>
          </p:cNvSpPr>
          <p:nvPr/>
        </p:nvSpPr>
        <p:spPr bwMode="auto">
          <a:xfrm>
            <a:off x="1117233" y="3217009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填写标题</a:t>
            </a:r>
          </a:p>
        </p:txBody>
      </p:sp>
      <p:sp>
        <p:nvSpPr>
          <p:cNvPr id="41" name="Freeform 5"/>
          <p:cNvSpPr>
            <a:spLocks/>
          </p:cNvSpPr>
          <p:nvPr/>
        </p:nvSpPr>
        <p:spPr bwMode="auto">
          <a:xfrm>
            <a:off x="4875296" y="3001764"/>
            <a:ext cx="2418258" cy="214932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blipFill>
            <a:blip r:embed="rId4"/>
            <a:stretch>
              <a:fillRect/>
            </a:stretch>
          </a:blipFill>
          <a:ln w="25400">
            <a:solidFill>
              <a:schemeClr val="bg1"/>
            </a:solidFill>
          </a:ln>
          <a:effectLst>
            <a:outerShdw blurRad="241300" dist="38100" dir="5400000" sx="90000" sy="-19000" rotWithShape="0">
              <a:schemeClr val="tx1">
                <a:alpha val="10000"/>
              </a:scheme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lvl="0" algn="ctr"/>
            <a:endParaRPr lang="zh-CN" altLang="en-US" sz="2000">
              <a:solidFill>
                <a:prstClr val="white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2" name="Freeform 5"/>
          <p:cNvSpPr>
            <a:spLocks/>
          </p:cNvSpPr>
          <p:nvPr/>
        </p:nvSpPr>
        <p:spPr bwMode="auto">
          <a:xfrm>
            <a:off x="9117715" y="3217009"/>
            <a:ext cx="1933902" cy="171883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填写标题</a:t>
            </a:r>
          </a:p>
        </p:txBody>
      </p:sp>
      <p:sp>
        <p:nvSpPr>
          <p:cNvPr id="43" name="Line 5"/>
          <p:cNvSpPr>
            <a:spLocks noChangeShapeType="1"/>
          </p:cNvSpPr>
          <p:nvPr/>
        </p:nvSpPr>
        <p:spPr bwMode="auto">
          <a:xfrm flipH="1">
            <a:off x="3169775" y="4069554"/>
            <a:ext cx="1643063" cy="0"/>
          </a:xfrm>
          <a:prstGeom prst="line">
            <a:avLst/>
          </a:prstGeom>
          <a:noFill/>
          <a:ln w="19050" cmpd="sng">
            <a:solidFill>
              <a:srgbClr val="E3161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4" name="Line 6"/>
          <p:cNvSpPr>
            <a:spLocks noChangeShapeType="1"/>
          </p:cNvSpPr>
          <p:nvPr/>
        </p:nvSpPr>
        <p:spPr bwMode="auto">
          <a:xfrm>
            <a:off x="7384591" y="4069554"/>
            <a:ext cx="1643064" cy="0"/>
          </a:xfrm>
          <a:prstGeom prst="line">
            <a:avLst/>
          </a:prstGeom>
          <a:noFill/>
          <a:ln w="19050" cmpd="sng">
            <a:solidFill>
              <a:srgbClr val="E31612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5" name="Rectangle 7"/>
          <p:cNvSpPr>
            <a:spLocks noChangeArrowheads="1"/>
          </p:cNvSpPr>
          <p:nvPr/>
        </p:nvSpPr>
        <p:spPr bwMode="auto">
          <a:xfrm>
            <a:off x="2999333" y="3203415"/>
            <a:ext cx="195858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kumimoji="0" lang="zh-CN" altLang="en-US" sz="1400" b="0" i="0" u="none" strike="noStrike" kern="0" cap="none" spc="0" normalizeH="0" baseline="0" noProof="0" dirty="0">
              <a:ln>
                <a:noFill/>
              </a:ln>
              <a:solidFill>
                <a:schemeClr val="tx1">
                  <a:lumMod val="50000"/>
                  <a:lumOff val="50000"/>
                </a:schemeClr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6" name="Rectangle 8"/>
          <p:cNvSpPr>
            <a:spLocks noChangeArrowheads="1"/>
          </p:cNvSpPr>
          <p:nvPr/>
        </p:nvSpPr>
        <p:spPr bwMode="auto">
          <a:xfrm>
            <a:off x="2999333" y="4150864"/>
            <a:ext cx="195858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7" name="Rectangle 9"/>
          <p:cNvSpPr>
            <a:spLocks noChangeArrowheads="1"/>
          </p:cNvSpPr>
          <p:nvPr/>
        </p:nvSpPr>
        <p:spPr bwMode="auto">
          <a:xfrm>
            <a:off x="7212706" y="3203416"/>
            <a:ext cx="195858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8" name="Rectangle 10"/>
          <p:cNvSpPr>
            <a:spLocks noChangeArrowheads="1"/>
          </p:cNvSpPr>
          <p:nvPr/>
        </p:nvSpPr>
        <p:spPr bwMode="auto">
          <a:xfrm>
            <a:off x="7212706" y="4150863"/>
            <a:ext cx="1958586" cy="7848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 anchor="ctr">
            <a:spAutoFit/>
          </a:bodyPr>
          <a:lstStyle/>
          <a:p>
            <a:pPr lvl="0" algn="ctr">
              <a:lnSpc>
                <a:spcPct val="150000"/>
              </a:lnSpc>
              <a:defRPr/>
            </a:pPr>
            <a:r>
              <a:rPr lang="zh-CN" altLang="en-US" sz="1000" dirty="0">
                <a:solidFill>
                  <a:schemeClr val="tx1">
                    <a:lumMod val="50000"/>
                    <a:lumOff val="50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  <a:endParaRPr lang="zh-CN" altLang="en-US" sz="1400" kern="0" dirty="0">
              <a:solidFill>
                <a:schemeClr val="tx1">
                  <a:lumMod val="50000"/>
                  <a:lumOff val="50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28733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807">
        <p:random/>
      </p:transition>
    </mc:Choice>
    <mc:Fallback>
      <p:transition spd="slow" advClick="0" advTm="5807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42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66667E-6 -0.03981 L 1.66667E-6 0.14815 " pathEditMode="relative" rAng="0" ptsTypes="AA">
                                      <p:cBhvr>
                                        <p:cTn id="23" dur="750" spd="-100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9398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42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1.66667E-6 -0.03981 L 1.66667E-6 -4.44444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991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54167E-6 0.03889 L -3.54167E-6 -0.14815 " pathEditMode="relative" rAng="0" ptsTypes="AA">
                                      <p:cBhvr>
                                        <p:cTn id="30" dur="750" spd="-100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54167E-6 0.03843 L -3.54167E-6 -2.96296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64" presetClass="path" presetSubtype="0" decel="3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0.03889 L -3.33333E-6 -0.14815 " pathEditMode="relative" rAng="0" ptsTypes="AA">
                                      <p:cBhvr>
                                        <p:cTn id="37" dur="750" spd="-100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9352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64" presetClass="path" presetSubtype="0" accel="30000" decel="30000" fill="hold" grpId="2" nodeType="withEffect">
                                  <p:stCondLst>
                                    <p:cond delay="750"/>
                                  </p:stCondLst>
                                  <p:childTnLst>
                                    <p:animMotion origin="layout" path="M -3.33333E-6 0.03843 L -3.33333E-6 -2.96296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9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25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750"/>
                            </p:stCondLst>
                            <p:childTnLst>
                              <p:par>
                                <p:cTn id="4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0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750"/>
                            </p:stCondLst>
                            <p:childTnLst>
                              <p:par>
                                <p:cTn id="6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38" grpId="0" animBg="1"/>
      <p:bldP spid="39" grpId="0" animBg="1"/>
      <p:bldP spid="40" grpId="0" animBg="1"/>
      <p:bldP spid="40" grpId="1" animBg="1"/>
      <p:bldP spid="40" grpId="2" animBg="1"/>
      <p:bldP spid="41" grpId="0" animBg="1"/>
      <p:bldP spid="41" grpId="1" animBg="1"/>
      <p:bldP spid="41" grpId="2" animBg="1"/>
      <p:bldP spid="42" grpId="0" animBg="1"/>
      <p:bldP spid="42" grpId="1" animBg="1"/>
      <p:bldP spid="42" grpId="2" animBg="1"/>
      <p:bldP spid="43" grpId="0" animBg="1"/>
      <p:bldP spid="44" grpId="0" animBg="1"/>
      <p:bldP spid="45" grpId="0"/>
      <p:bldP spid="46" grpId="0"/>
      <p:bldP spid="47" grpId="0"/>
      <p:bldP spid="48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Freeform 19"/>
          <p:cNvSpPr>
            <a:spLocks noEditPoints="1"/>
          </p:cNvSpPr>
          <p:nvPr/>
        </p:nvSpPr>
        <p:spPr bwMode="auto">
          <a:xfrm>
            <a:off x="4059284" y="2178177"/>
            <a:ext cx="4080646" cy="3670738"/>
          </a:xfrm>
          <a:custGeom>
            <a:avLst/>
            <a:gdLst>
              <a:gd name="T0" fmla="*/ 233 w 747"/>
              <a:gd name="T1" fmla="*/ 0 h 672"/>
              <a:gd name="T2" fmla="*/ 306 w 747"/>
              <a:gd name="T3" fmla="*/ 37 h 672"/>
              <a:gd name="T4" fmla="*/ 374 w 747"/>
              <a:gd name="T5" fmla="*/ 66 h 672"/>
              <a:gd name="T6" fmla="*/ 444 w 747"/>
              <a:gd name="T7" fmla="*/ 33 h 672"/>
              <a:gd name="T8" fmla="*/ 514 w 747"/>
              <a:gd name="T9" fmla="*/ 0 h 672"/>
              <a:gd name="T10" fmla="*/ 606 w 747"/>
              <a:gd name="T11" fmla="*/ 92 h 672"/>
              <a:gd name="T12" fmla="*/ 601 w 747"/>
              <a:gd name="T13" fmla="*/ 122 h 672"/>
              <a:gd name="T14" fmla="*/ 594 w 747"/>
              <a:gd name="T15" fmla="*/ 154 h 672"/>
              <a:gd name="T16" fmla="*/ 643 w 747"/>
              <a:gd name="T17" fmla="*/ 237 h 672"/>
              <a:gd name="T18" fmla="*/ 681 w 747"/>
              <a:gd name="T19" fmla="*/ 248 h 672"/>
              <a:gd name="T20" fmla="*/ 747 w 747"/>
              <a:gd name="T21" fmla="*/ 336 h 672"/>
              <a:gd name="T22" fmla="*/ 679 w 747"/>
              <a:gd name="T23" fmla="*/ 424 h 672"/>
              <a:gd name="T24" fmla="*/ 644 w 747"/>
              <a:gd name="T25" fmla="*/ 434 h 672"/>
              <a:gd name="T26" fmla="*/ 594 w 747"/>
              <a:gd name="T27" fmla="*/ 517 h 672"/>
              <a:gd name="T28" fmla="*/ 602 w 747"/>
              <a:gd name="T29" fmla="*/ 552 h 672"/>
              <a:gd name="T30" fmla="*/ 606 w 747"/>
              <a:gd name="T31" fmla="*/ 580 h 672"/>
              <a:gd name="T32" fmla="*/ 514 w 747"/>
              <a:gd name="T33" fmla="*/ 672 h 672"/>
              <a:gd name="T34" fmla="*/ 449 w 747"/>
              <a:gd name="T35" fmla="*/ 644 h 672"/>
              <a:gd name="T36" fmla="*/ 422 w 747"/>
              <a:gd name="T37" fmla="*/ 620 h 672"/>
              <a:gd name="T38" fmla="*/ 373 w 747"/>
              <a:gd name="T39" fmla="*/ 606 h 672"/>
              <a:gd name="T40" fmla="*/ 323 w 747"/>
              <a:gd name="T41" fmla="*/ 621 h 672"/>
              <a:gd name="T42" fmla="*/ 284 w 747"/>
              <a:gd name="T43" fmla="*/ 655 h 672"/>
              <a:gd name="T44" fmla="*/ 233 w 747"/>
              <a:gd name="T45" fmla="*/ 672 h 672"/>
              <a:gd name="T46" fmla="*/ 141 w 747"/>
              <a:gd name="T47" fmla="*/ 580 h 672"/>
              <a:gd name="T48" fmla="*/ 146 w 747"/>
              <a:gd name="T49" fmla="*/ 551 h 672"/>
              <a:gd name="T50" fmla="*/ 152 w 747"/>
              <a:gd name="T51" fmla="*/ 528 h 672"/>
              <a:gd name="T52" fmla="*/ 153 w 747"/>
              <a:gd name="T53" fmla="*/ 519 h 672"/>
              <a:gd name="T54" fmla="*/ 69 w 747"/>
              <a:gd name="T55" fmla="*/ 425 h 672"/>
              <a:gd name="T56" fmla="*/ 0 w 747"/>
              <a:gd name="T57" fmla="*/ 336 h 672"/>
              <a:gd name="T58" fmla="*/ 74 w 747"/>
              <a:gd name="T59" fmla="*/ 246 h 672"/>
              <a:gd name="T60" fmla="*/ 153 w 747"/>
              <a:gd name="T61" fmla="*/ 153 h 672"/>
              <a:gd name="T62" fmla="*/ 147 w 747"/>
              <a:gd name="T63" fmla="*/ 124 h 672"/>
              <a:gd name="T64" fmla="*/ 141 w 747"/>
              <a:gd name="T65" fmla="*/ 92 h 672"/>
              <a:gd name="T66" fmla="*/ 233 w 747"/>
              <a:gd name="T67" fmla="*/ 0 h 672"/>
              <a:gd name="T68" fmla="*/ 180 w 747"/>
              <a:gd name="T69" fmla="*/ 310 h 672"/>
              <a:gd name="T70" fmla="*/ 184 w 747"/>
              <a:gd name="T71" fmla="*/ 336 h 672"/>
              <a:gd name="T72" fmla="*/ 180 w 747"/>
              <a:gd name="T73" fmla="*/ 364 h 672"/>
              <a:gd name="T74" fmla="*/ 220 w 747"/>
              <a:gd name="T75" fmla="*/ 482 h 672"/>
              <a:gd name="T76" fmla="*/ 247 w 747"/>
              <a:gd name="T77" fmla="*/ 490 h 672"/>
              <a:gd name="T78" fmla="*/ 278 w 747"/>
              <a:gd name="T79" fmla="*/ 500 h 672"/>
              <a:gd name="T80" fmla="*/ 304 w 747"/>
              <a:gd name="T81" fmla="*/ 524 h 672"/>
              <a:gd name="T82" fmla="*/ 319 w 747"/>
              <a:gd name="T83" fmla="*/ 538 h 672"/>
              <a:gd name="T84" fmla="*/ 373 w 747"/>
              <a:gd name="T85" fmla="*/ 555 h 672"/>
              <a:gd name="T86" fmla="*/ 429 w 747"/>
              <a:gd name="T87" fmla="*/ 537 h 672"/>
              <a:gd name="T88" fmla="*/ 445 w 747"/>
              <a:gd name="T89" fmla="*/ 521 h 672"/>
              <a:gd name="T90" fmla="*/ 470 w 747"/>
              <a:gd name="T91" fmla="*/ 500 h 672"/>
              <a:gd name="T92" fmla="*/ 503 w 747"/>
              <a:gd name="T93" fmla="*/ 490 h 672"/>
              <a:gd name="T94" fmla="*/ 523 w 747"/>
              <a:gd name="T95" fmla="*/ 484 h 672"/>
              <a:gd name="T96" fmla="*/ 576 w 747"/>
              <a:gd name="T97" fmla="*/ 398 h 672"/>
              <a:gd name="T98" fmla="*/ 569 w 747"/>
              <a:gd name="T99" fmla="*/ 368 h 672"/>
              <a:gd name="T100" fmla="*/ 563 w 747"/>
              <a:gd name="T101" fmla="*/ 336 h 672"/>
              <a:gd name="T102" fmla="*/ 569 w 747"/>
              <a:gd name="T103" fmla="*/ 304 h 672"/>
              <a:gd name="T104" fmla="*/ 575 w 747"/>
              <a:gd name="T105" fmla="*/ 274 h 672"/>
              <a:gd name="T106" fmla="*/ 524 w 747"/>
              <a:gd name="T107" fmla="*/ 190 h 672"/>
              <a:gd name="T108" fmla="*/ 500 w 747"/>
              <a:gd name="T109" fmla="*/ 182 h 672"/>
              <a:gd name="T110" fmla="*/ 472 w 747"/>
              <a:gd name="T111" fmla="*/ 173 h 672"/>
              <a:gd name="T112" fmla="*/ 445 w 747"/>
              <a:gd name="T113" fmla="*/ 152 h 672"/>
              <a:gd name="T114" fmla="*/ 374 w 747"/>
              <a:gd name="T115" fmla="*/ 119 h 672"/>
              <a:gd name="T116" fmla="*/ 302 w 747"/>
              <a:gd name="T117" fmla="*/ 152 h 672"/>
              <a:gd name="T118" fmla="*/ 253 w 747"/>
              <a:gd name="T119" fmla="*/ 182 h 672"/>
              <a:gd name="T120" fmla="*/ 173 w 747"/>
              <a:gd name="T121" fmla="*/ 275 h 672"/>
              <a:gd name="T122" fmla="*/ 180 w 747"/>
              <a:gd name="T123" fmla="*/ 310 h 6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747" h="672">
                <a:moveTo>
                  <a:pt x="233" y="0"/>
                </a:moveTo>
                <a:cubicBezTo>
                  <a:pt x="262" y="0"/>
                  <a:pt x="289" y="14"/>
                  <a:pt x="306" y="37"/>
                </a:cubicBezTo>
                <a:cubicBezTo>
                  <a:pt x="321" y="57"/>
                  <a:pt x="349" y="66"/>
                  <a:pt x="374" y="66"/>
                </a:cubicBezTo>
                <a:cubicBezTo>
                  <a:pt x="402" y="66"/>
                  <a:pt x="426" y="55"/>
                  <a:pt x="444" y="33"/>
                </a:cubicBezTo>
                <a:cubicBezTo>
                  <a:pt x="461" y="12"/>
                  <a:pt x="487" y="0"/>
                  <a:pt x="514" y="0"/>
                </a:cubicBezTo>
                <a:cubicBezTo>
                  <a:pt x="565" y="0"/>
                  <a:pt x="606" y="41"/>
                  <a:pt x="606" y="92"/>
                </a:cubicBezTo>
                <a:cubicBezTo>
                  <a:pt x="606" y="103"/>
                  <a:pt x="604" y="112"/>
                  <a:pt x="601" y="122"/>
                </a:cubicBezTo>
                <a:cubicBezTo>
                  <a:pt x="598" y="133"/>
                  <a:pt x="594" y="143"/>
                  <a:pt x="594" y="154"/>
                </a:cubicBezTo>
                <a:cubicBezTo>
                  <a:pt x="594" y="189"/>
                  <a:pt x="613" y="220"/>
                  <a:pt x="643" y="237"/>
                </a:cubicBezTo>
                <a:cubicBezTo>
                  <a:pt x="655" y="244"/>
                  <a:pt x="669" y="244"/>
                  <a:pt x="681" y="248"/>
                </a:cubicBezTo>
                <a:cubicBezTo>
                  <a:pt x="720" y="259"/>
                  <a:pt x="747" y="295"/>
                  <a:pt x="747" y="336"/>
                </a:cubicBezTo>
                <a:cubicBezTo>
                  <a:pt x="747" y="377"/>
                  <a:pt x="719" y="414"/>
                  <a:pt x="679" y="424"/>
                </a:cubicBezTo>
                <a:cubicBezTo>
                  <a:pt x="667" y="428"/>
                  <a:pt x="655" y="428"/>
                  <a:pt x="644" y="434"/>
                </a:cubicBezTo>
                <a:cubicBezTo>
                  <a:pt x="613" y="450"/>
                  <a:pt x="594" y="482"/>
                  <a:pt x="594" y="517"/>
                </a:cubicBezTo>
                <a:cubicBezTo>
                  <a:pt x="594" y="529"/>
                  <a:pt x="598" y="541"/>
                  <a:pt x="602" y="552"/>
                </a:cubicBezTo>
                <a:cubicBezTo>
                  <a:pt x="604" y="561"/>
                  <a:pt x="606" y="570"/>
                  <a:pt x="606" y="580"/>
                </a:cubicBezTo>
                <a:cubicBezTo>
                  <a:pt x="606" y="631"/>
                  <a:pt x="565" y="672"/>
                  <a:pt x="514" y="672"/>
                </a:cubicBezTo>
                <a:cubicBezTo>
                  <a:pt x="490" y="672"/>
                  <a:pt x="466" y="662"/>
                  <a:pt x="449" y="644"/>
                </a:cubicBezTo>
                <a:cubicBezTo>
                  <a:pt x="440" y="635"/>
                  <a:pt x="433" y="626"/>
                  <a:pt x="422" y="620"/>
                </a:cubicBezTo>
                <a:cubicBezTo>
                  <a:pt x="407" y="611"/>
                  <a:pt x="390" y="606"/>
                  <a:pt x="373" y="606"/>
                </a:cubicBezTo>
                <a:cubicBezTo>
                  <a:pt x="355" y="606"/>
                  <a:pt x="338" y="611"/>
                  <a:pt x="323" y="621"/>
                </a:cubicBezTo>
                <a:cubicBezTo>
                  <a:pt x="308" y="630"/>
                  <a:pt x="297" y="644"/>
                  <a:pt x="284" y="655"/>
                </a:cubicBezTo>
                <a:cubicBezTo>
                  <a:pt x="268" y="667"/>
                  <a:pt x="253" y="672"/>
                  <a:pt x="233" y="672"/>
                </a:cubicBezTo>
                <a:cubicBezTo>
                  <a:pt x="182" y="672"/>
                  <a:pt x="141" y="631"/>
                  <a:pt x="141" y="580"/>
                </a:cubicBezTo>
                <a:cubicBezTo>
                  <a:pt x="141" y="570"/>
                  <a:pt x="144" y="561"/>
                  <a:pt x="146" y="551"/>
                </a:cubicBezTo>
                <a:cubicBezTo>
                  <a:pt x="149" y="543"/>
                  <a:pt x="151" y="536"/>
                  <a:pt x="152" y="528"/>
                </a:cubicBezTo>
                <a:cubicBezTo>
                  <a:pt x="152" y="525"/>
                  <a:pt x="153" y="522"/>
                  <a:pt x="153" y="519"/>
                </a:cubicBezTo>
                <a:cubicBezTo>
                  <a:pt x="153" y="466"/>
                  <a:pt x="117" y="437"/>
                  <a:pt x="69" y="425"/>
                </a:cubicBezTo>
                <a:cubicBezTo>
                  <a:pt x="29" y="414"/>
                  <a:pt x="0" y="378"/>
                  <a:pt x="0" y="336"/>
                </a:cubicBezTo>
                <a:cubicBezTo>
                  <a:pt x="0" y="292"/>
                  <a:pt x="31" y="254"/>
                  <a:pt x="74" y="246"/>
                </a:cubicBezTo>
                <a:cubicBezTo>
                  <a:pt x="120" y="236"/>
                  <a:pt x="153" y="201"/>
                  <a:pt x="153" y="153"/>
                </a:cubicBezTo>
                <a:cubicBezTo>
                  <a:pt x="153" y="142"/>
                  <a:pt x="150" y="134"/>
                  <a:pt x="147" y="124"/>
                </a:cubicBezTo>
                <a:cubicBezTo>
                  <a:pt x="143" y="113"/>
                  <a:pt x="141" y="103"/>
                  <a:pt x="141" y="92"/>
                </a:cubicBezTo>
                <a:cubicBezTo>
                  <a:pt x="141" y="41"/>
                  <a:pt x="182" y="0"/>
                  <a:pt x="233" y="0"/>
                </a:cubicBezTo>
                <a:close/>
                <a:moveTo>
                  <a:pt x="180" y="310"/>
                </a:moveTo>
                <a:cubicBezTo>
                  <a:pt x="183" y="318"/>
                  <a:pt x="184" y="327"/>
                  <a:pt x="184" y="336"/>
                </a:cubicBezTo>
                <a:cubicBezTo>
                  <a:pt x="184" y="345"/>
                  <a:pt x="183" y="355"/>
                  <a:pt x="180" y="364"/>
                </a:cubicBezTo>
                <a:cubicBezTo>
                  <a:pt x="165" y="409"/>
                  <a:pt x="176" y="458"/>
                  <a:pt x="220" y="482"/>
                </a:cubicBezTo>
                <a:cubicBezTo>
                  <a:pt x="228" y="486"/>
                  <a:pt x="238" y="488"/>
                  <a:pt x="247" y="490"/>
                </a:cubicBezTo>
                <a:cubicBezTo>
                  <a:pt x="258" y="492"/>
                  <a:pt x="268" y="495"/>
                  <a:pt x="278" y="500"/>
                </a:cubicBezTo>
                <a:cubicBezTo>
                  <a:pt x="289" y="506"/>
                  <a:pt x="296" y="514"/>
                  <a:pt x="304" y="524"/>
                </a:cubicBezTo>
                <a:cubicBezTo>
                  <a:pt x="309" y="529"/>
                  <a:pt x="313" y="534"/>
                  <a:pt x="319" y="538"/>
                </a:cubicBezTo>
                <a:cubicBezTo>
                  <a:pt x="335" y="549"/>
                  <a:pt x="354" y="555"/>
                  <a:pt x="373" y="555"/>
                </a:cubicBezTo>
                <a:cubicBezTo>
                  <a:pt x="393" y="555"/>
                  <a:pt x="412" y="549"/>
                  <a:pt x="429" y="537"/>
                </a:cubicBezTo>
                <a:cubicBezTo>
                  <a:pt x="435" y="533"/>
                  <a:pt x="440" y="527"/>
                  <a:pt x="445" y="521"/>
                </a:cubicBezTo>
                <a:cubicBezTo>
                  <a:pt x="453" y="513"/>
                  <a:pt x="460" y="506"/>
                  <a:pt x="470" y="500"/>
                </a:cubicBezTo>
                <a:cubicBezTo>
                  <a:pt x="480" y="494"/>
                  <a:pt x="491" y="492"/>
                  <a:pt x="503" y="490"/>
                </a:cubicBezTo>
                <a:cubicBezTo>
                  <a:pt x="509" y="489"/>
                  <a:pt x="516" y="487"/>
                  <a:pt x="523" y="484"/>
                </a:cubicBezTo>
                <a:cubicBezTo>
                  <a:pt x="555" y="468"/>
                  <a:pt x="576" y="435"/>
                  <a:pt x="576" y="398"/>
                </a:cubicBezTo>
                <a:cubicBezTo>
                  <a:pt x="576" y="388"/>
                  <a:pt x="573" y="378"/>
                  <a:pt x="569" y="368"/>
                </a:cubicBezTo>
                <a:cubicBezTo>
                  <a:pt x="566" y="357"/>
                  <a:pt x="563" y="347"/>
                  <a:pt x="563" y="336"/>
                </a:cubicBezTo>
                <a:cubicBezTo>
                  <a:pt x="563" y="325"/>
                  <a:pt x="566" y="315"/>
                  <a:pt x="569" y="304"/>
                </a:cubicBezTo>
                <a:cubicBezTo>
                  <a:pt x="572" y="295"/>
                  <a:pt x="575" y="285"/>
                  <a:pt x="575" y="274"/>
                </a:cubicBezTo>
                <a:cubicBezTo>
                  <a:pt x="575" y="239"/>
                  <a:pt x="555" y="206"/>
                  <a:pt x="524" y="190"/>
                </a:cubicBezTo>
                <a:cubicBezTo>
                  <a:pt x="516" y="186"/>
                  <a:pt x="508" y="184"/>
                  <a:pt x="500" y="182"/>
                </a:cubicBezTo>
                <a:cubicBezTo>
                  <a:pt x="490" y="180"/>
                  <a:pt x="481" y="178"/>
                  <a:pt x="472" y="173"/>
                </a:cubicBezTo>
                <a:cubicBezTo>
                  <a:pt x="462" y="168"/>
                  <a:pt x="453" y="161"/>
                  <a:pt x="445" y="152"/>
                </a:cubicBezTo>
                <a:cubicBezTo>
                  <a:pt x="426" y="130"/>
                  <a:pt x="402" y="119"/>
                  <a:pt x="374" y="119"/>
                </a:cubicBezTo>
                <a:cubicBezTo>
                  <a:pt x="345" y="119"/>
                  <a:pt x="321" y="131"/>
                  <a:pt x="302" y="152"/>
                </a:cubicBezTo>
                <a:cubicBezTo>
                  <a:pt x="289" y="167"/>
                  <a:pt x="272" y="177"/>
                  <a:pt x="253" y="182"/>
                </a:cubicBezTo>
                <a:cubicBezTo>
                  <a:pt x="206" y="192"/>
                  <a:pt x="173" y="225"/>
                  <a:pt x="173" y="275"/>
                </a:cubicBezTo>
                <a:cubicBezTo>
                  <a:pt x="173" y="288"/>
                  <a:pt x="177" y="298"/>
                  <a:pt x="180" y="31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rIns="0" bIns="46800" rtlCol="0" anchor="ctr"/>
          <a:lstStyle/>
          <a:p>
            <a:pPr algn="ctr"/>
            <a:endParaRPr lang="zh-CN" altLang="en-US">
              <a:solidFill>
                <a:srgbClr val="3F7EE5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" name="Oval 6"/>
          <p:cNvSpPr>
            <a:spLocks noChangeArrowheads="1"/>
          </p:cNvSpPr>
          <p:nvPr/>
        </p:nvSpPr>
        <p:spPr bwMode="auto">
          <a:xfrm>
            <a:off x="4944099" y="2295276"/>
            <a:ext cx="768033" cy="765725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A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" name="Oval 7"/>
          <p:cNvSpPr>
            <a:spLocks noChangeArrowheads="1"/>
          </p:cNvSpPr>
          <p:nvPr/>
        </p:nvSpPr>
        <p:spPr bwMode="auto">
          <a:xfrm>
            <a:off x="6482471" y="2295276"/>
            <a:ext cx="770339" cy="765725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B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8" name="Oval 8"/>
          <p:cNvSpPr>
            <a:spLocks noChangeArrowheads="1"/>
          </p:cNvSpPr>
          <p:nvPr/>
        </p:nvSpPr>
        <p:spPr bwMode="auto">
          <a:xfrm>
            <a:off x="7252809" y="3626070"/>
            <a:ext cx="772646" cy="77033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C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Oval 9"/>
          <p:cNvSpPr>
            <a:spLocks noChangeArrowheads="1"/>
          </p:cNvSpPr>
          <p:nvPr/>
        </p:nvSpPr>
        <p:spPr bwMode="auto">
          <a:xfrm>
            <a:off x="4173761" y="3626070"/>
            <a:ext cx="770339" cy="77033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F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Oval 10"/>
          <p:cNvSpPr>
            <a:spLocks noChangeArrowheads="1"/>
          </p:cNvSpPr>
          <p:nvPr/>
        </p:nvSpPr>
        <p:spPr bwMode="auto">
          <a:xfrm>
            <a:off x="4944099" y="4966089"/>
            <a:ext cx="768033" cy="77033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E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Oval 11"/>
          <p:cNvSpPr>
            <a:spLocks noChangeArrowheads="1"/>
          </p:cNvSpPr>
          <p:nvPr/>
        </p:nvSpPr>
        <p:spPr bwMode="auto">
          <a:xfrm>
            <a:off x="6482471" y="4966089"/>
            <a:ext cx="770339" cy="77033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en-US" altLang="zh-CN" sz="2400">
                <a:solidFill>
                  <a:schemeClr val="bg1"/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D</a:t>
            </a:r>
            <a:endParaRPr lang="zh-CN" altLang="en-US" sz="2400" dirty="0">
              <a:solidFill>
                <a:schemeClr val="bg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26021" y="2178176"/>
            <a:ext cx="250038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3" name="TextBox 11"/>
          <p:cNvSpPr txBox="1"/>
          <p:nvPr/>
        </p:nvSpPr>
        <p:spPr>
          <a:xfrm>
            <a:off x="7522008" y="2178176"/>
            <a:ext cx="250038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TextBox 11"/>
          <p:cNvSpPr txBox="1"/>
          <p:nvPr/>
        </p:nvSpPr>
        <p:spPr>
          <a:xfrm>
            <a:off x="1364021" y="3624052"/>
            <a:ext cx="250038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1"/>
          <p:cNvSpPr txBox="1"/>
          <p:nvPr/>
        </p:nvSpPr>
        <p:spPr>
          <a:xfrm>
            <a:off x="8334808" y="3624052"/>
            <a:ext cx="250038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6" name="TextBox 11"/>
          <p:cNvSpPr txBox="1"/>
          <p:nvPr/>
        </p:nvSpPr>
        <p:spPr>
          <a:xfrm>
            <a:off x="2126021" y="4961477"/>
            <a:ext cx="250038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7" name="TextBox 11"/>
          <p:cNvSpPr txBox="1"/>
          <p:nvPr/>
        </p:nvSpPr>
        <p:spPr>
          <a:xfrm>
            <a:off x="7522008" y="4961477"/>
            <a:ext cx="2500385" cy="7525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8" name="Freeform 5"/>
          <p:cNvSpPr>
            <a:spLocks noEditPoints="1"/>
          </p:cNvSpPr>
          <p:nvPr/>
        </p:nvSpPr>
        <p:spPr bwMode="auto">
          <a:xfrm>
            <a:off x="5571128" y="3485220"/>
            <a:ext cx="1056959" cy="1056652"/>
          </a:xfrm>
          <a:custGeom>
            <a:avLst/>
            <a:gdLst>
              <a:gd name="T0" fmla="*/ 1243 w 1456"/>
              <a:gd name="T1" fmla="*/ 213 h 1456"/>
              <a:gd name="T2" fmla="*/ 1243 w 1456"/>
              <a:gd name="T3" fmla="*/ 1243 h 1456"/>
              <a:gd name="T4" fmla="*/ 213 w 1456"/>
              <a:gd name="T5" fmla="*/ 1243 h 1456"/>
              <a:gd name="T6" fmla="*/ 213 w 1456"/>
              <a:gd name="T7" fmla="*/ 213 h 1456"/>
              <a:gd name="T8" fmla="*/ 1200 w 1456"/>
              <a:gd name="T9" fmla="*/ 256 h 1456"/>
              <a:gd name="T10" fmla="*/ 1020 w 1456"/>
              <a:gd name="T11" fmla="*/ 220 h 1456"/>
              <a:gd name="T12" fmla="*/ 1318 w 1456"/>
              <a:gd name="T13" fmla="*/ 414 h 1456"/>
              <a:gd name="T14" fmla="*/ 1395 w 1456"/>
              <a:gd name="T15" fmla="*/ 698 h 1456"/>
              <a:gd name="T16" fmla="*/ 1109 w 1456"/>
              <a:gd name="T17" fmla="*/ 475 h 1456"/>
              <a:gd name="T18" fmla="*/ 1395 w 1456"/>
              <a:gd name="T19" fmla="*/ 698 h 1456"/>
              <a:gd name="T20" fmla="*/ 1319 w 1456"/>
              <a:gd name="T21" fmla="*/ 1039 h 1456"/>
              <a:gd name="T22" fmla="*/ 1020 w 1456"/>
              <a:gd name="T23" fmla="*/ 1236 h 1456"/>
              <a:gd name="T24" fmla="*/ 1200 w 1456"/>
              <a:gd name="T25" fmla="*/ 1200 h 1456"/>
              <a:gd name="T26" fmla="*/ 1395 w 1456"/>
              <a:gd name="T27" fmla="*/ 758 h 1456"/>
              <a:gd name="T28" fmla="*/ 1109 w 1456"/>
              <a:gd name="T29" fmla="*/ 979 h 1456"/>
              <a:gd name="T30" fmla="*/ 256 w 1456"/>
              <a:gd name="T31" fmla="*/ 1200 h 1456"/>
              <a:gd name="T32" fmla="*/ 436 w 1456"/>
              <a:gd name="T33" fmla="*/ 1236 h 1456"/>
              <a:gd name="T34" fmla="*/ 137 w 1456"/>
              <a:gd name="T35" fmla="*/ 1039 h 1456"/>
              <a:gd name="T36" fmla="*/ 61 w 1456"/>
              <a:gd name="T37" fmla="*/ 758 h 1456"/>
              <a:gd name="T38" fmla="*/ 347 w 1456"/>
              <a:gd name="T39" fmla="*/ 979 h 1456"/>
              <a:gd name="T40" fmla="*/ 61 w 1456"/>
              <a:gd name="T41" fmla="*/ 758 h 1456"/>
              <a:gd name="T42" fmla="*/ 138 w 1456"/>
              <a:gd name="T43" fmla="*/ 414 h 1456"/>
              <a:gd name="T44" fmla="*/ 436 w 1456"/>
              <a:gd name="T45" fmla="*/ 220 h 1456"/>
              <a:gd name="T46" fmla="*/ 256 w 1456"/>
              <a:gd name="T47" fmla="*/ 256 h 1456"/>
              <a:gd name="T48" fmla="*/ 61 w 1456"/>
              <a:gd name="T49" fmla="*/ 698 h 1456"/>
              <a:gd name="T50" fmla="*/ 347 w 1456"/>
              <a:gd name="T51" fmla="*/ 475 h 1456"/>
              <a:gd name="T52" fmla="*/ 383 w 1456"/>
              <a:gd name="T53" fmla="*/ 698 h 1456"/>
              <a:gd name="T54" fmla="*/ 698 w 1456"/>
              <a:gd name="T55" fmla="*/ 475 h 1456"/>
              <a:gd name="T56" fmla="*/ 383 w 1456"/>
              <a:gd name="T57" fmla="*/ 698 h 1456"/>
              <a:gd name="T58" fmla="*/ 1073 w 1456"/>
              <a:gd name="T59" fmla="*/ 698 h 1456"/>
              <a:gd name="T60" fmla="*/ 758 w 1456"/>
              <a:gd name="T61" fmla="*/ 475 h 1456"/>
              <a:gd name="T62" fmla="*/ 1073 w 1456"/>
              <a:gd name="T63" fmla="*/ 758 h 1456"/>
              <a:gd name="T64" fmla="*/ 758 w 1456"/>
              <a:gd name="T65" fmla="*/ 979 h 1456"/>
              <a:gd name="T66" fmla="*/ 1073 w 1456"/>
              <a:gd name="T67" fmla="*/ 758 h 1456"/>
              <a:gd name="T68" fmla="*/ 383 w 1456"/>
              <a:gd name="T69" fmla="*/ 758 h 1456"/>
              <a:gd name="T70" fmla="*/ 698 w 1456"/>
              <a:gd name="T71" fmla="*/ 979 h 1456"/>
              <a:gd name="T72" fmla="*/ 967 w 1456"/>
              <a:gd name="T73" fmla="*/ 249 h 1456"/>
              <a:gd name="T74" fmla="*/ 758 w 1456"/>
              <a:gd name="T75" fmla="*/ 414 h 1456"/>
              <a:gd name="T76" fmla="*/ 967 w 1456"/>
              <a:gd name="T77" fmla="*/ 249 h 1456"/>
              <a:gd name="T78" fmla="*/ 1033 w 1456"/>
              <a:gd name="T79" fmla="*/ 1039 h 1456"/>
              <a:gd name="T80" fmla="*/ 758 w 1456"/>
              <a:gd name="T81" fmla="*/ 1393 h 1456"/>
              <a:gd name="T82" fmla="*/ 489 w 1456"/>
              <a:gd name="T83" fmla="*/ 1207 h 1456"/>
              <a:gd name="T84" fmla="*/ 698 w 1456"/>
              <a:gd name="T85" fmla="*/ 1039 h 1456"/>
              <a:gd name="T86" fmla="*/ 489 w 1456"/>
              <a:gd name="T87" fmla="*/ 1207 h 1456"/>
              <a:gd name="T88" fmla="*/ 423 w 1456"/>
              <a:gd name="T89" fmla="*/ 414 h 1456"/>
              <a:gd name="T90" fmla="*/ 698 w 1456"/>
              <a:gd name="T91" fmla="*/ 63 h 14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1456" h="1456">
                <a:moveTo>
                  <a:pt x="728" y="0"/>
                </a:moveTo>
                <a:cubicBezTo>
                  <a:pt x="929" y="0"/>
                  <a:pt x="1111" y="81"/>
                  <a:pt x="1243" y="213"/>
                </a:cubicBezTo>
                <a:cubicBezTo>
                  <a:pt x="1375" y="345"/>
                  <a:pt x="1456" y="527"/>
                  <a:pt x="1456" y="728"/>
                </a:cubicBezTo>
                <a:cubicBezTo>
                  <a:pt x="1456" y="929"/>
                  <a:pt x="1375" y="1111"/>
                  <a:pt x="1243" y="1243"/>
                </a:cubicBezTo>
                <a:cubicBezTo>
                  <a:pt x="1111" y="1375"/>
                  <a:pt x="929" y="1456"/>
                  <a:pt x="728" y="1456"/>
                </a:cubicBezTo>
                <a:cubicBezTo>
                  <a:pt x="527" y="1456"/>
                  <a:pt x="345" y="1375"/>
                  <a:pt x="213" y="1243"/>
                </a:cubicBezTo>
                <a:cubicBezTo>
                  <a:pt x="81" y="1111"/>
                  <a:pt x="0" y="929"/>
                  <a:pt x="0" y="728"/>
                </a:cubicBezTo>
                <a:cubicBezTo>
                  <a:pt x="0" y="527"/>
                  <a:pt x="81" y="345"/>
                  <a:pt x="213" y="213"/>
                </a:cubicBezTo>
                <a:cubicBezTo>
                  <a:pt x="345" y="81"/>
                  <a:pt x="527" y="0"/>
                  <a:pt x="728" y="0"/>
                </a:cubicBezTo>
                <a:close/>
                <a:moveTo>
                  <a:pt x="1200" y="256"/>
                </a:moveTo>
                <a:cubicBezTo>
                  <a:pt x="1124" y="180"/>
                  <a:pt x="1030" y="122"/>
                  <a:pt x="925" y="89"/>
                </a:cubicBezTo>
                <a:cubicBezTo>
                  <a:pt x="960" y="124"/>
                  <a:pt x="992" y="169"/>
                  <a:pt x="1020" y="220"/>
                </a:cubicBezTo>
                <a:cubicBezTo>
                  <a:pt x="1050" y="277"/>
                  <a:pt x="1076" y="342"/>
                  <a:pt x="1095" y="414"/>
                </a:cubicBezTo>
                <a:cubicBezTo>
                  <a:pt x="1318" y="414"/>
                  <a:pt x="1318" y="414"/>
                  <a:pt x="1318" y="414"/>
                </a:cubicBezTo>
                <a:cubicBezTo>
                  <a:pt x="1287" y="356"/>
                  <a:pt x="1247" y="302"/>
                  <a:pt x="1200" y="256"/>
                </a:cubicBezTo>
                <a:close/>
                <a:moveTo>
                  <a:pt x="1395" y="698"/>
                </a:moveTo>
                <a:cubicBezTo>
                  <a:pt x="1392" y="619"/>
                  <a:pt x="1375" y="544"/>
                  <a:pt x="1346" y="475"/>
                </a:cubicBezTo>
                <a:cubicBezTo>
                  <a:pt x="1109" y="475"/>
                  <a:pt x="1109" y="475"/>
                  <a:pt x="1109" y="475"/>
                </a:cubicBezTo>
                <a:cubicBezTo>
                  <a:pt x="1123" y="545"/>
                  <a:pt x="1131" y="620"/>
                  <a:pt x="1133" y="698"/>
                </a:cubicBezTo>
                <a:cubicBezTo>
                  <a:pt x="1395" y="698"/>
                  <a:pt x="1395" y="698"/>
                  <a:pt x="1395" y="698"/>
                </a:cubicBezTo>
                <a:close/>
                <a:moveTo>
                  <a:pt x="1200" y="1200"/>
                </a:moveTo>
                <a:cubicBezTo>
                  <a:pt x="1248" y="1153"/>
                  <a:pt x="1288" y="1099"/>
                  <a:pt x="1319" y="1039"/>
                </a:cubicBezTo>
                <a:cubicBezTo>
                  <a:pt x="1095" y="1039"/>
                  <a:pt x="1095" y="1039"/>
                  <a:pt x="1095" y="1039"/>
                </a:cubicBezTo>
                <a:cubicBezTo>
                  <a:pt x="1076" y="1112"/>
                  <a:pt x="1051" y="1179"/>
                  <a:pt x="1020" y="1236"/>
                </a:cubicBezTo>
                <a:cubicBezTo>
                  <a:pt x="992" y="1287"/>
                  <a:pt x="960" y="1332"/>
                  <a:pt x="925" y="1367"/>
                </a:cubicBezTo>
                <a:cubicBezTo>
                  <a:pt x="1030" y="1334"/>
                  <a:pt x="1124" y="1276"/>
                  <a:pt x="1200" y="1200"/>
                </a:cubicBezTo>
                <a:close/>
                <a:moveTo>
                  <a:pt x="1347" y="979"/>
                </a:moveTo>
                <a:cubicBezTo>
                  <a:pt x="1375" y="910"/>
                  <a:pt x="1392" y="836"/>
                  <a:pt x="1395" y="758"/>
                </a:cubicBezTo>
                <a:cubicBezTo>
                  <a:pt x="1133" y="758"/>
                  <a:pt x="1133" y="758"/>
                  <a:pt x="1133" y="758"/>
                </a:cubicBezTo>
                <a:cubicBezTo>
                  <a:pt x="1131" y="835"/>
                  <a:pt x="1123" y="909"/>
                  <a:pt x="1109" y="979"/>
                </a:cubicBezTo>
                <a:cubicBezTo>
                  <a:pt x="1347" y="979"/>
                  <a:pt x="1347" y="979"/>
                  <a:pt x="1347" y="979"/>
                </a:cubicBezTo>
                <a:close/>
                <a:moveTo>
                  <a:pt x="256" y="1200"/>
                </a:moveTo>
                <a:cubicBezTo>
                  <a:pt x="332" y="1276"/>
                  <a:pt x="426" y="1334"/>
                  <a:pt x="531" y="1367"/>
                </a:cubicBezTo>
                <a:cubicBezTo>
                  <a:pt x="496" y="1332"/>
                  <a:pt x="464" y="1287"/>
                  <a:pt x="436" y="1236"/>
                </a:cubicBezTo>
                <a:cubicBezTo>
                  <a:pt x="405" y="1179"/>
                  <a:pt x="380" y="1112"/>
                  <a:pt x="361" y="1039"/>
                </a:cubicBezTo>
                <a:cubicBezTo>
                  <a:pt x="137" y="1039"/>
                  <a:pt x="137" y="1039"/>
                  <a:pt x="137" y="1039"/>
                </a:cubicBezTo>
                <a:cubicBezTo>
                  <a:pt x="168" y="1099"/>
                  <a:pt x="208" y="1153"/>
                  <a:pt x="256" y="1200"/>
                </a:cubicBezTo>
                <a:close/>
                <a:moveTo>
                  <a:pt x="61" y="758"/>
                </a:moveTo>
                <a:cubicBezTo>
                  <a:pt x="64" y="836"/>
                  <a:pt x="81" y="910"/>
                  <a:pt x="109" y="979"/>
                </a:cubicBezTo>
                <a:cubicBezTo>
                  <a:pt x="347" y="979"/>
                  <a:pt x="347" y="979"/>
                  <a:pt x="347" y="979"/>
                </a:cubicBezTo>
                <a:cubicBezTo>
                  <a:pt x="333" y="909"/>
                  <a:pt x="324" y="835"/>
                  <a:pt x="323" y="758"/>
                </a:cubicBezTo>
                <a:cubicBezTo>
                  <a:pt x="61" y="758"/>
                  <a:pt x="61" y="758"/>
                  <a:pt x="61" y="758"/>
                </a:cubicBezTo>
                <a:close/>
                <a:moveTo>
                  <a:pt x="256" y="256"/>
                </a:moveTo>
                <a:cubicBezTo>
                  <a:pt x="209" y="302"/>
                  <a:pt x="169" y="356"/>
                  <a:pt x="138" y="414"/>
                </a:cubicBezTo>
                <a:cubicBezTo>
                  <a:pt x="361" y="414"/>
                  <a:pt x="361" y="414"/>
                  <a:pt x="361" y="414"/>
                </a:cubicBezTo>
                <a:cubicBezTo>
                  <a:pt x="380" y="342"/>
                  <a:pt x="406" y="277"/>
                  <a:pt x="436" y="220"/>
                </a:cubicBezTo>
                <a:cubicBezTo>
                  <a:pt x="464" y="169"/>
                  <a:pt x="496" y="124"/>
                  <a:pt x="531" y="89"/>
                </a:cubicBezTo>
                <a:cubicBezTo>
                  <a:pt x="426" y="122"/>
                  <a:pt x="332" y="180"/>
                  <a:pt x="256" y="256"/>
                </a:cubicBezTo>
                <a:close/>
                <a:moveTo>
                  <a:pt x="110" y="475"/>
                </a:moveTo>
                <a:cubicBezTo>
                  <a:pt x="81" y="544"/>
                  <a:pt x="64" y="619"/>
                  <a:pt x="61" y="698"/>
                </a:cubicBezTo>
                <a:cubicBezTo>
                  <a:pt x="323" y="698"/>
                  <a:pt x="323" y="698"/>
                  <a:pt x="323" y="698"/>
                </a:cubicBezTo>
                <a:cubicBezTo>
                  <a:pt x="324" y="620"/>
                  <a:pt x="333" y="545"/>
                  <a:pt x="347" y="475"/>
                </a:cubicBezTo>
                <a:cubicBezTo>
                  <a:pt x="110" y="475"/>
                  <a:pt x="110" y="475"/>
                  <a:pt x="110" y="475"/>
                </a:cubicBezTo>
                <a:close/>
                <a:moveTo>
                  <a:pt x="383" y="698"/>
                </a:moveTo>
                <a:cubicBezTo>
                  <a:pt x="698" y="698"/>
                  <a:pt x="698" y="698"/>
                  <a:pt x="698" y="698"/>
                </a:cubicBezTo>
                <a:cubicBezTo>
                  <a:pt x="698" y="475"/>
                  <a:pt x="698" y="475"/>
                  <a:pt x="698" y="475"/>
                </a:cubicBezTo>
                <a:cubicBezTo>
                  <a:pt x="409" y="475"/>
                  <a:pt x="409" y="475"/>
                  <a:pt x="409" y="475"/>
                </a:cubicBezTo>
                <a:cubicBezTo>
                  <a:pt x="394" y="544"/>
                  <a:pt x="385" y="619"/>
                  <a:pt x="383" y="698"/>
                </a:cubicBezTo>
                <a:close/>
                <a:moveTo>
                  <a:pt x="758" y="698"/>
                </a:moveTo>
                <a:cubicBezTo>
                  <a:pt x="1073" y="698"/>
                  <a:pt x="1073" y="698"/>
                  <a:pt x="1073" y="698"/>
                </a:cubicBezTo>
                <a:cubicBezTo>
                  <a:pt x="1071" y="619"/>
                  <a:pt x="1062" y="544"/>
                  <a:pt x="1047" y="475"/>
                </a:cubicBezTo>
                <a:cubicBezTo>
                  <a:pt x="758" y="475"/>
                  <a:pt x="758" y="475"/>
                  <a:pt x="758" y="475"/>
                </a:cubicBezTo>
                <a:cubicBezTo>
                  <a:pt x="758" y="698"/>
                  <a:pt x="758" y="698"/>
                  <a:pt x="758" y="698"/>
                </a:cubicBezTo>
                <a:close/>
                <a:moveTo>
                  <a:pt x="1073" y="758"/>
                </a:moveTo>
                <a:cubicBezTo>
                  <a:pt x="758" y="758"/>
                  <a:pt x="758" y="758"/>
                  <a:pt x="758" y="758"/>
                </a:cubicBezTo>
                <a:cubicBezTo>
                  <a:pt x="758" y="979"/>
                  <a:pt x="758" y="979"/>
                  <a:pt x="758" y="979"/>
                </a:cubicBezTo>
                <a:cubicBezTo>
                  <a:pt x="1048" y="979"/>
                  <a:pt x="1048" y="979"/>
                  <a:pt x="1048" y="979"/>
                </a:cubicBezTo>
                <a:cubicBezTo>
                  <a:pt x="1063" y="910"/>
                  <a:pt x="1071" y="836"/>
                  <a:pt x="1073" y="758"/>
                </a:cubicBezTo>
                <a:close/>
                <a:moveTo>
                  <a:pt x="698" y="758"/>
                </a:moveTo>
                <a:cubicBezTo>
                  <a:pt x="383" y="758"/>
                  <a:pt x="383" y="758"/>
                  <a:pt x="383" y="758"/>
                </a:cubicBezTo>
                <a:cubicBezTo>
                  <a:pt x="385" y="836"/>
                  <a:pt x="393" y="910"/>
                  <a:pt x="408" y="979"/>
                </a:cubicBezTo>
                <a:cubicBezTo>
                  <a:pt x="698" y="979"/>
                  <a:pt x="698" y="979"/>
                  <a:pt x="698" y="979"/>
                </a:cubicBezTo>
                <a:cubicBezTo>
                  <a:pt x="698" y="758"/>
                  <a:pt x="698" y="758"/>
                  <a:pt x="698" y="758"/>
                </a:cubicBezTo>
                <a:close/>
                <a:moveTo>
                  <a:pt x="967" y="249"/>
                </a:moveTo>
                <a:cubicBezTo>
                  <a:pt x="911" y="145"/>
                  <a:pt x="838" y="76"/>
                  <a:pt x="758" y="63"/>
                </a:cubicBezTo>
                <a:cubicBezTo>
                  <a:pt x="758" y="414"/>
                  <a:pt x="758" y="414"/>
                  <a:pt x="758" y="414"/>
                </a:cubicBezTo>
                <a:cubicBezTo>
                  <a:pt x="1032" y="414"/>
                  <a:pt x="1032" y="414"/>
                  <a:pt x="1032" y="414"/>
                </a:cubicBezTo>
                <a:cubicBezTo>
                  <a:pt x="1015" y="353"/>
                  <a:pt x="993" y="297"/>
                  <a:pt x="967" y="249"/>
                </a:cubicBezTo>
                <a:close/>
                <a:moveTo>
                  <a:pt x="967" y="1207"/>
                </a:moveTo>
                <a:cubicBezTo>
                  <a:pt x="994" y="1158"/>
                  <a:pt x="1016" y="1101"/>
                  <a:pt x="1033" y="1039"/>
                </a:cubicBezTo>
                <a:cubicBezTo>
                  <a:pt x="758" y="1039"/>
                  <a:pt x="758" y="1039"/>
                  <a:pt x="758" y="1039"/>
                </a:cubicBezTo>
                <a:cubicBezTo>
                  <a:pt x="758" y="1393"/>
                  <a:pt x="758" y="1393"/>
                  <a:pt x="758" y="1393"/>
                </a:cubicBezTo>
                <a:cubicBezTo>
                  <a:pt x="838" y="1380"/>
                  <a:pt x="911" y="1311"/>
                  <a:pt x="967" y="1207"/>
                </a:cubicBezTo>
                <a:close/>
                <a:moveTo>
                  <a:pt x="489" y="1207"/>
                </a:moveTo>
                <a:cubicBezTo>
                  <a:pt x="545" y="1311"/>
                  <a:pt x="618" y="1380"/>
                  <a:pt x="698" y="1393"/>
                </a:cubicBezTo>
                <a:cubicBezTo>
                  <a:pt x="698" y="1039"/>
                  <a:pt x="698" y="1039"/>
                  <a:pt x="698" y="1039"/>
                </a:cubicBezTo>
                <a:cubicBezTo>
                  <a:pt x="423" y="1039"/>
                  <a:pt x="423" y="1039"/>
                  <a:pt x="423" y="1039"/>
                </a:cubicBezTo>
                <a:cubicBezTo>
                  <a:pt x="440" y="1101"/>
                  <a:pt x="462" y="1158"/>
                  <a:pt x="489" y="1207"/>
                </a:cubicBezTo>
                <a:close/>
                <a:moveTo>
                  <a:pt x="489" y="249"/>
                </a:moveTo>
                <a:cubicBezTo>
                  <a:pt x="463" y="297"/>
                  <a:pt x="441" y="353"/>
                  <a:pt x="423" y="414"/>
                </a:cubicBezTo>
                <a:cubicBezTo>
                  <a:pt x="698" y="414"/>
                  <a:pt x="698" y="414"/>
                  <a:pt x="698" y="414"/>
                </a:cubicBezTo>
                <a:cubicBezTo>
                  <a:pt x="698" y="63"/>
                  <a:pt x="698" y="63"/>
                  <a:pt x="698" y="63"/>
                </a:cubicBezTo>
                <a:cubicBezTo>
                  <a:pt x="618" y="76"/>
                  <a:pt x="545" y="145"/>
                  <a:pt x="489" y="249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reflection blurRad="152400" stA="70000" endPos="54000" dist="88900" dir="5400000" sy="-100000" algn="bl" rotWithShape="0"/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1610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093">
        <p:random/>
      </p:transition>
    </mc:Choice>
    <mc:Fallback>
      <p:transition spd="slow" advClick="0" advTm="1009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23" presetClass="entr" presetSubtype="528" fill="hold" grpId="0" nodeType="withEffect">
                                  <p:stCondLst>
                                    <p:cond delay="1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3" presetClass="entr" presetSubtype="528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3" presetClass="entr" presetSubtype="52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3" presetClass="entr" presetSubtype="528" fill="hold" grpId="0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3" presetClass="entr" presetSubtype="52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225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3250"/>
                            </p:stCondLst>
                            <p:childTnLst>
                              <p:par>
                                <p:cTn id="63" presetID="2" presetClass="entr" presetSubtype="2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3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  <p:bldP spid="17" grpId="0"/>
      <p:bldP spid="18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pic>
        <p:nvPicPr>
          <p:cNvPr id="5" name="Picture 35"/>
          <p:cNvPicPr>
            <a:picLocks noChangeAspect="1"/>
          </p:cNvPicPr>
          <p:nvPr/>
        </p:nvPicPr>
        <p:blipFill rotWithShape="1">
          <a:blip r:embed="rId4"/>
          <a:srcRect l="4792" r="4792"/>
          <a:stretch/>
        </p:blipFill>
        <p:spPr>
          <a:xfrm>
            <a:off x="3511854" y="1389010"/>
            <a:ext cx="5156018" cy="4438166"/>
          </a:xfrm>
          <a:prstGeom prst="rect">
            <a:avLst/>
          </a:prstGeom>
        </p:spPr>
      </p:pic>
      <p:sp>
        <p:nvSpPr>
          <p:cNvPr id="6" name="Oval 25"/>
          <p:cNvSpPr/>
          <p:nvPr/>
        </p:nvSpPr>
        <p:spPr>
          <a:xfrm>
            <a:off x="8446431" y="2227140"/>
            <a:ext cx="718780" cy="719061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" name="Freeform 131"/>
          <p:cNvSpPr>
            <a:spLocks noChangeAspect="1" noEditPoints="1"/>
          </p:cNvSpPr>
          <p:nvPr/>
        </p:nvSpPr>
        <p:spPr bwMode="auto">
          <a:xfrm>
            <a:off x="8639484" y="2402755"/>
            <a:ext cx="348324" cy="348460"/>
          </a:xfrm>
          <a:custGeom>
            <a:avLst/>
            <a:gdLst/>
            <a:ahLst/>
            <a:cxnLst>
              <a:cxn ang="0">
                <a:pos x="55" y="28"/>
              </a:cxn>
              <a:cxn ang="0">
                <a:pos x="27" y="55"/>
              </a:cxn>
              <a:cxn ang="0">
                <a:pos x="0" y="28"/>
              </a:cxn>
              <a:cxn ang="0">
                <a:pos x="27" y="0"/>
              </a:cxn>
              <a:cxn ang="0">
                <a:pos x="55" y="28"/>
              </a:cxn>
              <a:cxn ang="0">
                <a:pos x="42" y="28"/>
              </a:cxn>
              <a:cxn ang="0">
                <a:pos x="41" y="26"/>
              </a:cxn>
              <a:cxn ang="0">
                <a:pos x="21" y="14"/>
              </a:cxn>
              <a:cxn ang="0">
                <a:pos x="19" y="14"/>
              </a:cxn>
              <a:cxn ang="0">
                <a:pos x="18" y="16"/>
              </a:cxn>
              <a:cxn ang="0">
                <a:pos x="18" y="39"/>
              </a:cxn>
              <a:cxn ang="0">
                <a:pos x="19" y="41"/>
              </a:cxn>
              <a:cxn ang="0">
                <a:pos x="20" y="41"/>
              </a:cxn>
              <a:cxn ang="0">
                <a:pos x="21" y="41"/>
              </a:cxn>
              <a:cxn ang="0">
                <a:pos x="41" y="30"/>
              </a:cxn>
              <a:cxn ang="0">
                <a:pos x="42" y="28"/>
              </a:cxn>
            </a:cxnLst>
            <a:rect l="0" t="0" r="r" b="b"/>
            <a:pathLst>
              <a:path w="55" h="55">
                <a:moveTo>
                  <a:pt x="55" y="28"/>
                </a:moveTo>
                <a:cubicBezTo>
                  <a:pt x="55" y="43"/>
                  <a:pt x="42" y="55"/>
                  <a:pt x="27" y="55"/>
                </a:cubicBezTo>
                <a:cubicBezTo>
                  <a:pt x="12" y="55"/>
                  <a:pt x="0" y="43"/>
                  <a:pt x="0" y="28"/>
                </a:cubicBezTo>
                <a:cubicBezTo>
                  <a:pt x="0" y="13"/>
                  <a:pt x="12" y="0"/>
                  <a:pt x="27" y="0"/>
                </a:cubicBezTo>
                <a:cubicBezTo>
                  <a:pt x="42" y="0"/>
                  <a:pt x="55" y="13"/>
                  <a:pt x="55" y="28"/>
                </a:cubicBezTo>
                <a:close/>
                <a:moveTo>
                  <a:pt x="42" y="28"/>
                </a:moveTo>
                <a:cubicBezTo>
                  <a:pt x="42" y="27"/>
                  <a:pt x="42" y="26"/>
                  <a:pt x="41" y="26"/>
                </a:cubicBezTo>
                <a:cubicBezTo>
                  <a:pt x="21" y="14"/>
                  <a:pt x="21" y="14"/>
                  <a:pt x="21" y="14"/>
                </a:cubicBezTo>
                <a:cubicBezTo>
                  <a:pt x="21" y="14"/>
                  <a:pt x="20" y="14"/>
                  <a:pt x="19" y="14"/>
                </a:cubicBezTo>
                <a:cubicBezTo>
                  <a:pt x="18" y="15"/>
                  <a:pt x="18" y="16"/>
                  <a:pt x="18" y="16"/>
                </a:cubicBezTo>
                <a:cubicBezTo>
                  <a:pt x="18" y="39"/>
                  <a:pt x="18" y="39"/>
                  <a:pt x="18" y="39"/>
                </a:cubicBezTo>
                <a:cubicBezTo>
                  <a:pt x="18" y="40"/>
                  <a:pt x="18" y="41"/>
                  <a:pt x="19" y="41"/>
                </a:cubicBezTo>
                <a:cubicBezTo>
                  <a:pt x="20" y="41"/>
                  <a:pt x="20" y="41"/>
                  <a:pt x="20" y="41"/>
                </a:cubicBezTo>
                <a:cubicBezTo>
                  <a:pt x="21" y="41"/>
                  <a:pt x="21" y="41"/>
                  <a:pt x="21" y="41"/>
                </a:cubicBezTo>
                <a:cubicBezTo>
                  <a:pt x="41" y="30"/>
                  <a:pt x="41" y="30"/>
                  <a:pt x="41" y="30"/>
                </a:cubicBezTo>
                <a:cubicBezTo>
                  <a:pt x="42" y="29"/>
                  <a:pt x="42" y="29"/>
                  <a:pt x="42" y="28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</p:spPr>
        <p:txBody>
          <a:bodyPr vert="horz" wrap="square" lIns="45720" tIns="22860" rIns="45720" bIns="22860" numCol="1" anchor="t" anchorCtr="0" compatLnSpc="1">
            <a:prstTxWarp prst="textNoShape">
              <a:avLst/>
            </a:prstTxWarp>
          </a:bodyPr>
          <a:lstStyle/>
          <a:p>
            <a:endParaRPr lang="en-US" sz="900">
              <a:solidFill>
                <a:srgbClr val="FFFFFF"/>
              </a:solidFill>
              <a:latin typeface="Bebas" pitchFamily="2" charset="0"/>
              <a:ea typeface="微软雅黑" panose="020B0503020204020204" pitchFamily="34" charset="-122"/>
              <a:cs typeface="Lato Light"/>
              <a:sym typeface="Bebas" pitchFamily="2" charset="0"/>
            </a:endParaRPr>
          </a:p>
        </p:txBody>
      </p:sp>
      <p:sp>
        <p:nvSpPr>
          <p:cNvPr id="8" name="Oval 37"/>
          <p:cNvSpPr/>
          <p:nvPr/>
        </p:nvSpPr>
        <p:spPr>
          <a:xfrm>
            <a:off x="8446431" y="3506104"/>
            <a:ext cx="718780" cy="719061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Freeform 231"/>
          <p:cNvSpPr>
            <a:spLocks noChangeAspect="1" noEditPoints="1"/>
          </p:cNvSpPr>
          <p:nvPr/>
        </p:nvSpPr>
        <p:spPr bwMode="auto">
          <a:xfrm>
            <a:off x="8639484" y="3701648"/>
            <a:ext cx="354839" cy="352044"/>
          </a:xfrm>
          <a:custGeom>
            <a:avLst/>
            <a:gdLst>
              <a:gd name="T0" fmla="*/ 59 w 59"/>
              <a:gd name="T1" fmla="*/ 47 h 58"/>
              <a:gd name="T2" fmla="*/ 48 w 59"/>
              <a:gd name="T3" fmla="*/ 58 h 58"/>
              <a:gd name="T4" fmla="*/ 11 w 59"/>
              <a:gd name="T5" fmla="*/ 58 h 58"/>
              <a:gd name="T6" fmla="*/ 0 w 59"/>
              <a:gd name="T7" fmla="*/ 47 h 58"/>
              <a:gd name="T8" fmla="*/ 0 w 59"/>
              <a:gd name="T9" fmla="*/ 10 h 58"/>
              <a:gd name="T10" fmla="*/ 11 w 59"/>
              <a:gd name="T11" fmla="*/ 0 h 58"/>
              <a:gd name="T12" fmla="*/ 48 w 59"/>
              <a:gd name="T13" fmla="*/ 0 h 58"/>
              <a:gd name="T14" fmla="*/ 59 w 59"/>
              <a:gd name="T15" fmla="*/ 10 h 58"/>
              <a:gd name="T16" fmla="*/ 59 w 59"/>
              <a:gd name="T17" fmla="*/ 47 h 58"/>
              <a:gd name="T18" fmla="*/ 49 w 59"/>
              <a:gd name="T19" fmla="*/ 39 h 58"/>
              <a:gd name="T20" fmla="*/ 42 w 59"/>
              <a:gd name="T21" fmla="*/ 35 h 58"/>
              <a:gd name="T22" fmla="*/ 40 w 59"/>
              <a:gd name="T23" fmla="*/ 34 h 58"/>
              <a:gd name="T24" fmla="*/ 34 w 59"/>
              <a:gd name="T25" fmla="*/ 39 h 58"/>
              <a:gd name="T26" fmla="*/ 32 w 59"/>
              <a:gd name="T27" fmla="*/ 38 h 58"/>
              <a:gd name="T28" fmla="*/ 20 w 59"/>
              <a:gd name="T29" fmla="*/ 27 h 58"/>
              <a:gd name="T30" fmla="*/ 19 w 59"/>
              <a:gd name="T31" fmla="*/ 24 h 58"/>
              <a:gd name="T32" fmla="*/ 24 w 59"/>
              <a:gd name="T33" fmla="*/ 19 h 58"/>
              <a:gd name="T34" fmla="*/ 23 w 59"/>
              <a:gd name="T35" fmla="*/ 16 h 58"/>
              <a:gd name="T36" fmla="*/ 19 w 59"/>
              <a:gd name="T37" fmla="*/ 9 h 58"/>
              <a:gd name="T38" fmla="*/ 18 w 59"/>
              <a:gd name="T39" fmla="*/ 9 h 58"/>
              <a:gd name="T40" fmla="*/ 14 w 59"/>
              <a:gd name="T41" fmla="*/ 10 h 58"/>
              <a:gd name="T42" fmla="*/ 10 w 59"/>
              <a:gd name="T43" fmla="*/ 19 h 58"/>
              <a:gd name="T44" fmla="*/ 12 w 59"/>
              <a:gd name="T45" fmla="*/ 26 h 58"/>
              <a:gd name="T46" fmla="*/ 32 w 59"/>
              <a:gd name="T47" fmla="*/ 46 h 58"/>
              <a:gd name="T48" fmla="*/ 40 w 59"/>
              <a:gd name="T49" fmla="*/ 48 h 58"/>
              <a:gd name="T50" fmla="*/ 48 w 59"/>
              <a:gd name="T51" fmla="*/ 44 h 58"/>
              <a:gd name="T52" fmla="*/ 49 w 59"/>
              <a:gd name="T53" fmla="*/ 40 h 58"/>
              <a:gd name="T54" fmla="*/ 49 w 59"/>
              <a:gd name="T55" fmla="*/ 39 h 58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59" h="58">
                <a:moveTo>
                  <a:pt x="59" y="47"/>
                </a:moveTo>
                <a:cubicBezTo>
                  <a:pt x="59" y="53"/>
                  <a:pt x="54" y="58"/>
                  <a:pt x="48" y="58"/>
                </a:cubicBezTo>
                <a:cubicBezTo>
                  <a:pt x="11" y="58"/>
                  <a:pt x="11" y="58"/>
                  <a:pt x="11" y="58"/>
                </a:cubicBezTo>
                <a:cubicBezTo>
                  <a:pt x="5" y="58"/>
                  <a:pt x="0" y="53"/>
                  <a:pt x="0" y="47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4"/>
                  <a:pt x="5" y="0"/>
                  <a:pt x="11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54" y="0"/>
                  <a:pt x="59" y="4"/>
                  <a:pt x="59" y="10"/>
                </a:cubicBezTo>
                <a:lnTo>
                  <a:pt x="59" y="47"/>
                </a:lnTo>
                <a:close/>
                <a:moveTo>
                  <a:pt x="49" y="39"/>
                </a:moveTo>
                <a:cubicBezTo>
                  <a:pt x="49" y="39"/>
                  <a:pt x="43" y="36"/>
                  <a:pt x="42" y="35"/>
                </a:cubicBezTo>
                <a:cubicBezTo>
                  <a:pt x="41" y="35"/>
                  <a:pt x="41" y="34"/>
                  <a:pt x="40" y="34"/>
                </a:cubicBezTo>
                <a:cubicBezTo>
                  <a:pt x="38" y="34"/>
                  <a:pt x="36" y="39"/>
                  <a:pt x="34" y="39"/>
                </a:cubicBezTo>
                <a:cubicBezTo>
                  <a:pt x="33" y="39"/>
                  <a:pt x="32" y="38"/>
                  <a:pt x="32" y="38"/>
                </a:cubicBezTo>
                <a:cubicBezTo>
                  <a:pt x="27" y="35"/>
                  <a:pt x="23" y="32"/>
                  <a:pt x="20" y="27"/>
                </a:cubicBezTo>
                <a:cubicBezTo>
                  <a:pt x="20" y="26"/>
                  <a:pt x="19" y="25"/>
                  <a:pt x="19" y="24"/>
                </a:cubicBezTo>
                <a:cubicBezTo>
                  <a:pt x="19" y="23"/>
                  <a:pt x="24" y="20"/>
                  <a:pt x="24" y="19"/>
                </a:cubicBezTo>
                <a:cubicBezTo>
                  <a:pt x="24" y="18"/>
                  <a:pt x="23" y="17"/>
                  <a:pt x="23" y="16"/>
                </a:cubicBezTo>
                <a:cubicBezTo>
                  <a:pt x="22" y="15"/>
                  <a:pt x="20" y="10"/>
                  <a:pt x="19" y="9"/>
                </a:cubicBezTo>
                <a:cubicBezTo>
                  <a:pt x="19" y="9"/>
                  <a:pt x="19" y="9"/>
                  <a:pt x="18" y="9"/>
                </a:cubicBezTo>
                <a:cubicBezTo>
                  <a:pt x="17" y="9"/>
                  <a:pt x="15" y="10"/>
                  <a:pt x="14" y="10"/>
                </a:cubicBezTo>
                <a:cubicBezTo>
                  <a:pt x="12" y="11"/>
                  <a:pt x="10" y="16"/>
                  <a:pt x="10" y="19"/>
                </a:cubicBezTo>
                <a:cubicBezTo>
                  <a:pt x="10" y="21"/>
                  <a:pt x="11" y="24"/>
                  <a:pt x="12" y="26"/>
                </a:cubicBezTo>
                <a:cubicBezTo>
                  <a:pt x="15" y="34"/>
                  <a:pt x="24" y="43"/>
                  <a:pt x="32" y="46"/>
                </a:cubicBezTo>
                <a:cubicBezTo>
                  <a:pt x="35" y="47"/>
                  <a:pt x="37" y="48"/>
                  <a:pt x="40" y="48"/>
                </a:cubicBezTo>
                <a:cubicBezTo>
                  <a:pt x="42" y="48"/>
                  <a:pt x="47" y="46"/>
                  <a:pt x="48" y="44"/>
                </a:cubicBezTo>
                <a:cubicBezTo>
                  <a:pt x="49" y="43"/>
                  <a:pt x="49" y="41"/>
                  <a:pt x="49" y="40"/>
                </a:cubicBezTo>
                <a:cubicBezTo>
                  <a:pt x="49" y="40"/>
                  <a:pt x="49" y="40"/>
                  <a:pt x="49" y="3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 sz="9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Oval 48"/>
          <p:cNvSpPr/>
          <p:nvPr/>
        </p:nvSpPr>
        <p:spPr>
          <a:xfrm>
            <a:off x="2979659" y="2227140"/>
            <a:ext cx="718780" cy="719061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Oval 51"/>
          <p:cNvSpPr/>
          <p:nvPr/>
        </p:nvSpPr>
        <p:spPr>
          <a:xfrm>
            <a:off x="2979659" y="3506104"/>
            <a:ext cx="718780" cy="719061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Freeform 37"/>
          <p:cNvSpPr>
            <a:spLocks noChangeAspect="1"/>
          </p:cNvSpPr>
          <p:nvPr/>
        </p:nvSpPr>
        <p:spPr bwMode="auto">
          <a:xfrm>
            <a:off x="3177720" y="2429721"/>
            <a:ext cx="334134" cy="290946"/>
          </a:xfrm>
          <a:custGeom>
            <a:avLst/>
            <a:gdLst>
              <a:gd name="T0" fmla="*/ 34 w 68"/>
              <a:gd name="T1" fmla="*/ 49 h 59"/>
              <a:gd name="T2" fmla="*/ 29 w 68"/>
              <a:gd name="T3" fmla="*/ 49 h 59"/>
              <a:gd name="T4" fmla="*/ 11 w 68"/>
              <a:gd name="T5" fmla="*/ 58 h 59"/>
              <a:gd name="T6" fmla="*/ 7 w 68"/>
              <a:gd name="T7" fmla="*/ 59 h 59"/>
              <a:gd name="T8" fmla="*/ 5 w 68"/>
              <a:gd name="T9" fmla="*/ 57 h 59"/>
              <a:gd name="T10" fmla="*/ 5 w 68"/>
              <a:gd name="T11" fmla="*/ 57 h 59"/>
              <a:gd name="T12" fmla="*/ 6 w 68"/>
              <a:gd name="T13" fmla="*/ 55 h 59"/>
              <a:gd name="T14" fmla="*/ 13 w 68"/>
              <a:gd name="T15" fmla="*/ 44 h 59"/>
              <a:gd name="T16" fmla="*/ 0 w 68"/>
              <a:gd name="T17" fmla="*/ 25 h 59"/>
              <a:gd name="T18" fmla="*/ 34 w 68"/>
              <a:gd name="T19" fmla="*/ 0 h 59"/>
              <a:gd name="T20" fmla="*/ 68 w 68"/>
              <a:gd name="T21" fmla="*/ 25 h 59"/>
              <a:gd name="T22" fmla="*/ 34 w 68"/>
              <a:gd name="T23" fmla="*/ 49 h 59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68" h="59">
                <a:moveTo>
                  <a:pt x="34" y="49"/>
                </a:moveTo>
                <a:cubicBezTo>
                  <a:pt x="33" y="49"/>
                  <a:pt x="31" y="49"/>
                  <a:pt x="29" y="49"/>
                </a:cubicBezTo>
                <a:cubicBezTo>
                  <a:pt x="24" y="53"/>
                  <a:pt x="18" y="56"/>
                  <a:pt x="11" y="58"/>
                </a:cubicBezTo>
                <a:cubicBezTo>
                  <a:pt x="10" y="58"/>
                  <a:pt x="9" y="59"/>
                  <a:pt x="7" y="59"/>
                </a:cubicBezTo>
                <a:cubicBezTo>
                  <a:pt x="6" y="59"/>
                  <a:pt x="6" y="58"/>
                  <a:pt x="5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56"/>
                  <a:pt x="6" y="56"/>
                  <a:pt x="6" y="55"/>
                </a:cubicBezTo>
                <a:cubicBezTo>
                  <a:pt x="9" y="52"/>
                  <a:pt x="11" y="50"/>
                  <a:pt x="13" y="44"/>
                </a:cubicBezTo>
                <a:cubicBezTo>
                  <a:pt x="5" y="39"/>
                  <a:pt x="0" y="32"/>
                  <a:pt x="0" y="25"/>
                </a:cubicBezTo>
                <a:cubicBezTo>
                  <a:pt x="0" y="11"/>
                  <a:pt x="16" y="0"/>
                  <a:pt x="34" y="0"/>
                </a:cubicBezTo>
                <a:cubicBezTo>
                  <a:pt x="53" y="0"/>
                  <a:pt x="68" y="11"/>
                  <a:pt x="68" y="25"/>
                </a:cubicBezTo>
                <a:cubicBezTo>
                  <a:pt x="68" y="38"/>
                  <a:pt x="53" y="49"/>
                  <a:pt x="34" y="49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 sz="9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Freeform 116"/>
          <p:cNvSpPr>
            <a:spLocks noChangeAspect="1"/>
          </p:cNvSpPr>
          <p:nvPr/>
        </p:nvSpPr>
        <p:spPr bwMode="auto">
          <a:xfrm>
            <a:off x="3155307" y="3678239"/>
            <a:ext cx="373709" cy="352044"/>
          </a:xfrm>
          <a:custGeom>
            <a:avLst/>
            <a:gdLst>
              <a:gd name="T0" fmla="*/ 63 w 64"/>
              <a:gd name="T1" fmla="*/ 25 h 60"/>
              <a:gd name="T2" fmla="*/ 49 w 64"/>
              <a:gd name="T3" fmla="*/ 39 h 60"/>
              <a:gd name="T4" fmla="*/ 52 w 64"/>
              <a:gd name="T5" fmla="*/ 57 h 60"/>
              <a:gd name="T6" fmla="*/ 52 w 64"/>
              <a:gd name="T7" fmla="*/ 58 h 60"/>
              <a:gd name="T8" fmla="*/ 51 w 64"/>
              <a:gd name="T9" fmla="*/ 60 h 60"/>
              <a:gd name="T10" fmla="*/ 49 w 64"/>
              <a:gd name="T11" fmla="*/ 60 h 60"/>
              <a:gd name="T12" fmla="*/ 32 w 64"/>
              <a:gd name="T13" fmla="*/ 51 h 60"/>
              <a:gd name="T14" fmla="*/ 15 w 64"/>
              <a:gd name="T15" fmla="*/ 60 h 60"/>
              <a:gd name="T16" fmla="*/ 13 w 64"/>
              <a:gd name="T17" fmla="*/ 60 h 60"/>
              <a:gd name="T18" fmla="*/ 12 w 64"/>
              <a:gd name="T19" fmla="*/ 58 h 60"/>
              <a:gd name="T20" fmla="*/ 12 w 64"/>
              <a:gd name="T21" fmla="*/ 57 h 60"/>
              <a:gd name="T22" fmla="*/ 15 w 64"/>
              <a:gd name="T23" fmla="*/ 39 h 60"/>
              <a:gd name="T24" fmla="*/ 1 w 64"/>
              <a:gd name="T25" fmla="*/ 25 h 60"/>
              <a:gd name="T26" fmla="*/ 0 w 64"/>
              <a:gd name="T27" fmla="*/ 23 h 60"/>
              <a:gd name="T28" fmla="*/ 3 w 64"/>
              <a:gd name="T29" fmla="*/ 22 h 60"/>
              <a:gd name="T30" fmla="*/ 22 w 64"/>
              <a:gd name="T31" fmla="*/ 19 h 60"/>
              <a:gd name="T32" fmla="*/ 30 w 64"/>
              <a:gd name="T33" fmla="*/ 1 h 60"/>
              <a:gd name="T34" fmla="*/ 32 w 64"/>
              <a:gd name="T35" fmla="*/ 0 h 60"/>
              <a:gd name="T36" fmla="*/ 34 w 64"/>
              <a:gd name="T37" fmla="*/ 1 h 60"/>
              <a:gd name="T38" fmla="*/ 42 w 64"/>
              <a:gd name="T39" fmla="*/ 19 h 60"/>
              <a:gd name="T40" fmla="*/ 61 w 64"/>
              <a:gd name="T41" fmla="*/ 22 h 60"/>
              <a:gd name="T42" fmla="*/ 64 w 64"/>
              <a:gd name="T43" fmla="*/ 23 h 60"/>
              <a:gd name="T44" fmla="*/ 63 w 64"/>
              <a:gd name="T45" fmla="*/ 25 h 60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64" h="60">
                <a:moveTo>
                  <a:pt x="63" y="25"/>
                </a:moveTo>
                <a:cubicBezTo>
                  <a:pt x="49" y="39"/>
                  <a:pt x="49" y="39"/>
                  <a:pt x="49" y="39"/>
                </a:cubicBezTo>
                <a:cubicBezTo>
                  <a:pt x="52" y="57"/>
                  <a:pt x="52" y="57"/>
                  <a:pt x="52" y="57"/>
                </a:cubicBezTo>
                <a:cubicBezTo>
                  <a:pt x="52" y="58"/>
                  <a:pt x="52" y="58"/>
                  <a:pt x="52" y="58"/>
                </a:cubicBezTo>
                <a:cubicBezTo>
                  <a:pt x="52" y="59"/>
                  <a:pt x="52" y="60"/>
                  <a:pt x="51" y="60"/>
                </a:cubicBezTo>
                <a:cubicBezTo>
                  <a:pt x="50" y="60"/>
                  <a:pt x="50" y="60"/>
                  <a:pt x="49" y="60"/>
                </a:cubicBezTo>
                <a:cubicBezTo>
                  <a:pt x="32" y="51"/>
                  <a:pt x="32" y="51"/>
                  <a:pt x="32" y="51"/>
                </a:cubicBezTo>
                <a:cubicBezTo>
                  <a:pt x="15" y="60"/>
                  <a:pt x="15" y="60"/>
                  <a:pt x="15" y="60"/>
                </a:cubicBezTo>
                <a:cubicBezTo>
                  <a:pt x="14" y="60"/>
                  <a:pt x="14" y="60"/>
                  <a:pt x="13" y="60"/>
                </a:cubicBezTo>
                <a:cubicBezTo>
                  <a:pt x="12" y="60"/>
                  <a:pt x="12" y="59"/>
                  <a:pt x="12" y="58"/>
                </a:cubicBezTo>
                <a:cubicBezTo>
                  <a:pt x="12" y="58"/>
                  <a:pt x="12" y="58"/>
                  <a:pt x="12" y="57"/>
                </a:cubicBezTo>
                <a:cubicBezTo>
                  <a:pt x="15" y="39"/>
                  <a:pt x="15" y="39"/>
                  <a:pt x="15" y="39"/>
                </a:cubicBezTo>
                <a:cubicBezTo>
                  <a:pt x="1" y="25"/>
                  <a:pt x="1" y="25"/>
                  <a:pt x="1" y="25"/>
                </a:cubicBezTo>
                <a:cubicBezTo>
                  <a:pt x="1" y="25"/>
                  <a:pt x="0" y="24"/>
                  <a:pt x="0" y="23"/>
                </a:cubicBezTo>
                <a:cubicBezTo>
                  <a:pt x="0" y="22"/>
                  <a:pt x="2" y="22"/>
                  <a:pt x="3" y="22"/>
                </a:cubicBezTo>
                <a:cubicBezTo>
                  <a:pt x="22" y="19"/>
                  <a:pt x="22" y="19"/>
                  <a:pt x="22" y="19"/>
                </a:cubicBezTo>
                <a:cubicBezTo>
                  <a:pt x="30" y="1"/>
                  <a:pt x="30" y="1"/>
                  <a:pt x="30" y="1"/>
                </a:cubicBezTo>
                <a:cubicBezTo>
                  <a:pt x="31" y="1"/>
                  <a:pt x="31" y="0"/>
                  <a:pt x="32" y="0"/>
                </a:cubicBezTo>
                <a:cubicBezTo>
                  <a:pt x="33" y="0"/>
                  <a:pt x="34" y="1"/>
                  <a:pt x="34" y="1"/>
                </a:cubicBezTo>
                <a:cubicBezTo>
                  <a:pt x="42" y="19"/>
                  <a:pt x="42" y="19"/>
                  <a:pt x="42" y="19"/>
                </a:cubicBezTo>
                <a:cubicBezTo>
                  <a:pt x="61" y="22"/>
                  <a:pt x="61" y="22"/>
                  <a:pt x="61" y="22"/>
                </a:cubicBezTo>
                <a:cubicBezTo>
                  <a:pt x="62" y="22"/>
                  <a:pt x="64" y="22"/>
                  <a:pt x="64" y="23"/>
                </a:cubicBezTo>
                <a:cubicBezTo>
                  <a:pt x="64" y="24"/>
                  <a:pt x="63" y="25"/>
                  <a:pt x="63" y="25"/>
                </a:cubicBezTo>
                <a:close/>
              </a:path>
            </a:pathLst>
          </a:custGeom>
          <a:solidFill>
            <a:srgbClr val="FEFEFE"/>
          </a:solidFill>
          <a:ln w="9525">
            <a:noFill/>
            <a:round/>
            <a:headEnd/>
            <a:tailEnd/>
          </a:ln>
          <a:extLst/>
        </p:spPr>
        <p:txBody>
          <a:bodyPr/>
          <a:lstStyle/>
          <a:p>
            <a:endParaRPr lang="en-US" sz="900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TextBox 37"/>
          <p:cNvSpPr txBox="1"/>
          <p:nvPr/>
        </p:nvSpPr>
        <p:spPr>
          <a:xfrm>
            <a:off x="9324633" y="2174809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5" name="TextBox 38"/>
          <p:cNvSpPr txBox="1"/>
          <p:nvPr/>
        </p:nvSpPr>
        <p:spPr>
          <a:xfrm>
            <a:off x="9324633" y="2504965"/>
            <a:ext cx="199244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6" name="TextBox 37"/>
          <p:cNvSpPr txBox="1"/>
          <p:nvPr/>
        </p:nvSpPr>
        <p:spPr>
          <a:xfrm>
            <a:off x="1271158" y="2174809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7" name="TextBox 38"/>
          <p:cNvSpPr txBox="1"/>
          <p:nvPr/>
        </p:nvSpPr>
        <p:spPr>
          <a:xfrm>
            <a:off x="848374" y="2504965"/>
            <a:ext cx="199244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8" name="TextBox 37"/>
          <p:cNvSpPr txBox="1"/>
          <p:nvPr/>
        </p:nvSpPr>
        <p:spPr>
          <a:xfrm>
            <a:off x="9324633" y="3471630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9" name="TextBox 38"/>
          <p:cNvSpPr txBox="1"/>
          <p:nvPr/>
        </p:nvSpPr>
        <p:spPr>
          <a:xfrm>
            <a:off x="9324633" y="3801786"/>
            <a:ext cx="199244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TextBox 37"/>
          <p:cNvSpPr txBox="1"/>
          <p:nvPr/>
        </p:nvSpPr>
        <p:spPr>
          <a:xfrm>
            <a:off x="1271158" y="3471630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21" name="TextBox 38"/>
          <p:cNvSpPr txBox="1"/>
          <p:nvPr/>
        </p:nvSpPr>
        <p:spPr>
          <a:xfrm>
            <a:off x="848374" y="3801786"/>
            <a:ext cx="199244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字。</a:t>
            </a:r>
            <a:endParaRPr lang="zh-CN" altLang="en-US" sz="1000" dirty="0">
              <a:solidFill>
                <a:schemeClr val="tx1">
                  <a:lumMod val="85000"/>
                  <a:lumOff val="1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TextBox 23"/>
          <p:cNvSpPr txBox="1"/>
          <p:nvPr/>
        </p:nvSpPr>
        <p:spPr>
          <a:xfrm>
            <a:off x="848374" y="5550065"/>
            <a:ext cx="10468703" cy="7848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288000" algn="just">
              <a:lnSpc>
                <a:spcPct val="150000"/>
              </a:lnSpc>
            </a:pPr>
            <a:r>
              <a:rPr lang="zh-CN" altLang="en-US" sz="100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您的内容打在这里，或者通过复制您的文本后，在此框中选择粘贴，并选择只保留文字。</a:t>
            </a:r>
            <a:endParaRPr lang="en-US" sz="1000" dirty="0">
              <a:solidFill>
                <a:schemeClr val="tx1">
                  <a:lumMod val="85000"/>
                  <a:lumOff val="15000"/>
                </a:schemeClr>
              </a:solidFill>
              <a:latin typeface="Bebas" pitchFamily="2" charset="0"/>
              <a:ea typeface="微软雅黑" panose="020B0503020204020204" pitchFamily="34" charset="-122"/>
              <a:cs typeface="Lato Light"/>
              <a:sym typeface="Bebas" pitchFamily="2" charset="0"/>
            </a:endParaRPr>
          </a:p>
        </p:txBody>
      </p:sp>
      <p:pic>
        <p:nvPicPr>
          <p:cNvPr id="23" name="图片 2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2196" y="2209534"/>
            <a:ext cx="3780477" cy="23438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2515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4693">
        <p:random/>
      </p:transition>
    </mc:Choice>
    <mc:Fallback>
      <p:transition spd="slow" advClick="0" advTm="469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750"/>
                            </p:stCondLst>
                            <p:childTnLst>
                              <p:par>
                                <p:cTn id="28" presetID="2" presetClass="entr" presetSubtype="8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6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2" presetClass="entr" presetSubtype="8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4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27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3250"/>
                            </p:stCondLst>
                            <p:childTnLst>
                              <p:par>
                                <p:cTn id="10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三、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0" y="2134792"/>
            <a:ext cx="7656916" cy="3716715"/>
            <a:chOff x="0" y="2134792"/>
            <a:chExt cx="7656916" cy="3716715"/>
          </a:xfrm>
        </p:grpSpPr>
        <p:sp>
          <p:nvSpPr>
            <p:cNvPr id="6" name="Shape 18829"/>
            <p:cNvSpPr/>
            <p:nvPr/>
          </p:nvSpPr>
          <p:spPr>
            <a:xfrm>
              <a:off x="0" y="3366041"/>
              <a:ext cx="7097587" cy="137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20369" y="0"/>
                  </a:lnTo>
                  <a:lnTo>
                    <a:pt x="21600" y="10563"/>
                  </a:lnTo>
                  <a:lnTo>
                    <a:pt x="20369" y="21600"/>
                  </a:lnTo>
                  <a:lnTo>
                    <a:pt x="0" y="216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24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7" name="Shape 18830"/>
            <p:cNvSpPr/>
            <p:nvPr/>
          </p:nvSpPr>
          <p:spPr>
            <a:xfrm>
              <a:off x="3881691" y="3366041"/>
              <a:ext cx="955397" cy="137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9911" y="0"/>
                  </a:lnTo>
                  <a:lnTo>
                    <a:pt x="0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24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8" name="Shape 18831"/>
            <p:cNvSpPr/>
            <p:nvPr/>
          </p:nvSpPr>
          <p:spPr>
            <a:xfrm>
              <a:off x="4671124" y="3366041"/>
              <a:ext cx="955397" cy="137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9912" y="0"/>
                  </a:lnTo>
                  <a:lnTo>
                    <a:pt x="1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2" y="21600"/>
                  </a:lnTo>
                  <a:lnTo>
                    <a:pt x="21600" y="1080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24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9" name="Shape 18832"/>
            <p:cNvSpPr/>
            <p:nvPr/>
          </p:nvSpPr>
          <p:spPr>
            <a:xfrm>
              <a:off x="5460561" y="3366041"/>
              <a:ext cx="955397" cy="137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9912" y="0"/>
                  </a:lnTo>
                  <a:lnTo>
                    <a:pt x="0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24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10" name="Shape 18833"/>
            <p:cNvSpPr/>
            <p:nvPr/>
          </p:nvSpPr>
          <p:spPr>
            <a:xfrm>
              <a:off x="6214109" y="3366041"/>
              <a:ext cx="955397" cy="13732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10800"/>
                  </a:moveTo>
                  <a:lnTo>
                    <a:pt x="9911" y="0"/>
                  </a:lnTo>
                  <a:lnTo>
                    <a:pt x="1" y="0"/>
                  </a:lnTo>
                  <a:lnTo>
                    <a:pt x="11688" y="10800"/>
                  </a:lnTo>
                  <a:lnTo>
                    <a:pt x="0" y="21600"/>
                  </a:lnTo>
                  <a:lnTo>
                    <a:pt x="9911" y="21600"/>
                  </a:lnTo>
                  <a:lnTo>
                    <a:pt x="21600" y="1080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>
                  <a:latin typeface="Roboto condensed"/>
                  <a:ea typeface="Roboto condensed"/>
                  <a:cs typeface="Roboto condensed"/>
                  <a:sym typeface="Roboto condensed"/>
                </a:defRPr>
              </a:pPr>
              <a:endParaRPr sz="24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grpSp>
          <p:nvGrpSpPr>
            <p:cNvPr id="11" name="Group 18836"/>
            <p:cNvGrpSpPr/>
            <p:nvPr/>
          </p:nvGrpSpPr>
          <p:grpSpPr>
            <a:xfrm>
              <a:off x="593570" y="2301643"/>
              <a:ext cx="2718119" cy="3549864"/>
              <a:chOff x="-47" y="0"/>
              <a:chExt cx="1853260" cy="2000295"/>
            </a:xfrm>
            <a:solidFill>
              <a:srgbClr val="132947"/>
            </a:solidFill>
          </p:grpSpPr>
          <p:sp>
            <p:nvSpPr>
              <p:cNvPr id="20" name="Shape 18834"/>
              <p:cNvSpPr/>
              <p:nvPr/>
            </p:nvSpPr>
            <p:spPr>
              <a:xfrm>
                <a:off x="978636" y="-1"/>
                <a:ext cx="379223" cy="37925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8" h="21598" extrusionOk="0">
                    <a:moveTo>
                      <a:pt x="21598" y="10799"/>
                    </a:moveTo>
                    <a:cubicBezTo>
                      <a:pt x="21599" y="9385"/>
                      <a:pt x="21318" y="7972"/>
                      <a:pt x="20776" y="6666"/>
                    </a:cubicBezTo>
                    <a:cubicBezTo>
                      <a:pt x="20236" y="5360"/>
                      <a:pt x="19435" y="4162"/>
                      <a:pt x="18435" y="3163"/>
                    </a:cubicBezTo>
                    <a:cubicBezTo>
                      <a:pt x="17436" y="2163"/>
                      <a:pt x="16238" y="1362"/>
                      <a:pt x="14932" y="822"/>
                    </a:cubicBezTo>
                    <a:cubicBezTo>
                      <a:pt x="13626" y="280"/>
                      <a:pt x="12213" y="-1"/>
                      <a:pt x="10799" y="0"/>
                    </a:cubicBezTo>
                    <a:cubicBezTo>
                      <a:pt x="9385" y="-1"/>
                      <a:pt x="7972" y="280"/>
                      <a:pt x="6666" y="822"/>
                    </a:cubicBezTo>
                    <a:cubicBezTo>
                      <a:pt x="5360" y="1362"/>
                      <a:pt x="4162" y="2163"/>
                      <a:pt x="3163" y="3163"/>
                    </a:cubicBezTo>
                    <a:cubicBezTo>
                      <a:pt x="2163" y="4162"/>
                      <a:pt x="1362" y="5360"/>
                      <a:pt x="822" y="6666"/>
                    </a:cubicBezTo>
                    <a:cubicBezTo>
                      <a:pt x="280" y="7972"/>
                      <a:pt x="-1" y="9385"/>
                      <a:pt x="0" y="10799"/>
                    </a:cubicBezTo>
                    <a:cubicBezTo>
                      <a:pt x="-1" y="12213"/>
                      <a:pt x="280" y="13626"/>
                      <a:pt x="822" y="14932"/>
                    </a:cubicBezTo>
                    <a:cubicBezTo>
                      <a:pt x="1362" y="16238"/>
                      <a:pt x="2163" y="17436"/>
                      <a:pt x="3163" y="18435"/>
                    </a:cubicBezTo>
                    <a:cubicBezTo>
                      <a:pt x="4162" y="19435"/>
                      <a:pt x="5360" y="20236"/>
                      <a:pt x="6666" y="20776"/>
                    </a:cubicBezTo>
                    <a:cubicBezTo>
                      <a:pt x="7972" y="21318"/>
                      <a:pt x="9385" y="21599"/>
                      <a:pt x="10799" y="21598"/>
                    </a:cubicBezTo>
                    <a:cubicBezTo>
                      <a:pt x="12213" y="21599"/>
                      <a:pt x="13626" y="21318"/>
                      <a:pt x="14932" y="20776"/>
                    </a:cubicBezTo>
                    <a:cubicBezTo>
                      <a:pt x="16238" y="20236"/>
                      <a:pt x="17436" y="19435"/>
                      <a:pt x="18435" y="18435"/>
                    </a:cubicBezTo>
                    <a:cubicBezTo>
                      <a:pt x="19435" y="17436"/>
                      <a:pt x="20236" y="16238"/>
                      <a:pt x="20776" y="14932"/>
                    </a:cubicBezTo>
                    <a:cubicBezTo>
                      <a:pt x="21318" y="13626"/>
                      <a:pt x="21599" y="12213"/>
                      <a:pt x="21598" y="10799"/>
                    </a:cubicBez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2400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21" name="Shape 18835"/>
              <p:cNvSpPr/>
              <p:nvPr/>
            </p:nvSpPr>
            <p:spPr>
              <a:xfrm>
                <a:off x="-48" y="440459"/>
                <a:ext cx="1853262" cy="1559837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309" h="21369" extrusionOk="0">
                    <a:moveTo>
                      <a:pt x="21171" y="19481"/>
                    </a:moveTo>
                    <a:lnTo>
                      <a:pt x="18288" y="13446"/>
                    </a:lnTo>
                    <a:cubicBezTo>
                      <a:pt x="17977" y="12794"/>
                      <a:pt x="17478" y="12301"/>
                      <a:pt x="16883" y="12057"/>
                    </a:cubicBezTo>
                    <a:lnTo>
                      <a:pt x="13019" y="10472"/>
                    </a:lnTo>
                    <a:lnTo>
                      <a:pt x="13630" y="3258"/>
                    </a:lnTo>
                    <a:lnTo>
                      <a:pt x="14827" y="4646"/>
                    </a:lnTo>
                    <a:cubicBezTo>
                      <a:pt x="15295" y="5188"/>
                      <a:pt x="15904" y="5470"/>
                      <a:pt x="16522" y="5470"/>
                    </a:cubicBezTo>
                    <a:cubicBezTo>
                      <a:pt x="16914" y="5470"/>
                      <a:pt x="17310" y="5356"/>
                      <a:pt x="17674" y="5123"/>
                    </a:cubicBezTo>
                    <a:lnTo>
                      <a:pt x="20079" y="3588"/>
                    </a:lnTo>
                    <a:cubicBezTo>
                      <a:pt x="20518" y="3308"/>
                      <a:pt x="20684" y="2655"/>
                      <a:pt x="20448" y="2132"/>
                    </a:cubicBezTo>
                    <a:lnTo>
                      <a:pt x="20439" y="2112"/>
                    </a:lnTo>
                    <a:cubicBezTo>
                      <a:pt x="20204" y="1588"/>
                      <a:pt x="19656" y="1392"/>
                      <a:pt x="19216" y="1672"/>
                    </a:cubicBezTo>
                    <a:lnTo>
                      <a:pt x="16812" y="3208"/>
                    </a:lnTo>
                    <a:cubicBezTo>
                      <a:pt x="16577" y="3358"/>
                      <a:pt x="16291" y="3310"/>
                      <a:pt x="16100" y="3089"/>
                    </a:cubicBezTo>
                    <a:lnTo>
                      <a:pt x="14731" y="1502"/>
                    </a:lnTo>
                    <a:cubicBezTo>
                      <a:pt x="14138" y="815"/>
                      <a:pt x="13366" y="386"/>
                      <a:pt x="12542" y="287"/>
                    </a:cubicBezTo>
                    <a:lnTo>
                      <a:pt x="10361" y="25"/>
                    </a:lnTo>
                    <a:cubicBezTo>
                      <a:pt x="9719" y="-52"/>
                      <a:pt x="9071" y="53"/>
                      <a:pt x="8469" y="331"/>
                    </a:cubicBezTo>
                    <a:lnTo>
                      <a:pt x="5526" y="1695"/>
                    </a:lnTo>
                    <a:cubicBezTo>
                      <a:pt x="4690" y="2083"/>
                      <a:pt x="4100" y="2988"/>
                      <a:pt x="3993" y="4050"/>
                    </a:cubicBezTo>
                    <a:lnTo>
                      <a:pt x="3538" y="8551"/>
                    </a:lnTo>
                    <a:cubicBezTo>
                      <a:pt x="3478" y="9141"/>
                      <a:pt x="3832" y="9677"/>
                      <a:pt x="4327" y="9748"/>
                    </a:cubicBezTo>
                    <a:lnTo>
                      <a:pt x="4345" y="9751"/>
                    </a:lnTo>
                    <a:cubicBezTo>
                      <a:pt x="4840" y="9822"/>
                      <a:pt x="5290" y="9402"/>
                      <a:pt x="5350" y="8812"/>
                    </a:cubicBezTo>
                    <a:lnTo>
                      <a:pt x="5805" y="4309"/>
                    </a:lnTo>
                    <a:cubicBezTo>
                      <a:pt x="5831" y="4044"/>
                      <a:pt x="5979" y="3818"/>
                      <a:pt x="6188" y="3721"/>
                    </a:cubicBezTo>
                    <a:lnTo>
                      <a:pt x="9120" y="2362"/>
                    </a:lnTo>
                    <a:lnTo>
                      <a:pt x="8418" y="10652"/>
                    </a:lnTo>
                    <a:lnTo>
                      <a:pt x="5991" y="16464"/>
                    </a:lnTo>
                    <a:cubicBezTo>
                      <a:pt x="5909" y="16660"/>
                      <a:pt x="5769" y="16727"/>
                      <a:pt x="5692" y="16750"/>
                    </a:cubicBezTo>
                    <a:cubicBezTo>
                      <a:pt x="5615" y="16772"/>
                      <a:pt x="5465" y="16791"/>
                      <a:pt x="5316" y="16664"/>
                    </a:cubicBezTo>
                    <a:lnTo>
                      <a:pt x="1681" y="13557"/>
                    </a:lnTo>
                    <a:cubicBezTo>
                      <a:pt x="1208" y="13153"/>
                      <a:pt x="550" y="13282"/>
                      <a:pt x="211" y="13845"/>
                    </a:cubicBezTo>
                    <a:lnTo>
                      <a:pt x="198" y="13866"/>
                    </a:lnTo>
                    <a:cubicBezTo>
                      <a:pt x="-141" y="14429"/>
                      <a:pt x="-33" y="15213"/>
                      <a:pt x="440" y="15617"/>
                    </a:cubicBezTo>
                    <a:lnTo>
                      <a:pt x="4075" y="18724"/>
                    </a:lnTo>
                    <a:cubicBezTo>
                      <a:pt x="4519" y="19104"/>
                      <a:pt x="5046" y="19301"/>
                      <a:pt x="5581" y="19301"/>
                    </a:cubicBezTo>
                    <a:cubicBezTo>
                      <a:pt x="5897" y="19301"/>
                      <a:pt x="6217" y="19232"/>
                      <a:pt x="6524" y="19091"/>
                    </a:cubicBezTo>
                    <a:cubicBezTo>
                      <a:pt x="7145" y="18804"/>
                      <a:pt x="7637" y="18216"/>
                      <a:pt x="7934" y="17504"/>
                    </a:cubicBezTo>
                    <a:lnTo>
                      <a:pt x="10121" y="12267"/>
                    </a:lnTo>
                    <a:cubicBezTo>
                      <a:pt x="10182" y="12120"/>
                      <a:pt x="10325" y="12050"/>
                      <a:pt x="10455" y="12103"/>
                    </a:cubicBezTo>
                    <a:lnTo>
                      <a:pt x="16188" y="14454"/>
                    </a:lnTo>
                    <a:cubicBezTo>
                      <a:pt x="16294" y="14498"/>
                      <a:pt x="16382" y="14585"/>
                      <a:pt x="16437" y="14701"/>
                    </a:cubicBezTo>
                    <a:lnTo>
                      <a:pt x="19319" y="20735"/>
                    </a:lnTo>
                    <a:cubicBezTo>
                      <a:pt x="19607" y="21337"/>
                      <a:pt x="20251" y="21548"/>
                      <a:pt x="20756" y="21205"/>
                    </a:cubicBezTo>
                    <a:lnTo>
                      <a:pt x="20775" y="21193"/>
                    </a:lnTo>
                    <a:cubicBezTo>
                      <a:pt x="21282" y="20850"/>
                      <a:pt x="21459" y="20083"/>
                      <a:pt x="21171" y="19481"/>
                    </a:cubicBez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2400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  <p:sp>
          <p:nvSpPr>
            <p:cNvPr id="12" name="Shape 18837"/>
            <p:cNvSpPr/>
            <p:nvPr/>
          </p:nvSpPr>
          <p:spPr>
            <a:xfrm flipV="1">
              <a:off x="4107767" y="2515032"/>
              <a:ext cx="1" cy="698948"/>
            </a:xfrm>
            <a:prstGeom prst="line">
              <a:avLst/>
            </a:prstGeom>
            <a:noFill/>
            <a:ln w="6350" cap="flat">
              <a:solidFill>
                <a:srgbClr val="132947"/>
              </a:solidFill>
              <a:prstDash val="sysDash"/>
              <a:round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16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13" name="Shape 18838"/>
            <p:cNvSpPr/>
            <p:nvPr/>
          </p:nvSpPr>
          <p:spPr>
            <a:xfrm flipV="1">
              <a:off x="4907183" y="4866620"/>
              <a:ext cx="1" cy="698948"/>
            </a:xfrm>
            <a:prstGeom prst="line">
              <a:avLst/>
            </a:prstGeom>
            <a:noFill/>
            <a:ln w="6350" cap="flat">
              <a:solidFill>
                <a:srgbClr val="132947"/>
              </a:solidFill>
              <a:prstDash val="sysDash"/>
              <a:round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16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14" name="Shape 18839"/>
            <p:cNvSpPr/>
            <p:nvPr/>
          </p:nvSpPr>
          <p:spPr>
            <a:xfrm flipV="1">
              <a:off x="6439941" y="4866620"/>
              <a:ext cx="1" cy="698948"/>
            </a:xfrm>
            <a:prstGeom prst="line">
              <a:avLst/>
            </a:prstGeom>
            <a:noFill/>
            <a:ln w="6350" cap="flat">
              <a:solidFill>
                <a:srgbClr val="132947"/>
              </a:solidFill>
              <a:prstDash val="sysDash"/>
              <a:round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16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15" name="Shape 18840"/>
            <p:cNvSpPr/>
            <p:nvPr/>
          </p:nvSpPr>
          <p:spPr>
            <a:xfrm flipV="1">
              <a:off x="5690611" y="2515032"/>
              <a:ext cx="1" cy="698948"/>
            </a:xfrm>
            <a:prstGeom prst="line">
              <a:avLst/>
            </a:prstGeom>
            <a:noFill/>
            <a:ln w="6350" cap="flat">
              <a:solidFill>
                <a:srgbClr val="132947"/>
              </a:solidFill>
              <a:prstDash val="sysDash"/>
              <a:round/>
              <a:headEnd type="oval" w="med" len="med"/>
              <a:tailEnd type="oval" w="med" len="med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pPr lvl="0">
                <a:defRPr sz="1200">
                  <a:uFillTx/>
                  <a:latin typeface="+mj-lt"/>
                  <a:ea typeface="+mj-ea"/>
                  <a:cs typeface="+mj-cs"/>
                  <a:sym typeface="Helvetica"/>
                </a:defRPr>
              </a:pPr>
              <a:endParaRPr sz="1600">
                <a:latin typeface="Calibri"/>
                <a:ea typeface="微软雅黑"/>
                <a:cs typeface="+mn-ea"/>
                <a:sym typeface="Calibri"/>
              </a:endParaRPr>
            </a:p>
          </p:txBody>
        </p:sp>
        <p:sp>
          <p:nvSpPr>
            <p:cNvPr id="16" name="Shape 18841"/>
            <p:cNvSpPr/>
            <p:nvPr/>
          </p:nvSpPr>
          <p:spPr>
            <a:xfrm>
              <a:off x="4213552" y="2134792"/>
              <a:ext cx="1127180" cy="4699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spAutoFit/>
            </a:bodyPr>
            <a:lstStyle>
              <a:lvl1pPr>
                <a:lnSpc>
                  <a:spcPct val="140000"/>
                </a:lnSpc>
                <a:defRPr sz="10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800" dirty="0" smtClean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Calibri"/>
                </a:rPr>
                <a:t>添加标题</a:t>
              </a:r>
              <a:endParaRPr sz="180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+mn-ea"/>
                <a:sym typeface="Calibri"/>
              </a:endParaRPr>
            </a:p>
          </p:txBody>
        </p:sp>
        <p:sp>
          <p:nvSpPr>
            <p:cNvPr id="17" name="Shape 18842"/>
            <p:cNvSpPr/>
            <p:nvPr/>
          </p:nvSpPr>
          <p:spPr>
            <a:xfrm>
              <a:off x="5788402" y="2134792"/>
              <a:ext cx="1127180" cy="4699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spAutoFit/>
            </a:bodyPr>
            <a:lstStyle>
              <a:lvl1pPr>
                <a:lnSpc>
                  <a:spcPct val="140000"/>
                </a:lnSpc>
                <a:defRPr sz="10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800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Calibri"/>
                </a:rPr>
                <a:t>添加标题</a:t>
              </a:r>
            </a:p>
          </p:txBody>
        </p:sp>
        <p:sp>
          <p:nvSpPr>
            <p:cNvPr id="18" name="Shape 18843"/>
            <p:cNvSpPr/>
            <p:nvPr/>
          </p:nvSpPr>
          <p:spPr>
            <a:xfrm>
              <a:off x="5004974" y="5209952"/>
              <a:ext cx="1127180" cy="4699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spAutoFit/>
            </a:bodyPr>
            <a:lstStyle>
              <a:lvl1pPr>
                <a:lnSpc>
                  <a:spcPct val="140000"/>
                </a:lnSpc>
                <a:defRPr sz="10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800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Calibri"/>
                </a:rPr>
                <a:t>添加标题</a:t>
              </a:r>
            </a:p>
          </p:txBody>
        </p:sp>
        <p:sp>
          <p:nvSpPr>
            <p:cNvPr id="19" name="Shape 18844"/>
            <p:cNvSpPr/>
            <p:nvPr/>
          </p:nvSpPr>
          <p:spPr>
            <a:xfrm>
              <a:off x="6529736" y="5210778"/>
              <a:ext cx="1127180" cy="46993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square" lIns="60959" tIns="60959" rIns="60959" bIns="60959" numCol="1" anchor="t">
              <a:spAutoFit/>
            </a:bodyPr>
            <a:lstStyle>
              <a:lvl1pPr>
                <a:lnSpc>
                  <a:spcPct val="140000"/>
                </a:lnSpc>
                <a:defRPr sz="1000">
                  <a:solidFill>
                    <a:srgbClr val="808080"/>
                  </a:solidFill>
                  <a:uFill>
                    <a:solidFill>
                      <a:srgbClr val="808080"/>
                    </a:solidFill>
                  </a:uFill>
                  <a:latin typeface="Roboto condensed"/>
                  <a:ea typeface="Roboto condensed"/>
                  <a:cs typeface="Roboto condensed"/>
                  <a:sym typeface="Roboto condensed"/>
                </a:defRPr>
              </a:lvl1pPr>
            </a:lstStyle>
            <a:p>
              <a:pPr lvl="0"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800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Calibri"/>
                </a:rPr>
                <a:t>添加标题</a:t>
              </a: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7830480" y="1620272"/>
            <a:ext cx="3751920" cy="1036306"/>
            <a:chOff x="7830480" y="1620272"/>
            <a:chExt cx="3751920" cy="1036306"/>
          </a:xfrm>
        </p:grpSpPr>
        <p:grpSp>
          <p:nvGrpSpPr>
            <p:cNvPr id="23" name="Group 18849"/>
            <p:cNvGrpSpPr/>
            <p:nvPr/>
          </p:nvGrpSpPr>
          <p:grpSpPr>
            <a:xfrm>
              <a:off x="8390436" y="1620272"/>
              <a:ext cx="3191964" cy="1036306"/>
              <a:chOff x="0" y="1923"/>
              <a:chExt cx="2393971" cy="777226"/>
            </a:xfrm>
          </p:grpSpPr>
          <p:sp>
            <p:nvSpPr>
              <p:cNvPr id="30" name="Shape 18847"/>
              <p:cNvSpPr/>
              <p:nvPr/>
            </p:nvSpPr>
            <p:spPr>
              <a:xfrm>
                <a:off x="0" y="1923"/>
                <a:ext cx="2184834" cy="362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ctr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r>
                  <a:rPr lang="zh-CN" altLang="en-US" sz="1867" dirty="0" smtClean="0">
                    <a:solidFill>
                      <a:srgbClr val="E31612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  <a:cs typeface="+mn-ea"/>
                    <a:sym typeface="Calibri"/>
                  </a:rPr>
                  <a:t>添加标题</a:t>
                </a:r>
                <a:endParaRPr lang="zh-CN" altLang="en-US" sz="1867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cs typeface="+mn-ea"/>
                  <a:sym typeface="Calibri"/>
                </a:endParaRPr>
              </a:p>
            </p:txBody>
          </p:sp>
          <p:sp>
            <p:nvSpPr>
              <p:cNvPr id="31" name="Shape 18848"/>
              <p:cNvSpPr/>
              <p:nvPr/>
            </p:nvSpPr>
            <p:spPr>
              <a:xfrm>
                <a:off x="1" y="212748"/>
                <a:ext cx="2393970" cy="56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r>
                  <a:rPr lang="zh-CN" altLang="en-US" sz="1467" dirty="0">
                    <a:solidFill>
                      <a:schemeClr val="tx1"/>
                    </a:solidFill>
                    <a:latin typeface="Calibri"/>
                    <a:ea typeface="微软雅黑"/>
                    <a:cs typeface="+mn-ea"/>
                    <a:sym typeface="Calibri"/>
                  </a:rPr>
                  <a:t>您的内容打在这里，或者通过复制您的文本后，在此框中选择粘贴</a:t>
                </a:r>
              </a:p>
            </p:txBody>
          </p:sp>
        </p:grpSp>
        <p:grpSp>
          <p:nvGrpSpPr>
            <p:cNvPr id="24" name="组合 23"/>
            <p:cNvGrpSpPr/>
            <p:nvPr/>
          </p:nvGrpSpPr>
          <p:grpSpPr>
            <a:xfrm>
              <a:off x="7830480" y="1800206"/>
              <a:ext cx="489772" cy="489773"/>
              <a:chOff x="7830480" y="1800206"/>
              <a:chExt cx="489772" cy="489773"/>
            </a:xfrm>
          </p:grpSpPr>
          <p:sp>
            <p:nvSpPr>
              <p:cNvPr id="25" name="Shape 18846"/>
              <p:cNvSpPr/>
              <p:nvPr/>
            </p:nvSpPr>
            <p:spPr>
              <a:xfrm>
                <a:off x="7830480" y="1800206"/>
                <a:ext cx="489772" cy="489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12700" cap="flat">
                <a:solidFill>
                  <a:srgbClr val="D92534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26" name="Shape 18850"/>
              <p:cNvSpPr/>
              <p:nvPr/>
            </p:nvSpPr>
            <p:spPr>
              <a:xfrm>
                <a:off x="7964674" y="1936898"/>
                <a:ext cx="214689" cy="21469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0932" h="20930" extrusionOk="0">
                    <a:moveTo>
                      <a:pt x="20723" y="16794"/>
                    </a:moveTo>
                    <a:lnTo>
                      <a:pt x="16124" y="14084"/>
                    </a:lnTo>
                    <a:cubicBezTo>
                      <a:pt x="15885" y="13962"/>
                      <a:pt x="15534" y="14017"/>
                      <a:pt x="15344" y="14207"/>
                    </a:cubicBezTo>
                    <a:lnTo>
                      <a:pt x="13991" y="15561"/>
                    </a:lnTo>
                    <a:cubicBezTo>
                      <a:pt x="13801" y="15750"/>
                      <a:pt x="13427" y="15908"/>
                      <a:pt x="13158" y="15911"/>
                    </a:cubicBezTo>
                    <a:cubicBezTo>
                      <a:pt x="13158" y="15911"/>
                      <a:pt x="11429" y="15931"/>
                      <a:pt x="8214" y="12715"/>
                    </a:cubicBezTo>
                    <a:cubicBezTo>
                      <a:pt x="4998" y="9499"/>
                      <a:pt x="5014" y="7764"/>
                      <a:pt x="5014" y="7764"/>
                    </a:cubicBezTo>
                    <a:cubicBezTo>
                      <a:pt x="5016" y="7495"/>
                      <a:pt x="5173" y="7121"/>
                      <a:pt x="5363" y="6931"/>
                    </a:cubicBezTo>
                    <a:lnTo>
                      <a:pt x="6516" y="5778"/>
                    </a:lnTo>
                    <a:cubicBezTo>
                      <a:pt x="6706" y="5588"/>
                      <a:pt x="6770" y="5233"/>
                      <a:pt x="6658" y="4989"/>
                    </a:cubicBezTo>
                    <a:lnTo>
                      <a:pt x="4121" y="216"/>
                    </a:lnTo>
                    <a:cubicBezTo>
                      <a:pt x="4008" y="-28"/>
                      <a:pt x="3762" y="-72"/>
                      <a:pt x="3572" y="117"/>
                    </a:cubicBezTo>
                    <a:lnTo>
                      <a:pt x="426" y="3257"/>
                    </a:lnTo>
                    <a:cubicBezTo>
                      <a:pt x="236" y="3446"/>
                      <a:pt x="51" y="3819"/>
                      <a:pt x="16" y="4085"/>
                    </a:cubicBezTo>
                    <a:cubicBezTo>
                      <a:pt x="16" y="4085"/>
                      <a:pt x="-598" y="8672"/>
                      <a:pt x="5829" y="15100"/>
                    </a:cubicBezTo>
                    <a:cubicBezTo>
                      <a:pt x="12255" y="21528"/>
                      <a:pt x="16842" y="20914"/>
                      <a:pt x="16842" y="20914"/>
                    </a:cubicBezTo>
                    <a:cubicBezTo>
                      <a:pt x="17108" y="20878"/>
                      <a:pt x="17480" y="20694"/>
                      <a:pt x="17670" y="20505"/>
                    </a:cubicBezTo>
                    <a:lnTo>
                      <a:pt x="20812" y="17361"/>
                    </a:lnTo>
                    <a:cubicBezTo>
                      <a:pt x="21002" y="17171"/>
                      <a:pt x="20962" y="16916"/>
                      <a:pt x="20723" y="16794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27" name="Shape 18851"/>
              <p:cNvSpPr/>
              <p:nvPr/>
            </p:nvSpPr>
            <p:spPr>
              <a:xfrm>
                <a:off x="8063243" y="2008590"/>
                <a:ext cx="42565" cy="42565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6567"/>
                    </a:moveTo>
                    <a:cubicBezTo>
                      <a:pt x="3494" y="7443"/>
                      <a:pt x="6807" y="9229"/>
                      <a:pt x="9539" y="11969"/>
                    </a:cubicBezTo>
                    <a:cubicBezTo>
                      <a:pt x="12286" y="14725"/>
                      <a:pt x="14072" y="18072"/>
                      <a:pt x="14940" y="21600"/>
                    </a:cubicBezTo>
                    <a:lnTo>
                      <a:pt x="21600" y="21600"/>
                    </a:lnTo>
                    <a:cubicBezTo>
                      <a:pt x="20909" y="16135"/>
                      <a:pt x="18474" y="11082"/>
                      <a:pt x="14550" y="7129"/>
                    </a:cubicBezTo>
                    <a:cubicBezTo>
                      <a:pt x="10581" y="3127"/>
                      <a:pt x="5495" y="661"/>
                      <a:pt x="2" y="0"/>
                    </a:cubicBezTo>
                    <a:lnTo>
                      <a:pt x="2" y="6567"/>
                    </a:lnTo>
                    <a:lnTo>
                      <a:pt x="0" y="6567"/>
                    </a:ln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28" name="Shape 18852"/>
              <p:cNvSpPr/>
              <p:nvPr/>
            </p:nvSpPr>
            <p:spPr>
              <a:xfrm>
                <a:off x="8063243" y="1936902"/>
                <a:ext cx="114253" cy="11388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672" y="21600"/>
                    </a:moveTo>
                    <a:lnTo>
                      <a:pt x="21600" y="21599"/>
                    </a:lnTo>
                    <a:cubicBezTo>
                      <a:pt x="21387" y="10396"/>
                      <a:pt x="11173" y="170"/>
                      <a:pt x="1" y="0"/>
                    </a:cubicBezTo>
                    <a:lnTo>
                      <a:pt x="0" y="2871"/>
                    </a:lnTo>
                    <a:cubicBezTo>
                      <a:pt x="10018" y="3430"/>
                      <a:pt x="18072" y="11518"/>
                      <a:pt x="18672" y="21600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29" name="Shape 18853"/>
              <p:cNvSpPr/>
              <p:nvPr/>
            </p:nvSpPr>
            <p:spPr>
              <a:xfrm>
                <a:off x="8063242" y="1972745"/>
                <a:ext cx="78411" cy="7841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7333" y="21599"/>
                    </a:moveTo>
                    <a:lnTo>
                      <a:pt x="21600" y="21600"/>
                    </a:lnTo>
                    <a:cubicBezTo>
                      <a:pt x="20745" y="10040"/>
                      <a:pt x="11513" y="794"/>
                      <a:pt x="0" y="0"/>
                    </a:cubicBezTo>
                    <a:lnTo>
                      <a:pt x="0" y="4302"/>
                    </a:lnTo>
                    <a:cubicBezTo>
                      <a:pt x="9167" y="5080"/>
                      <a:pt x="16498" y="12409"/>
                      <a:pt x="17333" y="21599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</p:grpSp>
      <p:grpSp>
        <p:nvGrpSpPr>
          <p:cNvPr id="32" name="组合 31"/>
          <p:cNvGrpSpPr/>
          <p:nvPr/>
        </p:nvGrpSpPr>
        <p:grpSpPr>
          <a:xfrm>
            <a:off x="7830480" y="2867199"/>
            <a:ext cx="3751920" cy="1038870"/>
            <a:chOff x="7830480" y="2867199"/>
            <a:chExt cx="3751920" cy="1038870"/>
          </a:xfrm>
        </p:grpSpPr>
        <p:grpSp>
          <p:nvGrpSpPr>
            <p:cNvPr id="33" name="Group 18859"/>
            <p:cNvGrpSpPr/>
            <p:nvPr/>
          </p:nvGrpSpPr>
          <p:grpSpPr>
            <a:xfrm>
              <a:off x="8390436" y="2867199"/>
              <a:ext cx="3191964" cy="1038870"/>
              <a:chOff x="0" y="0"/>
              <a:chExt cx="2393971" cy="779149"/>
            </a:xfrm>
          </p:grpSpPr>
          <p:sp>
            <p:nvSpPr>
              <p:cNvPr id="43" name="Shape 18857"/>
              <p:cNvSpPr/>
              <p:nvPr/>
            </p:nvSpPr>
            <p:spPr>
              <a:xfrm>
                <a:off x="0" y="0"/>
                <a:ext cx="2184834" cy="362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r>
                  <a:rPr lang="zh-CN" altLang="en-US" sz="1867" dirty="0">
                    <a:solidFill>
                      <a:srgbClr val="E31612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  <a:cs typeface="+mn-ea"/>
                    <a:sym typeface="Calibri"/>
                  </a:rPr>
                  <a:t>添加标题</a:t>
                </a:r>
              </a:p>
            </p:txBody>
          </p:sp>
          <p:sp>
            <p:nvSpPr>
              <p:cNvPr id="44" name="Shape 18858"/>
              <p:cNvSpPr/>
              <p:nvPr/>
            </p:nvSpPr>
            <p:spPr>
              <a:xfrm>
                <a:off x="1" y="212748"/>
                <a:ext cx="2393970" cy="56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467" dirty="0">
                    <a:solidFill>
                      <a:schemeClr val="tx1"/>
                    </a:solidFill>
                    <a:latin typeface="Calibri"/>
                    <a:ea typeface="微软雅黑"/>
                    <a:cs typeface="+mn-ea"/>
                    <a:sym typeface="Calibri"/>
                  </a:rPr>
                  <a:t>此处添加详细文本描述，建议与标题相关并符合整体语言风格</a:t>
                </a:r>
                <a:endParaRPr sz="1467" dirty="0">
                  <a:solidFill>
                    <a:schemeClr val="tx1"/>
                  </a:solidFill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  <p:grpSp>
          <p:nvGrpSpPr>
            <p:cNvPr id="34" name="组合 33"/>
            <p:cNvGrpSpPr/>
            <p:nvPr/>
          </p:nvGrpSpPr>
          <p:grpSpPr>
            <a:xfrm>
              <a:off x="7830480" y="3049697"/>
              <a:ext cx="489772" cy="489773"/>
              <a:chOff x="7830480" y="3049697"/>
              <a:chExt cx="489772" cy="489773"/>
            </a:xfrm>
          </p:grpSpPr>
          <p:sp>
            <p:nvSpPr>
              <p:cNvPr id="35" name="Shape 18856"/>
              <p:cNvSpPr/>
              <p:nvPr/>
            </p:nvSpPr>
            <p:spPr>
              <a:xfrm>
                <a:off x="7830480" y="3049697"/>
                <a:ext cx="489772" cy="489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12700" cap="flat">
                <a:solidFill>
                  <a:srgbClr val="D92534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36" name="Shape 18860"/>
              <p:cNvSpPr/>
              <p:nvPr/>
            </p:nvSpPr>
            <p:spPr>
              <a:xfrm>
                <a:off x="7966527" y="3186394"/>
                <a:ext cx="213100" cy="21469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800" y="0"/>
                    </a:moveTo>
                    <a:cubicBezTo>
                      <a:pt x="4835" y="0"/>
                      <a:pt x="0" y="4835"/>
                      <a:pt x="0" y="10800"/>
                    </a:cubicBezTo>
                    <a:cubicBezTo>
                      <a:pt x="0" y="12640"/>
                      <a:pt x="461" y="14372"/>
                      <a:pt x="1273" y="15888"/>
                    </a:cubicBezTo>
                    <a:cubicBezTo>
                      <a:pt x="2296" y="17800"/>
                      <a:pt x="3878" y="19367"/>
                      <a:pt x="5801" y="20373"/>
                    </a:cubicBezTo>
                    <a:cubicBezTo>
                      <a:pt x="7296" y="21155"/>
                      <a:pt x="8996" y="21600"/>
                      <a:pt x="10800" y="21600"/>
                    </a:cubicBezTo>
                    <a:cubicBezTo>
                      <a:pt x="12665" y="21600"/>
                      <a:pt x="14419" y="21128"/>
                      <a:pt x="15950" y="20295"/>
                    </a:cubicBezTo>
                    <a:cubicBezTo>
                      <a:pt x="17855" y="19260"/>
                      <a:pt x="19410" y="17667"/>
                      <a:pt x="20404" y="15738"/>
                    </a:cubicBezTo>
                    <a:cubicBezTo>
                      <a:pt x="21167" y="14257"/>
                      <a:pt x="21600" y="12580"/>
                      <a:pt x="21600" y="10800"/>
                    </a:cubicBezTo>
                    <a:cubicBezTo>
                      <a:pt x="21600" y="4835"/>
                      <a:pt x="16765" y="0"/>
                      <a:pt x="10800" y="0"/>
                    </a:cubicBezTo>
                    <a:close/>
                    <a:moveTo>
                      <a:pt x="18629" y="12876"/>
                    </a:moveTo>
                    <a:cubicBezTo>
                      <a:pt x="18568" y="13108"/>
                      <a:pt x="18493" y="13334"/>
                      <a:pt x="18411" y="13558"/>
                    </a:cubicBezTo>
                    <a:cubicBezTo>
                      <a:pt x="18052" y="13453"/>
                      <a:pt x="17672" y="13395"/>
                      <a:pt x="17279" y="13395"/>
                    </a:cubicBezTo>
                    <a:cubicBezTo>
                      <a:pt x="15036" y="13395"/>
                      <a:pt x="13218" y="15214"/>
                      <a:pt x="13218" y="17457"/>
                    </a:cubicBezTo>
                    <a:cubicBezTo>
                      <a:pt x="13218" y="17812"/>
                      <a:pt x="13266" y="18154"/>
                      <a:pt x="13352" y="18482"/>
                    </a:cubicBezTo>
                    <a:cubicBezTo>
                      <a:pt x="13251" y="18515"/>
                      <a:pt x="13152" y="18550"/>
                      <a:pt x="13050" y="18580"/>
                    </a:cubicBezTo>
                    <a:cubicBezTo>
                      <a:pt x="12335" y="18786"/>
                      <a:pt x="11581" y="18900"/>
                      <a:pt x="10800" y="18900"/>
                    </a:cubicBezTo>
                    <a:cubicBezTo>
                      <a:pt x="10065" y="18900"/>
                      <a:pt x="9353" y="18800"/>
                      <a:pt x="8675" y="18615"/>
                    </a:cubicBezTo>
                    <a:cubicBezTo>
                      <a:pt x="8566" y="18585"/>
                      <a:pt x="8458" y="18549"/>
                      <a:pt x="8351" y="18515"/>
                    </a:cubicBezTo>
                    <a:cubicBezTo>
                      <a:pt x="8427" y="18204"/>
                      <a:pt x="8469" y="17879"/>
                      <a:pt x="8469" y="17544"/>
                    </a:cubicBezTo>
                    <a:cubicBezTo>
                      <a:pt x="8469" y="15301"/>
                      <a:pt x="6651" y="13482"/>
                      <a:pt x="4407" y="13482"/>
                    </a:cubicBezTo>
                    <a:cubicBezTo>
                      <a:pt x="3997" y="13482"/>
                      <a:pt x="3601" y="13545"/>
                      <a:pt x="3228" y="13659"/>
                    </a:cubicBezTo>
                    <a:cubicBezTo>
                      <a:pt x="3146" y="13442"/>
                      <a:pt x="3070" y="13223"/>
                      <a:pt x="3006" y="12999"/>
                    </a:cubicBezTo>
                    <a:cubicBezTo>
                      <a:pt x="2808" y="12299"/>
                      <a:pt x="2700" y="11562"/>
                      <a:pt x="2700" y="10800"/>
                    </a:cubicBezTo>
                    <a:cubicBezTo>
                      <a:pt x="2700" y="6334"/>
                      <a:pt x="6334" y="2700"/>
                      <a:pt x="10800" y="2700"/>
                    </a:cubicBezTo>
                    <a:cubicBezTo>
                      <a:pt x="15266" y="2700"/>
                      <a:pt x="18900" y="6334"/>
                      <a:pt x="18900" y="10800"/>
                    </a:cubicBezTo>
                    <a:cubicBezTo>
                      <a:pt x="18900" y="11518"/>
                      <a:pt x="18805" y="12213"/>
                      <a:pt x="18629" y="12876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37" name="Shape 18861"/>
              <p:cNvSpPr/>
              <p:nvPr/>
            </p:nvSpPr>
            <p:spPr>
              <a:xfrm>
                <a:off x="8043479" y="3224785"/>
                <a:ext cx="45877" cy="83864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8572" y="14084"/>
                    </a:moveTo>
                    <a:lnTo>
                      <a:pt x="2517" y="0"/>
                    </a:lnTo>
                    <a:lnTo>
                      <a:pt x="0" y="585"/>
                    </a:lnTo>
                    <a:lnTo>
                      <a:pt x="6681" y="16800"/>
                    </a:lnTo>
                    <a:cubicBezTo>
                      <a:pt x="6623" y="17008"/>
                      <a:pt x="6592" y="17220"/>
                      <a:pt x="6592" y="17429"/>
                    </a:cubicBezTo>
                    <a:cubicBezTo>
                      <a:pt x="6589" y="19062"/>
                      <a:pt x="8331" y="20611"/>
                      <a:pt x="11212" y="21278"/>
                    </a:cubicBezTo>
                    <a:cubicBezTo>
                      <a:pt x="12153" y="21498"/>
                      <a:pt x="13133" y="21600"/>
                      <a:pt x="14097" y="21600"/>
                    </a:cubicBezTo>
                    <a:cubicBezTo>
                      <a:pt x="17032" y="21600"/>
                      <a:pt x="19818" y="20633"/>
                      <a:pt x="21019" y="19035"/>
                    </a:cubicBezTo>
                    <a:cubicBezTo>
                      <a:pt x="21410" y="18510"/>
                      <a:pt x="21600" y="17964"/>
                      <a:pt x="21600" y="17431"/>
                    </a:cubicBezTo>
                    <a:cubicBezTo>
                      <a:pt x="21596" y="16122"/>
                      <a:pt x="20490" y="14875"/>
                      <a:pt x="18572" y="14084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38" name="Shape 18862"/>
              <p:cNvSpPr/>
              <p:nvPr/>
            </p:nvSpPr>
            <p:spPr>
              <a:xfrm>
                <a:off x="8070116" y="3219195"/>
                <a:ext cx="9620" cy="24228"/>
              </a:xfrm>
              <a:prstGeom prst="rect">
                <a:avLst/>
              </a:pr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39" name="Shape 18863"/>
              <p:cNvSpPr/>
              <p:nvPr/>
            </p:nvSpPr>
            <p:spPr>
              <a:xfrm>
                <a:off x="8099713" y="3240067"/>
                <a:ext cx="24048" cy="24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15371"/>
                    </a:moveTo>
                    <a:lnTo>
                      <a:pt x="15368" y="0"/>
                    </a:lnTo>
                    <a:lnTo>
                      <a:pt x="21600" y="6229"/>
                    </a:lnTo>
                    <a:lnTo>
                      <a:pt x="6232" y="21600"/>
                    </a:lnTo>
                    <a:lnTo>
                      <a:pt x="0" y="15371"/>
                    </a:ln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40" name="Shape 18864"/>
              <p:cNvSpPr/>
              <p:nvPr/>
            </p:nvSpPr>
            <p:spPr>
              <a:xfrm>
                <a:off x="8117470" y="3278829"/>
                <a:ext cx="24048" cy="9692"/>
              </a:xfrm>
              <a:prstGeom prst="rect">
                <a:avLst/>
              </a:pr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41" name="Shape 18865"/>
              <p:cNvSpPr/>
              <p:nvPr/>
            </p:nvSpPr>
            <p:spPr>
              <a:xfrm>
                <a:off x="8005001" y="3278829"/>
                <a:ext cx="24048" cy="9692"/>
              </a:xfrm>
              <a:prstGeom prst="rect">
                <a:avLst/>
              </a:pr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42" name="Shape 18866"/>
              <p:cNvSpPr/>
              <p:nvPr/>
            </p:nvSpPr>
            <p:spPr>
              <a:xfrm>
                <a:off x="8019801" y="3240067"/>
                <a:ext cx="24049" cy="24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5370" y="21600"/>
                    </a:moveTo>
                    <a:lnTo>
                      <a:pt x="0" y="6230"/>
                    </a:lnTo>
                    <a:lnTo>
                      <a:pt x="6230" y="0"/>
                    </a:lnTo>
                    <a:lnTo>
                      <a:pt x="21600" y="15370"/>
                    </a:lnTo>
                    <a:lnTo>
                      <a:pt x="15370" y="21600"/>
                    </a:ln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7830480" y="4089585"/>
            <a:ext cx="3751920" cy="1038870"/>
            <a:chOff x="7830480" y="4089585"/>
            <a:chExt cx="3751920" cy="1038870"/>
          </a:xfrm>
        </p:grpSpPr>
        <p:grpSp>
          <p:nvGrpSpPr>
            <p:cNvPr id="46" name="Group 18872"/>
            <p:cNvGrpSpPr/>
            <p:nvPr/>
          </p:nvGrpSpPr>
          <p:grpSpPr>
            <a:xfrm>
              <a:off x="8390436" y="4089585"/>
              <a:ext cx="3191964" cy="1038870"/>
              <a:chOff x="0" y="0"/>
              <a:chExt cx="2393971" cy="779149"/>
            </a:xfrm>
          </p:grpSpPr>
          <p:sp>
            <p:nvSpPr>
              <p:cNvPr id="50" name="Shape 18870"/>
              <p:cNvSpPr/>
              <p:nvPr/>
            </p:nvSpPr>
            <p:spPr>
              <a:xfrm>
                <a:off x="0" y="0"/>
                <a:ext cx="2184834" cy="362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r>
                  <a:rPr lang="zh-CN" altLang="en-US" sz="1867" dirty="0">
                    <a:solidFill>
                      <a:srgbClr val="E31612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  <a:cs typeface="+mn-ea"/>
                    <a:sym typeface="Calibri"/>
                  </a:rPr>
                  <a:t>添加标题</a:t>
                </a:r>
              </a:p>
            </p:txBody>
          </p:sp>
          <p:sp>
            <p:nvSpPr>
              <p:cNvPr id="51" name="Shape 18871"/>
              <p:cNvSpPr/>
              <p:nvPr/>
            </p:nvSpPr>
            <p:spPr>
              <a:xfrm>
                <a:off x="1" y="212748"/>
                <a:ext cx="2393970" cy="56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467" dirty="0">
                    <a:solidFill>
                      <a:schemeClr val="tx1"/>
                    </a:solidFill>
                    <a:latin typeface="Calibri"/>
                    <a:ea typeface="微软雅黑"/>
                    <a:cs typeface="+mn-ea"/>
                    <a:sym typeface="Calibri"/>
                  </a:rPr>
                  <a:t>此处添加详细文本描述，建议与标题相关并符合整体语言风格</a:t>
                </a:r>
                <a:endParaRPr sz="1467" dirty="0">
                  <a:solidFill>
                    <a:schemeClr val="tx1"/>
                  </a:solidFill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  <p:grpSp>
          <p:nvGrpSpPr>
            <p:cNvPr id="47" name="组合 46"/>
            <p:cNvGrpSpPr/>
            <p:nvPr/>
          </p:nvGrpSpPr>
          <p:grpSpPr>
            <a:xfrm>
              <a:off x="7830480" y="4272084"/>
              <a:ext cx="489772" cy="489773"/>
              <a:chOff x="7830480" y="4272084"/>
              <a:chExt cx="489772" cy="489773"/>
            </a:xfrm>
          </p:grpSpPr>
          <p:sp>
            <p:nvSpPr>
              <p:cNvPr id="48" name="Shape 18869"/>
              <p:cNvSpPr/>
              <p:nvPr/>
            </p:nvSpPr>
            <p:spPr>
              <a:xfrm>
                <a:off x="7830480" y="4272084"/>
                <a:ext cx="489772" cy="489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12700" cap="flat">
                <a:solidFill>
                  <a:srgbClr val="D92534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49" name="Shape 18873"/>
              <p:cNvSpPr/>
              <p:nvPr/>
            </p:nvSpPr>
            <p:spPr>
              <a:xfrm>
                <a:off x="7971410" y="4410962"/>
                <a:ext cx="213099" cy="21309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599" h="21600" extrusionOk="0">
                    <a:moveTo>
                      <a:pt x="20994" y="18385"/>
                    </a:moveTo>
                    <a:lnTo>
                      <a:pt x="15212" y="12600"/>
                    </a:lnTo>
                    <a:cubicBezTo>
                      <a:pt x="16003" y="11336"/>
                      <a:pt x="16462" y="9839"/>
                      <a:pt x="16462" y="8239"/>
                    </a:cubicBezTo>
                    <a:cubicBezTo>
                      <a:pt x="16462" y="3689"/>
                      <a:pt x="12777" y="0"/>
                      <a:pt x="8231" y="0"/>
                    </a:cubicBezTo>
                    <a:cubicBezTo>
                      <a:pt x="3686" y="0"/>
                      <a:pt x="0" y="3689"/>
                      <a:pt x="0" y="8239"/>
                    </a:cubicBezTo>
                    <a:cubicBezTo>
                      <a:pt x="0" y="12787"/>
                      <a:pt x="3686" y="16474"/>
                      <a:pt x="8231" y="16474"/>
                    </a:cubicBezTo>
                    <a:cubicBezTo>
                      <a:pt x="9839" y="16474"/>
                      <a:pt x="11342" y="16011"/>
                      <a:pt x="12611" y="15211"/>
                    </a:cubicBezTo>
                    <a:lnTo>
                      <a:pt x="18389" y="20993"/>
                    </a:lnTo>
                    <a:cubicBezTo>
                      <a:pt x="18787" y="21391"/>
                      <a:pt x="19307" y="21600"/>
                      <a:pt x="19824" y="21600"/>
                    </a:cubicBezTo>
                    <a:cubicBezTo>
                      <a:pt x="19827" y="21600"/>
                      <a:pt x="19829" y="21600"/>
                      <a:pt x="19831" y="21600"/>
                    </a:cubicBezTo>
                    <a:cubicBezTo>
                      <a:pt x="20281" y="21600"/>
                      <a:pt x="20740" y="21433"/>
                      <a:pt x="21085" y="21090"/>
                    </a:cubicBezTo>
                    <a:cubicBezTo>
                      <a:pt x="21434" y="20740"/>
                      <a:pt x="21600" y="20278"/>
                      <a:pt x="21599" y="19823"/>
                    </a:cubicBezTo>
                    <a:cubicBezTo>
                      <a:pt x="21598" y="19304"/>
                      <a:pt x="21391" y="18783"/>
                      <a:pt x="20994" y="18385"/>
                    </a:cubicBezTo>
                    <a:close/>
                    <a:moveTo>
                      <a:pt x="12821" y="8239"/>
                    </a:moveTo>
                    <a:cubicBezTo>
                      <a:pt x="12817" y="10769"/>
                      <a:pt x="10761" y="12827"/>
                      <a:pt x="8231" y="12832"/>
                    </a:cubicBezTo>
                    <a:cubicBezTo>
                      <a:pt x="5701" y="12827"/>
                      <a:pt x="3645" y="10769"/>
                      <a:pt x="3641" y="8239"/>
                    </a:cubicBezTo>
                    <a:cubicBezTo>
                      <a:pt x="3645" y="5707"/>
                      <a:pt x="5701" y="3648"/>
                      <a:pt x="8231" y="3644"/>
                    </a:cubicBezTo>
                    <a:cubicBezTo>
                      <a:pt x="10761" y="3648"/>
                      <a:pt x="12817" y="5707"/>
                      <a:pt x="12821" y="8239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</p:grpSp>
      <p:grpSp>
        <p:nvGrpSpPr>
          <p:cNvPr id="52" name="组合 51"/>
          <p:cNvGrpSpPr/>
          <p:nvPr/>
        </p:nvGrpSpPr>
        <p:grpSpPr>
          <a:xfrm>
            <a:off x="7830480" y="5311973"/>
            <a:ext cx="3751920" cy="1038870"/>
            <a:chOff x="7830480" y="5311973"/>
            <a:chExt cx="3751920" cy="1038870"/>
          </a:xfrm>
        </p:grpSpPr>
        <p:grpSp>
          <p:nvGrpSpPr>
            <p:cNvPr id="53" name="Group 18878"/>
            <p:cNvGrpSpPr/>
            <p:nvPr/>
          </p:nvGrpSpPr>
          <p:grpSpPr>
            <a:xfrm>
              <a:off x="8390436" y="5311973"/>
              <a:ext cx="3191964" cy="1038870"/>
              <a:chOff x="0" y="0"/>
              <a:chExt cx="2393971" cy="779149"/>
            </a:xfrm>
          </p:grpSpPr>
          <p:sp>
            <p:nvSpPr>
              <p:cNvPr id="60" name="Shape 18876"/>
              <p:cNvSpPr/>
              <p:nvPr/>
            </p:nvSpPr>
            <p:spPr>
              <a:xfrm>
                <a:off x="0" y="0"/>
                <a:ext cx="2184834" cy="362164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10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r>
                  <a:rPr lang="zh-CN" altLang="en-US" sz="1867" dirty="0">
                    <a:solidFill>
                      <a:srgbClr val="E31612"/>
                    </a:solidFill>
                    <a:latin typeface="方正粗谭黑简体" panose="02000000000000000000" pitchFamily="2" charset="-122"/>
                    <a:ea typeface="方正粗谭黑简体" panose="02000000000000000000" pitchFamily="2" charset="-122"/>
                    <a:cs typeface="+mn-ea"/>
                    <a:sym typeface="Calibri"/>
                  </a:rPr>
                  <a:t>添加标题</a:t>
                </a:r>
              </a:p>
            </p:txBody>
          </p:sp>
          <p:sp>
            <p:nvSpPr>
              <p:cNvPr id="61" name="Shape 18877"/>
              <p:cNvSpPr/>
              <p:nvPr/>
            </p:nvSpPr>
            <p:spPr>
              <a:xfrm>
                <a:off x="1" y="212748"/>
                <a:ext cx="2393970" cy="566401"/>
              </a:xfrm>
              <a:prstGeom prst="rect">
                <a:avLst/>
              </a:prstGeom>
              <a:noFill/>
              <a:ln w="12700" cap="flat">
                <a:noFill/>
                <a:miter lim="400000"/>
              </a:ln>
              <a:effectLst/>
            </p:spPr>
            <p:txBody>
              <a:bodyPr wrap="square" lIns="60959" tIns="60959" rIns="60959" bIns="60959" numCol="1" anchor="t">
                <a:spAutoFit/>
              </a:bodyPr>
              <a:lstStyle>
                <a:lvl1pPr>
                  <a:lnSpc>
                    <a:spcPct val="140000"/>
                  </a:lnSpc>
                  <a:defRPr sz="700">
                    <a:solidFill>
                      <a:srgbClr val="808080"/>
                    </a:solidFill>
                    <a:uFill>
                      <a:solidFill>
                        <a:srgbClr val="808080"/>
                      </a:solidFill>
                    </a:uFill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lvl1pPr>
              </a:lstStyle>
              <a:p>
                <a:pPr lvl="0">
                  <a:defRPr sz="1800">
                    <a:solidFill>
                      <a:srgbClr val="000000"/>
                    </a:solidFill>
                    <a:uFillTx/>
                  </a:defRPr>
                </a:pPr>
                <a:r>
                  <a:rPr lang="zh-CN" altLang="en-US" sz="1467" dirty="0">
                    <a:solidFill>
                      <a:schemeClr val="tx1"/>
                    </a:solidFill>
                    <a:latin typeface="Calibri"/>
                    <a:ea typeface="微软雅黑"/>
                    <a:cs typeface="+mn-ea"/>
                    <a:sym typeface="Calibri"/>
                  </a:rPr>
                  <a:t>此处添加详细文本描述，建议与标题相关并符合整体语言风格</a:t>
                </a:r>
                <a:endParaRPr sz="1467" dirty="0">
                  <a:solidFill>
                    <a:schemeClr val="tx1"/>
                  </a:solidFill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  <p:grpSp>
          <p:nvGrpSpPr>
            <p:cNvPr id="54" name="组合 53"/>
            <p:cNvGrpSpPr/>
            <p:nvPr/>
          </p:nvGrpSpPr>
          <p:grpSpPr>
            <a:xfrm>
              <a:off x="7830480" y="5494472"/>
              <a:ext cx="489772" cy="489773"/>
              <a:chOff x="7830480" y="5494472"/>
              <a:chExt cx="489772" cy="489773"/>
            </a:xfrm>
          </p:grpSpPr>
          <p:sp>
            <p:nvSpPr>
              <p:cNvPr id="55" name="Shape 18875"/>
              <p:cNvSpPr/>
              <p:nvPr/>
            </p:nvSpPr>
            <p:spPr>
              <a:xfrm>
                <a:off x="7830480" y="5494472"/>
                <a:ext cx="489772" cy="489773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12700" cap="flat">
                <a:solidFill>
                  <a:srgbClr val="D92534"/>
                </a:solidFill>
                <a:prstDash val="solid"/>
                <a:round/>
              </a:ln>
              <a:effectLst/>
            </p:spPr>
            <p:txBody>
              <a:bodyPr wrap="square" lIns="0" tIns="0" rIns="0" bIns="0" numCol="1" anchor="ctr">
                <a:noAutofit/>
              </a:bodyPr>
              <a:lstStyle/>
              <a:p>
                <a:pPr lvl="0" algn="ctr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56" name="Shape 18879"/>
              <p:cNvSpPr/>
              <p:nvPr/>
            </p:nvSpPr>
            <p:spPr>
              <a:xfrm>
                <a:off x="7975389" y="5754555"/>
                <a:ext cx="103401" cy="103400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948" y="3429"/>
                    </a:moveTo>
                    <a:lnTo>
                      <a:pt x="9450" y="10928"/>
                    </a:lnTo>
                    <a:lnTo>
                      <a:pt x="8117" y="9596"/>
                    </a:lnTo>
                    <a:lnTo>
                      <a:pt x="15616" y="2098"/>
                    </a:lnTo>
                    <a:lnTo>
                      <a:pt x="13520" y="0"/>
                    </a:lnTo>
                    <a:lnTo>
                      <a:pt x="3894" y="9626"/>
                    </a:lnTo>
                    <a:lnTo>
                      <a:pt x="3890" y="9626"/>
                    </a:lnTo>
                    <a:lnTo>
                      <a:pt x="3890" y="9630"/>
                    </a:lnTo>
                    <a:lnTo>
                      <a:pt x="3889" y="9630"/>
                    </a:lnTo>
                    <a:lnTo>
                      <a:pt x="3890" y="9630"/>
                    </a:lnTo>
                    <a:lnTo>
                      <a:pt x="0" y="21600"/>
                    </a:lnTo>
                    <a:lnTo>
                      <a:pt x="11971" y="17712"/>
                    </a:lnTo>
                    <a:lnTo>
                      <a:pt x="11972" y="17712"/>
                    </a:lnTo>
                    <a:lnTo>
                      <a:pt x="11975" y="17711"/>
                    </a:lnTo>
                    <a:lnTo>
                      <a:pt x="11975" y="17709"/>
                    </a:lnTo>
                    <a:lnTo>
                      <a:pt x="21600" y="8083"/>
                    </a:lnTo>
                    <a:lnTo>
                      <a:pt x="16948" y="3429"/>
                    </a:ln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57" name="Shape 18880"/>
              <p:cNvSpPr/>
              <p:nvPr/>
            </p:nvSpPr>
            <p:spPr>
              <a:xfrm>
                <a:off x="8085090" y="5683399"/>
                <a:ext cx="65228" cy="6522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3324" y="12115"/>
                    </a:moveTo>
                    <a:lnTo>
                      <a:pt x="8825" y="6614"/>
                    </a:lnTo>
                    <a:lnTo>
                      <a:pt x="10935" y="8723"/>
                    </a:lnTo>
                    <a:lnTo>
                      <a:pt x="5434" y="14225"/>
                    </a:lnTo>
                    <a:lnTo>
                      <a:pt x="12808" y="21600"/>
                    </a:lnTo>
                    <a:lnTo>
                      <a:pt x="21600" y="12807"/>
                    </a:lnTo>
                    <a:lnTo>
                      <a:pt x="8790" y="0"/>
                    </a:lnTo>
                    <a:lnTo>
                      <a:pt x="0" y="8791"/>
                    </a:lnTo>
                    <a:lnTo>
                      <a:pt x="3324" y="12115"/>
                    </a:ln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58" name="Shape 18881"/>
              <p:cNvSpPr/>
              <p:nvPr/>
            </p:nvSpPr>
            <p:spPr>
              <a:xfrm>
                <a:off x="8123632" y="5644856"/>
                <a:ext cx="64117" cy="6411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0" y="8576"/>
                    </a:moveTo>
                    <a:lnTo>
                      <a:pt x="8573" y="0"/>
                    </a:lnTo>
                    <a:lnTo>
                      <a:pt x="21600" y="13024"/>
                    </a:lnTo>
                    <a:lnTo>
                      <a:pt x="13027" y="21600"/>
                    </a:lnTo>
                    <a:lnTo>
                      <a:pt x="0" y="8576"/>
                    </a:ln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  <p:sp>
            <p:nvSpPr>
              <p:cNvPr id="59" name="Shape 18882"/>
              <p:cNvSpPr/>
              <p:nvPr/>
            </p:nvSpPr>
            <p:spPr>
              <a:xfrm>
                <a:off x="7975390" y="5644855"/>
                <a:ext cx="213100" cy="21273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6712" y="12177"/>
                    </a:moveTo>
                    <a:cubicBezTo>
                      <a:pt x="16247" y="12177"/>
                      <a:pt x="15748" y="12329"/>
                      <a:pt x="15257" y="12582"/>
                    </a:cubicBezTo>
                    <a:lnTo>
                      <a:pt x="9013" y="6331"/>
                    </a:lnTo>
                    <a:cubicBezTo>
                      <a:pt x="9263" y="5840"/>
                      <a:pt x="9413" y="5346"/>
                      <a:pt x="9413" y="4893"/>
                    </a:cubicBezTo>
                    <a:cubicBezTo>
                      <a:pt x="9413" y="2407"/>
                      <a:pt x="7052" y="0"/>
                      <a:pt x="4571" y="0"/>
                    </a:cubicBezTo>
                    <a:cubicBezTo>
                      <a:pt x="4555" y="0"/>
                      <a:pt x="4540" y="0"/>
                      <a:pt x="4525" y="0"/>
                    </a:cubicBezTo>
                    <a:cubicBezTo>
                      <a:pt x="4515" y="0"/>
                      <a:pt x="4233" y="287"/>
                      <a:pt x="4079" y="441"/>
                    </a:cubicBezTo>
                    <a:cubicBezTo>
                      <a:pt x="6081" y="2445"/>
                      <a:pt x="5916" y="2120"/>
                      <a:pt x="5916" y="3349"/>
                    </a:cubicBezTo>
                    <a:cubicBezTo>
                      <a:pt x="5916" y="4347"/>
                      <a:pt x="4320" y="5922"/>
                      <a:pt x="3346" y="5922"/>
                    </a:cubicBezTo>
                    <a:cubicBezTo>
                      <a:pt x="3132" y="5922"/>
                      <a:pt x="2966" y="5928"/>
                      <a:pt x="2828" y="5928"/>
                    </a:cubicBezTo>
                    <a:cubicBezTo>
                      <a:pt x="2150" y="5928"/>
                      <a:pt x="2140" y="5784"/>
                      <a:pt x="441" y="4083"/>
                    </a:cubicBezTo>
                    <a:cubicBezTo>
                      <a:pt x="282" y="4242"/>
                      <a:pt x="0" y="4520"/>
                      <a:pt x="0" y="4529"/>
                    </a:cubicBezTo>
                    <a:cubicBezTo>
                      <a:pt x="31" y="7031"/>
                      <a:pt x="2390" y="9422"/>
                      <a:pt x="4888" y="9422"/>
                    </a:cubicBezTo>
                    <a:cubicBezTo>
                      <a:pt x="5341" y="9422"/>
                      <a:pt x="5824" y="9278"/>
                      <a:pt x="6302" y="9038"/>
                    </a:cubicBezTo>
                    <a:lnTo>
                      <a:pt x="12567" y="15310"/>
                    </a:lnTo>
                    <a:cubicBezTo>
                      <a:pt x="12329" y="15787"/>
                      <a:pt x="12187" y="16267"/>
                      <a:pt x="12187" y="16706"/>
                    </a:cubicBezTo>
                    <a:cubicBezTo>
                      <a:pt x="12187" y="19193"/>
                      <a:pt x="14548" y="21600"/>
                      <a:pt x="17030" y="21600"/>
                    </a:cubicBezTo>
                    <a:cubicBezTo>
                      <a:pt x="17045" y="21600"/>
                      <a:pt x="17060" y="21600"/>
                      <a:pt x="17075" y="21600"/>
                    </a:cubicBezTo>
                    <a:cubicBezTo>
                      <a:pt x="17085" y="21600"/>
                      <a:pt x="17367" y="21313"/>
                      <a:pt x="17521" y="21159"/>
                    </a:cubicBezTo>
                    <a:cubicBezTo>
                      <a:pt x="15519" y="19155"/>
                      <a:pt x="15684" y="19480"/>
                      <a:pt x="15684" y="18251"/>
                    </a:cubicBezTo>
                    <a:cubicBezTo>
                      <a:pt x="15684" y="17253"/>
                      <a:pt x="17280" y="15678"/>
                      <a:pt x="18254" y="15678"/>
                    </a:cubicBezTo>
                    <a:cubicBezTo>
                      <a:pt x="18467" y="15678"/>
                      <a:pt x="18633" y="15672"/>
                      <a:pt x="18771" y="15672"/>
                    </a:cubicBezTo>
                    <a:cubicBezTo>
                      <a:pt x="19449" y="15672"/>
                      <a:pt x="19460" y="15816"/>
                      <a:pt x="21159" y="17517"/>
                    </a:cubicBezTo>
                    <a:cubicBezTo>
                      <a:pt x="21318" y="17358"/>
                      <a:pt x="21599" y="17080"/>
                      <a:pt x="21600" y="17071"/>
                    </a:cubicBezTo>
                    <a:cubicBezTo>
                      <a:pt x="21570" y="14569"/>
                      <a:pt x="19210" y="12177"/>
                      <a:pt x="16712" y="12177"/>
                    </a:cubicBezTo>
                    <a:close/>
                  </a:path>
                </a:pathLst>
              </a:custGeom>
              <a:solidFill>
                <a:srgbClr val="D92534"/>
              </a:solidFill>
              <a:ln w="12700" cap="flat">
                <a:noFill/>
                <a:miter lim="400000"/>
              </a:ln>
              <a:effectLst/>
            </p:spPr>
            <p:txBody>
              <a:bodyPr wrap="square" lIns="0" tIns="0" rIns="0" bIns="0" numCol="1" anchor="t">
                <a:noAutofit/>
              </a:bodyPr>
              <a:lstStyle/>
              <a:p>
                <a:pPr lvl="0">
                  <a:defRPr>
                    <a:latin typeface="Roboto condensed"/>
                    <a:ea typeface="Roboto condensed"/>
                    <a:cs typeface="Roboto condensed"/>
                    <a:sym typeface="Roboto condensed"/>
                  </a:defRPr>
                </a:pPr>
                <a:endParaRPr sz="4267">
                  <a:latin typeface="Calibri"/>
                  <a:ea typeface="微软雅黑"/>
                  <a:cs typeface="+mn-ea"/>
                  <a:sym typeface="Calibri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74616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113">
        <p:random/>
      </p:transition>
    </mc:Choice>
    <mc:Fallback>
      <p:transition spd="slow" advClick="0" advTm="7113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360"/>
                                </p:stCondLst>
                                <p:childTnLst>
                                  <p:par>
                                    <p:cTn id="25" presetID="2" presetClass="entr" presetSubtype="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75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2360"/>
                                </p:stCondLst>
                                <p:childTnLst>
                                  <p:par>
                                    <p:cTn id="25" presetID="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 flipH="1">
            <a:off x="-2" y="678729"/>
            <a:ext cx="3240513" cy="6179271"/>
          </a:xfrm>
          <a:prstGeom prst="rect">
            <a:avLst/>
          </a:prstGeom>
        </p:spPr>
      </p:pic>
      <p:sp>
        <p:nvSpPr>
          <p:cNvPr id="14" name="TextBox 67"/>
          <p:cNvSpPr txBox="1"/>
          <p:nvPr/>
        </p:nvSpPr>
        <p:spPr>
          <a:xfrm>
            <a:off x="2873478" y="219161"/>
            <a:ext cx="1415772" cy="2221121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zh-CN" altLang="en-US" sz="8000" spc="30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目录</a:t>
            </a:r>
          </a:p>
        </p:txBody>
      </p:sp>
      <p:sp>
        <p:nvSpPr>
          <p:cNvPr id="15" name="TextBox 68"/>
          <p:cNvSpPr txBox="1"/>
          <p:nvPr/>
        </p:nvSpPr>
        <p:spPr>
          <a:xfrm>
            <a:off x="4049166" y="770361"/>
            <a:ext cx="923330" cy="2884764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r>
              <a:rPr lang="en-US" altLang="zh-CN" sz="4800" b="1" spc="600" dirty="0">
                <a:solidFill>
                  <a:srgbClr val="E31612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itchFamily="34" charset="0"/>
              </a:rPr>
              <a:t>CONTENTS</a:t>
            </a:r>
            <a:endParaRPr lang="zh-CN" altLang="en-US" sz="4800" b="1" spc="600" dirty="0">
              <a:solidFill>
                <a:srgbClr val="E31612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itchFamily="34" charset="0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6364078" y="1075532"/>
            <a:ext cx="4827009" cy="753985"/>
            <a:chOff x="1441407" y="1572626"/>
            <a:chExt cx="4827009" cy="753985"/>
          </a:xfrm>
        </p:grpSpPr>
        <p:sp>
          <p:nvSpPr>
            <p:cNvPr id="17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" fmla="*/ 0 w 4772025"/>
                <a:gd name="connsiteY0" fmla="*/ 0 h 476250"/>
                <a:gd name="connsiteX1" fmla="*/ 4568823 w 4772025"/>
                <a:gd name="connsiteY1" fmla="*/ 0 h 476250"/>
                <a:gd name="connsiteX2" fmla="*/ 4772025 w 4772025"/>
                <a:gd name="connsiteY2" fmla="*/ 241302 h 476250"/>
                <a:gd name="connsiteX3" fmla="*/ 4648200 w 4772025"/>
                <a:gd name="connsiteY3" fmla="*/ 476250 h 476250"/>
                <a:gd name="connsiteX4" fmla="*/ 0 w 4772025"/>
                <a:gd name="connsiteY4" fmla="*/ 476250 h 476250"/>
                <a:gd name="connsiteX5" fmla="*/ 0 w 4772025"/>
                <a:gd name="connsiteY5" fmla="*/ 0 h 476250"/>
                <a:gd name="connsiteX0" fmla="*/ 0 w 4767262"/>
                <a:gd name="connsiteY0" fmla="*/ 0 h 476250"/>
                <a:gd name="connsiteX1" fmla="*/ 4568823 w 4767262"/>
                <a:gd name="connsiteY1" fmla="*/ 0 h 476250"/>
                <a:gd name="connsiteX2" fmla="*/ 4767262 w 4767262"/>
                <a:gd name="connsiteY2" fmla="*/ 207964 h 476250"/>
                <a:gd name="connsiteX3" fmla="*/ 4648200 w 4767262"/>
                <a:gd name="connsiteY3" fmla="*/ 476250 h 476250"/>
                <a:gd name="connsiteX4" fmla="*/ 0 w 4767262"/>
                <a:gd name="connsiteY4" fmla="*/ 476250 h 476250"/>
                <a:gd name="connsiteX5" fmla="*/ 0 w 4767262"/>
                <a:gd name="connsiteY5" fmla="*/ 0 h 476250"/>
                <a:gd name="connsiteX0" fmla="*/ 0 w 4872037"/>
                <a:gd name="connsiteY0" fmla="*/ 0 h 476250"/>
                <a:gd name="connsiteX1" fmla="*/ 4568823 w 4872037"/>
                <a:gd name="connsiteY1" fmla="*/ 0 h 476250"/>
                <a:gd name="connsiteX2" fmla="*/ 4872037 w 4872037"/>
                <a:gd name="connsiteY2" fmla="*/ 231777 h 476250"/>
                <a:gd name="connsiteX3" fmla="*/ 4648200 w 4872037"/>
                <a:gd name="connsiteY3" fmla="*/ 476250 h 476250"/>
                <a:gd name="connsiteX4" fmla="*/ 0 w 4872037"/>
                <a:gd name="connsiteY4" fmla="*/ 476250 h 476250"/>
                <a:gd name="connsiteX5" fmla="*/ 0 w 4872037"/>
                <a:gd name="connsiteY5" fmla="*/ 0 h 476250"/>
                <a:gd name="connsiteX0" fmla="*/ 0 w 4872037"/>
                <a:gd name="connsiteY0" fmla="*/ 0 h 481012"/>
                <a:gd name="connsiteX1" fmla="*/ 4568823 w 4872037"/>
                <a:gd name="connsiteY1" fmla="*/ 0 h 481012"/>
                <a:gd name="connsiteX2" fmla="*/ 4872037 w 4872037"/>
                <a:gd name="connsiteY2" fmla="*/ 231777 h 481012"/>
                <a:gd name="connsiteX3" fmla="*/ 4586288 w 4872037"/>
                <a:gd name="connsiteY3" fmla="*/ 481012 h 481012"/>
                <a:gd name="connsiteX4" fmla="*/ 0 w 4872037"/>
                <a:gd name="connsiteY4" fmla="*/ 476250 h 481012"/>
                <a:gd name="connsiteX5" fmla="*/ 0 w 4872037"/>
                <a:gd name="connsiteY5" fmla="*/ 0 h 481012"/>
                <a:gd name="connsiteX0" fmla="*/ 0 w 4872037"/>
                <a:gd name="connsiteY0" fmla="*/ 0 h 485775"/>
                <a:gd name="connsiteX1" fmla="*/ 4568823 w 4872037"/>
                <a:gd name="connsiteY1" fmla="*/ 0 h 485775"/>
                <a:gd name="connsiteX2" fmla="*/ 4872037 w 4872037"/>
                <a:gd name="connsiteY2" fmla="*/ 231777 h 485775"/>
                <a:gd name="connsiteX3" fmla="*/ 4581525 w 4872037"/>
                <a:gd name="connsiteY3" fmla="*/ 485775 h 485775"/>
                <a:gd name="connsiteX4" fmla="*/ 0 w 4872037"/>
                <a:gd name="connsiteY4" fmla="*/ 476250 h 485775"/>
                <a:gd name="connsiteX5" fmla="*/ 0 w 4872037"/>
                <a:gd name="connsiteY5" fmla="*/ 0 h 485775"/>
                <a:gd name="connsiteX0" fmla="*/ 0 w 4872037"/>
                <a:gd name="connsiteY0" fmla="*/ 0 h 490538"/>
                <a:gd name="connsiteX1" fmla="*/ 4568823 w 4872037"/>
                <a:gd name="connsiteY1" fmla="*/ 0 h 490538"/>
                <a:gd name="connsiteX2" fmla="*/ 4872037 w 4872037"/>
                <a:gd name="connsiteY2" fmla="*/ 231777 h 490538"/>
                <a:gd name="connsiteX3" fmla="*/ 4567237 w 4872037"/>
                <a:gd name="connsiteY3" fmla="*/ 490538 h 490538"/>
                <a:gd name="connsiteX4" fmla="*/ 0 w 4872037"/>
                <a:gd name="connsiteY4" fmla="*/ 476250 h 490538"/>
                <a:gd name="connsiteX5" fmla="*/ 0 w 4872037"/>
                <a:gd name="connsiteY5" fmla="*/ 0 h 490538"/>
                <a:gd name="connsiteX0" fmla="*/ 0 w 4876800"/>
                <a:gd name="connsiteY0" fmla="*/ 0 h 490538"/>
                <a:gd name="connsiteX1" fmla="*/ 4568823 w 4876800"/>
                <a:gd name="connsiteY1" fmla="*/ 0 h 490538"/>
                <a:gd name="connsiteX2" fmla="*/ 4876800 w 4876800"/>
                <a:gd name="connsiteY2" fmla="*/ 236540 h 490538"/>
                <a:gd name="connsiteX3" fmla="*/ 4567237 w 4876800"/>
                <a:gd name="connsiteY3" fmla="*/ 490538 h 490538"/>
                <a:gd name="connsiteX4" fmla="*/ 0 w 4876800"/>
                <a:gd name="connsiteY4" fmla="*/ 476250 h 490538"/>
                <a:gd name="connsiteX5" fmla="*/ 0 w 4876800"/>
                <a:gd name="connsiteY5" fmla="*/ 0 h 49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8" name="六边形 17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E1031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01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 smtClean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  <a:endParaRPr lang="zh-CN" altLang="en-US" sz="2655" spc="3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6364078" y="2057816"/>
            <a:ext cx="4827009" cy="753985"/>
            <a:chOff x="1441407" y="1572626"/>
            <a:chExt cx="4827009" cy="753985"/>
          </a:xfrm>
        </p:grpSpPr>
        <p:sp>
          <p:nvSpPr>
            <p:cNvPr id="21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" fmla="*/ 0 w 4772025"/>
                <a:gd name="connsiteY0" fmla="*/ 0 h 476250"/>
                <a:gd name="connsiteX1" fmla="*/ 4568823 w 4772025"/>
                <a:gd name="connsiteY1" fmla="*/ 0 h 476250"/>
                <a:gd name="connsiteX2" fmla="*/ 4772025 w 4772025"/>
                <a:gd name="connsiteY2" fmla="*/ 241302 h 476250"/>
                <a:gd name="connsiteX3" fmla="*/ 4648200 w 4772025"/>
                <a:gd name="connsiteY3" fmla="*/ 476250 h 476250"/>
                <a:gd name="connsiteX4" fmla="*/ 0 w 4772025"/>
                <a:gd name="connsiteY4" fmla="*/ 476250 h 476250"/>
                <a:gd name="connsiteX5" fmla="*/ 0 w 4772025"/>
                <a:gd name="connsiteY5" fmla="*/ 0 h 476250"/>
                <a:gd name="connsiteX0" fmla="*/ 0 w 4767262"/>
                <a:gd name="connsiteY0" fmla="*/ 0 h 476250"/>
                <a:gd name="connsiteX1" fmla="*/ 4568823 w 4767262"/>
                <a:gd name="connsiteY1" fmla="*/ 0 h 476250"/>
                <a:gd name="connsiteX2" fmla="*/ 4767262 w 4767262"/>
                <a:gd name="connsiteY2" fmla="*/ 207964 h 476250"/>
                <a:gd name="connsiteX3" fmla="*/ 4648200 w 4767262"/>
                <a:gd name="connsiteY3" fmla="*/ 476250 h 476250"/>
                <a:gd name="connsiteX4" fmla="*/ 0 w 4767262"/>
                <a:gd name="connsiteY4" fmla="*/ 476250 h 476250"/>
                <a:gd name="connsiteX5" fmla="*/ 0 w 4767262"/>
                <a:gd name="connsiteY5" fmla="*/ 0 h 476250"/>
                <a:gd name="connsiteX0" fmla="*/ 0 w 4872037"/>
                <a:gd name="connsiteY0" fmla="*/ 0 h 476250"/>
                <a:gd name="connsiteX1" fmla="*/ 4568823 w 4872037"/>
                <a:gd name="connsiteY1" fmla="*/ 0 h 476250"/>
                <a:gd name="connsiteX2" fmla="*/ 4872037 w 4872037"/>
                <a:gd name="connsiteY2" fmla="*/ 231777 h 476250"/>
                <a:gd name="connsiteX3" fmla="*/ 4648200 w 4872037"/>
                <a:gd name="connsiteY3" fmla="*/ 476250 h 476250"/>
                <a:gd name="connsiteX4" fmla="*/ 0 w 4872037"/>
                <a:gd name="connsiteY4" fmla="*/ 476250 h 476250"/>
                <a:gd name="connsiteX5" fmla="*/ 0 w 4872037"/>
                <a:gd name="connsiteY5" fmla="*/ 0 h 476250"/>
                <a:gd name="connsiteX0" fmla="*/ 0 w 4872037"/>
                <a:gd name="connsiteY0" fmla="*/ 0 h 481012"/>
                <a:gd name="connsiteX1" fmla="*/ 4568823 w 4872037"/>
                <a:gd name="connsiteY1" fmla="*/ 0 h 481012"/>
                <a:gd name="connsiteX2" fmla="*/ 4872037 w 4872037"/>
                <a:gd name="connsiteY2" fmla="*/ 231777 h 481012"/>
                <a:gd name="connsiteX3" fmla="*/ 4586288 w 4872037"/>
                <a:gd name="connsiteY3" fmla="*/ 481012 h 481012"/>
                <a:gd name="connsiteX4" fmla="*/ 0 w 4872037"/>
                <a:gd name="connsiteY4" fmla="*/ 476250 h 481012"/>
                <a:gd name="connsiteX5" fmla="*/ 0 w 4872037"/>
                <a:gd name="connsiteY5" fmla="*/ 0 h 481012"/>
                <a:gd name="connsiteX0" fmla="*/ 0 w 4872037"/>
                <a:gd name="connsiteY0" fmla="*/ 0 h 485775"/>
                <a:gd name="connsiteX1" fmla="*/ 4568823 w 4872037"/>
                <a:gd name="connsiteY1" fmla="*/ 0 h 485775"/>
                <a:gd name="connsiteX2" fmla="*/ 4872037 w 4872037"/>
                <a:gd name="connsiteY2" fmla="*/ 231777 h 485775"/>
                <a:gd name="connsiteX3" fmla="*/ 4581525 w 4872037"/>
                <a:gd name="connsiteY3" fmla="*/ 485775 h 485775"/>
                <a:gd name="connsiteX4" fmla="*/ 0 w 4872037"/>
                <a:gd name="connsiteY4" fmla="*/ 476250 h 485775"/>
                <a:gd name="connsiteX5" fmla="*/ 0 w 4872037"/>
                <a:gd name="connsiteY5" fmla="*/ 0 h 485775"/>
                <a:gd name="connsiteX0" fmla="*/ 0 w 4872037"/>
                <a:gd name="connsiteY0" fmla="*/ 0 h 490538"/>
                <a:gd name="connsiteX1" fmla="*/ 4568823 w 4872037"/>
                <a:gd name="connsiteY1" fmla="*/ 0 h 490538"/>
                <a:gd name="connsiteX2" fmla="*/ 4872037 w 4872037"/>
                <a:gd name="connsiteY2" fmla="*/ 231777 h 490538"/>
                <a:gd name="connsiteX3" fmla="*/ 4567237 w 4872037"/>
                <a:gd name="connsiteY3" fmla="*/ 490538 h 490538"/>
                <a:gd name="connsiteX4" fmla="*/ 0 w 4872037"/>
                <a:gd name="connsiteY4" fmla="*/ 476250 h 490538"/>
                <a:gd name="connsiteX5" fmla="*/ 0 w 4872037"/>
                <a:gd name="connsiteY5" fmla="*/ 0 h 490538"/>
                <a:gd name="connsiteX0" fmla="*/ 0 w 4876800"/>
                <a:gd name="connsiteY0" fmla="*/ 0 h 490538"/>
                <a:gd name="connsiteX1" fmla="*/ 4568823 w 4876800"/>
                <a:gd name="connsiteY1" fmla="*/ 0 h 490538"/>
                <a:gd name="connsiteX2" fmla="*/ 4876800 w 4876800"/>
                <a:gd name="connsiteY2" fmla="*/ 236540 h 490538"/>
                <a:gd name="connsiteX3" fmla="*/ 4567237 w 4876800"/>
                <a:gd name="connsiteY3" fmla="*/ 490538 h 490538"/>
                <a:gd name="connsiteX4" fmla="*/ 0 w 4876800"/>
                <a:gd name="connsiteY4" fmla="*/ 476250 h 490538"/>
                <a:gd name="connsiteX5" fmla="*/ 0 w 4876800"/>
                <a:gd name="connsiteY5" fmla="*/ 0 h 49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2" name="六边形 21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E1031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02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6364078" y="3040100"/>
            <a:ext cx="4827009" cy="753985"/>
            <a:chOff x="1441407" y="1572626"/>
            <a:chExt cx="4827009" cy="753985"/>
          </a:xfrm>
        </p:grpSpPr>
        <p:sp>
          <p:nvSpPr>
            <p:cNvPr id="25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" fmla="*/ 0 w 4772025"/>
                <a:gd name="connsiteY0" fmla="*/ 0 h 476250"/>
                <a:gd name="connsiteX1" fmla="*/ 4568823 w 4772025"/>
                <a:gd name="connsiteY1" fmla="*/ 0 h 476250"/>
                <a:gd name="connsiteX2" fmla="*/ 4772025 w 4772025"/>
                <a:gd name="connsiteY2" fmla="*/ 241302 h 476250"/>
                <a:gd name="connsiteX3" fmla="*/ 4648200 w 4772025"/>
                <a:gd name="connsiteY3" fmla="*/ 476250 h 476250"/>
                <a:gd name="connsiteX4" fmla="*/ 0 w 4772025"/>
                <a:gd name="connsiteY4" fmla="*/ 476250 h 476250"/>
                <a:gd name="connsiteX5" fmla="*/ 0 w 4772025"/>
                <a:gd name="connsiteY5" fmla="*/ 0 h 476250"/>
                <a:gd name="connsiteX0" fmla="*/ 0 w 4767262"/>
                <a:gd name="connsiteY0" fmla="*/ 0 h 476250"/>
                <a:gd name="connsiteX1" fmla="*/ 4568823 w 4767262"/>
                <a:gd name="connsiteY1" fmla="*/ 0 h 476250"/>
                <a:gd name="connsiteX2" fmla="*/ 4767262 w 4767262"/>
                <a:gd name="connsiteY2" fmla="*/ 207964 h 476250"/>
                <a:gd name="connsiteX3" fmla="*/ 4648200 w 4767262"/>
                <a:gd name="connsiteY3" fmla="*/ 476250 h 476250"/>
                <a:gd name="connsiteX4" fmla="*/ 0 w 4767262"/>
                <a:gd name="connsiteY4" fmla="*/ 476250 h 476250"/>
                <a:gd name="connsiteX5" fmla="*/ 0 w 4767262"/>
                <a:gd name="connsiteY5" fmla="*/ 0 h 476250"/>
                <a:gd name="connsiteX0" fmla="*/ 0 w 4872037"/>
                <a:gd name="connsiteY0" fmla="*/ 0 h 476250"/>
                <a:gd name="connsiteX1" fmla="*/ 4568823 w 4872037"/>
                <a:gd name="connsiteY1" fmla="*/ 0 h 476250"/>
                <a:gd name="connsiteX2" fmla="*/ 4872037 w 4872037"/>
                <a:gd name="connsiteY2" fmla="*/ 231777 h 476250"/>
                <a:gd name="connsiteX3" fmla="*/ 4648200 w 4872037"/>
                <a:gd name="connsiteY3" fmla="*/ 476250 h 476250"/>
                <a:gd name="connsiteX4" fmla="*/ 0 w 4872037"/>
                <a:gd name="connsiteY4" fmla="*/ 476250 h 476250"/>
                <a:gd name="connsiteX5" fmla="*/ 0 w 4872037"/>
                <a:gd name="connsiteY5" fmla="*/ 0 h 476250"/>
                <a:gd name="connsiteX0" fmla="*/ 0 w 4872037"/>
                <a:gd name="connsiteY0" fmla="*/ 0 h 481012"/>
                <a:gd name="connsiteX1" fmla="*/ 4568823 w 4872037"/>
                <a:gd name="connsiteY1" fmla="*/ 0 h 481012"/>
                <a:gd name="connsiteX2" fmla="*/ 4872037 w 4872037"/>
                <a:gd name="connsiteY2" fmla="*/ 231777 h 481012"/>
                <a:gd name="connsiteX3" fmla="*/ 4586288 w 4872037"/>
                <a:gd name="connsiteY3" fmla="*/ 481012 h 481012"/>
                <a:gd name="connsiteX4" fmla="*/ 0 w 4872037"/>
                <a:gd name="connsiteY4" fmla="*/ 476250 h 481012"/>
                <a:gd name="connsiteX5" fmla="*/ 0 w 4872037"/>
                <a:gd name="connsiteY5" fmla="*/ 0 h 481012"/>
                <a:gd name="connsiteX0" fmla="*/ 0 w 4872037"/>
                <a:gd name="connsiteY0" fmla="*/ 0 h 485775"/>
                <a:gd name="connsiteX1" fmla="*/ 4568823 w 4872037"/>
                <a:gd name="connsiteY1" fmla="*/ 0 h 485775"/>
                <a:gd name="connsiteX2" fmla="*/ 4872037 w 4872037"/>
                <a:gd name="connsiteY2" fmla="*/ 231777 h 485775"/>
                <a:gd name="connsiteX3" fmla="*/ 4581525 w 4872037"/>
                <a:gd name="connsiteY3" fmla="*/ 485775 h 485775"/>
                <a:gd name="connsiteX4" fmla="*/ 0 w 4872037"/>
                <a:gd name="connsiteY4" fmla="*/ 476250 h 485775"/>
                <a:gd name="connsiteX5" fmla="*/ 0 w 4872037"/>
                <a:gd name="connsiteY5" fmla="*/ 0 h 485775"/>
                <a:gd name="connsiteX0" fmla="*/ 0 w 4872037"/>
                <a:gd name="connsiteY0" fmla="*/ 0 h 490538"/>
                <a:gd name="connsiteX1" fmla="*/ 4568823 w 4872037"/>
                <a:gd name="connsiteY1" fmla="*/ 0 h 490538"/>
                <a:gd name="connsiteX2" fmla="*/ 4872037 w 4872037"/>
                <a:gd name="connsiteY2" fmla="*/ 231777 h 490538"/>
                <a:gd name="connsiteX3" fmla="*/ 4567237 w 4872037"/>
                <a:gd name="connsiteY3" fmla="*/ 490538 h 490538"/>
                <a:gd name="connsiteX4" fmla="*/ 0 w 4872037"/>
                <a:gd name="connsiteY4" fmla="*/ 476250 h 490538"/>
                <a:gd name="connsiteX5" fmla="*/ 0 w 4872037"/>
                <a:gd name="connsiteY5" fmla="*/ 0 h 490538"/>
                <a:gd name="connsiteX0" fmla="*/ 0 w 4876800"/>
                <a:gd name="connsiteY0" fmla="*/ 0 h 490538"/>
                <a:gd name="connsiteX1" fmla="*/ 4568823 w 4876800"/>
                <a:gd name="connsiteY1" fmla="*/ 0 h 490538"/>
                <a:gd name="connsiteX2" fmla="*/ 4876800 w 4876800"/>
                <a:gd name="connsiteY2" fmla="*/ 236540 h 490538"/>
                <a:gd name="connsiteX3" fmla="*/ 4567237 w 4876800"/>
                <a:gd name="connsiteY3" fmla="*/ 490538 h 490538"/>
                <a:gd name="connsiteX4" fmla="*/ 0 w 4876800"/>
                <a:gd name="connsiteY4" fmla="*/ 476250 h 490538"/>
                <a:gd name="connsiteX5" fmla="*/ 0 w 4876800"/>
                <a:gd name="connsiteY5" fmla="*/ 0 h 49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6" name="六边形 25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E1031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03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6364078" y="4022384"/>
            <a:ext cx="4827009" cy="753985"/>
            <a:chOff x="1441407" y="1572626"/>
            <a:chExt cx="4827009" cy="753985"/>
          </a:xfrm>
        </p:grpSpPr>
        <p:sp>
          <p:nvSpPr>
            <p:cNvPr id="29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" fmla="*/ 0 w 4772025"/>
                <a:gd name="connsiteY0" fmla="*/ 0 h 476250"/>
                <a:gd name="connsiteX1" fmla="*/ 4568823 w 4772025"/>
                <a:gd name="connsiteY1" fmla="*/ 0 h 476250"/>
                <a:gd name="connsiteX2" fmla="*/ 4772025 w 4772025"/>
                <a:gd name="connsiteY2" fmla="*/ 241302 h 476250"/>
                <a:gd name="connsiteX3" fmla="*/ 4648200 w 4772025"/>
                <a:gd name="connsiteY3" fmla="*/ 476250 h 476250"/>
                <a:gd name="connsiteX4" fmla="*/ 0 w 4772025"/>
                <a:gd name="connsiteY4" fmla="*/ 476250 h 476250"/>
                <a:gd name="connsiteX5" fmla="*/ 0 w 4772025"/>
                <a:gd name="connsiteY5" fmla="*/ 0 h 476250"/>
                <a:gd name="connsiteX0" fmla="*/ 0 w 4767262"/>
                <a:gd name="connsiteY0" fmla="*/ 0 h 476250"/>
                <a:gd name="connsiteX1" fmla="*/ 4568823 w 4767262"/>
                <a:gd name="connsiteY1" fmla="*/ 0 h 476250"/>
                <a:gd name="connsiteX2" fmla="*/ 4767262 w 4767262"/>
                <a:gd name="connsiteY2" fmla="*/ 207964 h 476250"/>
                <a:gd name="connsiteX3" fmla="*/ 4648200 w 4767262"/>
                <a:gd name="connsiteY3" fmla="*/ 476250 h 476250"/>
                <a:gd name="connsiteX4" fmla="*/ 0 w 4767262"/>
                <a:gd name="connsiteY4" fmla="*/ 476250 h 476250"/>
                <a:gd name="connsiteX5" fmla="*/ 0 w 4767262"/>
                <a:gd name="connsiteY5" fmla="*/ 0 h 476250"/>
                <a:gd name="connsiteX0" fmla="*/ 0 w 4872037"/>
                <a:gd name="connsiteY0" fmla="*/ 0 h 476250"/>
                <a:gd name="connsiteX1" fmla="*/ 4568823 w 4872037"/>
                <a:gd name="connsiteY1" fmla="*/ 0 h 476250"/>
                <a:gd name="connsiteX2" fmla="*/ 4872037 w 4872037"/>
                <a:gd name="connsiteY2" fmla="*/ 231777 h 476250"/>
                <a:gd name="connsiteX3" fmla="*/ 4648200 w 4872037"/>
                <a:gd name="connsiteY3" fmla="*/ 476250 h 476250"/>
                <a:gd name="connsiteX4" fmla="*/ 0 w 4872037"/>
                <a:gd name="connsiteY4" fmla="*/ 476250 h 476250"/>
                <a:gd name="connsiteX5" fmla="*/ 0 w 4872037"/>
                <a:gd name="connsiteY5" fmla="*/ 0 h 476250"/>
                <a:gd name="connsiteX0" fmla="*/ 0 w 4872037"/>
                <a:gd name="connsiteY0" fmla="*/ 0 h 481012"/>
                <a:gd name="connsiteX1" fmla="*/ 4568823 w 4872037"/>
                <a:gd name="connsiteY1" fmla="*/ 0 h 481012"/>
                <a:gd name="connsiteX2" fmla="*/ 4872037 w 4872037"/>
                <a:gd name="connsiteY2" fmla="*/ 231777 h 481012"/>
                <a:gd name="connsiteX3" fmla="*/ 4586288 w 4872037"/>
                <a:gd name="connsiteY3" fmla="*/ 481012 h 481012"/>
                <a:gd name="connsiteX4" fmla="*/ 0 w 4872037"/>
                <a:gd name="connsiteY4" fmla="*/ 476250 h 481012"/>
                <a:gd name="connsiteX5" fmla="*/ 0 w 4872037"/>
                <a:gd name="connsiteY5" fmla="*/ 0 h 481012"/>
                <a:gd name="connsiteX0" fmla="*/ 0 w 4872037"/>
                <a:gd name="connsiteY0" fmla="*/ 0 h 485775"/>
                <a:gd name="connsiteX1" fmla="*/ 4568823 w 4872037"/>
                <a:gd name="connsiteY1" fmla="*/ 0 h 485775"/>
                <a:gd name="connsiteX2" fmla="*/ 4872037 w 4872037"/>
                <a:gd name="connsiteY2" fmla="*/ 231777 h 485775"/>
                <a:gd name="connsiteX3" fmla="*/ 4581525 w 4872037"/>
                <a:gd name="connsiteY3" fmla="*/ 485775 h 485775"/>
                <a:gd name="connsiteX4" fmla="*/ 0 w 4872037"/>
                <a:gd name="connsiteY4" fmla="*/ 476250 h 485775"/>
                <a:gd name="connsiteX5" fmla="*/ 0 w 4872037"/>
                <a:gd name="connsiteY5" fmla="*/ 0 h 485775"/>
                <a:gd name="connsiteX0" fmla="*/ 0 w 4872037"/>
                <a:gd name="connsiteY0" fmla="*/ 0 h 490538"/>
                <a:gd name="connsiteX1" fmla="*/ 4568823 w 4872037"/>
                <a:gd name="connsiteY1" fmla="*/ 0 h 490538"/>
                <a:gd name="connsiteX2" fmla="*/ 4872037 w 4872037"/>
                <a:gd name="connsiteY2" fmla="*/ 231777 h 490538"/>
                <a:gd name="connsiteX3" fmla="*/ 4567237 w 4872037"/>
                <a:gd name="connsiteY3" fmla="*/ 490538 h 490538"/>
                <a:gd name="connsiteX4" fmla="*/ 0 w 4872037"/>
                <a:gd name="connsiteY4" fmla="*/ 476250 h 490538"/>
                <a:gd name="connsiteX5" fmla="*/ 0 w 4872037"/>
                <a:gd name="connsiteY5" fmla="*/ 0 h 490538"/>
                <a:gd name="connsiteX0" fmla="*/ 0 w 4876800"/>
                <a:gd name="connsiteY0" fmla="*/ 0 h 490538"/>
                <a:gd name="connsiteX1" fmla="*/ 4568823 w 4876800"/>
                <a:gd name="connsiteY1" fmla="*/ 0 h 490538"/>
                <a:gd name="connsiteX2" fmla="*/ 4876800 w 4876800"/>
                <a:gd name="connsiteY2" fmla="*/ 236540 h 490538"/>
                <a:gd name="connsiteX3" fmla="*/ 4567237 w 4876800"/>
                <a:gd name="connsiteY3" fmla="*/ 490538 h 490538"/>
                <a:gd name="connsiteX4" fmla="*/ 0 w 4876800"/>
                <a:gd name="connsiteY4" fmla="*/ 476250 h 490538"/>
                <a:gd name="connsiteX5" fmla="*/ 0 w 4876800"/>
                <a:gd name="connsiteY5" fmla="*/ 0 h 49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0" name="六边形 29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E1031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04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31" name="矩形 30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364078" y="5004668"/>
            <a:ext cx="4827009" cy="753985"/>
            <a:chOff x="1441407" y="1572626"/>
            <a:chExt cx="4827009" cy="753985"/>
          </a:xfrm>
        </p:grpSpPr>
        <p:sp>
          <p:nvSpPr>
            <p:cNvPr id="33" name="剪去单角的矩形 22"/>
            <p:cNvSpPr/>
            <p:nvPr/>
          </p:nvSpPr>
          <p:spPr>
            <a:xfrm>
              <a:off x="2125554" y="1637961"/>
              <a:ext cx="4142862" cy="623315"/>
            </a:xfrm>
            <a:custGeom>
              <a:avLst/>
              <a:gdLst>
                <a:gd name="connsiteX0" fmla="*/ 0 w 4648200"/>
                <a:gd name="connsiteY0" fmla="*/ 0 h 476250"/>
                <a:gd name="connsiteX1" fmla="*/ 4568823 w 4648200"/>
                <a:gd name="connsiteY1" fmla="*/ 0 h 476250"/>
                <a:gd name="connsiteX2" fmla="*/ 4648200 w 4648200"/>
                <a:gd name="connsiteY2" fmla="*/ 79377 h 476250"/>
                <a:gd name="connsiteX3" fmla="*/ 4648200 w 4648200"/>
                <a:gd name="connsiteY3" fmla="*/ 476250 h 476250"/>
                <a:gd name="connsiteX4" fmla="*/ 0 w 4648200"/>
                <a:gd name="connsiteY4" fmla="*/ 476250 h 476250"/>
                <a:gd name="connsiteX5" fmla="*/ 0 w 4648200"/>
                <a:gd name="connsiteY5" fmla="*/ 0 h 476250"/>
                <a:gd name="connsiteX0" fmla="*/ 0 w 4772025"/>
                <a:gd name="connsiteY0" fmla="*/ 0 h 476250"/>
                <a:gd name="connsiteX1" fmla="*/ 4568823 w 4772025"/>
                <a:gd name="connsiteY1" fmla="*/ 0 h 476250"/>
                <a:gd name="connsiteX2" fmla="*/ 4772025 w 4772025"/>
                <a:gd name="connsiteY2" fmla="*/ 241302 h 476250"/>
                <a:gd name="connsiteX3" fmla="*/ 4648200 w 4772025"/>
                <a:gd name="connsiteY3" fmla="*/ 476250 h 476250"/>
                <a:gd name="connsiteX4" fmla="*/ 0 w 4772025"/>
                <a:gd name="connsiteY4" fmla="*/ 476250 h 476250"/>
                <a:gd name="connsiteX5" fmla="*/ 0 w 4772025"/>
                <a:gd name="connsiteY5" fmla="*/ 0 h 476250"/>
                <a:gd name="connsiteX0" fmla="*/ 0 w 4767262"/>
                <a:gd name="connsiteY0" fmla="*/ 0 h 476250"/>
                <a:gd name="connsiteX1" fmla="*/ 4568823 w 4767262"/>
                <a:gd name="connsiteY1" fmla="*/ 0 h 476250"/>
                <a:gd name="connsiteX2" fmla="*/ 4767262 w 4767262"/>
                <a:gd name="connsiteY2" fmla="*/ 207964 h 476250"/>
                <a:gd name="connsiteX3" fmla="*/ 4648200 w 4767262"/>
                <a:gd name="connsiteY3" fmla="*/ 476250 h 476250"/>
                <a:gd name="connsiteX4" fmla="*/ 0 w 4767262"/>
                <a:gd name="connsiteY4" fmla="*/ 476250 h 476250"/>
                <a:gd name="connsiteX5" fmla="*/ 0 w 4767262"/>
                <a:gd name="connsiteY5" fmla="*/ 0 h 476250"/>
                <a:gd name="connsiteX0" fmla="*/ 0 w 4872037"/>
                <a:gd name="connsiteY0" fmla="*/ 0 h 476250"/>
                <a:gd name="connsiteX1" fmla="*/ 4568823 w 4872037"/>
                <a:gd name="connsiteY1" fmla="*/ 0 h 476250"/>
                <a:gd name="connsiteX2" fmla="*/ 4872037 w 4872037"/>
                <a:gd name="connsiteY2" fmla="*/ 231777 h 476250"/>
                <a:gd name="connsiteX3" fmla="*/ 4648200 w 4872037"/>
                <a:gd name="connsiteY3" fmla="*/ 476250 h 476250"/>
                <a:gd name="connsiteX4" fmla="*/ 0 w 4872037"/>
                <a:gd name="connsiteY4" fmla="*/ 476250 h 476250"/>
                <a:gd name="connsiteX5" fmla="*/ 0 w 4872037"/>
                <a:gd name="connsiteY5" fmla="*/ 0 h 476250"/>
                <a:gd name="connsiteX0" fmla="*/ 0 w 4872037"/>
                <a:gd name="connsiteY0" fmla="*/ 0 h 481012"/>
                <a:gd name="connsiteX1" fmla="*/ 4568823 w 4872037"/>
                <a:gd name="connsiteY1" fmla="*/ 0 h 481012"/>
                <a:gd name="connsiteX2" fmla="*/ 4872037 w 4872037"/>
                <a:gd name="connsiteY2" fmla="*/ 231777 h 481012"/>
                <a:gd name="connsiteX3" fmla="*/ 4586288 w 4872037"/>
                <a:gd name="connsiteY3" fmla="*/ 481012 h 481012"/>
                <a:gd name="connsiteX4" fmla="*/ 0 w 4872037"/>
                <a:gd name="connsiteY4" fmla="*/ 476250 h 481012"/>
                <a:gd name="connsiteX5" fmla="*/ 0 w 4872037"/>
                <a:gd name="connsiteY5" fmla="*/ 0 h 481012"/>
                <a:gd name="connsiteX0" fmla="*/ 0 w 4872037"/>
                <a:gd name="connsiteY0" fmla="*/ 0 h 485775"/>
                <a:gd name="connsiteX1" fmla="*/ 4568823 w 4872037"/>
                <a:gd name="connsiteY1" fmla="*/ 0 h 485775"/>
                <a:gd name="connsiteX2" fmla="*/ 4872037 w 4872037"/>
                <a:gd name="connsiteY2" fmla="*/ 231777 h 485775"/>
                <a:gd name="connsiteX3" fmla="*/ 4581525 w 4872037"/>
                <a:gd name="connsiteY3" fmla="*/ 485775 h 485775"/>
                <a:gd name="connsiteX4" fmla="*/ 0 w 4872037"/>
                <a:gd name="connsiteY4" fmla="*/ 476250 h 485775"/>
                <a:gd name="connsiteX5" fmla="*/ 0 w 4872037"/>
                <a:gd name="connsiteY5" fmla="*/ 0 h 485775"/>
                <a:gd name="connsiteX0" fmla="*/ 0 w 4872037"/>
                <a:gd name="connsiteY0" fmla="*/ 0 h 490538"/>
                <a:gd name="connsiteX1" fmla="*/ 4568823 w 4872037"/>
                <a:gd name="connsiteY1" fmla="*/ 0 h 490538"/>
                <a:gd name="connsiteX2" fmla="*/ 4872037 w 4872037"/>
                <a:gd name="connsiteY2" fmla="*/ 231777 h 490538"/>
                <a:gd name="connsiteX3" fmla="*/ 4567237 w 4872037"/>
                <a:gd name="connsiteY3" fmla="*/ 490538 h 490538"/>
                <a:gd name="connsiteX4" fmla="*/ 0 w 4872037"/>
                <a:gd name="connsiteY4" fmla="*/ 476250 h 490538"/>
                <a:gd name="connsiteX5" fmla="*/ 0 w 4872037"/>
                <a:gd name="connsiteY5" fmla="*/ 0 h 490538"/>
                <a:gd name="connsiteX0" fmla="*/ 0 w 4876800"/>
                <a:gd name="connsiteY0" fmla="*/ 0 h 490538"/>
                <a:gd name="connsiteX1" fmla="*/ 4568823 w 4876800"/>
                <a:gd name="connsiteY1" fmla="*/ 0 h 490538"/>
                <a:gd name="connsiteX2" fmla="*/ 4876800 w 4876800"/>
                <a:gd name="connsiteY2" fmla="*/ 236540 h 490538"/>
                <a:gd name="connsiteX3" fmla="*/ 4567237 w 4876800"/>
                <a:gd name="connsiteY3" fmla="*/ 490538 h 490538"/>
                <a:gd name="connsiteX4" fmla="*/ 0 w 4876800"/>
                <a:gd name="connsiteY4" fmla="*/ 476250 h 490538"/>
                <a:gd name="connsiteX5" fmla="*/ 0 w 4876800"/>
                <a:gd name="connsiteY5" fmla="*/ 0 h 4905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876800" h="490538">
                  <a:moveTo>
                    <a:pt x="0" y="0"/>
                  </a:moveTo>
                  <a:lnTo>
                    <a:pt x="4568823" y="0"/>
                  </a:lnTo>
                  <a:lnTo>
                    <a:pt x="4876800" y="236540"/>
                  </a:lnTo>
                  <a:lnTo>
                    <a:pt x="4567237" y="490538"/>
                  </a:lnTo>
                  <a:lnTo>
                    <a:pt x="0" y="47625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34" name="六边形 33"/>
            <p:cNvSpPr/>
            <p:nvPr/>
          </p:nvSpPr>
          <p:spPr>
            <a:xfrm>
              <a:off x="1441407" y="1572626"/>
              <a:ext cx="874622" cy="753985"/>
            </a:xfrm>
            <a:prstGeom prst="hexagon">
              <a:avLst/>
            </a:prstGeom>
            <a:solidFill>
              <a:srgbClr val="E1031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altLang="zh-CN" sz="2800" b="1" dirty="0">
                  <a:latin typeface="Agency FB" panose="020B0503020202020204" pitchFamily="34" charset="0"/>
                  <a:ea typeface="腾祥澜黑简" panose="01010104010101010101" pitchFamily="2" charset="-122"/>
                </a:rPr>
                <a:t>05</a:t>
              </a:r>
              <a:endParaRPr lang="zh-CN" altLang="en-US" sz="2800" b="1" dirty="0">
                <a:latin typeface="Agency FB" panose="020B0503020202020204" pitchFamily="34" charset="0"/>
                <a:ea typeface="腾祥澜黑简" panose="01010104010101010101" pitchFamily="2" charset="-122"/>
              </a:endParaRPr>
            </a:p>
          </p:txBody>
        </p:sp>
        <p:sp>
          <p:nvSpPr>
            <p:cNvPr id="35" name="矩形 34"/>
            <p:cNvSpPr/>
            <p:nvPr/>
          </p:nvSpPr>
          <p:spPr>
            <a:xfrm>
              <a:off x="2464926" y="1686030"/>
              <a:ext cx="3211135" cy="500906"/>
            </a:xfrm>
            <a:prstGeom prst="rect">
              <a:avLst/>
            </a:prstGeom>
            <a:effectLst/>
          </p:spPr>
          <p:txBody>
            <a:bodyPr wrap="none">
              <a:spAutoFit/>
            </a:bodyPr>
            <a:lstStyle/>
            <a:p>
              <a:pPr>
                <a:defRPr/>
              </a:pPr>
              <a:r>
                <a:rPr lang="zh-CN" altLang="en-US" sz="2655" spc="300" dirty="0">
                  <a:solidFill>
                    <a:srgbClr val="E1031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此处添加您的标题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0099198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712">
        <p:random/>
      </p:transition>
    </mc:Choice>
    <mc:Fallback>
      <p:transition spd="slow" advClick="0" advTm="871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5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9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0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23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600"/>
                            </p:stCondLst>
                            <p:childTnLst>
                              <p:par>
                                <p:cTn id="29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75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7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75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6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2" presetClass="entr" presetSubtype="4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9" dur="75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0" dur="7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2" presetClass="entr" presetSubtype="4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750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4" dur="75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2" presetClass="entr" presetSubtype="4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750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8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3660882" y="4001324"/>
            <a:ext cx="1857080" cy="166854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248016" y="2173370"/>
            <a:ext cx="665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32089" y="30100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4425" y="40269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04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387331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573">
        <p:random/>
      </p:transition>
    </mc:Choice>
    <mc:Fallback>
      <p:transition spd="slow" advClick="0" advTm="757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62" name="Freeform 7"/>
          <p:cNvSpPr>
            <a:spLocks/>
          </p:cNvSpPr>
          <p:nvPr/>
        </p:nvSpPr>
        <p:spPr bwMode="auto">
          <a:xfrm>
            <a:off x="5510196" y="1771331"/>
            <a:ext cx="1170173" cy="4480456"/>
          </a:xfrm>
          <a:custGeom>
            <a:avLst/>
            <a:gdLst>
              <a:gd name="T0" fmla="*/ 0 w 777"/>
              <a:gd name="T1" fmla="*/ 2974 h 2974"/>
              <a:gd name="T2" fmla="*/ 507 w 777"/>
              <a:gd name="T3" fmla="*/ 2467 h 2974"/>
              <a:gd name="T4" fmla="*/ 388 w 777"/>
              <a:gd name="T5" fmla="*/ 2138 h 2974"/>
              <a:gd name="T6" fmla="*/ 277 w 777"/>
              <a:gd name="T7" fmla="*/ 1818 h 2974"/>
              <a:gd name="T8" fmla="*/ 398 w 777"/>
              <a:gd name="T9" fmla="*/ 1488 h 2974"/>
              <a:gd name="T10" fmla="*/ 507 w 777"/>
              <a:gd name="T11" fmla="*/ 1171 h 2974"/>
              <a:gd name="T12" fmla="*/ 390 w 777"/>
              <a:gd name="T13" fmla="*/ 844 h 2974"/>
              <a:gd name="T14" fmla="*/ 267 w 777"/>
              <a:gd name="T15" fmla="*/ 511 h 2974"/>
              <a:gd name="T16" fmla="*/ 777 w 777"/>
              <a:gd name="T17" fmla="*/ 0 h 297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777" h="2974">
                <a:moveTo>
                  <a:pt x="0" y="2974"/>
                </a:moveTo>
                <a:cubicBezTo>
                  <a:pt x="280" y="2974"/>
                  <a:pt x="507" y="2747"/>
                  <a:pt x="507" y="2467"/>
                </a:cubicBezTo>
                <a:cubicBezTo>
                  <a:pt x="507" y="2342"/>
                  <a:pt x="459" y="2227"/>
                  <a:pt x="388" y="2138"/>
                </a:cubicBezTo>
                <a:cubicBezTo>
                  <a:pt x="317" y="2049"/>
                  <a:pt x="277" y="1939"/>
                  <a:pt x="277" y="1818"/>
                </a:cubicBezTo>
                <a:cubicBezTo>
                  <a:pt x="277" y="1692"/>
                  <a:pt x="326" y="1577"/>
                  <a:pt x="398" y="1488"/>
                </a:cubicBezTo>
                <a:cubicBezTo>
                  <a:pt x="469" y="1400"/>
                  <a:pt x="507" y="1290"/>
                  <a:pt x="507" y="1171"/>
                </a:cubicBezTo>
                <a:cubicBezTo>
                  <a:pt x="507" y="1047"/>
                  <a:pt x="465" y="933"/>
                  <a:pt x="390" y="844"/>
                </a:cubicBezTo>
                <a:cubicBezTo>
                  <a:pt x="315" y="754"/>
                  <a:pt x="267" y="638"/>
                  <a:pt x="267" y="511"/>
                </a:cubicBezTo>
                <a:cubicBezTo>
                  <a:pt x="267" y="229"/>
                  <a:pt x="496" y="0"/>
                  <a:pt x="777" y="0"/>
                </a:cubicBezTo>
              </a:path>
            </a:pathLst>
          </a:cu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3" name="Oval 12"/>
          <p:cNvSpPr>
            <a:spLocks noChangeArrowheads="1"/>
          </p:cNvSpPr>
          <p:nvPr/>
        </p:nvSpPr>
        <p:spPr bwMode="auto">
          <a:xfrm>
            <a:off x="5852001" y="2244502"/>
            <a:ext cx="163888" cy="164526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4" name="Oval 13"/>
          <p:cNvSpPr>
            <a:spLocks noChangeArrowheads="1"/>
          </p:cNvSpPr>
          <p:nvPr/>
        </p:nvSpPr>
        <p:spPr bwMode="auto">
          <a:xfrm>
            <a:off x="6219314" y="3466329"/>
            <a:ext cx="164526" cy="16388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5" name="Oval 14"/>
          <p:cNvSpPr>
            <a:spLocks noChangeArrowheads="1"/>
          </p:cNvSpPr>
          <p:nvPr/>
        </p:nvSpPr>
        <p:spPr bwMode="auto">
          <a:xfrm>
            <a:off x="5843073" y="4388438"/>
            <a:ext cx="163888" cy="16388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6" name="Oval 15"/>
          <p:cNvSpPr>
            <a:spLocks noChangeArrowheads="1"/>
          </p:cNvSpPr>
          <p:nvPr/>
        </p:nvSpPr>
        <p:spPr bwMode="auto">
          <a:xfrm>
            <a:off x="6174038" y="5679136"/>
            <a:ext cx="164526" cy="16388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7" name="Line 16"/>
          <p:cNvSpPr>
            <a:spLocks noChangeShapeType="1"/>
          </p:cNvSpPr>
          <p:nvPr/>
        </p:nvSpPr>
        <p:spPr bwMode="auto">
          <a:xfrm flipH="1">
            <a:off x="4823396" y="2327403"/>
            <a:ext cx="1028605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8" name="Line 17"/>
          <p:cNvSpPr>
            <a:spLocks noChangeShapeType="1"/>
          </p:cNvSpPr>
          <p:nvPr/>
        </p:nvSpPr>
        <p:spPr bwMode="auto">
          <a:xfrm flipH="1">
            <a:off x="6383840" y="3547316"/>
            <a:ext cx="1028605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9" name="Line 18"/>
          <p:cNvSpPr>
            <a:spLocks noChangeShapeType="1"/>
          </p:cNvSpPr>
          <p:nvPr/>
        </p:nvSpPr>
        <p:spPr bwMode="auto">
          <a:xfrm flipH="1">
            <a:off x="4386574" y="4470701"/>
            <a:ext cx="1457775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none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0" name="Line 19"/>
          <p:cNvSpPr>
            <a:spLocks noChangeShapeType="1"/>
          </p:cNvSpPr>
          <p:nvPr/>
        </p:nvSpPr>
        <p:spPr bwMode="auto">
          <a:xfrm flipH="1">
            <a:off x="6336651" y="5762037"/>
            <a:ext cx="1027329" cy="0"/>
          </a:xfrm>
          <a:prstGeom prst="line">
            <a:avLst/>
          </a:prstGeom>
          <a:noFill/>
          <a:ln w="12700" cap="flat">
            <a:solidFill>
              <a:schemeClr val="bg1">
                <a:lumMod val="65000"/>
              </a:schemeClr>
            </a:solidFill>
            <a:prstDash val="solid"/>
            <a:miter lim="800000"/>
            <a:headEnd type="oval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1" name="TextBox 45"/>
          <p:cNvSpPr txBox="1"/>
          <p:nvPr/>
        </p:nvSpPr>
        <p:spPr>
          <a:xfrm>
            <a:off x="2187074" y="2182984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2" name="TextBox 46"/>
          <p:cNvSpPr txBox="1"/>
          <p:nvPr/>
        </p:nvSpPr>
        <p:spPr>
          <a:xfrm>
            <a:off x="3083667" y="1844334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3" name="TextBox 47"/>
          <p:cNvSpPr txBox="1"/>
          <p:nvPr/>
        </p:nvSpPr>
        <p:spPr>
          <a:xfrm>
            <a:off x="7598793" y="3399556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4" name="TextBox 48"/>
          <p:cNvSpPr txBox="1"/>
          <p:nvPr/>
        </p:nvSpPr>
        <p:spPr>
          <a:xfrm>
            <a:off x="7598793" y="3060906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5" name="TextBox 49"/>
          <p:cNvSpPr txBox="1"/>
          <p:nvPr/>
        </p:nvSpPr>
        <p:spPr>
          <a:xfrm>
            <a:off x="1766145" y="4364541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6" name="TextBox 50"/>
          <p:cNvSpPr txBox="1"/>
          <p:nvPr/>
        </p:nvSpPr>
        <p:spPr>
          <a:xfrm>
            <a:off x="2662738" y="4025891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 algn="r"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7" name="TextBox 51"/>
          <p:cNvSpPr txBox="1"/>
          <p:nvPr/>
        </p:nvSpPr>
        <p:spPr>
          <a:xfrm>
            <a:off x="7472758" y="5610957"/>
            <a:ext cx="2466252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您的内容打在这里，或者通过复制您的文本后，在此框中选择粘贴，并选择只保留文字。您的内容打在这里。</a:t>
            </a:r>
          </a:p>
        </p:txBody>
      </p:sp>
      <p:sp>
        <p:nvSpPr>
          <p:cNvPr id="78" name="TextBox 52"/>
          <p:cNvSpPr txBox="1"/>
          <p:nvPr/>
        </p:nvSpPr>
        <p:spPr>
          <a:xfrm>
            <a:off x="7472758" y="5272307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79" name="椭圆 78"/>
          <p:cNvSpPr/>
          <p:nvPr/>
        </p:nvSpPr>
        <p:spPr>
          <a:xfrm>
            <a:off x="6096000" y="1947918"/>
            <a:ext cx="1186434" cy="1186862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</a:t>
            </a:r>
            <a:endParaRPr lang="en-US" altLang="zh-CN" sz="240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</a:p>
        </p:txBody>
      </p:sp>
      <p:sp>
        <p:nvSpPr>
          <p:cNvPr id="80" name="椭圆 79"/>
          <p:cNvSpPr/>
          <p:nvPr/>
        </p:nvSpPr>
        <p:spPr>
          <a:xfrm>
            <a:off x="4918650" y="2941131"/>
            <a:ext cx="1186434" cy="1186862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</a:t>
            </a:r>
            <a:endParaRPr lang="en-US" altLang="zh-CN" sz="240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</a:p>
        </p:txBody>
      </p:sp>
      <p:sp>
        <p:nvSpPr>
          <p:cNvPr id="81" name="椭圆 80"/>
          <p:cNvSpPr/>
          <p:nvPr/>
        </p:nvSpPr>
        <p:spPr>
          <a:xfrm>
            <a:off x="6095282" y="3876951"/>
            <a:ext cx="1186434" cy="1186862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</a:t>
            </a:r>
            <a:endParaRPr lang="en-US" altLang="zh-CN" sz="240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</a:p>
        </p:txBody>
      </p:sp>
      <p:sp>
        <p:nvSpPr>
          <p:cNvPr id="82" name="椭圆 81"/>
          <p:cNvSpPr/>
          <p:nvPr/>
        </p:nvSpPr>
        <p:spPr>
          <a:xfrm>
            <a:off x="4916461" y="4895033"/>
            <a:ext cx="1186434" cy="1186862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</a:t>
            </a:r>
            <a:endParaRPr lang="en-US" altLang="zh-CN" sz="2400">
              <a:solidFill>
                <a:schemeClr val="bg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sym typeface="Bebas" pitchFamily="2" charset="0"/>
            </a:endParaRPr>
          </a:p>
          <a:p>
            <a:pPr algn="ctr"/>
            <a:r>
              <a:rPr lang="zh-CN" altLang="en-US" sz="240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标题</a:t>
            </a:r>
          </a:p>
        </p:txBody>
      </p:sp>
    </p:spTree>
    <p:extLst>
      <p:ext uri="{BB962C8B-B14F-4D97-AF65-F5344CB8AC3E}">
        <p14:creationId xmlns:p14="http://schemas.microsoft.com/office/powerpoint/2010/main" val="230040471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0205">
        <p:random/>
      </p:transition>
    </mc:Choice>
    <mc:Fallback>
      <p:transition spd="slow" advClick="0" advTm="1020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4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35" presetClass="path" presetSubtype="0" decel="40000" fill="hold" grpId="1" nodeType="withEffect">
                                  <p:stCondLst>
                                    <p:cond delay="500"/>
                                  </p:stCondLst>
                                  <p:childTnLst>
                                    <p:animMotion origin="layout" path="M 0.08919 -1.85185E-6 L -0.0306 -1.85185E-6 " pathEditMode="relative" rAng="0" ptsTypes="AA">
                                      <p:cBhvr>
                                        <p:cTn id="26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7" presetID="35" presetClass="path" presetSubtype="0" accel="40000" decel="40000" fill="hold" grpId="2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2.29167E-6 -1.85185E-6 L -0.03073 -1.85185E-6 " pathEditMode="relative" rAng="0" ptsTypes="AA">
                                      <p:cBhvr>
                                        <p:cTn id="28" dur="1000" spd="-100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2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35" presetClass="path" presetSubtype="0" decel="40000" fill="hold" grpId="1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0.03073 2.22222E-6 L -0.08906 2.22222E-6 " pathEditMode="relative" rAng="0" ptsTypes="AA">
                                      <p:cBhvr>
                                        <p:cTn id="47" dur="1000" spd="-100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48" presetID="35" presetClass="path" presetSubtype="0" accel="40000" decel="40000" fill="hold" grpId="2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3073 2.22222E-6 L -3.33333E-6 2.22222E-6 " pathEditMode="relative" rAng="0" ptsTypes="AA">
                                      <p:cBhvr>
                                        <p:cTn id="49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2" presetClass="entr" presetSubtype="8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63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35" presetClass="path" presetSubtype="0" decel="40000" fill="hold" grpId="1" nodeType="withEffect">
                                  <p:stCondLst>
                                    <p:cond delay="2500"/>
                                  </p:stCondLst>
                                  <p:childTnLst>
                                    <p:animMotion origin="layout" path="M 0.08919 -1.85185E-6 L -0.0306 -1.85185E-6 " pathEditMode="relative" rAng="0" ptsTypes="AA">
                                      <p:cBhvr>
                                        <p:cTn id="68" dur="1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69" presetID="35" presetClass="path" presetSubtype="0" accel="40000" decel="40000" fill="hold" grpId="2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2.29167E-6 -1.85185E-6 L -0.03073 -1.85185E-6 " pathEditMode="relative" rAng="0" ptsTypes="AA">
                                      <p:cBhvr>
                                        <p:cTn id="70" dur="1000" spd="-100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22" presetClass="entr" presetSubtype="2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9" dur="5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2" presetClass="entr" presetSubtype="2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3" dur="5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84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35" presetClass="path" presetSubtype="0" decel="40000" fill="hold" grpId="1" nodeType="withEffect">
                                  <p:stCondLst>
                                    <p:cond delay="3500"/>
                                  </p:stCondLst>
                                  <p:childTnLst>
                                    <p:animMotion origin="layout" path="M 0.03073 -1.48148E-6 L -0.08906 -1.48148E-6 " pathEditMode="relative" rAng="0" ptsTypes="AA">
                                      <p:cBhvr>
                                        <p:cTn id="89" dur="1000" spd="-100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90" presetID="35" presetClass="path" presetSubtype="0" accel="40000" decel="40000" fill="hold" grpId="2" nodeType="withEffect">
                                  <p:stCondLst>
                                    <p:cond delay="4500"/>
                                  </p:stCondLst>
                                  <p:childTnLst>
                                    <p:animMotion origin="layout" path="M 0.03073 -1.48148E-6 L -2.91667E-6 -1.48148E-6 " pathEditMode="relative" rAng="0" ptsTypes="AA">
                                      <p:cBhvr>
                                        <p:cTn id="91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92" presetID="10" presetClass="entr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8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2" presetClass="entr" presetSubtype="8" fill="hold" grpId="0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4" dur="5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05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2" grpId="0" animBg="1"/>
      <p:bldP spid="63" grpId="0" animBg="1"/>
      <p:bldP spid="64" grpId="0" animBg="1"/>
      <p:bldP spid="65" grpId="0" animBg="1"/>
      <p:bldP spid="66" grpId="0" animBg="1"/>
      <p:bldP spid="67" grpId="0" animBg="1"/>
      <p:bldP spid="68" grpId="0" animBg="1"/>
      <p:bldP spid="69" grpId="0" animBg="1"/>
      <p:bldP spid="70" grpId="0" animBg="1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 animBg="1"/>
      <p:bldP spid="79" grpId="1" animBg="1"/>
      <p:bldP spid="79" grpId="2" animBg="1"/>
      <p:bldP spid="80" grpId="0" animBg="1"/>
      <p:bldP spid="80" grpId="1" animBg="1"/>
      <p:bldP spid="80" grpId="2" animBg="1"/>
      <p:bldP spid="81" grpId="0" animBg="1"/>
      <p:bldP spid="81" grpId="1" animBg="1"/>
      <p:bldP spid="81" grpId="2" animBg="1"/>
      <p:bldP spid="82" grpId="0" animBg="1"/>
      <p:bldP spid="82" grpId="1" animBg="1"/>
      <p:bldP spid="82" grpId="2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TextBox 11"/>
          <p:cNvSpPr txBox="1"/>
          <p:nvPr/>
        </p:nvSpPr>
        <p:spPr>
          <a:xfrm>
            <a:off x="4403656" y="1428449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6" name="TextBox 11"/>
          <p:cNvSpPr txBox="1"/>
          <p:nvPr/>
        </p:nvSpPr>
        <p:spPr>
          <a:xfrm>
            <a:off x="7806231" y="3015027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7" name="TextBox 11"/>
          <p:cNvSpPr txBox="1"/>
          <p:nvPr/>
        </p:nvSpPr>
        <p:spPr>
          <a:xfrm>
            <a:off x="7806231" y="4095263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8" name="TextBox 11"/>
          <p:cNvSpPr txBox="1"/>
          <p:nvPr/>
        </p:nvSpPr>
        <p:spPr>
          <a:xfrm>
            <a:off x="4403656" y="5783537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9" name="TextBox 11"/>
          <p:cNvSpPr txBox="1"/>
          <p:nvPr/>
        </p:nvSpPr>
        <p:spPr>
          <a:xfrm>
            <a:off x="975943" y="3015027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0" name="TextBox 11"/>
          <p:cNvSpPr txBox="1"/>
          <p:nvPr/>
        </p:nvSpPr>
        <p:spPr>
          <a:xfrm>
            <a:off x="975943" y="4095263"/>
            <a:ext cx="3314210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</a:t>
            </a:r>
          </a:p>
        </p:txBody>
      </p:sp>
      <p:sp>
        <p:nvSpPr>
          <p:cNvPr id="11" name="Freeform 5"/>
          <p:cNvSpPr>
            <a:spLocks/>
          </p:cNvSpPr>
          <p:nvPr/>
        </p:nvSpPr>
        <p:spPr bwMode="auto">
          <a:xfrm>
            <a:off x="5444468" y="230189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2" name="Freeform 5"/>
          <p:cNvSpPr>
            <a:spLocks/>
          </p:cNvSpPr>
          <p:nvPr/>
        </p:nvSpPr>
        <p:spPr bwMode="auto">
          <a:xfrm>
            <a:off x="6434504" y="284348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3" name="Freeform 5"/>
          <p:cNvSpPr>
            <a:spLocks/>
          </p:cNvSpPr>
          <p:nvPr/>
        </p:nvSpPr>
        <p:spPr bwMode="auto">
          <a:xfrm>
            <a:off x="4455499" y="284348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4" name="Freeform 5"/>
          <p:cNvSpPr>
            <a:spLocks noEditPoints="1"/>
          </p:cNvSpPr>
          <p:nvPr/>
        </p:nvSpPr>
        <p:spPr bwMode="auto">
          <a:xfrm>
            <a:off x="6829385" y="3169410"/>
            <a:ext cx="442824" cy="443654"/>
          </a:xfrm>
          <a:custGeom>
            <a:avLst/>
            <a:gdLst>
              <a:gd name="T0" fmla="*/ 136 w 226"/>
              <a:gd name="T1" fmla="*/ 0 h 226"/>
              <a:gd name="T2" fmla="*/ 226 w 226"/>
              <a:gd name="T3" fmla="*/ 90 h 226"/>
              <a:gd name="T4" fmla="*/ 196 w 226"/>
              <a:gd name="T5" fmla="*/ 100 h 226"/>
              <a:gd name="T6" fmla="*/ 126 w 226"/>
              <a:gd name="T7" fmla="*/ 30 h 226"/>
              <a:gd name="T8" fmla="*/ 136 w 226"/>
              <a:gd name="T9" fmla="*/ 0 h 226"/>
              <a:gd name="T10" fmla="*/ 179 w 226"/>
              <a:gd name="T11" fmla="*/ 116 h 226"/>
              <a:gd name="T12" fmla="*/ 110 w 226"/>
              <a:gd name="T13" fmla="*/ 46 h 226"/>
              <a:gd name="T14" fmla="*/ 40 w 226"/>
              <a:gd name="T15" fmla="*/ 76 h 226"/>
              <a:gd name="T16" fmla="*/ 0 w 226"/>
              <a:gd name="T17" fmla="*/ 196 h 226"/>
              <a:gd name="T18" fmla="*/ 30 w 226"/>
              <a:gd name="T19" fmla="*/ 226 h 226"/>
              <a:gd name="T20" fmla="*/ 150 w 226"/>
              <a:gd name="T21" fmla="*/ 186 h 226"/>
              <a:gd name="T22" fmla="*/ 179 w 226"/>
              <a:gd name="T23" fmla="*/ 116 h 226"/>
              <a:gd name="T24" fmla="*/ 34 w 226"/>
              <a:gd name="T25" fmla="*/ 210 h 226"/>
              <a:gd name="T26" fmla="*/ 30 w 226"/>
              <a:gd name="T27" fmla="*/ 206 h 226"/>
              <a:gd name="T28" fmla="*/ 92 w 226"/>
              <a:gd name="T29" fmla="*/ 144 h 226"/>
              <a:gd name="T30" fmla="*/ 116 w 226"/>
              <a:gd name="T31" fmla="*/ 140 h 226"/>
              <a:gd name="T32" fmla="*/ 116 w 226"/>
              <a:gd name="T33" fmla="*/ 110 h 226"/>
              <a:gd name="T34" fmla="*/ 86 w 226"/>
              <a:gd name="T35" fmla="*/ 110 h 226"/>
              <a:gd name="T36" fmla="*/ 82 w 226"/>
              <a:gd name="T37" fmla="*/ 134 h 226"/>
              <a:gd name="T38" fmla="*/ 20 w 226"/>
              <a:gd name="T39" fmla="*/ 196 h 226"/>
              <a:gd name="T40" fmla="*/ 16 w 226"/>
              <a:gd name="T41" fmla="*/ 192 h 226"/>
              <a:gd name="T42" fmla="*/ 51 w 226"/>
              <a:gd name="T43" fmla="*/ 87 h 226"/>
              <a:gd name="T44" fmla="*/ 106 w 226"/>
              <a:gd name="T45" fmla="*/ 63 h 226"/>
              <a:gd name="T46" fmla="*/ 163 w 226"/>
              <a:gd name="T47" fmla="*/ 119 h 226"/>
              <a:gd name="T48" fmla="*/ 139 w 226"/>
              <a:gd name="T49" fmla="*/ 174 h 226"/>
              <a:gd name="T50" fmla="*/ 34 w 226"/>
              <a:gd name="T51" fmla="*/ 210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226" h="226">
                <a:moveTo>
                  <a:pt x="136" y="0"/>
                </a:moveTo>
                <a:cubicBezTo>
                  <a:pt x="226" y="90"/>
                  <a:pt x="226" y="90"/>
                  <a:pt x="226" y="90"/>
                </a:cubicBezTo>
                <a:cubicBezTo>
                  <a:pt x="196" y="100"/>
                  <a:pt x="196" y="100"/>
                  <a:pt x="196" y="100"/>
                </a:cubicBezTo>
                <a:cubicBezTo>
                  <a:pt x="126" y="30"/>
                  <a:pt x="126" y="30"/>
                  <a:pt x="126" y="30"/>
                </a:cubicBezTo>
                <a:lnTo>
                  <a:pt x="136" y="0"/>
                </a:lnTo>
                <a:close/>
                <a:moveTo>
                  <a:pt x="179" y="116"/>
                </a:moveTo>
                <a:cubicBezTo>
                  <a:pt x="110" y="46"/>
                  <a:pt x="110" y="46"/>
                  <a:pt x="110" y="46"/>
                </a:cubicBezTo>
                <a:cubicBezTo>
                  <a:pt x="40" y="76"/>
                  <a:pt x="40" y="76"/>
                  <a:pt x="40" y="76"/>
                </a:cubicBezTo>
                <a:cubicBezTo>
                  <a:pt x="0" y="196"/>
                  <a:pt x="0" y="196"/>
                  <a:pt x="0" y="196"/>
                </a:cubicBezTo>
                <a:cubicBezTo>
                  <a:pt x="30" y="226"/>
                  <a:pt x="30" y="226"/>
                  <a:pt x="30" y="226"/>
                </a:cubicBezTo>
                <a:cubicBezTo>
                  <a:pt x="150" y="186"/>
                  <a:pt x="150" y="186"/>
                  <a:pt x="150" y="186"/>
                </a:cubicBezTo>
                <a:cubicBezTo>
                  <a:pt x="179" y="116"/>
                  <a:pt x="179" y="116"/>
                  <a:pt x="179" y="116"/>
                </a:cubicBezTo>
                <a:close/>
                <a:moveTo>
                  <a:pt x="34" y="210"/>
                </a:moveTo>
                <a:cubicBezTo>
                  <a:pt x="30" y="206"/>
                  <a:pt x="30" y="206"/>
                  <a:pt x="30" y="206"/>
                </a:cubicBezTo>
                <a:cubicBezTo>
                  <a:pt x="92" y="144"/>
                  <a:pt x="92" y="144"/>
                  <a:pt x="92" y="144"/>
                </a:cubicBezTo>
                <a:cubicBezTo>
                  <a:pt x="99" y="148"/>
                  <a:pt x="109" y="147"/>
                  <a:pt x="116" y="140"/>
                </a:cubicBezTo>
                <a:cubicBezTo>
                  <a:pt x="124" y="132"/>
                  <a:pt x="124" y="118"/>
                  <a:pt x="116" y="110"/>
                </a:cubicBezTo>
                <a:cubicBezTo>
                  <a:pt x="107" y="102"/>
                  <a:pt x="94" y="102"/>
                  <a:pt x="86" y="110"/>
                </a:cubicBezTo>
                <a:cubicBezTo>
                  <a:pt x="79" y="117"/>
                  <a:pt x="78" y="126"/>
                  <a:pt x="82" y="134"/>
                </a:cubicBezTo>
                <a:cubicBezTo>
                  <a:pt x="20" y="196"/>
                  <a:pt x="20" y="196"/>
                  <a:pt x="20" y="196"/>
                </a:cubicBezTo>
                <a:cubicBezTo>
                  <a:pt x="16" y="192"/>
                  <a:pt x="16" y="192"/>
                  <a:pt x="16" y="192"/>
                </a:cubicBezTo>
                <a:cubicBezTo>
                  <a:pt x="51" y="87"/>
                  <a:pt x="51" y="87"/>
                  <a:pt x="51" y="87"/>
                </a:cubicBezTo>
                <a:cubicBezTo>
                  <a:pt x="106" y="63"/>
                  <a:pt x="106" y="63"/>
                  <a:pt x="106" y="63"/>
                </a:cubicBezTo>
                <a:cubicBezTo>
                  <a:pt x="163" y="119"/>
                  <a:pt x="163" y="119"/>
                  <a:pt x="163" y="119"/>
                </a:cubicBezTo>
                <a:cubicBezTo>
                  <a:pt x="139" y="174"/>
                  <a:pt x="139" y="174"/>
                  <a:pt x="139" y="174"/>
                </a:cubicBezTo>
                <a:lnTo>
                  <a:pt x="34" y="210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5" name="Freeform 7"/>
          <p:cNvSpPr>
            <a:spLocks/>
          </p:cNvSpPr>
          <p:nvPr/>
        </p:nvSpPr>
        <p:spPr bwMode="auto">
          <a:xfrm>
            <a:off x="4848306" y="3202166"/>
            <a:ext cx="446972" cy="378142"/>
          </a:xfrm>
          <a:custGeom>
            <a:avLst/>
            <a:gdLst>
              <a:gd name="T0" fmla="*/ 223 w 228"/>
              <a:gd name="T1" fmla="*/ 128 h 193"/>
              <a:gd name="T2" fmla="*/ 213 w 228"/>
              <a:gd name="T3" fmla="*/ 132 h 193"/>
              <a:gd name="T4" fmla="*/ 203 w 228"/>
              <a:gd name="T5" fmla="*/ 128 h 193"/>
              <a:gd name="T6" fmla="*/ 199 w 228"/>
              <a:gd name="T7" fmla="*/ 124 h 193"/>
              <a:gd name="T8" fmla="*/ 199 w 228"/>
              <a:gd name="T9" fmla="*/ 193 h 193"/>
              <a:gd name="T10" fmla="*/ 142 w 228"/>
              <a:gd name="T11" fmla="*/ 193 h 193"/>
              <a:gd name="T12" fmla="*/ 142 w 228"/>
              <a:gd name="T13" fmla="*/ 122 h 193"/>
              <a:gd name="T14" fmla="*/ 86 w 228"/>
              <a:gd name="T15" fmla="*/ 122 h 193"/>
              <a:gd name="T16" fmla="*/ 86 w 228"/>
              <a:gd name="T17" fmla="*/ 193 h 193"/>
              <a:gd name="T18" fmla="*/ 29 w 228"/>
              <a:gd name="T19" fmla="*/ 193 h 193"/>
              <a:gd name="T20" fmla="*/ 29 w 228"/>
              <a:gd name="T21" fmla="*/ 124 h 193"/>
              <a:gd name="T22" fmla="*/ 25 w 228"/>
              <a:gd name="T23" fmla="*/ 128 h 193"/>
              <a:gd name="T24" fmla="*/ 5 w 228"/>
              <a:gd name="T25" fmla="*/ 128 h 193"/>
              <a:gd name="T26" fmla="*/ 5 w 228"/>
              <a:gd name="T27" fmla="*/ 108 h 193"/>
              <a:gd name="T28" fmla="*/ 114 w 228"/>
              <a:gd name="T29" fmla="*/ 0 h 193"/>
              <a:gd name="T30" fmla="*/ 223 w 228"/>
              <a:gd name="T31" fmla="*/ 108 h 193"/>
              <a:gd name="T32" fmla="*/ 223 w 228"/>
              <a:gd name="T33" fmla="*/ 128 h 1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28" h="193">
                <a:moveTo>
                  <a:pt x="223" y="128"/>
                </a:moveTo>
                <a:cubicBezTo>
                  <a:pt x="220" y="131"/>
                  <a:pt x="216" y="132"/>
                  <a:pt x="213" y="132"/>
                </a:cubicBezTo>
                <a:cubicBezTo>
                  <a:pt x="209" y="132"/>
                  <a:pt x="206" y="131"/>
                  <a:pt x="203" y="128"/>
                </a:cubicBezTo>
                <a:cubicBezTo>
                  <a:pt x="199" y="124"/>
                  <a:pt x="199" y="124"/>
                  <a:pt x="199" y="124"/>
                </a:cubicBezTo>
                <a:cubicBezTo>
                  <a:pt x="199" y="193"/>
                  <a:pt x="199" y="193"/>
                  <a:pt x="199" y="193"/>
                </a:cubicBezTo>
                <a:cubicBezTo>
                  <a:pt x="142" y="193"/>
                  <a:pt x="142" y="193"/>
                  <a:pt x="142" y="193"/>
                </a:cubicBezTo>
                <a:cubicBezTo>
                  <a:pt x="142" y="122"/>
                  <a:pt x="142" y="122"/>
                  <a:pt x="142" y="122"/>
                </a:cubicBezTo>
                <a:cubicBezTo>
                  <a:pt x="86" y="122"/>
                  <a:pt x="86" y="122"/>
                  <a:pt x="86" y="122"/>
                </a:cubicBezTo>
                <a:cubicBezTo>
                  <a:pt x="86" y="193"/>
                  <a:pt x="86" y="193"/>
                  <a:pt x="86" y="193"/>
                </a:cubicBezTo>
                <a:cubicBezTo>
                  <a:pt x="29" y="193"/>
                  <a:pt x="29" y="193"/>
                  <a:pt x="29" y="193"/>
                </a:cubicBezTo>
                <a:cubicBezTo>
                  <a:pt x="29" y="124"/>
                  <a:pt x="29" y="124"/>
                  <a:pt x="29" y="124"/>
                </a:cubicBezTo>
                <a:cubicBezTo>
                  <a:pt x="25" y="128"/>
                  <a:pt x="25" y="128"/>
                  <a:pt x="25" y="128"/>
                </a:cubicBezTo>
                <a:cubicBezTo>
                  <a:pt x="20" y="134"/>
                  <a:pt x="11" y="134"/>
                  <a:pt x="5" y="128"/>
                </a:cubicBezTo>
                <a:cubicBezTo>
                  <a:pt x="0" y="123"/>
                  <a:pt x="0" y="114"/>
                  <a:pt x="5" y="108"/>
                </a:cubicBezTo>
                <a:cubicBezTo>
                  <a:pt x="114" y="0"/>
                  <a:pt x="114" y="0"/>
                  <a:pt x="114" y="0"/>
                </a:cubicBezTo>
                <a:cubicBezTo>
                  <a:pt x="223" y="108"/>
                  <a:pt x="223" y="108"/>
                  <a:pt x="223" y="108"/>
                </a:cubicBezTo>
                <a:cubicBezTo>
                  <a:pt x="228" y="114"/>
                  <a:pt x="228" y="123"/>
                  <a:pt x="223" y="128"/>
                </a:cubicBezTo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6" name="Freeform 13"/>
          <p:cNvSpPr>
            <a:spLocks noEditPoints="1"/>
          </p:cNvSpPr>
          <p:nvPr/>
        </p:nvSpPr>
        <p:spPr bwMode="auto">
          <a:xfrm>
            <a:off x="5836447" y="2638188"/>
            <a:ext cx="448628" cy="422920"/>
          </a:xfrm>
          <a:custGeom>
            <a:avLst/>
            <a:gdLst>
              <a:gd name="T0" fmla="*/ 113 w 226"/>
              <a:gd name="T1" fmla="*/ 114 h 213"/>
              <a:gd name="T2" fmla="*/ 104 w 226"/>
              <a:gd name="T3" fmla="*/ 111 h 213"/>
              <a:gd name="T4" fmla="*/ 102 w 226"/>
              <a:gd name="T5" fmla="*/ 91 h 213"/>
              <a:gd name="T6" fmla="*/ 173 w 226"/>
              <a:gd name="T7" fmla="*/ 6 h 213"/>
              <a:gd name="T8" fmla="*/ 192 w 226"/>
              <a:gd name="T9" fmla="*/ 5 h 213"/>
              <a:gd name="T10" fmla="*/ 194 w 226"/>
              <a:gd name="T11" fmla="*/ 24 h 213"/>
              <a:gd name="T12" fmla="*/ 124 w 226"/>
              <a:gd name="T13" fmla="*/ 109 h 213"/>
              <a:gd name="T14" fmla="*/ 113 w 226"/>
              <a:gd name="T15" fmla="*/ 114 h 213"/>
              <a:gd name="T16" fmla="*/ 226 w 226"/>
              <a:gd name="T17" fmla="*/ 100 h 213"/>
              <a:gd name="T18" fmla="*/ 226 w 226"/>
              <a:gd name="T19" fmla="*/ 114 h 213"/>
              <a:gd name="T20" fmla="*/ 212 w 226"/>
              <a:gd name="T21" fmla="*/ 128 h 213"/>
              <a:gd name="T22" fmla="*/ 197 w 226"/>
              <a:gd name="T23" fmla="*/ 213 h 213"/>
              <a:gd name="T24" fmla="*/ 28 w 226"/>
              <a:gd name="T25" fmla="*/ 213 h 213"/>
              <a:gd name="T26" fmla="*/ 14 w 226"/>
              <a:gd name="T27" fmla="*/ 128 h 213"/>
              <a:gd name="T28" fmla="*/ 0 w 226"/>
              <a:gd name="T29" fmla="*/ 114 h 213"/>
              <a:gd name="T30" fmla="*/ 0 w 226"/>
              <a:gd name="T31" fmla="*/ 100 h 213"/>
              <a:gd name="T32" fmla="*/ 14 w 226"/>
              <a:gd name="T33" fmla="*/ 86 h 213"/>
              <a:gd name="T34" fmla="*/ 97 w 226"/>
              <a:gd name="T35" fmla="*/ 86 h 213"/>
              <a:gd name="T36" fmla="*/ 97 w 226"/>
              <a:gd name="T37" fmla="*/ 86 h 213"/>
              <a:gd name="T38" fmla="*/ 99 w 226"/>
              <a:gd name="T39" fmla="*/ 116 h 213"/>
              <a:gd name="T40" fmla="*/ 113 w 226"/>
              <a:gd name="T41" fmla="*/ 121 h 213"/>
              <a:gd name="T42" fmla="*/ 129 w 226"/>
              <a:gd name="T43" fmla="*/ 114 h 213"/>
              <a:gd name="T44" fmla="*/ 152 w 226"/>
              <a:gd name="T45" fmla="*/ 86 h 213"/>
              <a:gd name="T46" fmla="*/ 212 w 226"/>
              <a:gd name="T47" fmla="*/ 86 h 213"/>
              <a:gd name="T48" fmla="*/ 226 w 226"/>
              <a:gd name="T49" fmla="*/ 100 h 213"/>
              <a:gd name="T50" fmla="*/ 63 w 226"/>
              <a:gd name="T51" fmla="*/ 149 h 213"/>
              <a:gd name="T52" fmla="*/ 56 w 226"/>
              <a:gd name="T53" fmla="*/ 142 h 213"/>
              <a:gd name="T54" fmla="*/ 49 w 226"/>
              <a:gd name="T55" fmla="*/ 149 h 213"/>
              <a:gd name="T56" fmla="*/ 49 w 226"/>
              <a:gd name="T57" fmla="*/ 192 h 213"/>
              <a:gd name="T58" fmla="*/ 56 w 226"/>
              <a:gd name="T59" fmla="*/ 199 h 213"/>
              <a:gd name="T60" fmla="*/ 63 w 226"/>
              <a:gd name="T61" fmla="*/ 192 h 213"/>
              <a:gd name="T62" fmla="*/ 63 w 226"/>
              <a:gd name="T63" fmla="*/ 149 h 213"/>
              <a:gd name="T64" fmla="*/ 92 w 226"/>
              <a:gd name="T65" fmla="*/ 149 h 213"/>
              <a:gd name="T66" fmla="*/ 85 w 226"/>
              <a:gd name="T67" fmla="*/ 142 h 213"/>
              <a:gd name="T68" fmla="*/ 78 w 226"/>
              <a:gd name="T69" fmla="*/ 149 h 213"/>
              <a:gd name="T70" fmla="*/ 78 w 226"/>
              <a:gd name="T71" fmla="*/ 192 h 213"/>
              <a:gd name="T72" fmla="*/ 85 w 226"/>
              <a:gd name="T73" fmla="*/ 199 h 213"/>
              <a:gd name="T74" fmla="*/ 92 w 226"/>
              <a:gd name="T75" fmla="*/ 192 h 213"/>
              <a:gd name="T76" fmla="*/ 92 w 226"/>
              <a:gd name="T77" fmla="*/ 149 h 213"/>
              <a:gd name="T78" fmla="*/ 120 w 226"/>
              <a:gd name="T79" fmla="*/ 149 h 213"/>
              <a:gd name="T80" fmla="*/ 113 w 226"/>
              <a:gd name="T81" fmla="*/ 142 h 213"/>
              <a:gd name="T82" fmla="*/ 106 w 226"/>
              <a:gd name="T83" fmla="*/ 149 h 213"/>
              <a:gd name="T84" fmla="*/ 106 w 226"/>
              <a:gd name="T85" fmla="*/ 192 h 213"/>
              <a:gd name="T86" fmla="*/ 113 w 226"/>
              <a:gd name="T87" fmla="*/ 199 h 213"/>
              <a:gd name="T88" fmla="*/ 120 w 226"/>
              <a:gd name="T89" fmla="*/ 192 h 213"/>
              <a:gd name="T90" fmla="*/ 120 w 226"/>
              <a:gd name="T91" fmla="*/ 149 h 213"/>
              <a:gd name="T92" fmla="*/ 148 w 226"/>
              <a:gd name="T93" fmla="*/ 149 h 213"/>
              <a:gd name="T94" fmla="*/ 141 w 226"/>
              <a:gd name="T95" fmla="*/ 142 h 213"/>
              <a:gd name="T96" fmla="*/ 134 w 226"/>
              <a:gd name="T97" fmla="*/ 149 h 213"/>
              <a:gd name="T98" fmla="*/ 134 w 226"/>
              <a:gd name="T99" fmla="*/ 192 h 213"/>
              <a:gd name="T100" fmla="*/ 141 w 226"/>
              <a:gd name="T101" fmla="*/ 199 h 213"/>
              <a:gd name="T102" fmla="*/ 148 w 226"/>
              <a:gd name="T103" fmla="*/ 192 h 213"/>
              <a:gd name="T104" fmla="*/ 148 w 226"/>
              <a:gd name="T105" fmla="*/ 149 h 213"/>
              <a:gd name="T106" fmla="*/ 176 w 226"/>
              <a:gd name="T107" fmla="*/ 149 h 213"/>
              <a:gd name="T108" fmla="*/ 169 w 226"/>
              <a:gd name="T109" fmla="*/ 142 h 213"/>
              <a:gd name="T110" fmla="*/ 162 w 226"/>
              <a:gd name="T111" fmla="*/ 149 h 213"/>
              <a:gd name="T112" fmla="*/ 162 w 226"/>
              <a:gd name="T113" fmla="*/ 192 h 213"/>
              <a:gd name="T114" fmla="*/ 169 w 226"/>
              <a:gd name="T115" fmla="*/ 199 h 213"/>
              <a:gd name="T116" fmla="*/ 176 w 226"/>
              <a:gd name="T117" fmla="*/ 192 h 213"/>
              <a:gd name="T118" fmla="*/ 176 w 226"/>
              <a:gd name="T119" fmla="*/ 149 h 2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26" h="213">
                <a:moveTo>
                  <a:pt x="113" y="114"/>
                </a:moveTo>
                <a:cubicBezTo>
                  <a:pt x="110" y="114"/>
                  <a:pt x="106" y="113"/>
                  <a:pt x="104" y="111"/>
                </a:cubicBezTo>
                <a:cubicBezTo>
                  <a:pt x="98" y="106"/>
                  <a:pt x="97" y="97"/>
                  <a:pt x="102" y="91"/>
                </a:cubicBezTo>
                <a:cubicBezTo>
                  <a:pt x="173" y="6"/>
                  <a:pt x="173" y="6"/>
                  <a:pt x="173" y="6"/>
                </a:cubicBezTo>
                <a:cubicBezTo>
                  <a:pt x="177" y="0"/>
                  <a:pt x="186" y="0"/>
                  <a:pt x="192" y="5"/>
                </a:cubicBezTo>
                <a:cubicBezTo>
                  <a:pt x="198" y="10"/>
                  <a:pt x="199" y="18"/>
                  <a:pt x="194" y="24"/>
                </a:cubicBezTo>
                <a:cubicBezTo>
                  <a:pt x="124" y="109"/>
                  <a:pt x="124" y="109"/>
                  <a:pt x="124" y="109"/>
                </a:cubicBezTo>
                <a:cubicBezTo>
                  <a:pt x="121" y="112"/>
                  <a:pt x="117" y="114"/>
                  <a:pt x="113" y="114"/>
                </a:cubicBezTo>
                <a:moveTo>
                  <a:pt x="226" y="100"/>
                </a:moveTo>
                <a:cubicBezTo>
                  <a:pt x="226" y="114"/>
                  <a:pt x="226" y="114"/>
                  <a:pt x="226" y="114"/>
                </a:cubicBezTo>
                <a:cubicBezTo>
                  <a:pt x="226" y="122"/>
                  <a:pt x="219" y="128"/>
                  <a:pt x="212" y="128"/>
                </a:cubicBezTo>
                <a:cubicBezTo>
                  <a:pt x="197" y="213"/>
                  <a:pt x="197" y="213"/>
                  <a:pt x="197" y="213"/>
                </a:cubicBezTo>
                <a:cubicBezTo>
                  <a:pt x="28" y="213"/>
                  <a:pt x="28" y="213"/>
                  <a:pt x="28" y="213"/>
                </a:cubicBezTo>
                <a:cubicBezTo>
                  <a:pt x="14" y="128"/>
                  <a:pt x="14" y="128"/>
                  <a:pt x="14" y="128"/>
                </a:cubicBezTo>
                <a:cubicBezTo>
                  <a:pt x="6" y="128"/>
                  <a:pt x="0" y="122"/>
                  <a:pt x="0" y="114"/>
                </a:cubicBezTo>
                <a:cubicBezTo>
                  <a:pt x="0" y="100"/>
                  <a:pt x="0" y="100"/>
                  <a:pt x="0" y="100"/>
                </a:cubicBezTo>
                <a:cubicBezTo>
                  <a:pt x="0" y="92"/>
                  <a:pt x="6" y="86"/>
                  <a:pt x="14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97" y="86"/>
                  <a:pt x="97" y="86"/>
                  <a:pt x="97" y="86"/>
                </a:cubicBezTo>
                <a:cubicBezTo>
                  <a:pt x="89" y="95"/>
                  <a:pt x="90" y="109"/>
                  <a:pt x="99" y="116"/>
                </a:cubicBezTo>
                <a:cubicBezTo>
                  <a:pt x="103" y="119"/>
                  <a:pt x="108" y="121"/>
                  <a:pt x="113" y="121"/>
                </a:cubicBezTo>
                <a:cubicBezTo>
                  <a:pt x="119" y="121"/>
                  <a:pt x="125" y="118"/>
                  <a:pt x="129" y="114"/>
                </a:cubicBezTo>
                <a:cubicBezTo>
                  <a:pt x="152" y="86"/>
                  <a:pt x="152" y="86"/>
                  <a:pt x="152" y="86"/>
                </a:cubicBezTo>
                <a:cubicBezTo>
                  <a:pt x="212" y="86"/>
                  <a:pt x="212" y="86"/>
                  <a:pt x="212" y="86"/>
                </a:cubicBezTo>
                <a:cubicBezTo>
                  <a:pt x="219" y="86"/>
                  <a:pt x="226" y="92"/>
                  <a:pt x="226" y="100"/>
                </a:cubicBezTo>
                <a:close/>
                <a:moveTo>
                  <a:pt x="63" y="149"/>
                </a:moveTo>
                <a:cubicBezTo>
                  <a:pt x="63" y="145"/>
                  <a:pt x="60" y="142"/>
                  <a:pt x="56" y="142"/>
                </a:cubicBezTo>
                <a:cubicBezTo>
                  <a:pt x="53" y="142"/>
                  <a:pt x="49" y="145"/>
                  <a:pt x="49" y="149"/>
                </a:cubicBezTo>
                <a:cubicBezTo>
                  <a:pt x="49" y="192"/>
                  <a:pt x="49" y="192"/>
                  <a:pt x="49" y="192"/>
                </a:cubicBezTo>
                <a:cubicBezTo>
                  <a:pt x="49" y="196"/>
                  <a:pt x="53" y="199"/>
                  <a:pt x="56" y="199"/>
                </a:cubicBezTo>
                <a:cubicBezTo>
                  <a:pt x="60" y="199"/>
                  <a:pt x="63" y="196"/>
                  <a:pt x="63" y="192"/>
                </a:cubicBezTo>
                <a:lnTo>
                  <a:pt x="63" y="149"/>
                </a:lnTo>
                <a:close/>
                <a:moveTo>
                  <a:pt x="92" y="149"/>
                </a:moveTo>
                <a:cubicBezTo>
                  <a:pt x="92" y="145"/>
                  <a:pt x="89" y="142"/>
                  <a:pt x="85" y="142"/>
                </a:cubicBezTo>
                <a:cubicBezTo>
                  <a:pt x="81" y="142"/>
                  <a:pt x="78" y="145"/>
                  <a:pt x="78" y="149"/>
                </a:cubicBezTo>
                <a:cubicBezTo>
                  <a:pt x="78" y="192"/>
                  <a:pt x="78" y="192"/>
                  <a:pt x="78" y="192"/>
                </a:cubicBezTo>
                <a:cubicBezTo>
                  <a:pt x="78" y="196"/>
                  <a:pt x="81" y="199"/>
                  <a:pt x="85" y="199"/>
                </a:cubicBezTo>
                <a:cubicBezTo>
                  <a:pt x="89" y="199"/>
                  <a:pt x="92" y="196"/>
                  <a:pt x="92" y="192"/>
                </a:cubicBezTo>
                <a:lnTo>
                  <a:pt x="92" y="149"/>
                </a:lnTo>
                <a:close/>
                <a:moveTo>
                  <a:pt x="120" y="149"/>
                </a:moveTo>
                <a:cubicBezTo>
                  <a:pt x="120" y="145"/>
                  <a:pt x="117" y="142"/>
                  <a:pt x="113" y="142"/>
                </a:cubicBezTo>
                <a:cubicBezTo>
                  <a:pt x="109" y="142"/>
                  <a:pt x="106" y="145"/>
                  <a:pt x="106" y="149"/>
                </a:cubicBezTo>
                <a:cubicBezTo>
                  <a:pt x="106" y="192"/>
                  <a:pt x="106" y="192"/>
                  <a:pt x="106" y="192"/>
                </a:cubicBezTo>
                <a:cubicBezTo>
                  <a:pt x="106" y="196"/>
                  <a:pt x="109" y="199"/>
                  <a:pt x="113" y="199"/>
                </a:cubicBezTo>
                <a:cubicBezTo>
                  <a:pt x="117" y="199"/>
                  <a:pt x="120" y="196"/>
                  <a:pt x="120" y="192"/>
                </a:cubicBezTo>
                <a:lnTo>
                  <a:pt x="120" y="149"/>
                </a:lnTo>
                <a:close/>
                <a:moveTo>
                  <a:pt x="148" y="149"/>
                </a:moveTo>
                <a:cubicBezTo>
                  <a:pt x="148" y="145"/>
                  <a:pt x="145" y="142"/>
                  <a:pt x="141" y="142"/>
                </a:cubicBezTo>
                <a:cubicBezTo>
                  <a:pt x="137" y="142"/>
                  <a:pt x="134" y="145"/>
                  <a:pt x="134" y="149"/>
                </a:cubicBezTo>
                <a:cubicBezTo>
                  <a:pt x="134" y="192"/>
                  <a:pt x="134" y="192"/>
                  <a:pt x="134" y="192"/>
                </a:cubicBezTo>
                <a:cubicBezTo>
                  <a:pt x="134" y="196"/>
                  <a:pt x="137" y="199"/>
                  <a:pt x="141" y="199"/>
                </a:cubicBezTo>
                <a:cubicBezTo>
                  <a:pt x="145" y="199"/>
                  <a:pt x="148" y="196"/>
                  <a:pt x="148" y="192"/>
                </a:cubicBezTo>
                <a:lnTo>
                  <a:pt x="148" y="149"/>
                </a:lnTo>
                <a:close/>
                <a:moveTo>
                  <a:pt x="176" y="149"/>
                </a:moveTo>
                <a:cubicBezTo>
                  <a:pt x="176" y="145"/>
                  <a:pt x="173" y="142"/>
                  <a:pt x="169" y="142"/>
                </a:cubicBezTo>
                <a:cubicBezTo>
                  <a:pt x="165" y="142"/>
                  <a:pt x="162" y="145"/>
                  <a:pt x="162" y="149"/>
                </a:cubicBezTo>
                <a:cubicBezTo>
                  <a:pt x="162" y="192"/>
                  <a:pt x="162" y="192"/>
                  <a:pt x="162" y="192"/>
                </a:cubicBezTo>
                <a:cubicBezTo>
                  <a:pt x="162" y="196"/>
                  <a:pt x="165" y="199"/>
                  <a:pt x="169" y="199"/>
                </a:cubicBezTo>
                <a:cubicBezTo>
                  <a:pt x="173" y="199"/>
                  <a:pt x="176" y="196"/>
                  <a:pt x="176" y="192"/>
                </a:cubicBezTo>
                <a:lnTo>
                  <a:pt x="176" y="149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7" name="Freeform 5"/>
          <p:cNvSpPr>
            <a:spLocks/>
          </p:cNvSpPr>
          <p:nvPr/>
        </p:nvSpPr>
        <p:spPr bwMode="auto">
          <a:xfrm>
            <a:off x="6434504" y="396748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8" name="Freeform 5"/>
          <p:cNvSpPr>
            <a:spLocks/>
          </p:cNvSpPr>
          <p:nvPr/>
        </p:nvSpPr>
        <p:spPr bwMode="auto">
          <a:xfrm>
            <a:off x="5444468" y="4519021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9" name="Freeform 5"/>
          <p:cNvSpPr>
            <a:spLocks/>
          </p:cNvSpPr>
          <p:nvPr/>
        </p:nvSpPr>
        <p:spPr bwMode="auto">
          <a:xfrm>
            <a:off x="4455499" y="3967482"/>
            <a:ext cx="1232587" cy="1095512"/>
          </a:xfrm>
          <a:custGeom>
            <a:avLst/>
            <a:gdLst>
              <a:gd name="T0" fmla="*/ 145 w 477"/>
              <a:gd name="T1" fmla="*/ 0 h 423"/>
              <a:gd name="T2" fmla="*/ 331 w 477"/>
              <a:gd name="T3" fmla="*/ 0 h 423"/>
              <a:gd name="T4" fmla="*/ 375 w 477"/>
              <a:gd name="T5" fmla="*/ 25 h 423"/>
              <a:gd name="T6" fmla="*/ 468 w 477"/>
              <a:gd name="T7" fmla="*/ 186 h 423"/>
              <a:gd name="T8" fmla="*/ 468 w 477"/>
              <a:gd name="T9" fmla="*/ 237 h 423"/>
              <a:gd name="T10" fmla="*/ 375 w 477"/>
              <a:gd name="T11" fmla="*/ 398 h 423"/>
              <a:gd name="T12" fmla="*/ 331 w 477"/>
              <a:gd name="T13" fmla="*/ 423 h 423"/>
              <a:gd name="T14" fmla="*/ 146 w 477"/>
              <a:gd name="T15" fmla="*/ 423 h 423"/>
              <a:gd name="T16" fmla="*/ 101 w 477"/>
              <a:gd name="T17" fmla="*/ 398 h 423"/>
              <a:gd name="T18" fmla="*/ 55 w 477"/>
              <a:gd name="T19" fmla="*/ 317 h 423"/>
              <a:gd name="T20" fmla="*/ 9 w 477"/>
              <a:gd name="T21" fmla="*/ 237 h 423"/>
              <a:gd name="T22" fmla="*/ 9 w 477"/>
              <a:gd name="T23" fmla="*/ 186 h 423"/>
              <a:gd name="T24" fmla="*/ 101 w 477"/>
              <a:gd name="T25" fmla="*/ 25 h 423"/>
              <a:gd name="T26" fmla="*/ 145 w 477"/>
              <a:gd name="T27" fmla="*/ 0 h 42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77" h="423">
                <a:moveTo>
                  <a:pt x="145" y="0"/>
                </a:moveTo>
                <a:cubicBezTo>
                  <a:pt x="207" y="0"/>
                  <a:pt x="269" y="0"/>
                  <a:pt x="331" y="0"/>
                </a:cubicBezTo>
                <a:cubicBezTo>
                  <a:pt x="349" y="1"/>
                  <a:pt x="366" y="10"/>
                  <a:pt x="375" y="25"/>
                </a:cubicBezTo>
                <a:cubicBezTo>
                  <a:pt x="406" y="79"/>
                  <a:pt x="437" y="132"/>
                  <a:pt x="468" y="186"/>
                </a:cubicBezTo>
                <a:cubicBezTo>
                  <a:pt x="476" y="202"/>
                  <a:pt x="477" y="221"/>
                  <a:pt x="468" y="237"/>
                </a:cubicBezTo>
                <a:cubicBezTo>
                  <a:pt x="375" y="398"/>
                  <a:pt x="375" y="398"/>
                  <a:pt x="375" y="398"/>
                </a:cubicBezTo>
                <a:cubicBezTo>
                  <a:pt x="366" y="413"/>
                  <a:pt x="349" y="423"/>
                  <a:pt x="331" y="423"/>
                </a:cubicBezTo>
                <a:cubicBezTo>
                  <a:pt x="146" y="423"/>
                  <a:pt x="146" y="423"/>
                  <a:pt x="146" y="423"/>
                </a:cubicBezTo>
                <a:cubicBezTo>
                  <a:pt x="128" y="423"/>
                  <a:pt x="111" y="413"/>
                  <a:pt x="101" y="398"/>
                </a:cubicBezTo>
                <a:cubicBezTo>
                  <a:pt x="55" y="317"/>
                  <a:pt x="55" y="317"/>
                  <a:pt x="55" y="317"/>
                </a:cubicBezTo>
                <a:cubicBezTo>
                  <a:pt x="9" y="237"/>
                  <a:pt x="9" y="237"/>
                  <a:pt x="9" y="237"/>
                </a:cubicBezTo>
                <a:cubicBezTo>
                  <a:pt x="0" y="222"/>
                  <a:pt x="0" y="202"/>
                  <a:pt x="9" y="186"/>
                </a:cubicBezTo>
                <a:cubicBezTo>
                  <a:pt x="101" y="25"/>
                  <a:pt x="101" y="25"/>
                  <a:pt x="101" y="25"/>
                </a:cubicBezTo>
                <a:cubicBezTo>
                  <a:pt x="111" y="10"/>
                  <a:pt x="128" y="1"/>
                  <a:pt x="145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zh-CN" altLang="en-US" sz="16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0" name="Freeform 6"/>
          <p:cNvSpPr>
            <a:spLocks noEditPoints="1"/>
          </p:cNvSpPr>
          <p:nvPr/>
        </p:nvSpPr>
        <p:spPr bwMode="auto">
          <a:xfrm>
            <a:off x="6830215" y="4293827"/>
            <a:ext cx="441164" cy="442822"/>
          </a:xfrm>
          <a:custGeom>
            <a:avLst/>
            <a:gdLst>
              <a:gd name="T0" fmla="*/ 107 w 225"/>
              <a:gd name="T1" fmla="*/ 116 h 226"/>
              <a:gd name="T2" fmla="*/ 163 w 225"/>
              <a:gd name="T3" fmla="*/ 214 h 226"/>
              <a:gd name="T4" fmla="*/ 113 w 225"/>
              <a:gd name="T5" fmla="*/ 226 h 226"/>
              <a:gd name="T6" fmla="*/ 0 w 225"/>
              <a:gd name="T7" fmla="*/ 113 h 226"/>
              <a:gd name="T8" fmla="*/ 106 w 225"/>
              <a:gd name="T9" fmla="*/ 0 h 226"/>
              <a:gd name="T10" fmla="*/ 106 w 225"/>
              <a:gd name="T11" fmla="*/ 113 h 226"/>
              <a:gd name="T12" fmla="*/ 107 w 225"/>
              <a:gd name="T13" fmla="*/ 116 h 226"/>
              <a:gd name="T14" fmla="*/ 225 w 225"/>
              <a:gd name="T15" fmla="*/ 106 h 226"/>
              <a:gd name="T16" fmla="*/ 120 w 225"/>
              <a:gd name="T17" fmla="*/ 106 h 226"/>
              <a:gd name="T18" fmla="*/ 120 w 225"/>
              <a:gd name="T19" fmla="*/ 0 h 226"/>
              <a:gd name="T20" fmla="*/ 225 w 225"/>
              <a:gd name="T21" fmla="*/ 106 h 226"/>
              <a:gd name="T22" fmla="*/ 134 w 225"/>
              <a:gd name="T23" fmla="*/ 92 h 226"/>
              <a:gd name="T24" fmla="*/ 209 w 225"/>
              <a:gd name="T25" fmla="*/ 92 h 226"/>
              <a:gd name="T26" fmla="*/ 134 w 225"/>
              <a:gd name="T27" fmla="*/ 16 h 226"/>
              <a:gd name="T28" fmla="*/ 134 w 225"/>
              <a:gd name="T29" fmla="*/ 92 h 226"/>
              <a:gd name="T30" fmla="*/ 175 w 225"/>
              <a:gd name="T31" fmla="*/ 207 h 226"/>
              <a:gd name="T32" fmla="*/ 225 w 225"/>
              <a:gd name="T33" fmla="*/ 120 h 226"/>
              <a:gd name="T34" fmla="*/ 125 w 225"/>
              <a:gd name="T35" fmla="*/ 120 h 226"/>
              <a:gd name="T36" fmla="*/ 175 w 225"/>
              <a:gd name="T37" fmla="*/ 207 h 22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225" h="226">
                <a:moveTo>
                  <a:pt x="107" y="116"/>
                </a:moveTo>
                <a:cubicBezTo>
                  <a:pt x="163" y="214"/>
                  <a:pt x="163" y="214"/>
                  <a:pt x="163" y="214"/>
                </a:cubicBezTo>
                <a:cubicBezTo>
                  <a:pt x="148" y="221"/>
                  <a:pt x="131" y="226"/>
                  <a:pt x="113" y="226"/>
                </a:cubicBezTo>
                <a:cubicBezTo>
                  <a:pt x="51" y="226"/>
                  <a:pt x="0" y="175"/>
                  <a:pt x="0" y="113"/>
                </a:cubicBezTo>
                <a:cubicBezTo>
                  <a:pt x="0" y="53"/>
                  <a:pt x="47" y="4"/>
                  <a:pt x="106" y="0"/>
                </a:cubicBezTo>
                <a:cubicBezTo>
                  <a:pt x="106" y="113"/>
                  <a:pt x="106" y="113"/>
                  <a:pt x="106" y="113"/>
                </a:cubicBezTo>
                <a:cubicBezTo>
                  <a:pt x="106" y="114"/>
                  <a:pt x="106" y="115"/>
                  <a:pt x="107" y="116"/>
                </a:cubicBezTo>
                <a:close/>
                <a:moveTo>
                  <a:pt x="225" y="106"/>
                </a:moveTo>
                <a:cubicBezTo>
                  <a:pt x="120" y="106"/>
                  <a:pt x="120" y="106"/>
                  <a:pt x="120" y="106"/>
                </a:cubicBezTo>
                <a:cubicBezTo>
                  <a:pt x="120" y="0"/>
                  <a:pt x="120" y="0"/>
                  <a:pt x="120" y="0"/>
                </a:cubicBezTo>
                <a:cubicBezTo>
                  <a:pt x="177" y="4"/>
                  <a:pt x="222" y="49"/>
                  <a:pt x="225" y="106"/>
                </a:cubicBezTo>
                <a:moveTo>
                  <a:pt x="134" y="92"/>
                </a:moveTo>
                <a:cubicBezTo>
                  <a:pt x="209" y="92"/>
                  <a:pt x="209" y="92"/>
                  <a:pt x="209" y="92"/>
                </a:cubicBezTo>
                <a:cubicBezTo>
                  <a:pt x="201" y="54"/>
                  <a:pt x="172" y="25"/>
                  <a:pt x="134" y="16"/>
                </a:cubicBezTo>
                <a:lnTo>
                  <a:pt x="134" y="92"/>
                </a:lnTo>
                <a:close/>
                <a:moveTo>
                  <a:pt x="175" y="207"/>
                </a:moveTo>
                <a:cubicBezTo>
                  <a:pt x="204" y="188"/>
                  <a:pt x="223" y="156"/>
                  <a:pt x="225" y="120"/>
                </a:cubicBezTo>
                <a:cubicBezTo>
                  <a:pt x="125" y="120"/>
                  <a:pt x="125" y="120"/>
                  <a:pt x="125" y="120"/>
                </a:cubicBezTo>
                <a:lnTo>
                  <a:pt x="175" y="207"/>
                </a:ln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1" name="Freeform 8"/>
          <p:cNvSpPr>
            <a:spLocks/>
          </p:cNvSpPr>
          <p:nvPr/>
        </p:nvSpPr>
        <p:spPr bwMode="auto">
          <a:xfrm>
            <a:off x="5861740" y="4889316"/>
            <a:ext cx="398042" cy="354922"/>
          </a:xfrm>
          <a:custGeom>
            <a:avLst/>
            <a:gdLst>
              <a:gd name="T0" fmla="*/ 196 w 203"/>
              <a:gd name="T1" fmla="*/ 152 h 181"/>
              <a:gd name="T2" fmla="*/ 182 w 203"/>
              <a:gd name="T3" fmla="*/ 140 h 181"/>
              <a:gd name="T4" fmla="*/ 148 w 203"/>
              <a:gd name="T5" fmla="*/ 127 h 181"/>
              <a:gd name="T6" fmla="*/ 147 w 203"/>
              <a:gd name="T7" fmla="*/ 126 h 181"/>
              <a:gd name="T8" fmla="*/ 147 w 203"/>
              <a:gd name="T9" fmla="*/ 126 h 181"/>
              <a:gd name="T10" fmla="*/ 133 w 203"/>
              <a:gd name="T11" fmla="*/ 117 h 181"/>
              <a:gd name="T12" fmla="*/ 133 w 203"/>
              <a:gd name="T13" fmla="*/ 117 h 181"/>
              <a:gd name="T14" fmla="*/ 133 w 203"/>
              <a:gd name="T15" fmla="*/ 117 h 181"/>
              <a:gd name="T16" fmla="*/ 133 w 203"/>
              <a:gd name="T17" fmla="*/ 116 h 181"/>
              <a:gd name="T18" fmla="*/ 133 w 203"/>
              <a:gd name="T19" fmla="*/ 116 h 181"/>
              <a:gd name="T20" fmla="*/ 133 w 203"/>
              <a:gd name="T21" fmla="*/ 116 h 181"/>
              <a:gd name="T22" fmla="*/ 133 w 203"/>
              <a:gd name="T23" fmla="*/ 116 h 181"/>
              <a:gd name="T24" fmla="*/ 133 w 203"/>
              <a:gd name="T25" fmla="*/ 116 h 181"/>
              <a:gd name="T26" fmla="*/ 130 w 203"/>
              <a:gd name="T27" fmla="*/ 114 h 181"/>
              <a:gd name="T28" fmla="*/ 130 w 203"/>
              <a:gd name="T29" fmla="*/ 114 h 181"/>
              <a:gd name="T30" fmla="*/ 130 w 203"/>
              <a:gd name="T31" fmla="*/ 114 h 181"/>
              <a:gd name="T32" fmla="*/ 130 w 203"/>
              <a:gd name="T33" fmla="*/ 114 h 181"/>
              <a:gd name="T34" fmla="*/ 130 w 203"/>
              <a:gd name="T35" fmla="*/ 114 h 181"/>
              <a:gd name="T36" fmla="*/ 130 w 203"/>
              <a:gd name="T37" fmla="*/ 114 h 181"/>
              <a:gd name="T38" fmla="*/ 130 w 203"/>
              <a:gd name="T39" fmla="*/ 114 h 181"/>
              <a:gd name="T40" fmla="*/ 129 w 203"/>
              <a:gd name="T41" fmla="*/ 113 h 181"/>
              <a:gd name="T42" fmla="*/ 126 w 203"/>
              <a:gd name="T43" fmla="*/ 105 h 181"/>
              <a:gd name="T44" fmla="*/ 125 w 203"/>
              <a:gd name="T45" fmla="*/ 104 h 181"/>
              <a:gd name="T46" fmla="*/ 126 w 203"/>
              <a:gd name="T47" fmla="*/ 97 h 181"/>
              <a:gd name="T48" fmla="*/ 127 w 203"/>
              <a:gd name="T49" fmla="*/ 96 h 181"/>
              <a:gd name="T50" fmla="*/ 130 w 203"/>
              <a:gd name="T51" fmla="*/ 85 h 181"/>
              <a:gd name="T52" fmla="*/ 136 w 203"/>
              <a:gd name="T53" fmla="*/ 75 h 181"/>
              <a:gd name="T54" fmla="*/ 138 w 203"/>
              <a:gd name="T55" fmla="*/ 57 h 181"/>
              <a:gd name="T56" fmla="*/ 136 w 203"/>
              <a:gd name="T57" fmla="*/ 58 h 181"/>
              <a:gd name="T58" fmla="*/ 138 w 203"/>
              <a:gd name="T59" fmla="*/ 44 h 181"/>
              <a:gd name="T60" fmla="*/ 133 w 203"/>
              <a:gd name="T61" fmla="*/ 17 h 181"/>
              <a:gd name="T62" fmla="*/ 122 w 203"/>
              <a:gd name="T63" fmla="*/ 7 h 181"/>
              <a:gd name="T64" fmla="*/ 115 w 203"/>
              <a:gd name="T65" fmla="*/ 3 h 181"/>
              <a:gd name="T66" fmla="*/ 82 w 203"/>
              <a:gd name="T67" fmla="*/ 3 h 181"/>
              <a:gd name="T68" fmla="*/ 65 w 203"/>
              <a:gd name="T69" fmla="*/ 15 h 181"/>
              <a:gd name="T70" fmla="*/ 60 w 203"/>
              <a:gd name="T71" fmla="*/ 44 h 181"/>
              <a:gd name="T72" fmla="*/ 63 w 203"/>
              <a:gd name="T73" fmla="*/ 54 h 181"/>
              <a:gd name="T74" fmla="*/ 63 w 203"/>
              <a:gd name="T75" fmla="*/ 57 h 181"/>
              <a:gd name="T76" fmla="*/ 62 w 203"/>
              <a:gd name="T77" fmla="*/ 57 h 181"/>
              <a:gd name="T78" fmla="*/ 64 w 203"/>
              <a:gd name="T79" fmla="*/ 75 h 181"/>
              <a:gd name="T80" fmla="*/ 70 w 203"/>
              <a:gd name="T81" fmla="*/ 85 h 181"/>
              <a:gd name="T82" fmla="*/ 73 w 203"/>
              <a:gd name="T83" fmla="*/ 96 h 181"/>
              <a:gd name="T84" fmla="*/ 75 w 203"/>
              <a:gd name="T85" fmla="*/ 97 h 181"/>
              <a:gd name="T86" fmla="*/ 75 w 203"/>
              <a:gd name="T87" fmla="*/ 103 h 181"/>
              <a:gd name="T88" fmla="*/ 76 w 203"/>
              <a:gd name="T89" fmla="*/ 106 h 181"/>
              <a:gd name="T90" fmla="*/ 75 w 203"/>
              <a:gd name="T91" fmla="*/ 105 h 181"/>
              <a:gd name="T92" fmla="*/ 72 w 203"/>
              <a:gd name="T93" fmla="*/ 114 h 181"/>
              <a:gd name="T94" fmla="*/ 72 w 203"/>
              <a:gd name="T95" fmla="*/ 114 h 181"/>
              <a:gd name="T96" fmla="*/ 68 w 203"/>
              <a:gd name="T97" fmla="*/ 116 h 181"/>
              <a:gd name="T98" fmla="*/ 55 w 203"/>
              <a:gd name="T99" fmla="*/ 125 h 181"/>
              <a:gd name="T100" fmla="*/ 55 w 203"/>
              <a:gd name="T101" fmla="*/ 126 h 181"/>
              <a:gd name="T102" fmla="*/ 54 w 203"/>
              <a:gd name="T103" fmla="*/ 126 h 181"/>
              <a:gd name="T104" fmla="*/ 54 w 203"/>
              <a:gd name="T105" fmla="*/ 126 h 181"/>
              <a:gd name="T106" fmla="*/ 53 w 203"/>
              <a:gd name="T107" fmla="*/ 127 h 181"/>
              <a:gd name="T108" fmla="*/ 19 w 203"/>
              <a:gd name="T109" fmla="*/ 140 h 181"/>
              <a:gd name="T110" fmla="*/ 6 w 203"/>
              <a:gd name="T111" fmla="*/ 152 h 181"/>
              <a:gd name="T112" fmla="*/ 0 w 203"/>
              <a:gd name="T113" fmla="*/ 181 h 181"/>
              <a:gd name="T114" fmla="*/ 203 w 203"/>
              <a:gd name="T115" fmla="*/ 181 h 181"/>
              <a:gd name="T116" fmla="*/ 196 w 203"/>
              <a:gd name="T117" fmla="*/ 152 h 1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</a:cxnLst>
            <a:rect l="0" t="0" r="r" b="b"/>
            <a:pathLst>
              <a:path w="203" h="181">
                <a:moveTo>
                  <a:pt x="196" y="152"/>
                </a:moveTo>
                <a:cubicBezTo>
                  <a:pt x="196" y="143"/>
                  <a:pt x="189" y="143"/>
                  <a:pt x="182" y="140"/>
                </a:cubicBezTo>
                <a:cubicBezTo>
                  <a:pt x="148" y="127"/>
                  <a:pt x="148" y="127"/>
                  <a:pt x="148" y="127"/>
                </a:cubicBezTo>
                <a:cubicBezTo>
                  <a:pt x="148" y="126"/>
                  <a:pt x="147" y="126"/>
                  <a:pt x="147" y="126"/>
                </a:cubicBezTo>
                <a:cubicBezTo>
                  <a:pt x="147" y="126"/>
                  <a:pt x="147" y="126"/>
                  <a:pt x="147" y="126"/>
                </a:cubicBezTo>
                <a:cubicBezTo>
                  <a:pt x="141" y="123"/>
                  <a:pt x="135" y="119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7"/>
                  <a:pt x="133" y="117"/>
                  <a:pt x="133" y="117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3" y="116"/>
                  <a:pt x="133" y="116"/>
                  <a:pt x="133" y="116"/>
                </a:cubicBezTo>
                <a:cubicBezTo>
                  <a:pt x="132" y="114"/>
                  <a:pt x="131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30" y="114"/>
                  <a:pt x="130" y="114"/>
                  <a:pt x="130" y="114"/>
                </a:cubicBezTo>
                <a:cubicBezTo>
                  <a:pt x="129" y="115"/>
                  <a:pt x="129" y="114"/>
                  <a:pt x="129" y="113"/>
                </a:cubicBezTo>
                <a:cubicBezTo>
                  <a:pt x="128" y="111"/>
                  <a:pt x="126" y="106"/>
                  <a:pt x="126" y="105"/>
                </a:cubicBezTo>
                <a:cubicBezTo>
                  <a:pt x="126" y="104"/>
                  <a:pt x="125" y="107"/>
                  <a:pt x="125" y="104"/>
                </a:cubicBezTo>
                <a:cubicBezTo>
                  <a:pt x="126" y="97"/>
                  <a:pt x="126" y="97"/>
                  <a:pt x="126" y="97"/>
                </a:cubicBezTo>
                <a:cubicBezTo>
                  <a:pt x="126" y="97"/>
                  <a:pt x="127" y="96"/>
                  <a:pt x="127" y="96"/>
                </a:cubicBezTo>
                <a:cubicBezTo>
                  <a:pt x="129" y="93"/>
                  <a:pt x="129" y="86"/>
                  <a:pt x="130" y="85"/>
                </a:cubicBezTo>
                <a:cubicBezTo>
                  <a:pt x="132" y="83"/>
                  <a:pt x="134" y="83"/>
                  <a:pt x="136" y="75"/>
                </a:cubicBezTo>
                <a:cubicBezTo>
                  <a:pt x="138" y="68"/>
                  <a:pt x="141" y="57"/>
                  <a:pt x="138" y="57"/>
                </a:cubicBezTo>
                <a:cubicBezTo>
                  <a:pt x="137" y="57"/>
                  <a:pt x="137" y="57"/>
                  <a:pt x="136" y="58"/>
                </a:cubicBezTo>
                <a:cubicBezTo>
                  <a:pt x="136" y="55"/>
                  <a:pt x="137" y="49"/>
                  <a:pt x="138" y="44"/>
                </a:cubicBezTo>
                <a:cubicBezTo>
                  <a:pt x="138" y="38"/>
                  <a:pt x="137" y="22"/>
                  <a:pt x="133" y="17"/>
                </a:cubicBezTo>
                <a:cubicBezTo>
                  <a:pt x="131" y="13"/>
                  <a:pt x="127" y="9"/>
                  <a:pt x="122" y="7"/>
                </a:cubicBezTo>
                <a:cubicBezTo>
                  <a:pt x="120" y="5"/>
                  <a:pt x="117" y="4"/>
                  <a:pt x="115" y="3"/>
                </a:cubicBezTo>
                <a:cubicBezTo>
                  <a:pt x="109" y="0"/>
                  <a:pt x="89" y="1"/>
                  <a:pt x="82" y="3"/>
                </a:cubicBezTo>
                <a:cubicBezTo>
                  <a:pt x="74" y="4"/>
                  <a:pt x="69" y="9"/>
                  <a:pt x="65" y="15"/>
                </a:cubicBezTo>
                <a:cubicBezTo>
                  <a:pt x="62" y="21"/>
                  <a:pt x="60" y="38"/>
                  <a:pt x="60" y="44"/>
                </a:cubicBezTo>
                <a:cubicBezTo>
                  <a:pt x="61" y="47"/>
                  <a:pt x="62" y="52"/>
                  <a:pt x="63" y="54"/>
                </a:cubicBezTo>
                <a:cubicBezTo>
                  <a:pt x="63" y="56"/>
                  <a:pt x="63" y="56"/>
                  <a:pt x="63" y="57"/>
                </a:cubicBezTo>
                <a:cubicBezTo>
                  <a:pt x="63" y="57"/>
                  <a:pt x="63" y="57"/>
                  <a:pt x="62" y="57"/>
                </a:cubicBezTo>
                <a:cubicBezTo>
                  <a:pt x="60" y="57"/>
                  <a:pt x="62" y="68"/>
                  <a:pt x="64" y="75"/>
                </a:cubicBezTo>
                <a:cubicBezTo>
                  <a:pt x="67" y="83"/>
                  <a:pt x="69" y="83"/>
                  <a:pt x="70" y="85"/>
                </a:cubicBezTo>
                <a:cubicBezTo>
                  <a:pt x="71" y="86"/>
                  <a:pt x="71" y="93"/>
                  <a:pt x="73" y="96"/>
                </a:cubicBezTo>
                <a:cubicBezTo>
                  <a:pt x="74" y="96"/>
                  <a:pt x="74" y="97"/>
                  <a:pt x="75" y="97"/>
                </a:cubicBezTo>
                <a:cubicBezTo>
                  <a:pt x="75" y="103"/>
                  <a:pt x="75" y="103"/>
                  <a:pt x="75" y="103"/>
                </a:cubicBezTo>
                <a:cubicBezTo>
                  <a:pt x="76" y="106"/>
                  <a:pt x="76" y="106"/>
                  <a:pt x="76" y="106"/>
                </a:cubicBezTo>
                <a:cubicBezTo>
                  <a:pt x="76" y="105"/>
                  <a:pt x="75" y="104"/>
                  <a:pt x="75" y="105"/>
                </a:cubicBezTo>
                <a:cubicBezTo>
                  <a:pt x="74" y="108"/>
                  <a:pt x="73" y="111"/>
                  <a:pt x="72" y="114"/>
                </a:cubicBezTo>
                <a:cubicBezTo>
                  <a:pt x="72" y="114"/>
                  <a:pt x="72" y="114"/>
                  <a:pt x="72" y="114"/>
                </a:cubicBezTo>
                <a:cubicBezTo>
                  <a:pt x="71" y="113"/>
                  <a:pt x="69" y="114"/>
                  <a:pt x="68" y="116"/>
                </a:cubicBezTo>
                <a:cubicBezTo>
                  <a:pt x="67" y="118"/>
                  <a:pt x="61" y="122"/>
                  <a:pt x="55" y="125"/>
                </a:cubicBezTo>
                <a:cubicBezTo>
                  <a:pt x="55" y="126"/>
                  <a:pt x="55" y="126"/>
                  <a:pt x="55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4" y="126"/>
                  <a:pt x="54" y="126"/>
                </a:cubicBezTo>
                <a:cubicBezTo>
                  <a:pt x="54" y="126"/>
                  <a:pt x="53" y="126"/>
                  <a:pt x="53" y="127"/>
                </a:cubicBezTo>
                <a:cubicBezTo>
                  <a:pt x="19" y="140"/>
                  <a:pt x="19" y="140"/>
                  <a:pt x="19" y="140"/>
                </a:cubicBezTo>
                <a:cubicBezTo>
                  <a:pt x="12" y="143"/>
                  <a:pt x="6" y="143"/>
                  <a:pt x="6" y="152"/>
                </a:cubicBezTo>
                <a:cubicBezTo>
                  <a:pt x="0" y="181"/>
                  <a:pt x="0" y="181"/>
                  <a:pt x="0" y="181"/>
                </a:cubicBezTo>
                <a:cubicBezTo>
                  <a:pt x="203" y="181"/>
                  <a:pt x="203" y="181"/>
                  <a:pt x="203" y="181"/>
                </a:cubicBezTo>
                <a:cubicBezTo>
                  <a:pt x="196" y="152"/>
                  <a:pt x="196" y="152"/>
                  <a:pt x="196" y="152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22" name="Freeform 9"/>
          <p:cNvSpPr>
            <a:spLocks/>
          </p:cNvSpPr>
          <p:nvPr/>
        </p:nvSpPr>
        <p:spPr bwMode="auto">
          <a:xfrm>
            <a:off x="4851210" y="4362240"/>
            <a:ext cx="441164" cy="305996"/>
          </a:xfrm>
          <a:custGeom>
            <a:avLst/>
            <a:gdLst>
              <a:gd name="T0" fmla="*/ 211 w 225"/>
              <a:gd name="T1" fmla="*/ 0 h 156"/>
              <a:gd name="T2" fmla="*/ 169 w 225"/>
              <a:gd name="T3" fmla="*/ 0 h 156"/>
              <a:gd name="T4" fmla="*/ 155 w 225"/>
              <a:gd name="T5" fmla="*/ 15 h 156"/>
              <a:gd name="T6" fmla="*/ 42 w 225"/>
              <a:gd name="T7" fmla="*/ 15 h 156"/>
              <a:gd name="T8" fmla="*/ 42 w 225"/>
              <a:gd name="T9" fmla="*/ 29 h 156"/>
              <a:gd name="T10" fmla="*/ 208 w 225"/>
              <a:gd name="T11" fmla="*/ 29 h 156"/>
              <a:gd name="T12" fmla="*/ 189 w 225"/>
              <a:gd name="T13" fmla="*/ 124 h 156"/>
              <a:gd name="T14" fmla="*/ 169 w 225"/>
              <a:gd name="T15" fmla="*/ 43 h 156"/>
              <a:gd name="T16" fmla="*/ 0 w 225"/>
              <a:gd name="T17" fmla="*/ 43 h 156"/>
              <a:gd name="T18" fmla="*/ 28 w 225"/>
              <a:gd name="T19" fmla="*/ 156 h 156"/>
              <a:gd name="T20" fmla="*/ 197 w 225"/>
              <a:gd name="T21" fmla="*/ 156 h 156"/>
              <a:gd name="T22" fmla="*/ 225 w 225"/>
              <a:gd name="T23" fmla="*/ 15 h 156"/>
              <a:gd name="T24" fmla="*/ 211 w 225"/>
              <a:gd name="T25" fmla="*/ 0 h 15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225" h="156">
                <a:moveTo>
                  <a:pt x="211" y="0"/>
                </a:moveTo>
                <a:cubicBezTo>
                  <a:pt x="169" y="0"/>
                  <a:pt x="169" y="0"/>
                  <a:pt x="169" y="0"/>
                </a:cubicBezTo>
                <a:cubicBezTo>
                  <a:pt x="161" y="0"/>
                  <a:pt x="155" y="7"/>
                  <a:pt x="155" y="15"/>
                </a:cubicBezTo>
                <a:cubicBezTo>
                  <a:pt x="42" y="15"/>
                  <a:pt x="42" y="15"/>
                  <a:pt x="42" y="15"/>
                </a:cubicBezTo>
                <a:cubicBezTo>
                  <a:pt x="42" y="29"/>
                  <a:pt x="42" y="29"/>
                  <a:pt x="42" y="29"/>
                </a:cubicBezTo>
                <a:cubicBezTo>
                  <a:pt x="208" y="29"/>
                  <a:pt x="208" y="29"/>
                  <a:pt x="208" y="29"/>
                </a:cubicBezTo>
                <a:cubicBezTo>
                  <a:pt x="189" y="124"/>
                  <a:pt x="189" y="124"/>
                  <a:pt x="189" y="124"/>
                </a:cubicBezTo>
                <a:cubicBezTo>
                  <a:pt x="169" y="43"/>
                  <a:pt x="169" y="43"/>
                  <a:pt x="169" y="43"/>
                </a:cubicBezTo>
                <a:cubicBezTo>
                  <a:pt x="0" y="43"/>
                  <a:pt x="0" y="43"/>
                  <a:pt x="0" y="43"/>
                </a:cubicBezTo>
                <a:cubicBezTo>
                  <a:pt x="28" y="156"/>
                  <a:pt x="28" y="156"/>
                  <a:pt x="28" y="156"/>
                </a:cubicBezTo>
                <a:cubicBezTo>
                  <a:pt x="197" y="156"/>
                  <a:pt x="197" y="156"/>
                  <a:pt x="197" y="156"/>
                </a:cubicBezTo>
                <a:cubicBezTo>
                  <a:pt x="225" y="15"/>
                  <a:pt x="225" y="15"/>
                  <a:pt x="225" y="15"/>
                </a:cubicBezTo>
                <a:cubicBezTo>
                  <a:pt x="225" y="7"/>
                  <a:pt x="219" y="0"/>
                  <a:pt x="211" y="0"/>
                </a:cubicBezTo>
                <a:close/>
              </a:path>
            </a:pathLst>
          </a:custGeom>
          <a:solidFill>
            <a:srgbClr val="FEFE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lt1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63984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695">
        <p:random/>
      </p:transition>
    </mc:Choice>
    <mc:Fallback>
      <p:transition spd="slow" advClick="0" advTm="7695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6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3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4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 p14:presetBounceEnd="66667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62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6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1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1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2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15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3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1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9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15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1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5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48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1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2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4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57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8" presetID="14" presetClass="entr" presetSubtype="5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5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randombar(vertical)">
                                          <p:cBhvr>
                                            <p:cTn id="60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61" fill="hold">
                                <p:stCondLst>
                                  <p:cond delay="2250"/>
                                </p:stCondLst>
                                <p:childTnLst>
                                  <p:par>
                                    <p:cTn id="62" presetID="2" presetClass="entr" presetSubtype="1" decel="100000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4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5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10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4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10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2" presetClass="entr" presetSubtype="8" decel="100000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4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5" dur="10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5" grpId="0"/>
          <p:bldP spid="6" grpId="0"/>
          <p:bldP spid="7" grpId="0"/>
          <p:bldP spid="8" grpId="0"/>
          <p:bldP spid="9" grpId="0"/>
          <p:bldP spid="10" grpId="0"/>
          <p:bldP spid="11" grpId="0" animBg="1"/>
          <p:bldP spid="12" grpId="0" animBg="1"/>
          <p:bldP spid="13" grpId="0" animBg="1"/>
          <p:bldP spid="14" grpId="0" animBg="1"/>
          <p:bldP spid="15" grpId="0" animBg="1"/>
          <p:bldP spid="16" grpId="0" animBg="1"/>
          <p:bldP spid="17" grpId="0" animBg="1"/>
          <p:bldP spid="18" grpId="0" animBg="1"/>
          <p:bldP spid="19" grpId="0" animBg="1"/>
          <p:bldP spid="20" grpId="0" animBg="1"/>
          <p:bldP spid="21" grpId="0" animBg="1"/>
          <p:bldP spid="22" grpId="0" animBg="1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组 4"/>
          <p:cNvGrpSpPr/>
          <p:nvPr/>
        </p:nvGrpSpPr>
        <p:grpSpPr>
          <a:xfrm>
            <a:off x="909815" y="2403662"/>
            <a:ext cx="9870759" cy="1090910"/>
            <a:chOff x="680269" y="1556321"/>
            <a:chExt cx="7404783" cy="818372"/>
          </a:xfrm>
          <a:solidFill>
            <a:schemeClr val="bg1">
              <a:lumMod val="50000"/>
            </a:schemeClr>
          </a:solidFill>
        </p:grpSpPr>
        <p:sp>
          <p:nvSpPr>
            <p:cNvPr id="6" name="矩形 5"/>
            <p:cNvSpPr/>
            <p:nvPr/>
          </p:nvSpPr>
          <p:spPr>
            <a:xfrm>
              <a:off x="680269" y="2170100"/>
              <a:ext cx="7404783" cy="204593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1" tIns="60935" rIns="121871" bIns="60935" rtlCol="0" anchor="ctr"/>
            <a:lstStyle/>
            <a:p>
              <a:pPr algn="ctr" defTabSz="609337"/>
              <a:endParaRPr kumimoji="1" lang="zh-CN" altLang="en-US" sz="3199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7" name="矩形 6"/>
            <p:cNvSpPr/>
            <p:nvPr/>
          </p:nvSpPr>
          <p:spPr>
            <a:xfrm>
              <a:off x="680269" y="1965507"/>
              <a:ext cx="7404783" cy="204593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1" tIns="60935" rIns="121871" bIns="60935" rtlCol="0" anchor="ctr"/>
            <a:lstStyle/>
            <a:p>
              <a:pPr algn="ctr" defTabSz="609337"/>
              <a:endParaRPr kumimoji="1" lang="zh-CN" altLang="en-US" sz="3199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8" name="矩形 7"/>
            <p:cNvSpPr/>
            <p:nvPr/>
          </p:nvSpPr>
          <p:spPr>
            <a:xfrm>
              <a:off x="680269" y="1760914"/>
              <a:ext cx="7404783" cy="204593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1" tIns="60935" rIns="121871" bIns="60935" rtlCol="0" anchor="ctr"/>
            <a:lstStyle/>
            <a:p>
              <a:pPr algn="ctr" defTabSz="609337"/>
              <a:endParaRPr kumimoji="1" lang="zh-CN" altLang="en-US" sz="3199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  <p:sp>
          <p:nvSpPr>
            <p:cNvPr id="9" name="矩形 8"/>
            <p:cNvSpPr/>
            <p:nvPr/>
          </p:nvSpPr>
          <p:spPr>
            <a:xfrm>
              <a:off x="680269" y="1556321"/>
              <a:ext cx="7404783" cy="204593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lIns="121871" tIns="60935" rIns="121871" bIns="60935" rtlCol="0" anchor="ctr"/>
            <a:lstStyle/>
            <a:p>
              <a:pPr algn="ctr" defTabSz="609337"/>
              <a:endParaRPr kumimoji="1" lang="zh-CN" altLang="en-US" sz="3199">
                <a:solidFill>
                  <a:srgbClr val="FFFFFF"/>
                </a:solidFill>
                <a:latin typeface="Century Gothic"/>
                <a:ea typeface="微软雅黑"/>
              </a:endParaRPr>
            </a:p>
          </p:txBody>
        </p:sp>
      </p:grpSp>
      <p:sp>
        <p:nvSpPr>
          <p:cNvPr id="10" name="等腰三角形 9"/>
          <p:cNvSpPr/>
          <p:nvPr/>
        </p:nvSpPr>
        <p:spPr>
          <a:xfrm rot="5400000">
            <a:off x="10227032" y="2536342"/>
            <a:ext cx="1889011" cy="825550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ctr"/>
          <a:lstStyle/>
          <a:p>
            <a:pPr algn="ctr" defTabSz="609337"/>
            <a:endParaRPr kumimoji="1" lang="zh-CN" altLang="en-US" sz="3199">
              <a:solidFill>
                <a:srgbClr val="FFFFFF"/>
              </a:solidFill>
              <a:latin typeface="Century Gothic"/>
              <a:ea typeface="微软雅黑"/>
            </a:endParaRPr>
          </a:p>
        </p:txBody>
      </p:sp>
      <p:sp>
        <p:nvSpPr>
          <p:cNvPr id="11" name="椭圆 10"/>
          <p:cNvSpPr/>
          <p:nvPr/>
        </p:nvSpPr>
        <p:spPr>
          <a:xfrm>
            <a:off x="1444485" y="1912383"/>
            <a:ext cx="2073469" cy="2073469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b"/>
          <a:lstStyle/>
          <a:p>
            <a:pPr algn="ctr" defTabSz="609337">
              <a:lnSpc>
                <a:spcPct val="80000"/>
              </a:lnSpc>
            </a:pPr>
            <a:r>
              <a:rPr kumimoji="1" lang="en-US" altLang="zh-CN" sz="10664" b="1" dirty="0">
                <a:solidFill>
                  <a:srgbClr val="FFFFFF"/>
                </a:solidFill>
                <a:latin typeface="Agency FB" panose="020B0503020202020204" pitchFamily="34" charset="0"/>
                <a:ea typeface="微软雅黑"/>
              </a:rPr>
              <a:t>1</a:t>
            </a:r>
            <a:endParaRPr kumimoji="1" lang="zh-CN" altLang="en-US" sz="10664" b="1" dirty="0">
              <a:solidFill>
                <a:srgbClr val="FFFFFF"/>
              </a:solidFill>
              <a:latin typeface="Agency FB" panose="020B0503020202020204" pitchFamily="34" charset="0"/>
              <a:ea typeface="微软雅黑"/>
            </a:endParaRPr>
          </a:p>
        </p:txBody>
      </p:sp>
      <p:sp>
        <p:nvSpPr>
          <p:cNvPr id="12" name="椭圆 11"/>
          <p:cNvSpPr/>
          <p:nvPr/>
        </p:nvSpPr>
        <p:spPr>
          <a:xfrm>
            <a:off x="4812834" y="1912383"/>
            <a:ext cx="2073469" cy="2073469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b"/>
          <a:lstStyle/>
          <a:p>
            <a:pPr algn="ctr" defTabSz="609337">
              <a:lnSpc>
                <a:spcPct val="80000"/>
              </a:lnSpc>
            </a:pPr>
            <a:r>
              <a:rPr kumimoji="1" lang="en-US" altLang="zh-CN" sz="10664" b="1" dirty="0">
                <a:solidFill>
                  <a:prstClr val="white"/>
                </a:solidFill>
                <a:latin typeface="Agency FB" panose="020B0503020202020204" pitchFamily="34" charset="0"/>
                <a:ea typeface="微软雅黑"/>
              </a:rPr>
              <a:t>2</a:t>
            </a:r>
            <a:endParaRPr kumimoji="1" lang="zh-CN" altLang="en-US" sz="10664" b="1" dirty="0">
              <a:solidFill>
                <a:prstClr val="white"/>
              </a:solidFill>
              <a:latin typeface="Agency FB" panose="020B0503020202020204" pitchFamily="34" charset="0"/>
              <a:ea typeface="微软雅黑"/>
            </a:endParaRPr>
          </a:p>
        </p:txBody>
      </p:sp>
      <p:sp>
        <p:nvSpPr>
          <p:cNvPr id="13" name="椭圆 12"/>
          <p:cNvSpPr/>
          <p:nvPr/>
        </p:nvSpPr>
        <p:spPr>
          <a:xfrm>
            <a:off x="8181178" y="1912383"/>
            <a:ext cx="2073469" cy="2073469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lIns="121871" tIns="60935" rIns="121871" bIns="60935" rtlCol="0" anchor="b"/>
          <a:lstStyle/>
          <a:p>
            <a:pPr algn="ctr" defTabSz="609337">
              <a:lnSpc>
                <a:spcPct val="80000"/>
              </a:lnSpc>
            </a:pPr>
            <a:r>
              <a:rPr kumimoji="1" lang="en-US" altLang="zh-CN" sz="10664" b="1" dirty="0">
                <a:solidFill>
                  <a:prstClr val="white"/>
                </a:solidFill>
                <a:latin typeface="Agency FB" panose="020B0503020202020204" pitchFamily="34" charset="0"/>
                <a:ea typeface="微软雅黑"/>
              </a:rPr>
              <a:t>3</a:t>
            </a:r>
            <a:endParaRPr kumimoji="1" lang="zh-CN" altLang="en-US" sz="10664" b="1" dirty="0">
              <a:solidFill>
                <a:prstClr val="white"/>
              </a:solidFill>
              <a:latin typeface="Agency FB" panose="020B0503020202020204" pitchFamily="34" charset="0"/>
              <a:ea typeface="微软雅黑"/>
            </a:endParaRPr>
          </a:p>
        </p:txBody>
      </p:sp>
      <p:cxnSp>
        <p:nvCxnSpPr>
          <p:cNvPr id="14" name="直线箭头连接符 13"/>
          <p:cNvCxnSpPr/>
          <p:nvPr/>
        </p:nvCxnSpPr>
        <p:spPr>
          <a:xfrm>
            <a:off x="2465317" y="4083802"/>
            <a:ext cx="0" cy="671649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直线箭头连接符 14"/>
          <p:cNvCxnSpPr/>
          <p:nvPr/>
        </p:nvCxnSpPr>
        <p:spPr>
          <a:xfrm>
            <a:off x="9299942" y="4083802"/>
            <a:ext cx="0" cy="671649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直线箭头连接符 15"/>
          <p:cNvCxnSpPr/>
          <p:nvPr/>
        </p:nvCxnSpPr>
        <p:spPr>
          <a:xfrm>
            <a:off x="5872283" y="4083802"/>
            <a:ext cx="0" cy="671649"/>
          </a:xfrm>
          <a:prstGeom prst="straightConnector1">
            <a:avLst/>
          </a:prstGeom>
          <a:ln>
            <a:solidFill>
              <a:schemeClr val="bg1">
                <a:lumMod val="50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矩形 16"/>
          <p:cNvSpPr/>
          <p:nvPr/>
        </p:nvSpPr>
        <p:spPr>
          <a:xfrm>
            <a:off x="8044052" y="4797428"/>
            <a:ext cx="2511783" cy="1509850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71" tIns="60935" rIns="121871" bIns="60935">
            <a:spAutoFit/>
          </a:bodyPr>
          <a:lstStyle/>
          <a:p>
            <a:pPr algn="ctr" defTabSz="609337">
              <a:lnSpc>
                <a:spcPct val="130000"/>
              </a:lnSpc>
            </a:pPr>
            <a:r>
              <a:rPr kumimoji="1" lang="zh-CN" altLang="en-US" sz="1600" dirty="0">
                <a:solidFill>
                  <a:srgbClr val="DA182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微软雅黑"/>
              </a:rPr>
              <a:t>点击此处添加简短介绍</a:t>
            </a:r>
            <a:endParaRPr kumimoji="1" lang="en-US" altLang="zh-CN" sz="1600" dirty="0">
              <a:solidFill>
                <a:srgbClr val="DA182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微软雅黑"/>
            </a:endParaRPr>
          </a:p>
          <a:p>
            <a:pPr algn="ctr" defTabSz="609337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8" name="矩形 17"/>
          <p:cNvSpPr/>
          <p:nvPr/>
        </p:nvSpPr>
        <p:spPr>
          <a:xfrm>
            <a:off x="4616393" y="4797428"/>
            <a:ext cx="2511783" cy="1509850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71" tIns="60935" rIns="121871" bIns="60935">
            <a:spAutoFit/>
          </a:bodyPr>
          <a:lstStyle/>
          <a:p>
            <a:pPr algn="ctr" defTabSz="609337">
              <a:lnSpc>
                <a:spcPct val="130000"/>
              </a:lnSpc>
            </a:pPr>
            <a:r>
              <a:rPr kumimoji="1" lang="zh-CN" altLang="en-US" sz="1600" dirty="0">
                <a:solidFill>
                  <a:srgbClr val="DA182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微软雅黑"/>
              </a:rPr>
              <a:t>点击此处添加简短介绍</a:t>
            </a:r>
            <a:endParaRPr kumimoji="1" lang="en-US" altLang="zh-CN" sz="1600" dirty="0">
              <a:solidFill>
                <a:srgbClr val="DA182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微软雅黑"/>
            </a:endParaRPr>
          </a:p>
          <a:p>
            <a:pPr algn="ctr" defTabSz="609337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  <p:sp>
        <p:nvSpPr>
          <p:cNvPr id="19" name="矩形 18"/>
          <p:cNvSpPr/>
          <p:nvPr/>
        </p:nvSpPr>
        <p:spPr>
          <a:xfrm>
            <a:off x="1209426" y="4797428"/>
            <a:ext cx="2511783" cy="1509850"/>
          </a:xfrm>
          <a:prstGeom prst="rect">
            <a:avLst/>
          </a:prstGeom>
          <a:ln w="12700" cmpd="sng">
            <a:solidFill>
              <a:srgbClr val="414141"/>
            </a:solidFill>
          </a:ln>
        </p:spPr>
        <p:txBody>
          <a:bodyPr wrap="square" lIns="121871" tIns="60935" rIns="121871" bIns="60935">
            <a:spAutoFit/>
          </a:bodyPr>
          <a:lstStyle/>
          <a:p>
            <a:pPr algn="ctr" defTabSz="609337">
              <a:lnSpc>
                <a:spcPct val="130000"/>
              </a:lnSpc>
            </a:pPr>
            <a:r>
              <a:rPr kumimoji="1" lang="zh-CN" altLang="en-US" sz="1600" dirty="0">
                <a:solidFill>
                  <a:srgbClr val="DA182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微软雅黑"/>
              </a:rPr>
              <a:t>点击此处添加简短介绍</a:t>
            </a:r>
            <a:endParaRPr kumimoji="1" lang="en-US" altLang="zh-CN" sz="1600" dirty="0">
              <a:solidFill>
                <a:srgbClr val="DA1821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  <a:cs typeface="微软雅黑"/>
            </a:endParaRPr>
          </a:p>
          <a:p>
            <a:pPr algn="ctr" defTabSz="609337">
              <a:lnSpc>
                <a:spcPct val="130000"/>
              </a:lnSpc>
            </a:pPr>
            <a:r>
              <a:rPr kumimoji="1" lang="zh-CN" altLang="en-US" sz="1333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cs typeface="微软雅黑"/>
              </a:rPr>
              <a:t>标题数字等都可以通过点击和重新输入进行更改，顶部“开始”面板中可以对字体、字号、颜色、行距等进行修改。</a:t>
            </a:r>
          </a:p>
        </p:txBody>
      </p:sp>
    </p:spTree>
    <p:extLst>
      <p:ext uri="{BB962C8B-B14F-4D97-AF65-F5344CB8AC3E}">
        <p14:creationId xmlns:p14="http://schemas.microsoft.com/office/powerpoint/2010/main" val="18596527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553">
        <p:random/>
      </p:transition>
    </mc:Choice>
    <mc:Fallback>
      <p:transition spd="slow" advClick="0" advTm="6553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86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10"/>
                            </p:stCondLst>
                            <p:childTnLst>
                              <p:par>
                                <p:cTn id="3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360"/>
                            </p:stCondLst>
                            <p:childTnLst>
                              <p:par>
                                <p:cTn id="3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25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610"/>
                            </p:stCondLst>
                            <p:childTnLst>
                              <p:par>
                                <p:cTn id="4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5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2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2860"/>
                            </p:stCondLst>
                            <p:childTnLst>
                              <p:par>
                                <p:cTn id="5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2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110"/>
                            </p:stCondLst>
                            <p:childTnLst>
                              <p:par>
                                <p:cTn id="5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5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2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3360"/>
                            </p:stCondLst>
                            <p:childTnLst>
                              <p:par>
                                <p:cTn id="6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5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25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61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5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5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3860"/>
                            </p:stCondLst>
                            <p:childTnLst>
                              <p:par>
                                <p:cTn id="7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5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25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4110"/>
                            </p:stCondLst>
                            <p:childTnLst>
                              <p:par>
                                <p:cTn id="8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25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10" grpId="0" animBg="1"/>
      <p:bldP spid="11" grpId="0" animBg="1"/>
      <p:bldP spid="12" grpId="0" animBg="1"/>
      <p:bldP spid="13" grpId="0" animBg="1"/>
      <p:bldP spid="17" grpId="0" animBg="1"/>
      <p:bldP spid="18" grpId="0" animBg="1"/>
      <p:bldP spid="19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四、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Group 40"/>
          <p:cNvGrpSpPr/>
          <p:nvPr/>
        </p:nvGrpSpPr>
        <p:grpSpPr>
          <a:xfrm>
            <a:off x="1320706" y="1976695"/>
            <a:ext cx="2500944" cy="2106212"/>
            <a:chOff x="1433572" y="1512051"/>
            <a:chExt cx="2501081" cy="2106328"/>
          </a:xfrm>
        </p:grpSpPr>
        <p:grpSp>
          <p:nvGrpSpPr>
            <p:cNvPr id="6" name="组合 50"/>
            <p:cNvGrpSpPr/>
            <p:nvPr/>
          </p:nvGrpSpPr>
          <p:grpSpPr>
            <a:xfrm>
              <a:off x="2374774" y="1512051"/>
              <a:ext cx="524001" cy="554479"/>
              <a:chOff x="738188" y="1265238"/>
              <a:chExt cx="1419226" cy="1501775"/>
            </a:xfrm>
            <a:solidFill>
              <a:schemeClr val="accent3"/>
            </a:solidFill>
          </p:grpSpPr>
          <p:sp>
            <p:nvSpPr>
              <p:cNvPr id="10" name="Freeform 21"/>
              <p:cNvSpPr>
                <a:spLocks/>
              </p:cNvSpPr>
              <p:nvPr/>
            </p:nvSpPr>
            <p:spPr bwMode="auto">
              <a:xfrm>
                <a:off x="738188" y="2225675"/>
                <a:ext cx="365125" cy="163513"/>
              </a:xfrm>
              <a:custGeom>
                <a:avLst/>
                <a:gdLst>
                  <a:gd name="T0" fmla="*/ 52 w 230"/>
                  <a:gd name="T1" fmla="*/ 103 h 103"/>
                  <a:gd name="T2" fmla="*/ 178 w 230"/>
                  <a:gd name="T3" fmla="*/ 103 h 103"/>
                  <a:gd name="T4" fmla="*/ 178 w 230"/>
                  <a:gd name="T5" fmla="*/ 103 h 103"/>
                  <a:gd name="T6" fmla="*/ 178 w 230"/>
                  <a:gd name="T7" fmla="*/ 103 h 103"/>
                  <a:gd name="T8" fmla="*/ 188 w 230"/>
                  <a:gd name="T9" fmla="*/ 101 h 103"/>
                  <a:gd name="T10" fmla="*/ 198 w 230"/>
                  <a:gd name="T11" fmla="*/ 100 h 103"/>
                  <a:gd name="T12" fmla="*/ 207 w 230"/>
                  <a:gd name="T13" fmla="*/ 94 h 103"/>
                  <a:gd name="T14" fmla="*/ 215 w 230"/>
                  <a:gd name="T15" fmla="*/ 88 h 103"/>
                  <a:gd name="T16" fmla="*/ 221 w 230"/>
                  <a:gd name="T17" fmla="*/ 80 h 103"/>
                  <a:gd name="T18" fmla="*/ 226 w 230"/>
                  <a:gd name="T19" fmla="*/ 71 h 103"/>
                  <a:gd name="T20" fmla="*/ 228 w 230"/>
                  <a:gd name="T21" fmla="*/ 61 h 103"/>
                  <a:gd name="T22" fmla="*/ 230 w 230"/>
                  <a:gd name="T23" fmla="*/ 52 h 103"/>
                  <a:gd name="T24" fmla="*/ 230 w 230"/>
                  <a:gd name="T25" fmla="*/ 52 h 103"/>
                  <a:gd name="T26" fmla="*/ 228 w 230"/>
                  <a:gd name="T27" fmla="*/ 40 h 103"/>
                  <a:gd name="T28" fmla="*/ 226 w 230"/>
                  <a:gd name="T29" fmla="*/ 30 h 103"/>
                  <a:gd name="T30" fmla="*/ 221 w 230"/>
                  <a:gd name="T31" fmla="*/ 23 h 103"/>
                  <a:gd name="T32" fmla="*/ 215 w 230"/>
                  <a:gd name="T33" fmla="*/ 15 h 103"/>
                  <a:gd name="T34" fmla="*/ 207 w 230"/>
                  <a:gd name="T35" fmla="*/ 9 h 103"/>
                  <a:gd name="T36" fmla="*/ 198 w 230"/>
                  <a:gd name="T37" fmla="*/ 4 h 103"/>
                  <a:gd name="T38" fmla="*/ 188 w 230"/>
                  <a:gd name="T39" fmla="*/ 0 h 103"/>
                  <a:gd name="T40" fmla="*/ 178 w 230"/>
                  <a:gd name="T41" fmla="*/ 0 h 103"/>
                  <a:gd name="T42" fmla="*/ 178 w 230"/>
                  <a:gd name="T43" fmla="*/ 0 h 103"/>
                  <a:gd name="T44" fmla="*/ 52 w 230"/>
                  <a:gd name="T45" fmla="*/ 0 h 103"/>
                  <a:gd name="T46" fmla="*/ 52 w 230"/>
                  <a:gd name="T47" fmla="*/ 0 h 103"/>
                  <a:gd name="T48" fmla="*/ 52 w 230"/>
                  <a:gd name="T49" fmla="*/ 0 h 103"/>
                  <a:gd name="T50" fmla="*/ 40 w 230"/>
                  <a:gd name="T51" fmla="*/ 0 h 103"/>
                  <a:gd name="T52" fmla="*/ 31 w 230"/>
                  <a:gd name="T53" fmla="*/ 4 h 103"/>
                  <a:gd name="T54" fmla="*/ 23 w 230"/>
                  <a:gd name="T55" fmla="*/ 9 h 103"/>
                  <a:gd name="T56" fmla="*/ 15 w 230"/>
                  <a:gd name="T57" fmla="*/ 15 h 103"/>
                  <a:gd name="T58" fmla="*/ 8 w 230"/>
                  <a:gd name="T59" fmla="*/ 23 h 103"/>
                  <a:gd name="T60" fmla="*/ 4 w 230"/>
                  <a:gd name="T61" fmla="*/ 30 h 103"/>
                  <a:gd name="T62" fmla="*/ 0 w 230"/>
                  <a:gd name="T63" fmla="*/ 40 h 103"/>
                  <a:gd name="T64" fmla="*/ 0 w 230"/>
                  <a:gd name="T65" fmla="*/ 52 h 103"/>
                  <a:gd name="T66" fmla="*/ 0 w 230"/>
                  <a:gd name="T67" fmla="*/ 52 h 103"/>
                  <a:gd name="T68" fmla="*/ 0 w 230"/>
                  <a:gd name="T69" fmla="*/ 61 h 103"/>
                  <a:gd name="T70" fmla="*/ 4 w 230"/>
                  <a:gd name="T71" fmla="*/ 71 h 103"/>
                  <a:gd name="T72" fmla="*/ 8 w 230"/>
                  <a:gd name="T73" fmla="*/ 80 h 103"/>
                  <a:gd name="T74" fmla="*/ 15 w 230"/>
                  <a:gd name="T75" fmla="*/ 88 h 103"/>
                  <a:gd name="T76" fmla="*/ 23 w 230"/>
                  <a:gd name="T77" fmla="*/ 94 h 103"/>
                  <a:gd name="T78" fmla="*/ 31 w 230"/>
                  <a:gd name="T79" fmla="*/ 100 h 103"/>
                  <a:gd name="T80" fmla="*/ 40 w 230"/>
                  <a:gd name="T81" fmla="*/ 101 h 103"/>
                  <a:gd name="T82" fmla="*/ 52 w 230"/>
                  <a:gd name="T83" fmla="*/ 103 h 103"/>
                  <a:gd name="T84" fmla="*/ 52 w 230"/>
                  <a:gd name="T85" fmla="*/ 10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0" h="103">
                    <a:moveTo>
                      <a:pt x="52" y="103"/>
                    </a:moveTo>
                    <a:lnTo>
                      <a:pt x="178" y="103"/>
                    </a:lnTo>
                    <a:lnTo>
                      <a:pt x="178" y="103"/>
                    </a:lnTo>
                    <a:lnTo>
                      <a:pt x="178" y="103"/>
                    </a:lnTo>
                    <a:lnTo>
                      <a:pt x="188" y="101"/>
                    </a:lnTo>
                    <a:lnTo>
                      <a:pt x="198" y="100"/>
                    </a:lnTo>
                    <a:lnTo>
                      <a:pt x="207" y="94"/>
                    </a:lnTo>
                    <a:lnTo>
                      <a:pt x="215" y="88"/>
                    </a:lnTo>
                    <a:lnTo>
                      <a:pt x="221" y="80"/>
                    </a:lnTo>
                    <a:lnTo>
                      <a:pt x="226" y="71"/>
                    </a:lnTo>
                    <a:lnTo>
                      <a:pt x="228" y="61"/>
                    </a:lnTo>
                    <a:lnTo>
                      <a:pt x="230" y="52"/>
                    </a:lnTo>
                    <a:lnTo>
                      <a:pt x="230" y="52"/>
                    </a:lnTo>
                    <a:lnTo>
                      <a:pt x="228" y="40"/>
                    </a:lnTo>
                    <a:lnTo>
                      <a:pt x="226" y="30"/>
                    </a:lnTo>
                    <a:lnTo>
                      <a:pt x="221" y="23"/>
                    </a:lnTo>
                    <a:lnTo>
                      <a:pt x="215" y="15"/>
                    </a:lnTo>
                    <a:lnTo>
                      <a:pt x="207" y="9"/>
                    </a:lnTo>
                    <a:lnTo>
                      <a:pt x="198" y="4"/>
                    </a:lnTo>
                    <a:lnTo>
                      <a:pt x="188" y="0"/>
                    </a:lnTo>
                    <a:lnTo>
                      <a:pt x="178" y="0"/>
                    </a:lnTo>
                    <a:lnTo>
                      <a:pt x="178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0" y="0"/>
                    </a:lnTo>
                    <a:lnTo>
                      <a:pt x="31" y="4"/>
                    </a:lnTo>
                    <a:lnTo>
                      <a:pt x="23" y="9"/>
                    </a:lnTo>
                    <a:lnTo>
                      <a:pt x="15" y="15"/>
                    </a:lnTo>
                    <a:lnTo>
                      <a:pt x="8" y="23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61"/>
                    </a:lnTo>
                    <a:lnTo>
                      <a:pt x="4" y="71"/>
                    </a:lnTo>
                    <a:lnTo>
                      <a:pt x="8" y="80"/>
                    </a:lnTo>
                    <a:lnTo>
                      <a:pt x="15" y="88"/>
                    </a:lnTo>
                    <a:lnTo>
                      <a:pt x="23" y="94"/>
                    </a:lnTo>
                    <a:lnTo>
                      <a:pt x="31" y="100"/>
                    </a:lnTo>
                    <a:lnTo>
                      <a:pt x="40" y="101"/>
                    </a:lnTo>
                    <a:lnTo>
                      <a:pt x="52" y="103"/>
                    </a:lnTo>
                    <a:lnTo>
                      <a:pt x="52" y="103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1" name="Freeform 22"/>
              <p:cNvSpPr>
                <a:spLocks/>
              </p:cNvSpPr>
              <p:nvPr/>
            </p:nvSpPr>
            <p:spPr bwMode="auto">
              <a:xfrm>
                <a:off x="738188" y="1643063"/>
                <a:ext cx="365125" cy="165100"/>
              </a:xfrm>
              <a:custGeom>
                <a:avLst/>
                <a:gdLst>
                  <a:gd name="T0" fmla="*/ 52 w 230"/>
                  <a:gd name="T1" fmla="*/ 104 h 104"/>
                  <a:gd name="T2" fmla="*/ 178 w 230"/>
                  <a:gd name="T3" fmla="*/ 104 h 104"/>
                  <a:gd name="T4" fmla="*/ 178 w 230"/>
                  <a:gd name="T5" fmla="*/ 104 h 104"/>
                  <a:gd name="T6" fmla="*/ 178 w 230"/>
                  <a:gd name="T7" fmla="*/ 104 h 104"/>
                  <a:gd name="T8" fmla="*/ 188 w 230"/>
                  <a:gd name="T9" fmla="*/ 104 h 104"/>
                  <a:gd name="T10" fmla="*/ 198 w 230"/>
                  <a:gd name="T11" fmla="*/ 100 h 104"/>
                  <a:gd name="T12" fmla="*/ 207 w 230"/>
                  <a:gd name="T13" fmla="*/ 96 h 104"/>
                  <a:gd name="T14" fmla="*/ 215 w 230"/>
                  <a:gd name="T15" fmla="*/ 89 h 104"/>
                  <a:gd name="T16" fmla="*/ 221 w 230"/>
                  <a:gd name="T17" fmla="*/ 81 h 104"/>
                  <a:gd name="T18" fmla="*/ 226 w 230"/>
                  <a:gd name="T19" fmla="*/ 73 h 104"/>
                  <a:gd name="T20" fmla="*/ 228 w 230"/>
                  <a:gd name="T21" fmla="*/ 64 h 104"/>
                  <a:gd name="T22" fmla="*/ 230 w 230"/>
                  <a:gd name="T23" fmla="*/ 52 h 104"/>
                  <a:gd name="T24" fmla="*/ 230 w 230"/>
                  <a:gd name="T25" fmla="*/ 52 h 104"/>
                  <a:gd name="T26" fmla="*/ 228 w 230"/>
                  <a:gd name="T27" fmla="*/ 42 h 104"/>
                  <a:gd name="T28" fmla="*/ 226 w 230"/>
                  <a:gd name="T29" fmla="*/ 33 h 104"/>
                  <a:gd name="T30" fmla="*/ 221 w 230"/>
                  <a:gd name="T31" fmla="*/ 23 h 104"/>
                  <a:gd name="T32" fmla="*/ 215 w 230"/>
                  <a:gd name="T33" fmla="*/ 16 h 104"/>
                  <a:gd name="T34" fmla="*/ 207 w 230"/>
                  <a:gd name="T35" fmla="*/ 10 h 104"/>
                  <a:gd name="T36" fmla="*/ 198 w 230"/>
                  <a:gd name="T37" fmla="*/ 4 h 104"/>
                  <a:gd name="T38" fmla="*/ 188 w 230"/>
                  <a:gd name="T39" fmla="*/ 2 h 104"/>
                  <a:gd name="T40" fmla="*/ 178 w 230"/>
                  <a:gd name="T41" fmla="*/ 0 h 104"/>
                  <a:gd name="T42" fmla="*/ 178 w 230"/>
                  <a:gd name="T43" fmla="*/ 0 h 104"/>
                  <a:gd name="T44" fmla="*/ 52 w 230"/>
                  <a:gd name="T45" fmla="*/ 0 h 104"/>
                  <a:gd name="T46" fmla="*/ 52 w 230"/>
                  <a:gd name="T47" fmla="*/ 0 h 104"/>
                  <a:gd name="T48" fmla="*/ 52 w 230"/>
                  <a:gd name="T49" fmla="*/ 0 h 104"/>
                  <a:gd name="T50" fmla="*/ 40 w 230"/>
                  <a:gd name="T51" fmla="*/ 2 h 104"/>
                  <a:gd name="T52" fmla="*/ 31 w 230"/>
                  <a:gd name="T53" fmla="*/ 4 h 104"/>
                  <a:gd name="T54" fmla="*/ 23 w 230"/>
                  <a:gd name="T55" fmla="*/ 10 h 104"/>
                  <a:gd name="T56" fmla="*/ 15 w 230"/>
                  <a:gd name="T57" fmla="*/ 16 h 104"/>
                  <a:gd name="T58" fmla="*/ 8 w 230"/>
                  <a:gd name="T59" fmla="*/ 23 h 104"/>
                  <a:gd name="T60" fmla="*/ 4 w 230"/>
                  <a:gd name="T61" fmla="*/ 33 h 104"/>
                  <a:gd name="T62" fmla="*/ 0 w 230"/>
                  <a:gd name="T63" fmla="*/ 42 h 104"/>
                  <a:gd name="T64" fmla="*/ 0 w 230"/>
                  <a:gd name="T65" fmla="*/ 52 h 104"/>
                  <a:gd name="T66" fmla="*/ 0 w 230"/>
                  <a:gd name="T67" fmla="*/ 52 h 104"/>
                  <a:gd name="T68" fmla="*/ 0 w 230"/>
                  <a:gd name="T69" fmla="*/ 64 h 104"/>
                  <a:gd name="T70" fmla="*/ 4 w 230"/>
                  <a:gd name="T71" fmla="*/ 73 h 104"/>
                  <a:gd name="T72" fmla="*/ 8 w 230"/>
                  <a:gd name="T73" fmla="*/ 81 h 104"/>
                  <a:gd name="T74" fmla="*/ 15 w 230"/>
                  <a:gd name="T75" fmla="*/ 89 h 104"/>
                  <a:gd name="T76" fmla="*/ 23 w 230"/>
                  <a:gd name="T77" fmla="*/ 96 h 104"/>
                  <a:gd name="T78" fmla="*/ 31 w 230"/>
                  <a:gd name="T79" fmla="*/ 100 h 104"/>
                  <a:gd name="T80" fmla="*/ 40 w 230"/>
                  <a:gd name="T81" fmla="*/ 104 h 104"/>
                  <a:gd name="T82" fmla="*/ 52 w 230"/>
                  <a:gd name="T83" fmla="*/ 104 h 104"/>
                  <a:gd name="T84" fmla="*/ 52 w 230"/>
                  <a:gd name="T85" fmla="*/ 104 h 1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0" h="104">
                    <a:moveTo>
                      <a:pt x="52" y="104"/>
                    </a:moveTo>
                    <a:lnTo>
                      <a:pt x="178" y="104"/>
                    </a:lnTo>
                    <a:lnTo>
                      <a:pt x="178" y="104"/>
                    </a:lnTo>
                    <a:lnTo>
                      <a:pt x="178" y="104"/>
                    </a:lnTo>
                    <a:lnTo>
                      <a:pt x="188" y="104"/>
                    </a:lnTo>
                    <a:lnTo>
                      <a:pt x="198" y="100"/>
                    </a:lnTo>
                    <a:lnTo>
                      <a:pt x="207" y="96"/>
                    </a:lnTo>
                    <a:lnTo>
                      <a:pt x="215" y="89"/>
                    </a:lnTo>
                    <a:lnTo>
                      <a:pt x="221" y="81"/>
                    </a:lnTo>
                    <a:lnTo>
                      <a:pt x="226" y="73"/>
                    </a:lnTo>
                    <a:lnTo>
                      <a:pt x="228" y="64"/>
                    </a:lnTo>
                    <a:lnTo>
                      <a:pt x="230" y="52"/>
                    </a:lnTo>
                    <a:lnTo>
                      <a:pt x="230" y="52"/>
                    </a:lnTo>
                    <a:lnTo>
                      <a:pt x="228" y="42"/>
                    </a:lnTo>
                    <a:lnTo>
                      <a:pt x="226" y="33"/>
                    </a:lnTo>
                    <a:lnTo>
                      <a:pt x="221" y="23"/>
                    </a:lnTo>
                    <a:lnTo>
                      <a:pt x="215" y="16"/>
                    </a:lnTo>
                    <a:lnTo>
                      <a:pt x="207" y="10"/>
                    </a:lnTo>
                    <a:lnTo>
                      <a:pt x="198" y="4"/>
                    </a:lnTo>
                    <a:lnTo>
                      <a:pt x="188" y="2"/>
                    </a:lnTo>
                    <a:lnTo>
                      <a:pt x="178" y="0"/>
                    </a:lnTo>
                    <a:lnTo>
                      <a:pt x="178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52" y="0"/>
                    </a:lnTo>
                    <a:lnTo>
                      <a:pt x="40" y="2"/>
                    </a:lnTo>
                    <a:lnTo>
                      <a:pt x="31" y="4"/>
                    </a:lnTo>
                    <a:lnTo>
                      <a:pt x="23" y="10"/>
                    </a:lnTo>
                    <a:lnTo>
                      <a:pt x="15" y="16"/>
                    </a:lnTo>
                    <a:lnTo>
                      <a:pt x="8" y="23"/>
                    </a:lnTo>
                    <a:lnTo>
                      <a:pt x="4" y="33"/>
                    </a:lnTo>
                    <a:lnTo>
                      <a:pt x="0" y="42"/>
                    </a:lnTo>
                    <a:lnTo>
                      <a:pt x="0" y="52"/>
                    </a:lnTo>
                    <a:lnTo>
                      <a:pt x="0" y="52"/>
                    </a:lnTo>
                    <a:lnTo>
                      <a:pt x="0" y="64"/>
                    </a:lnTo>
                    <a:lnTo>
                      <a:pt x="4" y="73"/>
                    </a:lnTo>
                    <a:lnTo>
                      <a:pt x="8" y="81"/>
                    </a:lnTo>
                    <a:lnTo>
                      <a:pt x="15" y="89"/>
                    </a:lnTo>
                    <a:lnTo>
                      <a:pt x="23" y="96"/>
                    </a:lnTo>
                    <a:lnTo>
                      <a:pt x="31" y="100"/>
                    </a:lnTo>
                    <a:lnTo>
                      <a:pt x="40" y="104"/>
                    </a:lnTo>
                    <a:lnTo>
                      <a:pt x="52" y="104"/>
                    </a:lnTo>
                    <a:lnTo>
                      <a:pt x="52" y="104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2" name="Freeform 23"/>
              <p:cNvSpPr>
                <a:spLocks noEditPoints="1"/>
              </p:cNvSpPr>
              <p:nvPr/>
            </p:nvSpPr>
            <p:spPr bwMode="auto">
              <a:xfrm>
                <a:off x="920751" y="1265238"/>
                <a:ext cx="1236663" cy="1501775"/>
              </a:xfrm>
              <a:custGeom>
                <a:avLst/>
                <a:gdLst>
                  <a:gd name="T0" fmla="*/ 113 w 779"/>
                  <a:gd name="T1" fmla="*/ 0 h 946"/>
                  <a:gd name="T2" fmla="*/ 69 w 779"/>
                  <a:gd name="T3" fmla="*/ 10 h 946"/>
                  <a:gd name="T4" fmla="*/ 19 w 779"/>
                  <a:gd name="T5" fmla="*/ 50 h 946"/>
                  <a:gd name="T6" fmla="*/ 0 w 779"/>
                  <a:gd name="T7" fmla="*/ 102 h 946"/>
                  <a:gd name="T8" fmla="*/ 63 w 779"/>
                  <a:gd name="T9" fmla="*/ 204 h 946"/>
                  <a:gd name="T10" fmla="*/ 98 w 779"/>
                  <a:gd name="T11" fmla="*/ 210 h 946"/>
                  <a:gd name="T12" fmla="*/ 136 w 779"/>
                  <a:gd name="T13" fmla="*/ 242 h 946"/>
                  <a:gd name="T14" fmla="*/ 150 w 779"/>
                  <a:gd name="T15" fmla="*/ 290 h 946"/>
                  <a:gd name="T16" fmla="*/ 144 w 779"/>
                  <a:gd name="T17" fmla="*/ 325 h 946"/>
                  <a:gd name="T18" fmla="*/ 111 w 779"/>
                  <a:gd name="T19" fmla="*/ 363 h 946"/>
                  <a:gd name="T20" fmla="*/ 63 w 779"/>
                  <a:gd name="T21" fmla="*/ 378 h 946"/>
                  <a:gd name="T22" fmla="*/ 63 w 779"/>
                  <a:gd name="T23" fmla="*/ 568 h 946"/>
                  <a:gd name="T24" fmla="*/ 98 w 779"/>
                  <a:gd name="T25" fmla="*/ 576 h 946"/>
                  <a:gd name="T26" fmla="*/ 136 w 779"/>
                  <a:gd name="T27" fmla="*/ 607 h 946"/>
                  <a:gd name="T28" fmla="*/ 150 w 779"/>
                  <a:gd name="T29" fmla="*/ 657 h 946"/>
                  <a:gd name="T30" fmla="*/ 144 w 779"/>
                  <a:gd name="T31" fmla="*/ 691 h 946"/>
                  <a:gd name="T32" fmla="*/ 111 w 779"/>
                  <a:gd name="T33" fmla="*/ 729 h 946"/>
                  <a:gd name="T34" fmla="*/ 63 w 779"/>
                  <a:gd name="T35" fmla="*/ 745 h 946"/>
                  <a:gd name="T36" fmla="*/ 0 w 779"/>
                  <a:gd name="T37" fmla="*/ 833 h 946"/>
                  <a:gd name="T38" fmla="*/ 10 w 779"/>
                  <a:gd name="T39" fmla="*/ 877 h 946"/>
                  <a:gd name="T40" fmla="*/ 50 w 779"/>
                  <a:gd name="T41" fmla="*/ 927 h 946"/>
                  <a:gd name="T42" fmla="*/ 102 w 779"/>
                  <a:gd name="T43" fmla="*/ 946 h 946"/>
                  <a:gd name="T44" fmla="*/ 666 w 779"/>
                  <a:gd name="T45" fmla="*/ 946 h 946"/>
                  <a:gd name="T46" fmla="*/ 710 w 779"/>
                  <a:gd name="T47" fmla="*/ 939 h 946"/>
                  <a:gd name="T48" fmla="*/ 760 w 779"/>
                  <a:gd name="T49" fmla="*/ 896 h 946"/>
                  <a:gd name="T50" fmla="*/ 777 w 779"/>
                  <a:gd name="T51" fmla="*/ 845 h 946"/>
                  <a:gd name="T52" fmla="*/ 779 w 779"/>
                  <a:gd name="T53" fmla="*/ 114 h 946"/>
                  <a:gd name="T54" fmla="*/ 769 w 779"/>
                  <a:gd name="T55" fmla="*/ 69 h 946"/>
                  <a:gd name="T56" fmla="*/ 729 w 779"/>
                  <a:gd name="T57" fmla="*/ 20 h 946"/>
                  <a:gd name="T58" fmla="*/ 677 w 779"/>
                  <a:gd name="T59" fmla="*/ 0 h 946"/>
                  <a:gd name="T60" fmla="*/ 378 w 779"/>
                  <a:gd name="T61" fmla="*/ 154 h 946"/>
                  <a:gd name="T62" fmla="*/ 395 w 779"/>
                  <a:gd name="T63" fmla="*/ 154 h 946"/>
                  <a:gd name="T64" fmla="*/ 457 w 779"/>
                  <a:gd name="T65" fmla="*/ 296 h 946"/>
                  <a:gd name="T66" fmla="*/ 457 w 779"/>
                  <a:gd name="T67" fmla="*/ 313 h 946"/>
                  <a:gd name="T68" fmla="*/ 413 w 779"/>
                  <a:gd name="T69" fmla="*/ 336 h 946"/>
                  <a:gd name="T70" fmla="*/ 543 w 779"/>
                  <a:gd name="T71" fmla="*/ 777 h 946"/>
                  <a:gd name="T72" fmla="*/ 520 w 779"/>
                  <a:gd name="T73" fmla="*/ 779 h 946"/>
                  <a:gd name="T74" fmla="*/ 482 w 779"/>
                  <a:gd name="T75" fmla="*/ 770 h 946"/>
                  <a:gd name="T76" fmla="*/ 432 w 779"/>
                  <a:gd name="T77" fmla="*/ 739 h 946"/>
                  <a:gd name="T78" fmla="*/ 374 w 779"/>
                  <a:gd name="T79" fmla="*/ 678 h 946"/>
                  <a:gd name="T80" fmla="*/ 317 w 779"/>
                  <a:gd name="T81" fmla="*/ 572 h 946"/>
                  <a:gd name="T82" fmla="*/ 282 w 779"/>
                  <a:gd name="T83" fmla="*/ 480 h 946"/>
                  <a:gd name="T84" fmla="*/ 257 w 779"/>
                  <a:gd name="T85" fmla="*/ 363 h 946"/>
                  <a:gd name="T86" fmla="*/ 257 w 779"/>
                  <a:gd name="T87" fmla="*/ 279 h 946"/>
                  <a:gd name="T88" fmla="*/ 274 w 779"/>
                  <a:gd name="T89" fmla="*/ 223 h 946"/>
                  <a:gd name="T90" fmla="*/ 297 w 779"/>
                  <a:gd name="T91" fmla="*/ 190 h 946"/>
                  <a:gd name="T92" fmla="*/ 320 w 779"/>
                  <a:gd name="T93" fmla="*/ 175 h 946"/>
                  <a:gd name="T94" fmla="*/ 382 w 779"/>
                  <a:gd name="T95" fmla="*/ 350 h 946"/>
                  <a:gd name="T96" fmla="*/ 370 w 779"/>
                  <a:gd name="T97" fmla="*/ 365 h 946"/>
                  <a:gd name="T98" fmla="*/ 374 w 779"/>
                  <a:gd name="T99" fmla="*/ 419 h 946"/>
                  <a:gd name="T100" fmla="*/ 397 w 779"/>
                  <a:gd name="T101" fmla="*/ 490 h 946"/>
                  <a:gd name="T102" fmla="*/ 439 w 779"/>
                  <a:gd name="T103" fmla="*/ 578 h 946"/>
                  <a:gd name="T104" fmla="*/ 466 w 779"/>
                  <a:gd name="T105" fmla="*/ 605 h 946"/>
                  <a:gd name="T106" fmla="*/ 482 w 779"/>
                  <a:gd name="T107" fmla="*/ 603 h 946"/>
                  <a:gd name="T108" fmla="*/ 604 w 779"/>
                  <a:gd name="T109" fmla="*/ 754 h 946"/>
                  <a:gd name="T110" fmla="*/ 539 w 779"/>
                  <a:gd name="T111" fmla="*/ 582 h 946"/>
                  <a:gd name="T112" fmla="*/ 558 w 779"/>
                  <a:gd name="T113" fmla="*/ 582 h 946"/>
                  <a:gd name="T114" fmla="*/ 618 w 779"/>
                  <a:gd name="T115" fmla="*/ 724 h 946"/>
                  <a:gd name="T116" fmla="*/ 618 w 779"/>
                  <a:gd name="T117" fmla="*/ 743 h 946"/>
                  <a:gd name="T118" fmla="*/ 604 w 779"/>
                  <a:gd name="T119" fmla="*/ 754 h 9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779" h="946">
                    <a:moveTo>
                      <a:pt x="666" y="0"/>
                    </a:moveTo>
                    <a:lnTo>
                      <a:pt x="113" y="0"/>
                    </a:lnTo>
                    <a:lnTo>
                      <a:pt x="113" y="0"/>
                    </a:lnTo>
                    <a:lnTo>
                      <a:pt x="102" y="0"/>
                    </a:lnTo>
                    <a:lnTo>
                      <a:pt x="90" y="2"/>
                    </a:lnTo>
                    <a:lnTo>
                      <a:pt x="69" y="10"/>
                    </a:lnTo>
                    <a:lnTo>
                      <a:pt x="50" y="20"/>
                    </a:lnTo>
                    <a:lnTo>
                      <a:pt x="33" y="33"/>
                    </a:lnTo>
                    <a:lnTo>
                      <a:pt x="19" y="50"/>
                    </a:lnTo>
                    <a:lnTo>
                      <a:pt x="10" y="69"/>
                    </a:lnTo>
                    <a:lnTo>
                      <a:pt x="2" y="91"/>
                    </a:lnTo>
                    <a:lnTo>
                      <a:pt x="0" y="102"/>
                    </a:lnTo>
                    <a:lnTo>
                      <a:pt x="0" y="114"/>
                    </a:lnTo>
                    <a:lnTo>
                      <a:pt x="0" y="204"/>
                    </a:lnTo>
                    <a:lnTo>
                      <a:pt x="63" y="204"/>
                    </a:lnTo>
                    <a:lnTo>
                      <a:pt x="63" y="204"/>
                    </a:lnTo>
                    <a:lnTo>
                      <a:pt x="81" y="204"/>
                    </a:lnTo>
                    <a:lnTo>
                      <a:pt x="98" y="210"/>
                    </a:lnTo>
                    <a:lnTo>
                      <a:pt x="111" y="217"/>
                    </a:lnTo>
                    <a:lnTo>
                      <a:pt x="125" y="229"/>
                    </a:lnTo>
                    <a:lnTo>
                      <a:pt x="136" y="242"/>
                    </a:lnTo>
                    <a:lnTo>
                      <a:pt x="144" y="256"/>
                    </a:lnTo>
                    <a:lnTo>
                      <a:pt x="150" y="273"/>
                    </a:lnTo>
                    <a:lnTo>
                      <a:pt x="150" y="290"/>
                    </a:lnTo>
                    <a:lnTo>
                      <a:pt x="150" y="290"/>
                    </a:lnTo>
                    <a:lnTo>
                      <a:pt x="150" y="307"/>
                    </a:lnTo>
                    <a:lnTo>
                      <a:pt x="144" y="325"/>
                    </a:lnTo>
                    <a:lnTo>
                      <a:pt x="136" y="340"/>
                    </a:lnTo>
                    <a:lnTo>
                      <a:pt x="125" y="351"/>
                    </a:lnTo>
                    <a:lnTo>
                      <a:pt x="111" y="363"/>
                    </a:lnTo>
                    <a:lnTo>
                      <a:pt x="98" y="371"/>
                    </a:lnTo>
                    <a:lnTo>
                      <a:pt x="81" y="376"/>
                    </a:lnTo>
                    <a:lnTo>
                      <a:pt x="63" y="378"/>
                    </a:lnTo>
                    <a:lnTo>
                      <a:pt x="0" y="378"/>
                    </a:lnTo>
                    <a:lnTo>
                      <a:pt x="0" y="568"/>
                    </a:lnTo>
                    <a:lnTo>
                      <a:pt x="63" y="568"/>
                    </a:lnTo>
                    <a:lnTo>
                      <a:pt x="63" y="568"/>
                    </a:lnTo>
                    <a:lnTo>
                      <a:pt x="81" y="570"/>
                    </a:lnTo>
                    <a:lnTo>
                      <a:pt x="98" y="576"/>
                    </a:lnTo>
                    <a:lnTo>
                      <a:pt x="111" y="584"/>
                    </a:lnTo>
                    <a:lnTo>
                      <a:pt x="125" y="595"/>
                    </a:lnTo>
                    <a:lnTo>
                      <a:pt x="136" y="607"/>
                    </a:lnTo>
                    <a:lnTo>
                      <a:pt x="144" y="622"/>
                    </a:lnTo>
                    <a:lnTo>
                      <a:pt x="150" y="639"/>
                    </a:lnTo>
                    <a:lnTo>
                      <a:pt x="150" y="657"/>
                    </a:lnTo>
                    <a:lnTo>
                      <a:pt x="150" y="657"/>
                    </a:lnTo>
                    <a:lnTo>
                      <a:pt x="150" y="674"/>
                    </a:lnTo>
                    <a:lnTo>
                      <a:pt x="144" y="691"/>
                    </a:lnTo>
                    <a:lnTo>
                      <a:pt x="136" y="705"/>
                    </a:lnTo>
                    <a:lnTo>
                      <a:pt x="125" y="718"/>
                    </a:lnTo>
                    <a:lnTo>
                      <a:pt x="111" y="729"/>
                    </a:lnTo>
                    <a:lnTo>
                      <a:pt x="98" y="737"/>
                    </a:lnTo>
                    <a:lnTo>
                      <a:pt x="81" y="743"/>
                    </a:lnTo>
                    <a:lnTo>
                      <a:pt x="63" y="745"/>
                    </a:lnTo>
                    <a:lnTo>
                      <a:pt x="0" y="745"/>
                    </a:lnTo>
                    <a:lnTo>
                      <a:pt x="0" y="833"/>
                    </a:lnTo>
                    <a:lnTo>
                      <a:pt x="0" y="833"/>
                    </a:lnTo>
                    <a:lnTo>
                      <a:pt x="0" y="845"/>
                    </a:lnTo>
                    <a:lnTo>
                      <a:pt x="2" y="856"/>
                    </a:lnTo>
                    <a:lnTo>
                      <a:pt x="10" y="877"/>
                    </a:lnTo>
                    <a:lnTo>
                      <a:pt x="19" y="896"/>
                    </a:lnTo>
                    <a:lnTo>
                      <a:pt x="33" y="914"/>
                    </a:lnTo>
                    <a:lnTo>
                      <a:pt x="50" y="927"/>
                    </a:lnTo>
                    <a:lnTo>
                      <a:pt x="69" y="939"/>
                    </a:lnTo>
                    <a:lnTo>
                      <a:pt x="90" y="944"/>
                    </a:lnTo>
                    <a:lnTo>
                      <a:pt x="102" y="946"/>
                    </a:lnTo>
                    <a:lnTo>
                      <a:pt x="113" y="946"/>
                    </a:lnTo>
                    <a:lnTo>
                      <a:pt x="666" y="946"/>
                    </a:lnTo>
                    <a:lnTo>
                      <a:pt x="666" y="946"/>
                    </a:lnTo>
                    <a:lnTo>
                      <a:pt x="677" y="946"/>
                    </a:lnTo>
                    <a:lnTo>
                      <a:pt x="687" y="944"/>
                    </a:lnTo>
                    <a:lnTo>
                      <a:pt x="710" y="939"/>
                    </a:lnTo>
                    <a:lnTo>
                      <a:pt x="729" y="927"/>
                    </a:lnTo>
                    <a:lnTo>
                      <a:pt x="744" y="914"/>
                    </a:lnTo>
                    <a:lnTo>
                      <a:pt x="760" y="896"/>
                    </a:lnTo>
                    <a:lnTo>
                      <a:pt x="769" y="877"/>
                    </a:lnTo>
                    <a:lnTo>
                      <a:pt x="777" y="856"/>
                    </a:lnTo>
                    <a:lnTo>
                      <a:pt x="777" y="845"/>
                    </a:lnTo>
                    <a:lnTo>
                      <a:pt x="779" y="833"/>
                    </a:lnTo>
                    <a:lnTo>
                      <a:pt x="779" y="114"/>
                    </a:lnTo>
                    <a:lnTo>
                      <a:pt x="779" y="114"/>
                    </a:lnTo>
                    <a:lnTo>
                      <a:pt x="777" y="102"/>
                    </a:lnTo>
                    <a:lnTo>
                      <a:pt x="777" y="91"/>
                    </a:lnTo>
                    <a:lnTo>
                      <a:pt x="769" y="69"/>
                    </a:lnTo>
                    <a:lnTo>
                      <a:pt x="760" y="50"/>
                    </a:lnTo>
                    <a:lnTo>
                      <a:pt x="744" y="33"/>
                    </a:lnTo>
                    <a:lnTo>
                      <a:pt x="729" y="20"/>
                    </a:lnTo>
                    <a:lnTo>
                      <a:pt x="710" y="10"/>
                    </a:lnTo>
                    <a:lnTo>
                      <a:pt x="687" y="2"/>
                    </a:lnTo>
                    <a:lnTo>
                      <a:pt x="677" y="0"/>
                    </a:lnTo>
                    <a:lnTo>
                      <a:pt x="666" y="0"/>
                    </a:lnTo>
                    <a:lnTo>
                      <a:pt x="666" y="0"/>
                    </a:lnTo>
                    <a:close/>
                    <a:moveTo>
                      <a:pt x="378" y="154"/>
                    </a:moveTo>
                    <a:lnTo>
                      <a:pt x="378" y="154"/>
                    </a:lnTo>
                    <a:lnTo>
                      <a:pt x="388" y="152"/>
                    </a:lnTo>
                    <a:lnTo>
                      <a:pt x="395" y="154"/>
                    </a:lnTo>
                    <a:lnTo>
                      <a:pt x="403" y="160"/>
                    </a:lnTo>
                    <a:lnTo>
                      <a:pt x="409" y="167"/>
                    </a:lnTo>
                    <a:lnTo>
                      <a:pt x="457" y="296"/>
                    </a:lnTo>
                    <a:lnTo>
                      <a:pt x="457" y="296"/>
                    </a:lnTo>
                    <a:lnTo>
                      <a:pt x="459" y="305"/>
                    </a:lnTo>
                    <a:lnTo>
                      <a:pt x="457" y="313"/>
                    </a:lnTo>
                    <a:lnTo>
                      <a:pt x="451" y="321"/>
                    </a:lnTo>
                    <a:lnTo>
                      <a:pt x="443" y="327"/>
                    </a:lnTo>
                    <a:lnTo>
                      <a:pt x="413" y="336"/>
                    </a:lnTo>
                    <a:lnTo>
                      <a:pt x="347" y="165"/>
                    </a:lnTo>
                    <a:lnTo>
                      <a:pt x="378" y="154"/>
                    </a:lnTo>
                    <a:close/>
                    <a:moveTo>
                      <a:pt x="543" y="777"/>
                    </a:moveTo>
                    <a:lnTo>
                      <a:pt x="543" y="777"/>
                    </a:lnTo>
                    <a:lnTo>
                      <a:pt x="530" y="779"/>
                    </a:lnTo>
                    <a:lnTo>
                      <a:pt x="520" y="779"/>
                    </a:lnTo>
                    <a:lnTo>
                      <a:pt x="508" y="777"/>
                    </a:lnTo>
                    <a:lnTo>
                      <a:pt x="497" y="776"/>
                    </a:lnTo>
                    <a:lnTo>
                      <a:pt x="482" y="770"/>
                    </a:lnTo>
                    <a:lnTo>
                      <a:pt x="466" y="762"/>
                    </a:lnTo>
                    <a:lnTo>
                      <a:pt x="449" y="753"/>
                    </a:lnTo>
                    <a:lnTo>
                      <a:pt x="432" y="739"/>
                    </a:lnTo>
                    <a:lnTo>
                      <a:pt x="413" y="722"/>
                    </a:lnTo>
                    <a:lnTo>
                      <a:pt x="393" y="703"/>
                    </a:lnTo>
                    <a:lnTo>
                      <a:pt x="374" y="678"/>
                    </a:lnTo>
                    <a:lnTo>
                      <a:pt x="355" y="647"/>
                    </a:lnTo>
                    <a:lnTo>
                      <a:pt x="336" y="612"/>
                    </a:lnTo>
                    <a:lnTo>
                      <a:pt x="317" y="572"/>
                    </a:lnTo>
                    <a:lnTo>
                      <a:pt x="297" y="526"/>
                    </a:lnTo>
                    <a:lnTo>
                      <a:pt x="297" y="526"/>
                    </a:lnTo>
                    <a:lnTo>
                      <a:pt x="282" y="480"/>
                    </a:lnTo>
                    <a:lnTo>
                      <a:pt x="271" y="438"/>
                    </a:lnTo>
                    <a:lnTo>
                      <a:pt x="261" y="399"/>
                    </a:lnTo>
                    <a:lnTo>
                      <a:pt x="257" y="363"/>
                    </a:lnTo>
                    <a:lnTo>
                      <a:pt x="255" y="332"/>
                    </a:lnTo>
                    <a:lnTo>
                      <a:pt x="255" y="304"/>
                    </a:lnTo>
                    <a:lnTo>
                      <a:pt x="257" y="279"/>
                    </a:lnTo>
                    <a:lnTo>
                      <a:pt x="263" y="257"/>
                    </a:lnTo>
                    <a:lnTo>
                      <a:pt x="269" y="238"/>
                    </a:lnTo>
                    <a:lnTo>
                      <a:pt x="274" y="223"/>
                    </a:lnTo>
                    <a:lnTo>
                      <a:pt x="282" y="210"/>
                    </a:lnTo>
                    <a:lnTo>
                      <a:pt x="290" y="198"/>
                    </a:lnTo>
                    <a:lnTo>
                      <a:pt x="297" y="190"/>
                    </a:lnTo>
                    <a:lnTo>
                      <a:pt x="305" y="183"/>
                    </a:lnTo>
                    <a:lnTo>
                      <a:pt x="317" y="177"/>
                    </a:lnTo>
                    <a:lnTo>
                      <a:pt x="320" y="175"/>
                    </a:lnTo>
                    <a:lnTo>
                      <a:pt x="386" y="348"/>
                    </a:lnTo>
                    <a:lnTo>
                      <a:pt x="382" y="350"/>
                    </a:lnTo>
                    <a:lnTo>
                      <a:pt x="382" y="350"/>
                    </a:lnTo>
                    <a:lnTo>
                      <a:pt x="378" y="351"/>
                    </a:lnTo>
                    <a:lnTo>
                      <a:pt x="372" y="355"/>
                    </a:lnTo>
                    <a:lnTo>
                      <a:pt x="370" y="365"/>
                    </a:lnTo>
                    <a:lnTo>
                      <a:pt x="368" y="376"/>
                    </a:lnTo>
                    <a:lnTo>
                      <a:pt x="368" y="396"/>
                    </a:lnTo>
                    <a:lnTo>
                      <a:pt x="374" y="419"/>
                    </a:lnTo>
                    <a:lnTo>
                      <a:pt x="382" y="449"/>
                    </a:lnTo>
                    <a:lnTo>
                      <a:pt x="397" y="490"/>
                    </a:lnTo>
                    <a:lnTo>
                      <a:pt x="397" y="490"/>
                    </a:lnTo>
                    <a:lnTo>
                      <a:pt x="413" y="528"/>
                    </a:lnTo>
                    <a:lnTo>
                      <a:pt x="426" y="557"/>
                    </a:lnTo>
                    <a:lnTo>
                      <a:pt x="439" y="578"/>
                    </a:lnTo>
                    <a:lnTo>
                      <a:pt x="449" y="593"/>
                    </a:lnTo>
                    <a:lnTo>
                      <a:pt x="459" y="601"/>
                    </a:lnTo>
                    <a:lnTo>
                      <a:pt x="466" y="605"/>
                    </a:lnTo>
                    <a:lnTo>
                      <a:pt x="474" y="607"/>
                    </a:lnTo>
                    <a:lnTo>
                      <a:pt x="480" y="605"/>
                    </a:lnTo>
                    <a:lnTo>
                      <a:pt x="482" y="603"/>
                    </a:lnTo>
                    <a:lnTo>
                      <a:pt x="547" y="776"/>
                    </a:lnTo>
                    <a:lnTo>
                      <a:pt x="543" y="777"/>
                    </a:lnTo>
                    <a:close/>
                    <a:moveTo>
                      <a:pt x="604" y="754"/>
                    </a:moveTo>
                    <a:lnTo>
                      <a:pt x="574" y="766"/>
                    </a:lnTo>
                    <a:lnTo>
                      <a:pt x="510" y="593"/>
                    </a:lnTo>
                    <a:lnTo>
                      <a:pt x="539" y="582"/>
                    </a:lnTo>
                    <a:lnTo>
                      <a:pt x="539" y="582"/>
                    </a:lnTo>
                    <a:lnTo>
                      <a:pt x="549" y="580"/>
                    </a:lnTo>
                    <a:lnTo>
                      <a:pt x="558" y="582"/>
                    </a:lnTo>
                    <a:lnTo>
                      <a:pt x="564" y="588"/>
                    </a:lnTo>
                    <a:lnTo>
                      <a:pt x="570" y="595"/>
                    </a:lnTo>
                    <a:lnTo>
                      <a:pt x="618" y="724"/>
                    </a:lnTo>
                    <a:lnTo>
                      <a:pt x="618" y="724"/>
                    </a:lnTo>
                    <a:lnTo>
                      <a:pt x="620" y="733"/>
                    </a:lnTo>
                    <a:lnTo>
                      <a:pt x="618" y="743"/>
                    </a:lnTo>
                    <a:lnTo>
                      <a:pt x="612" y="749"/>
                    </a:lnTo>
                    <a:lnTo>
                      <a:pt x="604" y="754"/>
                    </a:lnTo>
                    <a:lnTo>
                      <a:pt x="604" y="754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7" name="TextBox 22"/>
            <p:cNvSpPr txBox="1"/>
            <p:nvPr/>
          </p:nvSpPr>
          <p:spPr>
            <a:xfrm>
              <a:off x="1914303" y="2273214"/>
              <a:ext cx="1502416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7" dirty="0" smtClean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此处添加标题</a:t>
              </a:r>
              <a:endParaRPr lang="en-US" sz="1707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8" name="Straight Connector 23"/>
            <p:cNvCxnSpPr/>
            <p:nvPr/>
          </p:nvCxnSpPr>
          <p:spPr>
            <a:xfrm>
              <a:off x="2014122" y="2642546"/>
              <a:ext cx="1339982" cy="0"/>
            </a:xfrm>
            <a:prstGeom prst="line">
              <a:avLst/>
            </a:prstGeom>
            <a:ln w="28575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" name="TextBox 24"/>
            <p:cNvSpPr txBox="1"/>
            <p:nvPr/>
          </p:nvSpPr>
          <p:spPr>
            <a:xfrm>
              <a:off x="1433572" y="2639596"/>
              <a:ext cx="2501081" cy="978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此处添加详细文本描述，建议与标题相关并符合整体语言风格，语言描述尽量简洁生动。 单击此处添加标题</a:t>
              </a:r>
            </a:p>
          </p:txBody>
        </p:sp>
      </p:grpSp>
      <p:grpSp>
        <p:nvGrpSpPr>
          <p:cNvPr id="13" name="Group 41"/>
          <p:cNvGrpSpPr/>
          <p:nvPr/>
        </p:nvGrpSpPr>
        <p:grpSpPr>
          <a:xfrm>
            <a:off x="7446704" y="2057027"/>
            <a:ext cx="2404306" cy="2035282"/>
            <a:chOff x="7559907" y="1592387"/>
            <a:chExt cx="2404438" cy="2035394"/>
          </a:xfrm>
        </p:grpSpPr>
        <p:grpSp>
          <p:nvGrpSpPr>
            <p:cNvPr id="14" name="组合 30"/>
            <p:cNvGrpSpPr/>
            <p:nvPr/>
          </p:nvGrpSpPr>
          <p:grpSpPr>
            <a:xfrm>
              <a:off x="8472611" y="1592387"/>
              <a:ext cx="579027" cy="544139"/>
              <a:chOff x="6902450" y="1241425"/>
              <a:chExt cx="1633537" cy="1535113"/>
            </a:xfrm>
            <a:solidFill>
              <a:schemeClr val="accent1"/>
            </a:solidFill>
          </p:grpSpPr>
          <p:sp>
            <p:nvSpPr>
              <p:cNvPr id="18" name="Freeform 9"/>
              <p:cNvSpPr>
                <a:spLocks noEditPoints="1"/>
              </p:cNvSpPr>
              <p:nvPr/>
            </p:nvSpPr>
            <p:spPr bwMode="auto">
              <a:xfrm>
                <a:off x="6902450" y="1241425"/>
                <a:ext cx="1504950" cy="1316038"/>
              </a:xfrm>
              <a:custGeom>
                <a:avLst/>
                <a:gdLst>
                  <a:gd name="T0" fmla="*/ 719 w 948"/>
                  <a:gd name="T1" fmla="*/ 235 h 829"/>
                  <a:gd name="T2" fmla="*/ 694 w 948"/>
                  <a:gd name="T3" fmla="*/ 273 h 829"/>
                  <a:gd name="T4" fmla="*/ 948 w 948"/>
                  <a:gd name="T5" fmla="*/ 365 h 829"/>
                  <a:gd name="T6" fmla="*/ 375 w 948"/>
                  <a:gd name="T7" fmla="*/ 254 h 829"/>
                  <a:gd name="T8" fmla="*/ 496 w 948"/>
                  <a:gd name="T9" fmla="*/ 238 h 829"/>
                  <a:gd name="T10" fmla="*/ 617 w 948"/>
                  <a:gd name="T11" fmla="*/ 183 h 829"/>
                  <a:gd name="T12" fmla="*/ 513 w 948"/>
                  <a:gd name="T13" fmla="*/ 6 h 829"/>
                  <a:gd name="T14" fmla="*/ 419 w 948"/>
                  <a:gd name="T15" fmla="*/ 150 h 829"/>
                  <a:gd name="T16" fmla="*/ 375 w 948"/>
                  <a:gd name="T17" fmla="*/ 254 h 829"/>
                  <a:gd name="T18" fmla="*/ 673 w 948"/>
                  <a:gd name="T19" fmla="*/ 283 h 829"/>
                  <a:gd name="T20" fmla="*/ 632 w 948"/>
                  <a:gd name="T21" fmla="*/ 277 h 829"/>
                  <a:gd name="T22" fmla="*/ 602 w 948"/>
                  <a:gd name="T23" fmla="*/ 242 h 829"/>
                  <a:gd name="T24" fmla="*/ 407 w 948"/>
                  <a:gd name="T25" fmla="*/ 304 h 829"/>
                  <a:gd name="T26" fmla="*/ 382 w 948"/>
                  <a:gd name="T27" fmla="*/ 352 h 829"/>
                  <a:gd name="T28" fmla="*/ 346 w 948"/>
                  <a:gd name="T29" fmla="*/ 360 h 829"/>
                  <a:gd name="T30" fmla="*/ 346 w 948"/>
                  <a:gd name="T31" fmla="*/ 590 h 829"/>
                  <a:gd name="T32" fmla="*/ 388 w 948"/>
                  <a:gd name="T33" fmla="*/ 633 h 829"/>
                  <a:gd name="T34" fmla="*/ 509 w 948"/>
                  <a:gd name="T35" fmla="*/ 683 h 829"/>
                  <a:gd name="T36" fmla="*/ 669 w 948"/>
                  <a:gd name="T37" fmla="*/ 661 h 829"/>
                  <a:gd name="T38" fmla="*/ 357 w 948"/>
                  <a:gd name="T39" fmla="*/ 696 h 829"/>
                  <a:gd name="T40" fmla="*/ 477 w 948"/>
                  <a:gd name="T41" fmla="*/ 811 h 829"/>
                  <a:gd name="T42" fmla="*/ 627 w 948"/>
                  <a:gd name="T43" fmla="*/ 715 h 829"/>
                  <a:gd name="T44" fmla="*/ 421 w 948"/>
                  <a:gd name="T45" fmla="*/ 690 h 829"/>
                  <a:gd name="T46" fmla="*/ 307 w 948"/>
                  <a:gd name="T47" fmla="*/ 342 h 829"/>
                  <a:gd name="T48" fmla="*/ 144 w 948"/>
                  <a:gd name="T49" fmla="*/ 465 h 829"/>
                  <a:gd name="T50" fmla="*/ 155 w 948"/>
                  <a:gd name="T51" fmla="*/ 515 h 829"/>
                  <a:gd name="T52" fmla="*/ 284 w 948"/>
                  <a:gd name="T53" fmla="*/ 611 h 829"/>
                  <a:gd name="T54" fmla="*/ 313 w 948"/>
                  <a:gd name="T55" fmla="*/ 590 h 829"/>
                  <a:gd name="T56" fmla="*/ 315 w 948"/>
                  <a:gd name="T57" fmla="*/ 350 h 829"/>
                  <a:gd name="T58" fmla="*/ 48 w 948"/>
                  <a:gd name="T59" fmla="*/ 471 h 829"/>
                  <a:gd name="T60" fmla="*/ 2 w 948"/>
                  <a:gd name="T61" fmla="*/ 506 h 829"/>
                  <a:gd name="T62" fmla="*/ 52 w 948"/>
                  <a:gd name="T63" fmla="*/ 533 h 829"/>
                  <a:gd name="T64" fmla="*/ 661 w 948"/>
                  <a:gd name="T65" fmla="*/ 165 h 829"/>
                  <a:gd name="T66" fmla="*/ 705 w 948"/>
                  <a:gd name="T67" fmla="*/ 185 h 829"/>
                  <a:gd name="T68" fmla="*/ 807 w 948"/>
                  <a:gd name="T69" fmla="*/ 219 h 829"/>
                  <a:gd name="T70" fmla="*/ 819 w 948"/>
                  <a:gd name="T71" fmla="*/ 138 h 829"/>
                  <a:gd name="T72" fmla="*/ 642 w 948"/>
                  <a:gd name="T73" fmla="*/ 27 h 829"/>
                  <a:gd name="T74" fmla="*/ 571 w 948"/>
                  <a:gd name="T75" fmla="*/ 42 h 829"/>
                  <a:gd name="T76" fmla="*/ 661 w 948"/>
                  <a:gd name="T77" fmla="*/ 165 h 829"/>
                  <a:gd name="T78" fmla="*/ 290 w 948"/>
                  <a:gd name="T79" fmla="*/ 686 h 829"/>
                  <a:gd name="T80" fmla="*/ 275 w 948"/>
                  <a:gd name="T81" fmla="*/ 633 h 829"/>
                  <a:gd name="T82" fmla="*/ 134 w 948"/>
                  <a:gd name="T83" fmla="*/ 546 h 829"/>
                  <a:gd name="T84" fmla="*/ 84 w 948"/>
                  <a:gd name="T85" fmla="*/ 554 h 829"/>
                  <a:gd name="T86" fmla="*/ 36 w 948"/>
                  <a:gd name="T87" fmla="*/ 658 h 829"/>
                  <a:gd name="T88" fmla="*/ 167 w 948"/>
                  <a:gd name="T89" fmla="*/ 798 h 829"/>
                  <a:gd name="T90" fmla="*/ 342 w 948"/>
                  <a:gd name="T91" fmla="*/ 829 h 829"/>
                  <a:gd name="T92" fmla="*/ 332 w 948"/>
                  <a:gd name="T93" fmla="*/ 702 h 829"/>
                  <a:gd name="T94" fmla="*/ 127 w 948"/>
                  <a:gd name="T95" fmla="*/ 448 h 829"/>
                  <a:gd name="T96" fmla="*/ 292 w 948"/>
                  <a:gd name="T97" fmla="*/ 313 h 829"/>
                  <a:gd name="T98" fmla="*/ 309 w 948"/>
                  <a:gd name="T99" fmla="*/ 263 h 829"/>
                  <a:gd name="T100" fmla="*/ 352 w 948"/>
                  <a:gd name="T101" fmla="*/ 248 h 829"/>
                  <a:gd name="T102" fmla="*/ 396 w 948"/>
                  <a:gd name="T103" fmla="*/ 144 h 829"/>
                  <a:gd name="T104" fmla="*/ 490 w 948"/>
                  <a:gd name="T105" fmla="*/ 0 h 829"/>
                  <a:gd name="T106" fmla="*/ 273 w 948"/>
                  <a:gd name="T107" fmla="*/ 48 h 829"/>
                  <a:gd name="T108" fmla="*/ 102 w 948"/>
                  <a:gd name="T109" fmla="*/ 185 h 829"/>
                  <a:gd name="T110" fmla="*/ 17 w 948"/>
                  <a:gd name="T111" fmla="*/ 356 h 829"/>
                  <a:gd name="T112" fmla="*/ 71 w 948"/>
                  <a:gd name="T113" fmla="*/ 448 h 8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948" h="829">
                    <a:moveTo>
                      <a:pt x="909" y="263"/>
                    </a:moveTo>
                    <a:lnTo>
                      <a:pt x="909" y="263"/>
                    </a:lnTo>
                    <a:lnTo>
                      <a:pt x="863" y="252"/>
                    </a:lnTo>
                    <a:lnTo>
                      <a:pt x="815" y="244"/>
                    </a:lnTo>
                    <a:lnTo>
                      <a:pt x="767" y="238"/>
                    </a:lnTo>
                    <a:lnTo>
                      <a:pt x="719" y="235"/>
                    </a:lnTo>
                    <a:lnTo>
                      <a:pt x="719" y="235"/>
                    </a:lnTo>
                    <a:lnTo>
                      <a:pt x="715" y="246"/>
                    </a:lnTo>
                    <a:lnTo>
                      <a:pt x="711" y="256"/>
                    </a:lnTo>
                    <a:lnTo>
                      <a:pt x="702" y="267"/>
                    </a:lnTo>
                    <a:lnTo>
                      <a:pt x="694" y="273"/>
                    </a:lnTo>
                    <a:lnTo>
                      <a:pt x="694" y="273"/>
                    </a:lnTo>
                    <a:lnTo>
                      <a:pt x="705" y="310"/>
                    </a:lnTo>
                    <a:lnTo>
                      <a:pt x="715" y="348"/>
                    </a:lnTo>
                    <a:lnTo>
                      <a:pt x="723" y="385"/>
                    </a:lnTo>
                    <a:lnTo>
                      <a:pt x="730" y="425"/>
                    </a:lnTo>
                    <a:lnTo>
                      <a:pt x="948" y="365"/>
                    </a:lnTo>
                    <a:lnTo>
                      <a:pt x="948" y="365"/>
                    </a:lnTo>
                    <a:lnTo>
                      <a:pt x="940" y="338"/>
                    </a:lnTo>
                    <a:lnTo>
                      <a:pt x="932" y="313"/>
                    </a:lnTo>
                    <a:lnTo>
                      <a:pt x="921" y="288"/>
                    </a:lnTo>
                    <a:lnTo>
                      <a:pt x="909" y="263"/>
                    </a:lnTo>
                    <a:lnTo>
                      <a:pt x="909" y="263"/>
                    </a:lnTo>
                    <a:close/>
                    <a:moveTo>
                      <a:pt x="375" y="254"/>
                    </a:moveTo>
                    <a:lnTo>
                      <a:pt x="375" y="254"/>
                    </a:lnTo>
                    <a:lnTo>
                      <a:pt x="388" y="260"/>
                    </a:lnTo>
                    <a:lnTo>
                      <a:pt x="396" y="271"/>
                    </a:lnTo>
                    <a:lnTo>
                      <a:pt x="396" y="271"/>
                    </a:lnTo>
                    <a:lnTo>
                      <a:pt x="446" y="254"/>
                    </a:lnTo>
                    <a:lnTo>
                      <a:pt x="496" y="238"/>
                    </a:lnTo>
                    <a:lnTo>
                      <a:pt x="548" y="227"/>
                    </a:lnTo>
                    <a:lnTo>
                      <a:pt x="600" y="219"/>
                    </a:lnTo>
                    <a:lnTo>
                      <a:pt x="600" y="219"/>
                    </a:lnTo>
                    <a:lnTo>
                      <a:pt x="605" y="206"/>
                    </a:lnTo>
                    <a:lnTo>
                      <a:pt x="609" y="194"/>
                    </a:lnTo>
                    <a:lnTo>
                      <a:pt x="617" y="183"/>
                    </a:lnTo>
                    <a:lnTo>
                      <a:pt x="627" y="175"/>
                    </a:lnTo>
                    <a:lnTo>
                      <a:pt x="627" y="175"/>
                    </a:lnTo>
                    <a:lnTo>
                      <a:pt x="602" y="131"/>
                    </a:lnTo>
                    <a:lnTo>
                      <a:pt x="575" y="88"/>
                    </a:lnTo>
                    <a:lnTo>
                      <a:pt x="546" y="46"/>
                    </a:lnTo>
                    <a:lnTo>
                      <a:pt x="513" y="6"/>
                    </a:lnTo>
                    <a:lnTo>
                      <a:pt x="513" y="6"/>
                    </a:lnTo>
                    <a:lnTo>
                      <a:pt x="492" y="33"/>
                    </a:lnTo>
                    <a:lnTo>
                      <a:pt x="471" y="63"/>
                    </a:lnTo>
                    <a:lnTo>
                      <a:pt x="452" y="90"/>
                    </a:lnTo>
                    <a:lnTo>
                      <a:pt x="436" y="121"/>
                    </a:lnTo>
                    <a:lnTo>
                      <a:pt x="419" y="150"/>
                    </a:lnTo>
                    <a:lnTo>
                      <a:pt x="405" y="181"/>
                    </a:lnTo>
                    <a:lnTo>
                      <a:pt x="390" y="215"/>
                    </a:lnTo>
                    <a:lnTo>
                      <a:pt x="377" y="246"/>
                    </a:lnTo>
                    <a:lnTo>
                      <a:pt x="377" y="246"/>
                    </a:lnTo>
                    <a:lnTo>
                      <a:pt x="375" y="254"/>
                    </a:lnTo>
                    <a:lnTo>
                      <a:pt x="375" y="254"/>
                    </a:lnTo>
                    <a:close/>
                    <a:moveTo>
                      <a:pt x="707" y="429"/>
                    </a:moveTo>
                    <a:lnTo>
                      <a:pt x="707" y="429"/>
                    </a:lnTo>
                    <a:lnTo>
                      <a:pt x="700" y="394"/>
                    </a:lnTo>
                    <a:lnTo>
                      <a:pt x="694" y="356"/>
                    </a:lnTo>
                    <a:lnTo>
                      <a:pt x="684" y="319"/>
                    </a:lnTo>
                    <a:lnTo>
                      <a:pt x="673" y="283"/>
                    </a:lnTo>
                    <a:lnTo>
                      <a:pt x="673" y="283"/>
                    </a:lnTo>
                    <a:lnTo>
                      <a:pt x="661" y="285"/>
                    </a:lnTo>
                    <a:lnTo>
                      <a:pt x="661" y="285"/>
                    </a:lnTo>
                    <a:lnTo>
                      <a:pt x="650" y="283"/>
                    </a:lnTo>
                    <a:lnTo>
                      <a:pt x="640" y="281"/>
                    </a:lnTo>
                    <a:lnTo>
                      <a:pt x="632" y="277"/>
                    </a:lnTo>
                    <a:lnTo>
                      <a:pt x="623" y="273"/>
                    </a:lnTo>
                    <a:lnTo>
                      <a:pt x="617" y="267"/>
                    </a:lnTo>
                    <a:lnTo>
                      <a:pt x="611" y="258"/>
                    </a:lnTo>
                    <a:lnTo>
                      <a:pt x="607" y="250"/>
                    </a:lnTo>
                    <a:lnTo>
                      <a:pt x="602" y="242"/>
                    </a:lnTo>
                    <a:lnTo>
                      <a:pt x="602" y="242"/>
                    </a:lnTo>
                    <a:lnTo>
                      <a:pt x="552" y="250"/>
                    </a:lnTo>
                    <a:lnTo>
                      <a:pt x="502" y="260"/>
                    </a:lnTo>
                    <a:lnTo>
                      <a:pt x="455" y="275"/>
                    </a:lnTo>
                    <a:lnTo>
                      <a:pt x="407" y="294"/>
                    </a:lnTo>
                    <a:lnTo>
                      <a:pt x="407" y="294"/>
                    </a:lnTo>
                    <a:lnTo>
                      <a:pt x="407" y="304"/>
                    </a:lnTo>
                    <a:lnTo>
                      <a:pt x="407" y="304"/>
                    </a:lnTo>
                    <a:lnTo>
                      <a:pt x="407" y="317"/>
                    </a:lnTo>
                    <a:lnTo>
                      <a:pt x="402" y="327"/>
                    </a:lnTo>
                    <a:lnTo>
                      <a:pt x="396" y="335"/>
                    </a:lnTo>
                    <a:lnTo>
                      <a:pt x="390" y="344"/>
                    </a:lnTo>
                    <a:lnTo>
                      <a:pt x="382" y="352"/>
                    </a:lnTo>
                    <a:lnTo>
                      <a:pt x="371" y="356"/>
                    </a:lnTo>
                    <a:lnTo>
                      <a:pt x="361" y="360"/>
                    </a:lnTo>
                    <a:lnTo>
                      <a:pt x="350" y="363"/>
                    </a:lnTo>
                    <a:lnTo>
                      <a:pt x="350" y="363"/>
                    </a:lnTo>
                    <a:lnTo>
                      <a:pt x="346" y="360"/>
                    </a:lnTo>
                    <a:lnTo>
                      <a:pt x="346" y="360"/>
                    </a:lnTo>
                    <a:lnTo>
                      <a:pt x="338" y="417"/>
                    </a:lnTo>
                    <a:lnTo>
                      <a:pt x="334" y="473"/>
                    </a:lnTo>
                    <a:lnTo>
                      <a:pt x="332" y="531"/>
                    </a:lnTo>
                    <a:lnTo>
                      <a:pt x="336" y="588"/>
                    </a:lnTo>
                    <a:lnTo>
                      <a:pt x="336" y="588"/>
                    </a:lnTo>
                    <a:lnTo>
                      <a:pt x="346" y="590"/>
                    </a:lnTo>
                    <a:lnTo>
                      <a:pt x="357" y="592"/>
                    </a:lnTo>
                    <a:lnTo>
                      <a:pt x="365" y="598"/>
                    </a:lnTo>
                    <a:lnTo>
                      <a:pt x="373" y="604"/>
                    </a:lnTo>
                    <a:lnTo>
                      <a:pt x="380" y="613"/>
                    </a:lnTo>
                    <a:lnTo>
                      <a:pt x="384" y="623"/>
                    </a:lnTo>
                    <a:lnTo>
                      <a:pt x="388" y="633"/>
                    </a:lnTo>
                    <a:lnTo>
                      <a:pt x="388" y="644"/>
                    </a:lnTo>
                    <a:lnTo>
                      <a:pt x="388" y="644"/>
                    </a:lnTo>
                    <a:lnTo>
                      <a:pt x="388" y="654"/>
                    </a:lnTo>
                    <a:lnTo>
                      <a:pt x="388" y="654"/>
                    </a:lnTo>
                    <a:lnTo>
                      <a:pt x="448" y="671"/>
                    </a:lnTo>
                    <a:lnTo>
                      <a:pt x="509" y="683"/>
                    </a:lnTo>
                    <a:lnTo>
                      <a:pt x="571" y="690"/>
                    </a:lnTo>
                    <a:lnTo>
                      <a:pt x="634" y="694"/>
                    </a:lnTo>
                    <a:lnTo>
                      <a:pt x="634" y="694"/>
                    </a:lnTo>
                    <a:lnTo>
                      <a:pt x="646" y="692"/>
                    </a:lnTo>
                    <a:lnTo>
                      <a:pt x="646" y="692"/>
                    </a:lnTo>
                    <a:lnTo>
                      <a:pt x="669" y="661"/>
                    </a:lnTo>
                    <a:lnTo>
                      <a:pt x="688" y="629"/>
                    </a:lnTo>
                    <a:lnTo>
                      <a:pt x="700" y="600"/>
                    </a:lnTo>
                    <a:lnTo>
                      <a:pt x="711" y="575"/>
                    </a:lnTo>
                    <a:lnTo>
                      <a:pt x="523" y="481"/>
                    </a:lnTo>
                    <a:lnTo>
                      <a:pt x="707" y="429"/>
                    </a:lnTo>
                    <a:close/>
                    <a:moveTo>
                      <a:pt x="357" y="696"/>
                    </a:moveTo>
                    <a:lnTo>
                      <a:pt x="357" y="696"/>
                    </a:lnTo>
                    <a:lnTo>
                      <a:pt x="382" y="767"/>
                    </a:lnTo>
                    <a:lnTo>
                      <a:pt x="405" y="827"/>
                    </a:lnTo>
                    <a:lnTo>
                      <a:pt x="405" y="827"/>
                    </a:lnTo>
                    <a:lnTo>
                      <a:pt x="442" y="821"/>
                    </a:lnTo>
                    <a:lnTo>
                      <a:pt x="477" y="811"/>
                    </a:lnTo>
                    <a:lnTo>
                      <a:pt x="509" y="800"/>
                    </a:lnTo>
                    <a:lnTo>
                      <a:pt x="538" y="786"/>
                    </a:lnTo>
                    <a:lnTo>
                      <a:pt x="563" y="771"/>
                    </a:lnTo>
                    <a:lnTo>
                      <a:pt x="588" y="752"/>
                    </a:lnTo>
                    <a:lnTo>
                      <a:pt x="609" y="733"/>
                    </a:lnTo>
                    <a:lnTo>
                      <a:pt x="627" y="715"/>
                    </a:lnTo>
                    <a:lnTo>
                      <a:pt x="627" y="715"/>
                    </a:lnTo>
                    <a:lnTo>
                      <a:pt x="586" y="713"/>
                    </a:lnTo>
                    <a:lnTo>
                      <a:pt x="546" y="711"/>
                    </a:lnTo>
                    <a:lnTo>
                      <a:pt x="511" y="706"/>
                    </a:lnTo>
                    <a:lnTo>
                      <a:pt x="477" y="700"/>
                    </a:lnTo>
                    <a:lnTo>
                      <a:pt x="421" y="690"/>
                    </a:lnTo>
                    <a:lnTo>
                      <a:pt x="380" y="677"/>
                    </a:lnTo>
                    <a:lnTo>
                      <a:pt x="380" y="677"/>
                    </a:lnTo>
                    <a:lnTo>
                      <a:pt x="369" y="688"/>
                    </a:lnTo>
                    <a:lnTo>
                      <a:pt x="357" y="696"/>
                    </a:lnTo>
                    <a:lnTo>
                      <a:pt x="357" y="696"/>
                    </a:lnTo>
                    <a:close/>
                    <a:moveTo>
                      <a:pt x="307" y="342"/>
                    </a:moveTo>
                    <a:lnTo>
                      <a:pt x="307" y="342"/>
                    </a:lnTo>
                    <a:lnTo>
                      <a:pt x="263" y="369"/>
                    </a:lnTo>
                    <a:lnTo>
                      <a:pt x="221" y="398"/>
                    </a:lnTo>
                    <a:lnTo>
                      <a:pt x="182" y="429"/>
                    </a:lnTo>
                    <a:lnTo>
                      <a:pt x="144" y="465"/>
                    </a:lnTo>
                    <a:lnTo>
                      <a:pt x="144" y="465"/>
                    </a:lnTo>
                    <a:lnTo>
                      <a:pt x="150" y="471"/>
                    </a:lnTo>
                    <a:lnTo>
                      <a:pt x="155" y="479"/>
                    </a:lnTo>
                    <a:lnTo>
                      <a:pt x="157" y="490"/>
                    </a:lnTo>
                    <a:lnTo>
                      <a:pt x="157" y="498"/>
                    </a:lnTo>
                    <a:lnTo>
                      <a:pt x="157" y="498"/>
                    </a:lnTo>
                    <a:lnTo>
                      <a:pt x="155" y="515"/>
                    </a:lnTo>
                    <a:lnTo>
                      <a:pt x="148" y="527"/>
                    </a:lnTo>
                    <a:lnTo>
                      <a:pt x="148" y="527"/>
                    </a:lnTo>
                    <a:lnTo>
                      <a:pt x="182" y="550"/>
                    </a:lnTo>
                    <a:lnTo>
                      <a:pt x="215" y="573"/>
                    </a:lnTo>
                    <a:lnTo>
                      <a:pt x="248" y="594"/>
                    </a:lnTo>
                    <a:lnTo>
                      <a:pt x="284" y="611"/>
                    </a:lnTo>
                    <a:lnTo>
                      <a:pt x="284" y="611"/>
                    </a:lnTo>
                    <a:lnTo>
                      <a:pt x="290" y="604"/>
                    </a:lnTo>
                    <a:lnTo>
                      <a:pt x="296" y="598"/>
                    </a:lnTo>
                    <a:lnTo>
                      <a:pt x="305" y="594"/>
                    </a:lnTo>
                    <a:lnTo>
                      <a:pt x="313" y="590"/>
                    </a:lnTo>
                    <a:lnTo>
                      <a:pt x="313" y="590"/>
                    </a:lnTo>
                    <a:lnTo>
                      <a:pt x="309" y="531"/>
                    </a:lnTo>
                    <a:lnTo>
                      <a:pt x="311" y="473"/>
                    </a:lnTo>
                    <a:lnTo>
                      <a:pt x="315" y="415"/>
                    </a:lnTo>
                    <a:lnTo>
                      <a:pt x="323" y="356"/>
                    </a:lnTo>
                    <a:lnTo>
                      <a:pt x="323" y="356"/>
                    </a:lnTo>
                    <a:lnTo>
                      <a:pt x="315" y="350"/>
                    </a:lnTo>
                    <a:lnTo>
                      <a:pt x="307" y="342"/>
                    </a:lnTo>
                    <a:lnTo>
                      <a:pt x="307" y="342"/>
                    </a:lnTo>
                    <a:close/>
                    <a:moveTo>
                      <a:pt x="42" y="498"/>
                    </a:moveTo>
                    <a:lnTo>
                      <a:pt x="42" y="498"/>
                    </a:lnTo>
                    <a:lnTo>
                      <a:pt x="44" y="483"/>
                    </a:lnTo>
                    <a:lnTo>
                      <a:pt x="48" y="471"/>
                    </a:lnTo>
                    <a:lnTo>
                      <a:pt x="48" y="471"/>
                    </a:lnTo>
                    <a:lnTo>
                      <a:pt x="27" y="448"/>
                    </a:lnTo>
                    <a:lnTo>
                      <a:pt x="5" y="423"/>
                    </a:lnTo>
                    <a:lnTo>
                      <a:pt x="5" y="423"/>
                    </a:lnTo>
                    <a:lnTo>
                      <a:pt x="0" y="465"/>
                    </a:lnTo>
                    <a:lnTo>
                      <a:pt x="2" y="506"/>
                    </a:lnTo>
                    <a:lnTo>
                      <a:pt x="7" y="548"/>
                    </a:lnTo>
                    <a:lnTo>
                      <a:pt x="13" y="590"/>
                    </a:lnTo>
                    <a:lnTo>
                      <a:pt x="13" y="590"/>
                    </a:lnTo>
                    <a:lnTo>
                      <a:pt x="34" y="561"/>
                    </a:lnTo>
                    <a:lnTo>
                      <a:pt x="52" y="533"/>
                    </a:lnTo>
                    <a:lnTo>
                      <a:pt x="52" y="533"/>
                    </a:lnTo>
                    <a:lnTo>
                      <a:pt x="48" y="525"/>
                    </a:lnTo>
                    <a:lnTo>
                      <a:pt x="44" y="517"/>
                    </a:lnTo>
                    <a:lnTo>
                      <a:pt x="42" y="508"/>
                    </a:lnTo>
                    <a:lnTo>
                      <a:pt x="42" y="498"/>
                    </a:lnTo>
                    <a:lnTo>
                      <a:pt x="42" y="498"/>
                    </a:lnTo>
                    <a:close/>
                    <a:moveTo>
                      <a:pt x="661" y="165"/>
                    </a:moveTo>
                    <a:lnTo>
                      <a:pt x="661" y="165"/>
                    </a:lnTo>
                    <a:lnTo>
                      <a:pt x="671" y="167"/>
                    </a:lnTo>
                    <a:lnTo>
                      <a:pt x="680" y="169"/>
                    </a:lnTo>
                    <a:lnTo>
                      <a:pt x="690" y="173"/>
                    </a:lnTo>
                    <a:lnTo>
                      <a:pt x="698" y="179"/>
                    </a:lnTo>
                    <a:lnTo>
                      <a:pt x="705" y="185"/>
                    </a:lnTo>
                    <a:lnTo>
                      <a:pt x="711" y="194"/>
                    </a:lnTo>
                    <a:lnTo>
                      <a:pt x="715" y="202"/>
                    </a:lnTo>
                    <a:lnTo>
                      <a:pt x="717" y="213"/>
                    </a:lnTo>
                    <a:lnTo>
                      <a:pt x="717" y="213"/>
                    </a:lnTo>
                    <a:lnTo>
                      <a:pt x="763" y="215"/>
                    </a:lnTo>
                    <a:lnTo>
                      <a:pt x="807" y="219"/>
                    </a:lnTo>
                    <a:lnTo>
                      <a:pt x="850" y="225"/>
                    </a:lnTo>
                    <a:lnTo>
                      <a:pt x="894" y="235"/>
                    </a:lnTo>
                    <a:lnTo>
                      <a:pt x="894" y="235"/>
                    </a:lnTo>
                    <a:lnTo>
                      <a:pt x="871" y="200"/>
                    </a:lnTo>
                    <a:lnTo>
                      <a:pt x="846" y="169"/>
                    </a:lnTo>
                    <a:lnTo>
                      <a:pt x="819" y="138"/>
                    </a:lnTo>
                    <a:lnTo>
                      <a:pt x="788" y="110"/>
                    </a:lnTo>
                    <a:lnTo>
                      <a:pt x="757" y="85"/>
                    </a:lnTo>
                    <a:lnTo>
                      <a:pt x="721" y="63"/>
                    </a:lnTo>
                    <a:lnTo>
                      <a:pt x="682" y="44"/>
                    </a:lnTo>
                    <a:lnTo>
                      <a:pt x="642" y="27"/>
                    </a:lnTo>
                    <a:lnTo>
                      <a:pt x="642" y="27"/>
                    </a:lnTo>
                    <a:lnTo>
                      <a:pt x="617" y="19"/>
                    </a:lnTo>
                    <a:lnTo>
                      <a:pt x="592" y="13"/>
                    </a:lnTo>
                    <a:lnTo>
                      <a:pt x="567" y="8"/>
                    </a:lnTo>
                    <a:lnTo>
                      <a:pt x="540" y="4"/>
                    </a:lnTo>
                    <a:lnTo>
                      <a:pt x="540" y="4"/>
                    </a:lnTo>
                    <a:lnTo>
                      <a:pt x="571" y="42"/>
                    </a:lnTo>
                    <a:lnTo>
                      <a:pt x="600" y="83"/>
                    </a:lnTo>
                    <a:lnTo>
                      <a:pt x="625" y="123"/>
                    </a:lnTo>
                    <a:lnTo>
                      <a:pt x="648" y="167"/>
                    </a:lnTo>
                    <a:lnTo>
                      <a:pt x="648" y="167"/>
                    </a:lnTo>
                    <a:lnTo>
                      <a:pt x="661" y="165"/>
                    </a:lnTo>
                    <a:lnTo>
                      <a:pt x="661" y="165"/>
                    </a:lnTo>
                    <a:close/>
                    <a:moveTo>
                      <a:pt x="332" y="702"/>
                    </a:moveTo>
                    <a:lnTo>
                      <a:pt x="332" y="702"/>
                    </a:lnTo>
                    <a:lnTo>
                      <a:pt x="319" y="700"/>
                    </a:lnTo>
                    <a:lnTo>
                      <a:pt x="309" y="698"/>
                    </a:lnTo>
                    <a:lnTo>
                      <a:pt x="298" y="692"/>
                    </a:lnTo>
                    <a:lnTo>
                      <a:pt x="290" y="686"/>
                    </a:lnTo>
                    <a:lnTo>
                      <a:pt x="284" y="677"/>
                    </a:lnTo>
                    <a:lnTo>
                      <a:pt x="277" y="667"/>
                    </a:lnTo>
                    <a:lnTo>
                      <a:pt x="275" y="656"/>
                    </a:lnTo>
                    <a:lnTo>
                      <a:pt x="273" y="644"/>
                    </a:lnTo>
                    <a:lnTo>
                      <a:pt x="273" y="644"/>
                    </a:lnTo>
                    <a:lnTo>
                      <a:pt x="275" y="633"/>
                    </a:lnTo>
                    <a:lnTo>
                      <a:pt x="275" y="633"/>
                    </a:lnTo>
                    <a:lnTo>
                      <a:pt x="238" y="615"/>
                    </a:lnTo>
                    <a:lnTo>
                      <a:pt x="202" y="594"/>
                    </a:lnTo>
                    <a:lnTo>
                      <a:pt x="167" y="571"/>
                    </a:lnTo>
                    <a:lnTo>
                      <a:pt x="134" y="546"/>
                    </a:lnTo>
                    <a:lnTo>
                      <a:pt x="134" y="546"/>
                    </a:lnTo>
                    <a:lnTo>
                      <a:pt x="125" y="550"/>
                    </a:lnTo>
                    <a:lnTo>
                      <a:pt x="117" y="552"/>
                    </a:lnTo>
                    <a:lnTo>
                      <a:pt x="109" y="556"/>
                    </a:lnTo>
                    <a:lnTo>
                      <a:pt x="98" y="556"/>
                    </a:lnTo>
                    <a:lnTo>
                      <a:pt x="98" y="556"/>
                    </a:lnTo>
                    <a:lnTo>
                      <a:pt x="84" y="554"/>
                    </a:lnTo>
                    <a:lnTo>
                      <a:pt x="71" y="548"/>
                    </a:lnTo>
                    <a:lnTo>
                      <a:pt x="71" y="548"/>
                    </a:lnTo>
                    <a:lnTo>
                      <a:pt x="44" y="583"/>
                    </a:lnTo>
                    <a:lnTo>
                      <a:pt x="21" y="619"/>
                    </a:lnTo>
                    <a:lnTo>
                      <a:pt x="21" y="619"/>
                    </a:lnTo>
                    <a:lnTo>
                      <a:pt x="36" y="658"/>
                    </a:lnTo>
                    <a:lnTo>
                      <a:pt x="52" y="696"/>
                    </a:lnTo>
                    <a:lnTo>
                      <a:pt x="71" y="731"/>
                    </a:lnTo>
                    <a:lnTo>
                      <a:pt x="94" y="767"/>
                    </a:lnTo>
                    <a:lnTo>
                      <a:pt x="94" y="767"/>
                    </a:lnTo>
                    <a:lnTo>
                      <a:pt x="132" y="783"/>
                    </a:lnTo>
                    <a:lnTo>
                      <a:pt x="167" y="798"/>
                    </a:lnTo>
                    <a:lnTo>
                      <a:pt x="202" y="808"/>
                    </a:lnTo>
                    <a:lnTo>
                      <a:pt x="236" y="817"/>
                    </a:lnTo>
                    <a:lnTo>
                      <a:pt x="267" y="823"/>
                    </a:lnTo>
                    <a:lnTo>
                      <a:pt x="296" y="827"/>
                    </a:lnTo>
                    <a:lnTo>
                      <a:pt x="342" y="829"/>
                    </a:lnTo>
                    <a:lnTo>
                      <a:pt x="342" y="829"/>
                    </a:lnTo>
                    <a:lnTo>
                      <a:pt x="382" y="829"/>
                    </a:lnTo>
                    <a:lnTo>
                      <a:pt x="382" y="829"/>
                    </a:lnTo>
                    <a:lnTo>
                      <a:pt x="355" y="763"/>
                    </a:lnTo>
                    <a:lnTo>
                      <a:pt x="334" y="702"/>
                    </a:lnTo>
                    <a:lnTo>
                      <a:pt x="334" y="702"/>
                    </a:lnTo>
                    <a:lnTo>
                      <a:pt x="332" y="702"/>
                    </a:lnTo>
                    <a:lnTo>
                      <a:pt x="332" y="702"/>
                    </a:lnTo>
                    <a:close/>
                    <a:moveTo>
                      <a:pt x="98" y="442"/>
                    </a:moveTo>
                    <a:lnTo>
                      <a:pt x="98" y="442"/>
                    </a:lnTo>
                    <a:lnTo>
                      <a:pt x="113" y="444"/>
                    </a:lnTo>
                    <a:lnTo>
                      <a:pt x="127" y="448"/>
                    </a:lnTo>
                    <a:lnTo>
                      <a:pt x="127" y="448"/>
                    </a:lnTo>
                    <a:lnTo>
                      <a:pt x="165" y="413"/>
                    </a:lnTo>
                    <a:lnTo>
                      <a:pt x="207" y="379"/>
                    </a:lnTo>
                    <a:lnTo>
                      <a:pt x="250" y="348"/>
                    </a:lnTo>
                    <a:lnTo>
                      <a:pt x="294" y="321"/>
                    </a:lnTo>
                    <a:lnTo>
                      <a:pt x="294" y="321"/>
                    </a:lnTo>
                    <a:lnTo>
                      <a:pt x="292" y="313"/>
                    </a:lnTo>
                    <a:lnTo>
                      <a:pt x="292" y="304"/>
                    </a:lnTo>
                    <a:lnTo>
                      <a:pt x="292" y="304"/>
                    </a:lnTo>
                    <a:lnTo>
                      <a:pt x="294" y="292"/>
                    </a:lnTo>
                    <a:lnTo>
                      <a:pt x="296" y="281"/>
                    </a:lnTo>
                    <a:lnTo>
                      <a:pt x="302" y="273"/>
                    </a:lnTo>
                    <a:lnTo>
                      <a:pt x="309" y="263"/>
                    </a:lnTo>
                    <a:lnTo>
                      <a:pt x="317" y="256"/>
                    </a:lnTo>
                    <a:lnTo>
                      <a:pt x="327" y="252"/>
                    </a:lnTo>
                    <a:lnTo>
                      <a:pt x="338" y="248"/>
                    </a:lnTo>
                    <a:lnTo>
                      <a:pt x="350" y="246"/>
                    </a:lnTo>
                    <a:lnTo>
                      <a:pt x="350" y="246"/>
                    </a:lnTo>
                    <a:lnTo>
                      <a:pt x="352" y="248"/>
                    </a:lnTo>
                    <a:lnTo>
                      <a:pt x="352" y="248"/>
                    </a:lnTo>
                    <a:lnTo>
                      <a:pt x="357" y="240"/>
                    </a:lnTo>
                    <a:lnTo>
                      <a:pt x="357" y="240"/>
                    </a:lnTo>
                    <a:lnTo>
                      <a:pt x="369" y="206"/>
                    </a:lnTo>
                    <a:lnTo>
                      <a:pt x="382" y="175"/>
                    </a:lnTo>
                    <a:lnTo>
                      <a:pt x="396" y="144"/>
                    </a:lnTo>
                    <a:lnTo>
                      <a:pt x="413" y="115"/>
                    </a:lnTo>
                    <a:lnTo>
                      <a:pt x="430" y="83"/>
                    </a:lnTo>
                    <a:lnTo>
                      <a:pt x="448" y="56"/>
                    </a:lnTo>
                    <a:lnTo>
                      <a:pt x="469" y="27"/>
                    </a:lnTo>
                    <a:lnTo>
                      <a:pt x="490" y="0"/>
                    </a:lnTo>
                    <a:lnTo>
                      <a:pt x="490" y="0"/>
                    </a:lnTo>
                    <a:lnTo>
                      <a:pt x="452" y="0"/>
                    </a:lnTo>
                    <a:lnTo>
                      <a:pt x="415" y="4"/>
                    </a:lnTo>
                    <a:lnTo>
                      <a:pt x="377" y="10"/>
                    </a:lnTo>
                    <a:lnTo>
                      <a:pt x="342" y="21"/>
                    </a:lnTo>
                    <a:lnTo>
                      <a:pt x="307" y="33"/>
                    </a:lnTo>
                    <a:lnTo>
                      <a:pt x="273" y="48"/>
                    </a:lnTo>
                    <a:lnTo>
                      <a:pt x="242" y="65"/>
                    </a:lnTo>
                    <a:lnTo>
                      <a:pt x="211" y="83"/>
                    </a:lnTo>
                    <a:lnTo>
                      <a:pt x="180" y="106"/>
                    </a:lnTo>
                    <a:lnTo>
                      <a:pt x="152" y="129"/>
                    </a:lnTo>
                    <a:lnTo>
                      <a:pt x="125" y="156"/>
                    </a:lnTo>
                    <a:lnTo>
                      <a:pt x="102" y="185"/>
                    </a:lnTo>
                    <a:lnTo>
                      <a:pt x="80" y="217"/>
                    </a:lnTo>
                    <a:lnTo>
                      <a:pt x="61" y="248"/>
                    </a:lnTo>
                    <a:lnTo>
                      <a:pt x="42" y="283"/>
                    </a:lnTo>
                    <a:lnTo>
                      <a:pt x="27" y="321"/>
                    </a:lnTo>
                    <a:lnTo>
                      <a:pt x="27" y="321"/>
                    </a:lnTo>
                    <a:lnTo>
                      <a:pt x="17" y="356"/>
                    </a:lnTo>
                    <a:lnTo>
                      <a:pt x="9" y="392"/>
                    </a:lnTo>
                    <a:lnTo>
                      <a:pt x="9" y="392"/>
                    </a:lnTo>
                    <a:lnTo>
                      <a:pt x="36" y="423"/>
                    </a:lnTo>
                    <a:lnTo>
                      <a:pt x="65" y="454"/>
                    </a:lnTo>
                    <a:lnTo>
                      <a:pt x="65" y="454"/>
                    </a:lnTo>
                    <a:lnTo>
                      <a:pt x="71" y="448"/>
                    </a:lnTo>
                    <a:lnTo>
                      <a:pt x="80" y="444"/>
                    </a:lnTo>
                    <a:lnTo>
                      <a:pt x="90" y="442"/>
                    </a:lnTo>
                    <a:lnTo>
                      <a:pt x="98" y="442"/>
                    </a:lnTo>
                    <a:lnTo>
                      <a:pt x="98" y="442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19" name="Freeform 10"/>
              <p:cNvSpPr>
                <a:spLocks/>
              </p:cNvSpPr>
              <p:nvPr/>
            </p:nvSpPr>
            <p:spPr bwMode="auto">
              <a:xfrm>
                <a:off x="7131050" y="1906588"/>
                <a:ext cx="1404937" cy="869950"/>
              </a:xfrm>
              <a:custGeom>
                <a:avLst/>
                <a:gdLst>
                  <a:gd name="T0" fmla="*/ 0 w 885"/>
                  <a:gd name="T1" fmla="*/ 427 h 548"/>
                  <a:gd name="T2" fmla="*/ 73 w 885"/>
                  <a:gd name="T3" fmla="*/ 475 h 548"/>
                  <a:gd name="T4" fmla="*/ 144 w 885"/>
                  <a:gd name="T5" fmla="*/ 510 h 548"/>
                  <a:gd name="T6" fmla="*/ 215 w 885"/>
                  <a:gd name="T7" fmla="*/ 533 h 548"/>
                  <a:gd name="T8" fmla="*/ 281 w 885"/>
                  <a:gd name="T9" fmla="*/ 546 h 548"/>
                  <a:gd name="T10" fmla="*/ 346 w 885"/>
                  <a:gd name="T11" fmla="*/ 548 h 548"/>
                  <a:gd name="T12" fmla="*/ 406 w 885"/>
                  <a:gd name="T13" fmla="*/ 542 h 548"/>
                  <a:gd name="T14" fmla="*/ 465 w 885"/>
                  <a:gd name="T15" fmla="*/ 529 h 548"/>
                  <a:gd name="T16" fmla="*/ 517 w 885"/>
                  <a:gd name="T17" fmla="*/ 506 h 548"/>
                  <a:gd name="T18" fmla="*/ 567 w 885"/>
                  <a:gd name="T19" fmla="*/ 481 h 548"/>
                  <a:gd name="T20" fmla="*/ 613 w 885"/>
                  <a:gd name="T21" fmla="*/ 448 h 548"/>
                  <a:gd name="T22" fmla="*/ 654 w 885"/>
                  <a:gd name="T23" fmla="*/ 412 h 548"/>
                  <a:gd name="T24" fmla="*/ 690 w 885"/>
                  <a:gd name="T25" fmla="*/ 375 h 548"/>
                  <a:gd name="T26" fmla="*/ 721 w 885"/>
                  <a:gd name="T27" fmla="*/ 335 h 548"/>
                  <a:gd name="T28" fmla="*/ 746 w 885"/>
                  <a:gd name="T29" fmla="*/ 294 h 548"/>
                  <a:gd name="T30" fmla="*/ 767 w 885"/>
                  <a:gd name="T31" fmla="*/ 252 h 548"/>
                  <a:gd name="T32" fmla="*/ 779 w 885"/>
                  <a:gd name="T33" fmla="*/ 210 h 548"/>
                  <a:gd name="T34" fmla="*/ 885 w 885"/>
                  <a:gd name="T35" fmla="*/ 264 h 548"/>
                  <a:gd name="T36" fmla="*/ 508 w 885"/>
                  <a:gd name="T37" fmla="*/ 75 h 548"/>
                  <a:gd name="T38" fmla="*/ 623 w 885"/>
                  <a:gd name="T39" fmla="*/ 131 h 548"/>
                  <a:gd name="T40" fmla="*/ 610 w 885"/>
                  <a:gd name="T41" fmla="*/ 173 h 548"/>
                  <a:gd name="T42" fmla="*/ 586 w 885"/>
                  <a:gd name="T43" fmla="*/ 231 h 548"/>
                  <a:gd name="T44" fmla="*/ 542 w 885"/>
                  <a:gd name="T45" fmla="*/ 300 h 548"/>
                  <a:gd name="T46" fmla="*/ 513 w 885"/>
                  <a:gd name="T47" fmla="*/ 335 h 548"/>
                  <a:gd name="T48" fmla="*/ 475 w 885"/>
                  <a:gd name="T49" fmla="*/ 369 h 548"/>
                  <a:gd name="T50" fmla="*/ 431 w 885"/>
                  <a:gd name="T51" fmla="*/ 400 h 548"/>
                  <a:gd name="T52" fmla="*/ 381 w 885"/>
                  <a:gd name="T53" fmla="*/ 425 h 548"/>
                  <a:gd name="T54" fmla="*/ 323 w 885"/>
                  <a:gd name="T55" fmla="*/ 444 h 548"/>
                  <a:gd name="T56" fmla="*/ 256 w 885"/>
                  <a:gd name="T57" fmla="*/ 456 h 548"/>
                  <a:gd name="T58" fmla="*/ 181 w 885"/>
                  <a:gd name="T59" fmla="*/ 458 h 548"/>
                  <a:gd name="T60" fmla="*/ 96 w 885"/>
                  <a:gd name="T61" fmla="*/ 450 h 548"/>
                  <a:gd name="T62" fmla="*/ 0 w 885"/>
                  <a:gd name="T63" fmla="*/ 427 h 5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885" h="548">
                    <a:moveTo>
                      <a:pt x="0" y="427"/>
                    </a:moveTo>
                    <a:lnTo>
                      <a:pt x="0" y="427"/>
                    </a:lnTo>
                    <a:lnTo>
                      <a:pt x="38" y="454"/>
                    </a:lnTo>
                    <a:lnTo>
                      <a:pt x="73" y="475"/>
                    </a:lnTo>
                    <a:lnTo>
                      <a:pt x="108" y="494"/>
                    </a:lnTo>
                    <a:lnTo>
                      <a:pt x="144" y="510"/>
                    </a:lnTo>
                    <a:lnTo>
                      <a:pt x="179" y="523"/>
                    </a:lnTo>
                    <a:lnTo>
                      <a:pt x="215" y="533"/>
                    </a:lnTo>
                    <a:lnTo>
                      <a:pt x="248" y="542"/>
                    </a:lnTo>
                    <a:lnTo>
                      <a:pt x="281" y="546"/>
                    </a:lnTo>
                    <a:lnTo>
                      <a:pt x="313" y="548"/>
                    </a:lnTo>
                    <a:lnTo>
                      <a:pt x="346" y="548"/>
                    </a:lnTo>
                    <a:lnTo>
                      <a:pt x="375" y="546"/>
                    </a:lnTo>
                    <a:lnTo>
                      <a:pt x="406" y="542"/>
                    </a:lnTo>
                    <a:lnTo>
                      <a:pt x="436" y="535"/>
                    </a:lnTo>
                    <a:lnTo>
                      <a:pt x="465" y="529"/>
                    </a:lnTo>
                    <a:lnTo>
                      <a:pt x="492" y="519"/>
                    </a:lnTo>
                    <a:lnTo>
                      <a:pt x="517" y="506"/>
                    </a:lnTo>
                    <a:lnTo>
                      <a:pt x="544" y="494"/>
                    </a:lnTo>
                    <a:lnTo>
                      <a:pt x="567" y="481"/>
                    </a:lnTo>
                    <a:lnTo>
                      <a:pt x="592" y="464"/>
                    </a:lnTo>
                    <a:lnTo>
                      <a:pt x="613" y="448"/>
                    </a:lnTo>
                    <a:lnTo>
                      <a:pt x="635" y="431"/>
                    </a:lnTo>
                    <a:lnTo>
                      <a:pt x="654" y="412"/>
                    </a:lnTo>
                    <a:lnTo>
                      <a:pt x="673" y="394"/>
                    </a:lnTo>
                    <a:lnTo>
                      <a:pt x="690" y="375"/>
                    </a:lnTo>
                    <a:lnTo>
                      <a:pt x="706" y="354"/>
                    </a:lnTo>
                    <a:lnTo>
                      <a:pt x="721" y="335"/>
                    </a:lnTo>
                    <a:lnTo>
                      <a:pt x="735" y="314"/>
                    </a:lnTo>
                    <a:lnTo>
                      <a:pt x="746" y="294"/>
                    </a:lnTo>
                    <a:lnTo>
                      <a:pt x="756" y="273"/>
                    </a:lnTo>
                    <a:lnTo>
                      <a:pt x="767" y="252"/>
                    </a:lnTo>
                    <a:lnTo>
                      <a:pt x="773" y="231"/>
                    </a:lnTo>
                    <a:lnTo>
                      <a:pt x="779" y="210"/>
                    </a:lnTo>
                    <a:lnTo>
                      <a:pt x="779" y="210"/>
                    </a:lnTo>
                    <a:lnTo>
                      <a:pt x="885" y="264"/>
                    </a:lnTo>
                    <a:lnTo>
                      <a:pt x="777" y="0"/>
                    </a:lnTo>
                    <a:lnTo>
                      <a:pt x="508" y="75"/>
                    </a:lnTo>
                    <a:lnTo>
                      <a:pt x="623" y="131"/>
                    </a:lnTo>
                    <a:lnTo>
                      <a:pt x="623" y="131"/>
                    </a:lnTo>
                    <a:lnTo>
                      <a:pt x="619" y="152"/>
                    </a:lnTo>
                    <a:lnTo>
                      <a:pt x="610" y="173"/>
                    </a:lnTo>
                    <a:lnTo>
                      <a:pt x="600" y="200"/>
                    </a:lnTo>
                    <a:lnTo>
                      <a:pt x="586" y="231"/>
                    </a:lnTo>
                    <a:lnTo>
                      <a:pt x="567" y="264"/>
                    </a:lnTo>
                    <a:lnTo>
                      <a:pt x="542" y="300"/>
                    </a:lnTo>
                    <a:lnTo>
                      <a:pt x="527" y="319"/>
                    </a:lnTo>
                    <a:lnTo>
                      <a:pt x="513" y="335"/>
                    </a:lnTo>
                    <a:lnTo>
                      <a:pt x="494" y="352"/>
                    </a:lnTo>
                    <a:lnTo>
                      <a:pt x="475" y="369"/>
                    </a:lnTo>
                    <a:lnTo>
                      <a:pt x="454" y="385"/>
                    </a:lnTo>
                    <a:lnTo>
                      <a:pt x="431" y="400"/>
                    </a:lnTo>
                    <a:lnTo>
                      <a:pt x="408" y="412"/>
                    </a:lnTo>
                    <a:lnTo>
                      <a:pt x="381" y="425"/>
                    </a:lnTo>
                    <a:lnTo>
                      <a:pt x="354" y="435"/>
                    </a:lnTo>
                    <a:lnTo>
                      <a:pt x="323" y="444"/>
                    </a:lnTo>
                    <a:lnTo>
                      <a:pt x="290" y="452"/>
                    </a:lnTo>
                    <a:lnTo>
                      <a:pt x="256" y="456"/>
                    </a:lnTo>
                    <a:lnTo>
                      <a:pt x="219" y="458"/>
                    </a:lnTo>
                    <a:lnTo>
                      <a:pt x="181" y="458"/>
                    </a:lnTo>
                    <a:lnTo>
                      <a:pt x="140" y="454"/>
                    </a:lnTo>
                    <a:lnTo>
                      <a:pt x="96" y="450"/>
                    </a:lnTo>
                    <a:lnTo>
                      <a:pt x="50" y="439"/>
                    </a:lnTo>
                    <a:lnTo>
                      <a:pt x="0" y="427"/>
                    </a:lnTo>
                    <a:lnTo>
                      <a:pt x="0" y="427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5" name="TextBox 25"/>
            <p:cNvSpPr txBox="1"/>
            <p:nvPr/>
          </p:nvSpPr>
          <p:spPr>
            <a:xfrm>
              <a:off x="8027286" y="2273214"/>
              <a:ext cx="1502416" cy="3550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此处添加标题</a:t>
              </a:r>
              <a:endParaRPr lang="en-US" altLang="zh-CN" sz="1707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16" name="Straight Connector 26"/>
            <p:cNvCxnSpPr/>
            <p:nvPr/>
          </p:nvCxnSpPr>
          <p:spPr>
            <a:xfrm>
              <a:off x="8092135" y="2651948"/>
              <a:ext cx="1339982" cy="0"/>
            </a:xfrm>
            <a:prstGeom prst="line">
              <a:avLst/>
            </a:prstGeom>
            <a:ln w="28575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Box 27"/>
            <p:cNvSpPr txBox="1"/>
            <p:nvPr/>
          </p:nvSpPr>
          <p:spPr>
            <a:xfrm>
              <a:off x="7559907" y="2648998"/>
              <a:ext cx="2404438" cy="9787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此处添加详细文本描述，建议与标题相关并符合整体语言风格，语言描述尽量简洁生动。 单击此处添加标题</a:t>
              </a:r>
            </a:p>
          </p:txBody>
        </p:sp>
      </p:grpSp>
      <p:grpSp>
        <p:nvGrpSpPr>
          <p:cNvPr id="20" name="Group 42"/>
          <p:cNvGrpSpPr/>
          <p:nvPr/>
        </p:nvGrpSpPr>
        <p:grpSpPr>
          <a:xfrm>
            <a:off x="7709731" y="4989152"/>
            <a:ext cx="2809424" cy="1418034"/>
            <a:chOff x="7822946" y="4524666"/>
            <a:chExt cx="2809578" cy="1418110"/>
          </a:xfrm>
        </p:grpSpPr>
        <p:grpSp>
          <p:nvGrpSpPr>
            <p:cNvPr id="21" name="组合 29"/>
            <p:cNvGrpSpPr/>
            <p:nvPr/>
          </p:nvGrpSpPr>
          <p:grpSpPr>
            <a:xfrm>
              <a:off x="7822946" y="4630112"/>
              <a:ext cx="620105" cy="522194"/>
              <a:chOff x="3675063" y="1296988"/>
              <a:chExt cx="1749425" cy="1473200"/>
            </a:xfrm>
            <a:solidFill>
              <a:schemeClr val="accent4"/>
            </a:solidFill>
          </p:grpSpPr>
          <p:sp>
            <p:nvSpPr>
              <p:cNvPr id="25" name="Freeform 12"/>
              <p:cNvSpPr>
                <a:spLocks/>
              </p:cNvSpPr>
              <p:nvPr/>
            </p:nvSpPr>
            <p:spPr bwMode="auto">
              <a:xfrm>
                <a:off x="4303713" y="1460500"/>
                <a:ext cx="503237" cy="501650"/>
              </a:xfrm>
              <a:custGeom>
                <a:avLst/>
                <a:gdLst>
                  <a:gd name="T0" fmla="*/ 317 w 317"/>
                  <a:gd name="T1" fmla="*/ 158 h 316"/>
                  <a:gd name="T2" fmla="*/ 312 w 317"/>
                  <a:gd name="T3" fmla="*/ 191 h 316"/>
                  <a:gd name="T4" fmla="*/ 304 w 317"/>
                  <a:gd name="T5" fmla="*/ 220 h 316"/>
                  <a:gd name="T6" fmla="*/ 290 w 317"/>
                  <a:gd name="T7" fmla="*/ 247 h 316"/>
                  <a:gd name="T8" fmla="*/ 271 w 317"/>
                  <a:gd name="T9" fmla="*/ 270 h 316"/>
                  <a:gd name="T10" fmla="*/ 246 w 317"/>
                  <a:gd name="T11" fmla="*/ 289 h 316"/>
                  <a:gd name="T12" fmla="*/ 219 w 317"/>
                  <a:gd name="T13" fmla="*/ 304 h 316"/>
                  <a:gd name="T14" fmla="*/ 190 w 317"/>
                  <a:gd name="T15" fmla="*/ 314 h 316"/>
                  <a:gd name="T16" fmla="*/ 158 w 317"/>
                  <a:gd name="T17" fmla="*/ 316 h 316"/>
                  <a:gd name="T18" fmla="*/ 142 w 317"/>
                  <a:gd name="T19" fmla="*/ 316 h 316"/>
                  <a:gd name="T20" fmla="*/ 110 w 317"/>
                  <a:gd name="T21" fmla="*/ 310 h 316"/>
                  <a:gd name="T22" fmla="*/ 83 w 317"/>
                  <a:gd name="T23" fmla="*/ 297 h 316"/>
                  <a:gd name="T24" fmla="*/ 56 w 317"/>
                  <a:gd name="T25" fmla="*/ 281 h 316"/>
                  <a:gd name="T26" fmla="*/ 35 w 317"/>
                  <a:gd name="T27" fmla="*/ 260 h 316"/>
                  <a:gd name="T28" fmla="*/ 19 w 317"/>
                  <a:gd name="T29" fmla="*/ 235 h 316"/>
                  <a:gd name="T30" fmla="*/ 6 w 317"/>
                  <a:gd name="T31" fmla="*/ 206 h 316"/>
                  <a:gd name="T32" fmla="*/ 0 w 317"/>
                  <a:gd name="T33" fmla="*/ 175 h 316"/>
                  <a:gd name="T34" fmla="*/ 0 w 317"/>
                  <a:gd name="T35" fmla="*/ 158 h 316"/>
                  <a:gd name="T36" fmla="*/ 2 w 317"/>
                  <a:gd name="T37" fmla="*/ 127 h 316"/>
                  <a:gd name="T38" fmla="*/ 12 w 317"/>
                  <a:gd name="T39" fmla="*/ 97 h 316"/>
                  <a:gd name="T40" fmla="*/ 27 w 317"/>
                  <a:gd name="T41" fmla="*/ 70 h 316"/>
                  <a:gd name="T42" fmla="*/ 46 w 317"/>
                  <a:gd name="T43" fmla="*/ 47 h 316"/>
                  <a:gd name="T44" fmla="*/ 69 w 317"/>
                  <a:gd name="T45" fmla="*/ 27 h 316"/>
                  <a:gd name="T46" fmla="*/ 96 w 317"/>
                  <a:gd name="T47" fmla="*/ 12 h 316"/>
                  <a:gd name="T48" fmla="*/ 125 w 317"/>
                  <a:gd name="T49" fmla="*/ 4 h 316"/>
                  <a:gd name="T50" fmla="*/ 158 w 317"/>
                  <a:gd name="T51" fmla="*/ 0 h 316"/>
                  <a:gd name="T52" fmla="*/ 175 w 317"/>
                  <a:gd name="T53" fmla="*/ 2 h 316"/>
                  <a:gd name="T54" fmla="*/ 204 w 317"/>
                  <a:gd name="T55" fmla="*/ 8 h 316"/>
                  <a:gd name="T56" fmla="*/ 233 w 317"/>
                  <a:gd name="T57" fmla="*/ 20 h 316"/>
                  <a:gd name="T58" fmla="*/ 258 w 317"/>
                  <a:gd name="T59" fmla="*/ 37 h 316"/>
                  <a:gd name="T60" fmla="*/ 279 w 317"/>
                  <a:gd name="T61" fmla="*/ 58 h 316"/>
                  <a:gd name="T62" fmla="*/ 298 w 317"/>
                  <a:gd name="T63" fmla="*/ 83 h 316"/>
                  <a:gd name="T64" fmla="*/ 308 w 317"/>
                  <a:gd name="T65" fmla="*/ 112 h 316"/>
                  <a:gd name="T66" fmla="*/ 315 w 317"/>
                  <a:gd name="T67" fmla="*/ 143 h 316"/>
                  <a:gd name="T68" fmla="*/ 317 w 317"/>
                  <a:gd name="T69" fmla="*/ 158 h 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317" h="316">
                    <a:moveTo>
                      <a:pt x="317" y="158"/>
                    </a:moveTo>
                    <a:lnTo>
                      <a:pt x="317" y="158"/>
                    </a:lnTo>
                    <a:lnTo>
                      <a:pt x="315" y="175"/>
                    </a:lnTo>
                    <a:lnTo>
                      <a:pt x="312" y="191"/>
                    </a:lnTo>
                    <a:lnTo>
                      <a:pt x="308" y="206"/>
                    </a:lnTo>
                    <a:lnTo>
                      <a:pt x="304" y="220"/>
                    </a:lnTo>
                    <a:lnTo>
                      <a:pt x="298" y="235"/>
                    </a:lnTo>
                    <a:lnTo>
                      <a:pt x="290" y="247"/>
                    </a:lnTo>
                    <a:lnTo>
                      <a:pt x="279" y="260"/>
                    </a:lnTo>
                    <a:lnTo>
                      <a:pt x="271" y="270"/>
                    </a:lnTo>
                    <a:lnTo>
                      <a:pt x="258" y="281"/>
                    </a:lnTo>
                    <a:lnTo>
                      <a:pt x="246" y="289"/>
                    </a:lnTo>
                    <a:lnTo>
                      <a:pt x="233" y="297"/>
                    </a:lnTo>
                    <a:lnTo>
                      <a:pt x="219" y="304"/>
                    </a:lnTo>
                    <a:lnTo>
                      <a:pt x="204" y="310"/>
                    </a:lnTo>
                    <a:lnTo>
                      <a:pt x="190" y="314"/>
                    </a:lnTo>
                    <a:lnTo>
                      <a:pt x="175" y="316"/>
                    </a:lnTo>
                    <a:lnTo>
                      <a:pt x="158" y="316"/>
                    </a:lnTo>
                    <a:lnTo>
                      <a:pt x="158" y="316"/>
                    </a:lnTo>
                    <a:lnTo>
                      <a:pt x="142" y="316"/>
                    </a:lnTo>
                    <a:lnTo>
                      <a:pt x="125" y="314"/>
                    </a:lnTo>
                    <a:lnTo>
                      <a:pt x="110" y="310"/>
                    </a:lnTo>
                    <a:lnTo>
                      <a:pt x="96" y="304"/>
                    </a:lnTo>
                    <a:lnTo>
                      <a:pt x="83" y="297"/>
                    </a:lnTo>
                    <a:lnTo>
                      <a:pt x="69" y="289"/>
                    </a:lnTo>
                    <a:lnTo>
                      <a:pt x="56" y="281"/>
                    </a:lnTo>
                    <a:lnTo>
                      <a:pt x="46" y="270"/>
                    </a:lnTo>
                    <a:lnTo>
                      <a:pt x="35" y="260"/>
                    </a:lnTo>
                    <a:lnTo>
                      <a:pt x="27" y="247"/>
                    </a:lnTo>
                    <a:lnTo>
                      <a:pt x="19" y="235"/>
                    </a:lnTo>
                    <a:lnTo>
                      <a:pt x="12" y="220"/>
                    </a:lnTo>
                    <a:lnTo>
                      <a:pt x="6" y="206"/>
                    </a:lnTo>
                    <a:lnTo>
                      <a:pt x="2" y="191"/>
                    </a:lnTo>
                    <a:lnTo>
                      <a:pt x="0" y="175"/>
                    </a:lnTo>
                    <a:lnTo>
                      <a:pt x="0" y="158"/>
                    </a:lnTo>
                    <a:lnTo>
                      <a:pt x="0" y="158"/>
                    </a:lnTo>
                    <a:lnTo>
                      <a:pt x="0" y="143"/>
                    </a:lnTo>
                    <a:lnTo>
                      <a:pt x="2" y="127"/>
                    </a:lnTo>
                    <a:lnTo>
                      <a:pt x="6" y="112"/>
                    </a:lnTo>
                    <a:lnTo>
                      <a:pt x="12" y="97"/>
                    </a:lnTo>
                    <a:lnTo>
                      <a:pt x="19" y="83"/>
                    </a:lnTo>
                    <a:lnTo>
                      <a:pt x="27" y="70"/>
                    </a:lnTo>
                    <a:lnTo>
                      <a:pt x="35" y="58"/>
                    </a:lnTo>
                    <a:lnTo>
                      <a:pt x="46" y="47"/>
                    </a:lnTo>
                    <a:lnTo>
                      <a:pt x="56" y="37"/>
                    </a:lnTo>
                    <a:lnTo>
                      <a:pt x="69" y="27"/>
                    </a:lnTo>
                    <a:lnTo>
                      <a:pt x="83" y="20"/>
                    </a:lnTo>
                    <a:lnTo>
                      <a:pt x="96" y="12"/>
                    </a:lnTo>
                    <a:lnTo>
                      <a:pt x="110" y="8"/>
                    </a:lnTo>
                    <a:lnTo>
                      <a:pt x="125" y="4"/>
                    </a:lnTo>
                    <a:lnTo>
                      <a:pt x="142" y="2"/>
                    </a:lnTo>
                    <a:lnTo>
                      <a:pt x="158" y="0"/>
                    </a:lnTo>
                    <a:lnTo>
                      <a:pt x="158" y="0"/>
                    </a:lnTo>
                    <a:lnTo>
                      <a:pt x="175" y="2"/>
                    </a:lnTo>
                    <a:lnTo>
                      <a:pt x="190" y="4"/>
                    </a:lnTo>
                    <a:lnTo>
                      <a:pt x="204" y="8"/>
                    </a:lnTo>
                    <a:lnTo>
                      <a:pt x="219" y="12"/>
                    </a:lnTo>
                    <a:lnTo>
                      <a:pt x="233" y="20"/>
                    </a:lnTo>
                    <a:lnTo>
                      <a:pt x="246" y="27"/>
                    </a:lnTo>
                    <a:lnTo>
                      <a:pt x="258" y="37"/>
                    </a:lnTo>
                    <a:lnTo>
                      <a:pt x="271" y="47"/>
                    </a:lnTo>
                    <a:lnTo>
                      <a:pt x="279" y="58"/>
                    </a:lnTo>
                    <a:lnTo>
                      <a:pt x="290" y="70"/>
                    </a:lnTo>
                    <a:lnTo>
                      <a:pt x="298" y="83"/>
                    </a:lnTo>
                    <a:lnTo>
                      <a:pt x="304" y="97"/>
                    </a:lnTo>
                    <a:lnTo>
                      <a:pt x="308" y="112"/>
                    </a:lnTo>
                    <a:lnTo>
                      <a:pt x="312" y="127"/>
                    </a:lnTo>
                    <a:lnTo>
                      <a:pt x="315" y="143"/>
                    </a:lnTo>
                    <a:lnTo>
                      <a:pt x="317" y="158"/>
                    </a:lnTo>
                    <a:lnTo>
                      <a:pt x="317" y="158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13"/>
              <p:cNvSpPr>
                <a:spLocks/>
              </p:cNvSpPr>
              <p:nvPr/>
            </p:nvSpPr>
            <p:spPr bwMode="auto">
              <a:xfrm>
                <a:off x="4114800" y="2008188"/>
                <a:ext cx="882650" cy="762000"/>
              </a:xfrm>
              <a:custGeom>
                <a:avLst/>
                <a:gdLst>
                  <a:gd name="T0" fmla="*/ 377 w 556"/>
                  <a:gd name="T1" fmla="*/ 0 h 480"/>
                  <a:gd name="T2" fmla="*/ 277 w 556"/>
                  <a:gd name="T3" fmla="*/ 117 h 480"/>
                  <a:gd name="T4" fmla="*/ 179 w 556"/>
                  <a:gd name="T5" fmla="*/ 0 h 480"/>
                  <a:gd name="T6" fmla="*/ 179 w 556"/>
                  <a:gd name="T7" fmla="*/ 0 h 480"/>
                  <a:gd name="T8" fmla="*/ 161 w 556"/>
                  <a:gd name="T9" fmla="*/ 11 h 480"/>
                  <a:gd name="T10" fmla="*/ 142 w 556"/>
                  <a:gd name="T11" fmla="*/ 21 h 480"/>
                  <a:gd name="T12" fmla="*/ 123 w 556"/>
                  <a:gd name="T13" fmla="*/ 34 h 480"/>
                  <a:gd name="T14" fmla="*/ 106 w 556"/>
                  <a:gd name="T15" fmla="*/ 48 h 480"/>
                  <a:gd name="T16" fmla="*/ 92 w 556"/>
                  <a:gd name="T17" fmla="*/ 63 h 480"/>
                  <a:gd name="T18" fmla="*/ 77 w 556"/>
                  <a:gd name="T19" fmla="*/ 82 h 480"/>
                  <a:gd name="T20" fmla="*/ 63 w 556"/>
                  <a:gd name="T21" fmla="*/ 98 h 480"/>
                  <a:gd name="T22" fmla="*/ 50 w 556"/>
                  <a:gd name="T23" fmla="*/ 117 h 480"/>
                  <a:gd name="T24" fmla="*/ 40 w 556"/>
                  <a:gd name="T25" fmla="*/ 138 h 480"/>
                  <a:gd name="T26" fmla="*/ 29 w 556"/>
                  <a:gd name="T27" fmla="*/ 159 h 480"/>
                  <a:gd name="T28" fmla="*/ 21 w 556"/>
                  <a:gd name="T29" fmla="*/ 182 h 480"/>
                  <a:gd name="T30" fmla="*/ 15 w 556"/>
                  <a:gd name="T31" fmla="*/ 205 h 480"/>
                  <a:gd name="T32" fmla="*/ 9 w 556"/>
                  <a:gd name="T33" fmla="*/ 228 h 480"/>
                  <a:gd name="T34" fmla="*/ 4 w 556"/>
                  <a:gd name="T35" fmla="*/ 253 h 480"/>
                  <a:gd name="T36" fmla="*/ 2 w 556"/>
                  <a:gd name="T37" fmla="*/ 278 h 480"/>
                  <a:gd name="T38" fmla="*/ 0 w 556"/>
                  <a:gd name="T39" fmla="*/ 303 h 480"/>
                  <a:gd name="T40" fmla="*/ 0 w 556"/>
                  <a:gd name="T41" fmla="*/ 303 h 480"/>
                  <a:gd name="T42" fmla="*/ 2 w 556"/>
                  <a:gd name="T43" fmla="*/ 330 h 480"/>
                  <a:gd name="T44" fmla="*/ 4 w 556"/>
                  <a:gd name="T45" fmla="*/ 357 h 480"/>
                  <a:gd name="T46" fmla="*/ 4 w 556"/>
                  <a:gd name="T47" fmla="*/ 357 h 480"/>
                  <a:gd name="T48" fmla="*/ 29 w 556"/>
                  <a:gd name="T49" fmla="*/ 384 h 480"/>
                  <a:gd name="T50" fmla="*/ 57 w 556"/>
                  <a:gd name="T51" fmla="*/ 409 h 480"/>
                  <a:gd name="T52" fmla="*/ 88 w 556"/>
                  <a:gd name="T53" fmla="*/ 430 h 480"/>
                  <a:gd name="T54" fmla="*/ 121 w 556"/>
                  <a:gd name="T55" fmla="*/ 446 h 480"/>
                  <a:gd name="T56" fmla="*/ 156 w 556"/>
                  <a:gd name="T57" fmla="*/ 461 h 480"/>
                  <a:gd name="T58" fmla="*/ 196 w 556"/>
                  <a:gd name="T59" fmla="*/ 471 h 480"/>
                  <a:gd name="T60" fmla="*/ 236 w 556"/>
                  <a:gd name="T61" fmla="*/ 478 h 480"/>
                  <a:gd name="T62" fmla="*/ 279 w 556"/>
                  <a:gd name="T63" fmla="*/ 480 h 480"/>
                  <a:gd name="T64" fmla="*/ 279 w 556"/>
                  <a:gd name="T65" fmla="*/ 480 h 480"/>
                  <a:gd name="T66" fmla="*/ 321 w 556"/>
                  <a:gd name="T67" fmla="*/ 478 h 480"/>
                  <a:gd name="T68" fmla="*/ 361 w 556"/>
                  <a:gd name="T69" fmla="*/ 471 h 480"/>
                  <a:gd name="T70" fmla="*/ 400 w 556"/>
                  <a:gd name="T71" fmla="*/ 461 h 480"/>
                  <a:gd name="T72" fmla="*/ 436 w 556"/>
                  <a:gd name="T73" fmla="*/ 446 h 480"/>
                  <a:gd name="T74" fmla="*/ 471 w 556"/>
                  <a:gd name="T75" fmla="*/ 430 h 480"/>
                  <a:gd name="T76" fmla="*/ 500 w 556"/>
                  <a:gd name="T77" fmla="*/ 409 h 480"/>
                  <a:gd name="T78" fmla="*/ 529 w 556"/>
                  <a:gd name="T79" fmla="*/ 384 h 480"/>
                  <a:gd name="T80" fmla="*/ 552 w 556"/>
                  <a:gd name="T81" fmla="*/ 357 h 480"/>
                  <a:gd name="T82" fmla="*/ 552 w 556"/>
                  <a:gd name="T83" fmla="*/ 357 h 480"/>
                  <a:gd name="T84" fmla="*/ 556 w 556"/>
                  <a:gd name="T85" fmla="*/ 330 h 480"/>
                  <a:gd name="T86" fmla="*/ 556 w 556"/>
                  <a:gd name="T87" fmla="*/ 303 h 480"/>
                  <a:gd name="T88" fmla="*/ 556 w 556"/>
                  <a:gd name="T89" fmla="*/ 303 h 480"/>
                  <a:gd name="T90" fmla="*/ 556 w 556"/>
                  <a:gd name="T91" fmla="*/ 278 h 480"/>
                  <a:gd name="T92" fmla="*/ 552 w 556"/>
                  <a:gd name="T93" fmla="*/ 253 h 480"/>
                  <a:gd name="T94" fmla="*/ 548 w 556"/>
                  <a:gd name="T95" fmla="*/ 228 h 480"/>
                  <a:gd name="T96" fmla="*/ 544 w 556"/>
                  <a:gd name="T97" fmla="*/ 203 h 480"/>
                  <a:gd name="T98" fmla="*/ 536 w 556"/>
                  <a:gd name="T99" fmla="*/ 180 h 480"/>
                  <a:gd name="T100" fmla="*/ 527 w 556"/>
                  <a:gd name="T101" fmla="*/ 159 h 480"/>
                  <a:gd name="T102" fmla="*/ 517 w 556"/>
                  <a:gd name="T103" fmla="*/ 138 h 480"/>
                  <a:gd name="T104" fmla="*/ 506 w 556"/>
                  <a:gd name="T105" fmla="*/ 117 h 480"/>
                  <a:gd name="T106" fmla="*/ 494 w 556"/>
                  <a:gd name="T107" fmla="*/ 98 h 480"/>
                  <a:gd name="T108" fmla="*/ 479 w 556"/>
                  <a:gd name="T109" fmla="*/ 80 h 480"/>
                  <a:gd name="T110" fmla="*/ 465 w 556"/>
                  <a:gd name="T111" fmla="*/ 63 h 480"/>
                  <a:gd name="T112" fmla="*/ 450 w 556"/>
                  <a:gd name="T113" fmla="*/ 48 h 480"/>
                  <a:gd name="T114" fmla="*/ 434 w 556"/>
                  <a:gd name="T115" fmla="*/ 34 h 480"/>
                  <a:gd name="T116" fmla="*/ 415 w 556"/>
                  <a:gd name="T117" fmla="*/ 21 h 480"/>
                  <a:gd name="T118" fmla="*/ 396 w 556"/>
                  <a:gd name="T119" fmla="*/ 11 h 480"/>
                  <a:gd name="T120" fmla="*/ 377 w 556"/>
                  <a:gd name="T121" fmla="*/ 0 h 480"/>
                  <a:gd name="T122" fmla="*/ 377 w 556"/>
                  <a:gd name="T123" fmla="*/ 0 h 4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556" h="480">
                    <a:moveTo>
                      <a:pt x="377" y="0"/>
                    </a:moveTo>
                    <a:lnTo>
                      <a:pt x="277" y="117"/>
                    </a:lnTo>
                    <a:lnTo>
                      <a:pt x="179" y="0"/>
                    </a:lnTo>
                    <a:lnTo>
                      <a:pt x="179" y="0"/>
                    </a:lnTo>
                    <a:lnTo>
                      <a:pt x="161" y="11"/>
                    </a:lnTo>
                    <a:lnTo>
                      <a:pt x="142" y="21"/>
                    </a:lnTo>
                    <a:lnTo>
                      <a:pt x="123" y="34"/>
                    </a:lnTo>
                    <a:lnTo>
                      <a:pt x="106" y="48"/>
                    </a:lnTo>
                    <a:lnTo>
                      <a:pt x="92" y="63"/>
                    </a:lnTo>
                    <a:lnTo>
                      <a:pt x="77" y="82"/>
                    </a:lnTo>
                    <a:lnTo>
                      <a:pt x="63" y="98"/>
                    </a:lnTo>
                    <a:lnTo>
                      <a:pt x="50" y="117"/>
                    </a:lnTo>
                    <a:lnTo>
                      <a:pt x="40" y="138"/>
                    </a:lnTo>
                    <a:lnTo>
                      <a:pt x="29" y="159"/>
                    </a:lnTo>
                    <a:lnTo>
                      <a:pt x="21" y="182"/>
                    </a:lnTo>
                    <a:lnTo>
                      <a:pt x="15" y="205"/>
                    </a:lnTo>
                    <a:lnTo>
                      <a:pt x="9" y="228"/>
                    </a:lnTo>
                    <a:lnTo>
                      <a:pt x="4" y="253"/>
                    </a:lnTo>
                    <a:lnTo>
                      <a:pt x="2" y="278"/>
                    </a:lnTo>
                    <a:lnTo>
                      <a:pt x="0" y="303"/>
                    </a:lnTo>
                    <a:lnTo>
                      <a:pt x="0" y="303"/>
                    </a:lnTo>
                    <a:lnTo>
                      <a:pt x="2" y="330"/>
                    </a:lnTo>
                    <a:lnTo>
                      <a:pt x="4" y="357"/>
                    </a:lnTo>
                    <a:lnTo>
                      <a:pt x="4" y="357"/>
                    </a:lnTo>
                    <a:lnTo>
                      <a:pt x="29" y="384"/>
                    </a:lnTo>
                    <a:lnTo>
                      <a:pt x="57" y="409"/>
                    </a:lnTo>
                    <a:lnTo>
                      <a:pt x="88" y="430"/>
                    </a:lnTo>
                    <a:lnTo>
                      <a:pt x="121" y="446"/>
                    </a:lnTo>
                    <a:lnTo>
                      <a:pt x="156" y="461"/>
                    </a:lnTo>
                    <a:lnTo>
                      <a:pt x="196" y="471"/>
                    </a:lnTo>
                    <a:lnTo>
                      <a:pt x="236" y="478"/>
                    </a:lnTo>
                    <a:lnTo>
                      <a:pt x="279" y="480"/>
                    </a:lnTo>
                    <a:lnTo>
                      <a:pt x="279" y="480"/>
                    </a:lnTo>
                    <a:lnTo>
                      <a:pt x="321" y="478"/>
                    </a:lnTo>
                    <a:lnTo>
                      <a:pt x="361" y="471"/>
                    </a:lnTo>
                    <a:lnTo>
                      <a:pt x="400" y="461"/>
                    </a:lnTo>
                    <a:lnTo>
                      <a:pt x="436" y="446"/>
                    </a:lnTo>
                    <a:lnTo>
                      <a:pt x="471" y="430"/>
                    </a:lnTo>
                    <a:lnTo>
                      <a:pt x="500" y="409"/>
                    </a:lnTo>
                    <a:lnTo>
                      <a:pt x="529" y="384"/>
                    </a:lnTo>
                    <a:lnTo>
                      <a:pt x="552" y="357"/>
                    </a:lnTo>
                    <a:lnTo>
                      <a:pt x="552" y="357"/>
                    </a:lnTo>
                    <a:lnTo>
                      <a:pt x="556" y="330"/>
                    </a:lnTo>
                    <a:lnTo>
                      <a:pt x="556" y="303"/>
                    </a:lnTo>
                    <a:lnTo>
                      <a:pt x="556" y="303"/>
                    </a:lnTo>
                    <a:lnTo>
                      <a:pt x="556" y="278"/>
                    </a:lnTo>
                    <a:lnTo>
                      <a:pt x="552" y="253"/>
                    </a:lnTo>
                    <a:lnTo>
                      <a:pt x="548" y="228"/>
                    </a:lnTo>
                    <a:lnTo>
                      <a:pt x="544" y="203"/>
                    </a:lnTo>
                    <a:lnTo>
                      <a:pt x="536" y="180"/>
                    </a:lnTo>
                    <a:lnTo>
                      <a:pt x="527" y="159"/>
                    </a:lnTo>
                    <a:lnTo>
                      <a:pt x="517" y="138"/>
                    </a:lnTo>
                    <a:lnTo>
                      <a:pt x="506" y="117"/>
                    </a:lnTo>
                    <a:lnTo>
                      <a:pt x="494" y="98"/>
                    </a:lnTo>
                    <a:lnTo>
                      <a:pt x="479" y="80"/>
                    </a:lnTo>
                    <a:lnTo>
                      <a:pt x="465" y="63"/>
                    </a:lnTo>
                    <a:lnTo>
                      <a:pt x="450" y="48"/>
                    </a:lnTo>
                    <a:lnTo>
                      <a:pt x="434" y="34"/>
                    </a:lnTo>
                    <a:lnTo>
                      <a:pt x="415" y="21"/>
                    </a:lnTo>
                    <a:lnTo>
                      <a:pt x="396" y="11"/>
                    </a:lnTo>
                    <a:lnTo>
                      <a:pt x="377" y="0"/>
                    </a:lnTo>
                    <a:lnTo>
                      <a:pt x="377" y="0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7" name="Freeform 14"/>
              <p:cNvSpPr>
                <a:spLocks/>
              </p:cNvSpPr>
              <p:nvPr/>
            </p:nvSpPr>
            <p:spPr bwMode="auto">
              <a:xfrm>
                <a:off x="4789488" y="1296988"/>
                <a:ext cx="457200" cy="463550"/>
              </a:xfrm>
              <a:custGeom>
                <a:avLst/>
                <a:gdLst>
                  <a:gd name="T0" fmla="*/ 140 w 288"/>
                  <a:gd name="T1" fmla="*/ 0 h 292"/>
                  <a:gd name="T2" fmla="*/ 140 w 288"/>
                  <a:gd name="T3" fmla="*/ 0 h 292"/>
                  <a:gd name="T4" fmla="*/ 115 w 288"/>
                  <a:gd name="T5" fmla="*/ 3 h 292"/>
                  <a:gd name="T6" fmla="*/ 92 w 288"/>
                  <a:gd name="T7" fmla="*/ 7 h 292"/>
                  <a:gd name="T8" fmla="*/ 71 w 288"/>
                  <a:gd name="T9" fmla="*/ 17 h 292"/>
                  <a:gd name="T10" fmla="*/ 50 w 288"/>
                  <a:gd name="T11" fmla="*/ 30 h 292"/>
                  <a:gd name="T12" fmla="*/ 34 w 288"/>
                  <a:gd name="T13" fmla="*/ 46 h 292"/>
                  <a:gd name="T14" fmla="*/ 19 w 288"/>
                  <a:gd name="T15" fmla="*/ 65 h 292"/>
                  <a:gd name="T16" fmla="*/ 9 w 288"/>
                  <a:gd name="T17" fmla="*/ 86 h 292"/>
                  <a:gd name="T18" fmla="*/ 0 w 288"/>
                  <a:gd name="T19" fmla="*/ 109 h 292"/>
                  <a:gd name="T20" fmla="*/ 0 w 288"/>
                  <a:gd name="T21" fmla="*/ 109 h 292"/>
                  <a:gd name="T22" fmla="*/ 15 w 288"/>
                  <a:gd name="T23" fmla="*/ 123 h 292"/>
                  <a:gd name="T24" fmla="*/ 27 w 288"/>
                  <a:gd name="T25" fmla="*/ 140 h 292"/>
                  <a:gd name="T26" fmla="*/ 38 w 288"/>
                  <a:gd name="T27" fmla="*/ 159 h 292"/>
                  <a:gd name="T28" fmla="*/ 48 w 288"/>
                  <a:gd name="T29" fmla="*/ 178 h 292"/>
                  <a:gd name="T30" fmla="*/ 54 w 288"/>
                  <a:gd name="T31" fmla="*/ 196 h 292"/>
                  <a:gd name="T32" fmla="*/ 61 w 288"/>
                  <a:gd name="T33" fmla="*/ 217 h 292"/>
                  <a:gd name="T34" fmla="*/ 65 w 288"/>
                  <a:gd name="T35" fmla="*/ 240 h 292"/>
                  <a:gd name="T36" fmla="*/ 65 w 288"/>
                  <a:gd name="T37" fmla="*/ 261 h 292"/>
                  <a:gd name="T38" fmla="*/ 65 w 288"/>
                  <a:gd name="T39" fmla="*/ 261 h 292"/>
                  <a:gd name="T40" fmla="*/ 65 w 288"/>
                  <a:gd name="T41" fmla="*/ 271 h 292"/>
                  <a:gd name="T42" fmla="*/ 65 w 288"/>
                  <a:gd name="T43" fmla="*/ 271 h 292"/>
                  <a:gd name="T44" fmla="*/ 81 w 288"/>
                  <a:gd name="T45" fmla="*/ 280 h 292"/>
                  <a:gd name="T46" fmla="*/ 100 w 288"/>
                  <a:gd name="T47" fmla="*/ 286 h 292"/>
                  <a:gd name="T48" fmla="*/ 119 w 288"/>
                  <a:gd name="T49" fmla="*/ 290 h 292"/>
                  <a:gd name="T50" fmla="*/ 140 w 288"/>
                  <a:gd name="T51" fmla="*/ 292 h 292"/>
                  <a:gd name="T52" fmla="*/ 140 w 288"/>
                  <a:gd name="T53" fmla="*/ 292 h 292"/>
                  <a:gd name="T54" fmla="*/ 154 w 288"/>
                  <a:gd name="T55" fmla="*/ 292 h 292"/>
                  <a:gd name="T56" fmla="*/ 169 w 288"/>
                  <a:gd name="T57" fmla="*/ 290 h 292"/>
                  <a:gd name="T58" fmla="*/ 184 w 288"/>
                  <a:gd name="T59" fmla="*/ 286 h 292"/>
                  <a:gd name="T60" fmla="*/ 198 w 288"/>
                  <a:gd name="T61" fmla="*/ 282 h 292"/>
                  <a:gd name="T62" fmla="*/ 211 w 288"/>
                  <a:gd name="T63" fmla="*/ 275 h 292"/>
                  <a:gd name="T64" fmla="*/ 223 w 288"/>
                  <a:gd name="T65" fmla="*/ 267 h 292"/>
                  <a:gd name="T66" fmla="*/ 234 w 288"/>
                  <a:gd name="T67" fmla="*/ 259 h 292"/>
                  <a:gd name="T68" fmla="*/ 244 w 288"/>
                  <a:gd name="T69" fmla="*/ 250 h 292"/>
                  <a:gd name="T70" fmla="*/ 254 w 288"/>
                  <a:gd name="T71" fmla="*/ 240 h 292"/>
                  <a:gd name="T72" fmla="*/ 263 w 288"/>
                  <a:gd name="T73" fmla="*/ 228 h 292"/>
                  <a:gd name="T74" fmla="*/ 269 w 288"/>
                  <a:gd name="T75" fmla="*/ 215 h 292"/>
                  <a:gd name="T76" fmla="*/ 275 w 288"/>
                  <a:gd name="T77" fmla="*/ 203 h 292"/>
                  <a:gd name="T78" fmla="*/ 279 w 288"/>
                  <a:gd name="T79" fmla="*/ 190 h 292"/>
                  <a:gd name="T80" fmla="*/ 284 w 288"/>
                  <a:gd name="T81" fmla="*/ 175 h 292"/>
                  <a:gd name="T82" fmla="*/ 286 w 288"/>
                  <a:gd name="T83" fmla="*/ 161 h 292"/>
                  <a:gd name="T84" fmla="*/ 288 w 288"/>
                  <a:gd name="T85" fmla="*/ 146 h 292"/>
                  <a:gd name="T86" fmla="*/ 288 w 288"/>
                  <a:gd name="T87" fmla="*/ 146 h 292"/>
                  <a:gd name="T88" fmla="*/ 286 w 288"/>
                  <a:gd name="T89" fmla="*/ 132 h 292"/>
                  <a:gd name="T90" fmla="*/ 284 w 288"/>
                  <a:gd name="T91" fmla="*/ 117 h 292"/>
                  <a:gd name="T92" fmla="*/ 279 w 288"/>
                  <a:gd name="T93" fmla="*/ 103 h 292"/>
                  <a:gd name="T94" fmla="*/ 275 w 288"/>
                  <a:gd name="T95" fmla="*/ 90 h 292"/>
                  <a:gd name="T96" fmla="*/ 269 w 288"/>
                  <a:gd name="T97" fmla="*/ 75 h 292"/>
                  <a:gd name="T98" fmla="*/ 263 w 288"/>
                  <a:gd name="T99" fmla="*/ 65 h 292"/>
                  <a:gd name="T100" fmla="*/ 254 w 288"/>
                  <a:gd name="T101" fmla="*/ 53 h 292"/>
                  <a:gd name="T102" fmla="*/ 244 w 288"/>
                  <a:gd name="T103" fmla="*/ 42 h 292"/>
                  <a:gd name="T104" fmla="*/ 234 w 288"/>
                  <a:gd name="T105" fmla="*/ 34 h 292"/>
                  <a:gd name="T106" fmla="*/ 223 w 288"/>
                  <a:gd name="T107" fmla="*/ 25 h 292"/>
                  <a:gd name="T108" fmla="*/ 211 w 288"/>
                  <a:gd name="T109" fmla="*/ 17 h 292"/>
                  <a:gd name="T110" fmla="*/ 198 w 288"/>
                  <a:gd name="T111" fmla="*/ 11 h 292"/>
                  <a:gd name="T112" fmla="*/ 184 w 288"/>
                  <a:gd name="T113" fmla="*/ 7 h 292"/>
                  <a:gd name="T114" fmla="*/ 169 w 288"/>
                  <a:gd name="T115" fmla="*/ 3 h 292"/>
                  <a:gd name="T116" fmla="*/ 154 w 288"/>
                  <a:gd name="T117" fmla="*/ 0 h 292"/>
                  <a:gd name="T118" fmla="*/ 140 w 288"/>
                  <a:gd name="T119" fmla="*/ 0 h 292"/>
                  <a:gd name="T120" fmla="*/ 140 w 288"/>
                  <a:gd name="T121" fmla="*/ 0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8" h="292">
                    <a:moveTo>
                      <a:pt x="140" y="0"/>
                    </a:moveTo>
                    <a:lnTo>
                      <a:pt x="140" y="0"/>
                    </a:lnTo>
                    <a:lnTo>
                      <a:pt x="115" y="3"/>
                    </a:lnTo>
                    <a:lnTo>
                      <a:pt x="92" y="7"/>
                    </a:lnTo>
                    <a:lnTo>
                      <a:pt x="71" y="17"/>
                    </a:lnTo>
                    <a:lnTo>
                      <a:pt x="50" y="30"/>
                    </a:lnTo>
                    <a:lnTo>
                      <a:pt x="34" y="46"/>
                    </a:lnTo>
                    <a:lnTo>
                      <a:pt x="19" y="65"/>
                    </a:lnTo>
                    <a:lnTo>
                      <a:pt x="9" y="86"/>
                    </a:lnTo>
                    <a:lnTo>
                      <a:pt x="0" y="109"/>
                    </a:lnTo>
                    <a:lnTo>
                      <a:pt x="0" y="109"/>
                    </a:lnTo>
                    <a:lnTo>
                      <a:pt x="15" y="123"/>
                    </a:lnTo>
                    <a:lnTo>
                      <a:pt x="27" y="140"/>
                    </a:lnTo>
                    <a:lnTo>
                      <a:pt x="38" y="159"/>
                    </a:lnTo>
                    <a:lnTo>
                      <a:pt x="48" y="178"/>
                    </a:lnTo>
                    <a:lnTo>
                      <a:pt x="54" y="196"/>
                    </a:lnTo>
                    <a:lnTo>
                      <a:pt x="61" y="217"/>
                    </a:lnTo>
                    <a:lnTo>
                      <a:pt x="65" y="240"/>
                    </a:lnTo>
                    <a:lnTo>
                      <a:pt x="65" y="261"/>
                    </a:lnTo>
                    <a:lnTo>
                      <a:pt x="65" y="261"/>
                    </a:lnTo>
                    <a:lnTo>
                      <a:pt x="65" y="271"/>
                    </a:lnTo>
                    <a:lnTo>
                      <a:pt x="65" y="271"/>
                    </a:lnTo>
                    <a:lnTo>
                      <a:pt x="81" y="280"/>
                    </a:lnTo>
                    <a:lnTo>
                      <a:pt x="100" y="286"/>
                    </a:lnTo>
                    <a:lnTo>
                      <a:pt x="119" y="290"/>
                    </a:lnTo>
                    <a:lnTo>
                      <a:pt x="140" y="292"/>
                    </a:lnTo>
                    <a:lnTo>
                      <a:pt x="140" y="292"/>
                    </a:lnTo>
                    <a:lnTo>
                      <a:pt x="154" y="292"/>
                    </a:lnTo>
                    <a:lnTo>
                      <a:pt x="169" y="290"/>
                    </a:lnTo>
                    <a:lnTo>
                      <a:pt x="184" y="286"/>
                    </a:lnTo>
                    <a:lnTo>
                      <a:pt x="198" y="282"/>
                    </a:lnTo>
                    <a:lnTo>
                      <a:pt x="211" y="275"/>
                    </a:lnTo>
                    <a:lnTo>
                      <a:pt x="223" y="267"/>
                    </a:lnTo>
                    <a:lnTo>
                      <a:pt x="234" y="259"/>
                    </a:lnTo>
                    <a:lnTo>
                      <a:pt x="244" y="250"/>
                    </a:lnTo>
                    <a:lnTo>
                      <a:pt x="254" y="240"/>
                    </a:lnTo>
                    <a:lnTo>
                      <a:pt x="263" y="228"/>
                    </a:lnTo>
                    <a:lnTo>
                      <a:pt x="269" y="215"/>
                    </a:lnTo>
                    <a:lnTo>
                      <a:pt x="275" y="203"/>
                    </a:lnTo>
                    <a:lnTo>
                      <a:pt x="279" y="190"/>
                    </a:lnTo>
                    <a:lnTo>
                      <a:pt x="284" y="175"/>
                    </a:lnTo>
                    <a:lnTo>
                      <a:pt x="286" y="161"/>
                    </a:lnTo>
                    <a:lnTo>
                      <a:pt x="288" y="146"/>
                    </a:lnTo>
                    <a:lnTo>
                      <a:pt x="288" y="146"/>
                    </a:lnTo>
                    <a:lnTo>
                      <a:pt x="286" y="132"/>
                    </a:lnTo>
                    <a:lnTo>
                      <a:pt x="284" y="117"/>
                    </a:lnTo>
                    <a:lnTo>
                      <a:pt x="279" y="103"/>
                    </a:lnTo>
                    <a:lnTo>
                      <a:pt x="275" y="90"/>
                    </a:lnTo>
                    <a:lnTo>
                      <a:pt x="269" y="75"/>
                    </a:lnTo>
                    <a:lnTo>
                      <a:pt x="263" y="65"/>
                    </a:lnTo>
                    <a:lnTo>
                      <a:pt x="254" y="53"/>
                    </a:lnTo>
                    <a:lnTo>
                      <a:pt x="244" y="42"/>
                    </a:lnTo>
                    <a:lnTo>
                      <a:pt x="234" y="34"/>
                    </a:lnTo>
                    <a:lnTo>
                      <a:pt x="223" y="25"/>
                    </a:lnTo>
                    <a:lnTo>
                      <a:pt x="211" y="17"/>
                    </a:lnTo>
                    <a:lnTo>
                      <a:pt x="198" y="11"/>
                    </a:lnTo>
                    <a:lnTo>
                      <a:pt x="184" y="7"/>
                    </a:lnTo>
                    <a:lnTo>
                      <a:pt x="169" y="3"/>
                    </a:lnTo>
                    <a:lnTo>
                      <a:pt x="154" y="0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8" name="Freeform 15"/>
              <p:cNvSpPr>
                <a:spLocks/>
              </p:cNvSpPr>
              <p:nvPr/>
            </p:nvSpPr>
            <p:spPr bwMode="auto">
              <a:xfrm>
                <a:off x="3848100" y="1296988"/>
                <a:ext cx="458787" cy="463550"/>
              </a:xfrm>
              <a:custGeom>
                <a:avLst/>
                <a:gdLst>
                  <a:gd name="T0" fmla="*/ 231 w 289"/>
                  <a:gd name="T1" fmla="*/ 261 h 292"/>
                  <a:gd name="T2" fmla="*/ 231 w 289"/>
                  <a:gd name="T3" fmla="*/ 261 h 292"/>
                  <a:gd name="T4" fmla="*/ 233 w 289"/>
                  <a:gd name="T5" fmla="*/ 240 h 292"/>
                  <a:gd name="T6" fmla="*/ 235 w 289"/>
                  <a:gd name="T7" fmla="*/ 221 h 292"/>
                  <a:gd name="T8" fmla="*/ 241 w 289"/>
                  <a:gd name="T9" fmla="*/ 200 h 292"/>
                  <a:gd name="T10" fmla="*/ 247 w 289"/>
                  <a:gd name="T11" fmla="*/ 182 h 292"/>
                  <a:gd name="T12" fmla="*/ 256 w 289"/>
                  <a:gd name="T13" fmla="*/ 163 h 292"/>
                  <a:gd name="T14" fmla="*/ 266 w 289"/>
                  <a:gd name="T15" fmla="*/ 146 h 292"/>
                  <a:gd name="T16" fmla="*/ 277 w 289"/>
                  <a:gd name="T17" fmla="*/ 132 h 292"/>
                  <a:gd name="T18" fmla="*/ 289 w 289"/>
                  <a:gd name="T19" fmla="*/ 115 h 292"/>
                  <a:gd name="T20" fmla="*/ 289 w 289"/>
                  <a:gd name="T21" fmla="*/ 115 h 292"/>
                  <a:gd name="T22" fmla="*/ 283 w 289"/>
                  <a:gd name="T23" fmla="*/ 92 h 292"/>
                  <a:gd name="T24" fmla="*/ 272 w 289"/>
                  <a:gd name="T25" fmla="*/ 69 h 292"/>
                  <a:gd name="T26" fmla="*/ 258 w 289"/>
                  <a:gd name="T27" fmla="*/ 50 h 292"/>
                  <a:gd name="T28" fmla="*/ 239 w 289"/>
                  <a:gd name="T29" fmla="*/ 34 h 292"/>
                  <a:gd name="T30" fmla="*/ 218 w 289"/>
                  <a:gd name="T31" fmla="*/ 19 h 292"/>
                  <a:gd name="T32" fmla="*/ 197 w 289"/>
                  <a:gd name="T33" fmla="*/ 9 h 292"/>
                  <a:gd name="T34" fmla="*/ 172 w 289"/>
                  <a:gd name="T35" fmla="*/ 3 h 292"/>
                  <a:gd name="T36" fmla="*/ 147 w 289"/>
                  <a:gd name="T37" fmla="*/ 0 h 292"/>
                  <a:gd name="T38" fmla="*/ 147 w 289"/>
                  <a:gd name="T39" fmla="*/ 0 h 292"/>
                  <a:gd name="T40" fmla="*/ 131 w 289"/>
                  <a:gd name="T41" fmla="*/ 0 h 292"/>
                  <a:gd name="T42" fmla="*/ 116 w 289"/>
                  <a:gd name="T43" fmla="*/ 3 h 292"/>
                  <a:gd name="T44" fmla="*/ 104 w 289"/>
                  <a:gd name="T45" fmla="*/ 7 h 292"/>
                  <a:gd name="T46" fmla="*/ 89 w 289"/>
                  <a:gd name="T47" fmla="*/ 11 h 292"/>
                  <a:gd name="T48" fmla="*/ 77 w 289"/>
                  <a:gd name="T49" fmla="*/ 17 h 292"/>
                  <a:gd name="T50" fmla="*/ 64 w 289"/>
                  <a:gd name="T51" fmla="*/ 25 h 292"/>
                  <a:gd name="T52" fmla="*/ 54 w 289"/>
                  <a:gd name="T53" fmla="*/ 34 h 292"/>
                  <a:gd name="T54" fmla="*/ 43 w 289"/>
                  <a:gd name="T55" fmla="*/ 42 h 292"/>
                  <a:gd name="T56" fmla="*/ 33 w 289"/>
                  <a:gd name="T57" fmla="*/ 53 h 292"/>
                  <a:gd name="T58" fmla="*/ 25 w 289"/>
                  <a:gd name="T59" fmla="*/ 65 h 292"/>
                  <a:gd name="T60" fmla="*/ 18 w 289"/>
                  <a:gd name="T61" fmla="*/ 75 h 292"/>
                  <a:gd name="T62" fmla="*/ 12 w 289"/>
                  <a:gd name="T63" fmla="*/ 90 h 292"/>
                  <a:gd name="T64" fmla="*/ 6 w 289"/>
                  <a:gd name="T65" fmla="*/ 103 h 292"/>
                  <a:gd name="T66" fmla="*/ 4 w 289"/>
                  <a:gd name="T67" fmla="*/ 117 h 292"/>
                  <a:gd name="T68" fmla="*/ 2 w 289"/>
                  <a:gd name="T69" fmla="*/ 132 h 292"/>
                  <a:gd name="T70" fmla="*/ 0 w 289"/>
                  <a:gd name="T71" fmla="*/ 146 h 292"/>
                  <a:gd name="T72" fmla="*/ 0 w 289"/>
                  <a:gd name="T73" fmla="*/ 146 h 292"/>
                  <a:gd name="T74" fmla="*/ 2 w 289"/>
                  <a:gd name="T75" fmla="*/ 161 h 292"/>
                  <a:gd name="T76" fmla="*/ 4 w 289"/>
                  <a:gd name="T77" fmla="*/ 175 h 292"/>
                  <a:gd name="T78" fmla="*/ 6 w 289"/>
                  <a:gd name="T79" fmla="*/ 190 h 292"/>
                  <a:gd name="T80" fmla="*/ 12 w 289"/>
                  <a:gd name="T81" fmla="*/ 203 h 292"/>
                  <a:gd name="T82" fmla="*/ 18 w 289"/>
                  <a:gd name="T83" fmla="*/ 215 h 292"/>
                  <a:gd name="T84" fmla="*/ 25 w 289"/>
                  <a:gd name="T85" fmla="*/ 228 h 292"/>
                  <a:gd name="T86" fmla="*/ 33 w 289"/>
                  <a:gd name="T87" fmla="*/ 240 h 292"/>
                  <a:gd name="T88" fmla="*/ 43 w 289"/>
                  <a:gd name="T89" fmla="*/ 250 h 292"/>
                  <a:gd name="T90" fmla="*/ 54 w 289"/>
                  <a:gd name="T91" fmla="*/ 259 h 292"/>
                  <a:gd name="T92" fmla="*/ 64 w 289"/>
                  <a:gd name="T93" fmla="*/ 267 h 292"/>
                  <a:gd name="T94" fmla="*/ 77 w 289"/>
                  <a:gd name="T95" fmla="*/ 275 h 292"/>
                  <a:gd name="T96" fmla="*/ 89 w 289"/>
                  <a:gd name="T97" fmla="*/ 282 h 292"/>
                  <a:gd name="T98" fmla="*/ 104 w 289"/>
                  <a:gd name="T99" fmla="*/ 286 h 292"/>
                  <a:gd name="T100" fmla="*/ 116 w 289"/>
                  <a:gd name="T101" fmla="*/ 290 h 292"/>
                  <a:gd name="T102" fmla="*/ 131 w 289"/>
                  <a:gd name="T103" fmla="*/ 292 h 292"/>
                  <a:gd name="T104" fmla="*/ 147 w 289"/>
                  <a:gd name="T105" fmla="*/ 292 h 292"/>
                  <a:gd name="T106" fmla="*/ 147 w 289"/>
                  <a:gd name="T107" fmla="*/ 292 h 292"/>
                  <a:gd name="T108" fmla="*/ 170 w 289"/>
                  <a:gd name="T109" fmla="*/ 290 h 292"/>
                  <a:gd name="T110" fmla="*/ 191 w 289"/>
                  <a:gd name="T111" fmla="*/ 286 h 292"/>
                  <a:gd name="T112" fmla="*/ 212 w 289"/>
                  <a:gd name="T113" fmla="*/ 275 h 292"/>
                  <a:gd name="T114" fmla="*/ 233 w 289"/>
                  <a:gd name="T115" fmla="*/ 265 h 292"/>
                  <a:gd name="T116" fmla="*/ 233 w 289"/>
                  <a:gd name="T117" fmla="*/ 265 h 292"/>
                  <a:gd name="T118" fmla="*/ 231 w 289"/>
                  <a:gd name="T119" fmla="*/ 261 h 292"/>
                  <a:gd name="T120" fmla="*/ 231 w 289"/>
                  <a:gd name="T121" fmla="*/ 261 h 29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89" h="292">
                    <a:moveTo>
                      <a:pt x="231" y="261"/>
                    </a:moveTo>
                    <a:lnTo>
                      <a:pt x="231" y="261"/>
                    </a:lnTo>
                    <a:lnTo>
                      <a:pt x="233" y="240"/>
                    </a:lnTo>
                    <a:lnTo>
                      <a:pt x="235" y="221"/>
                    </a:lnTo>
                    <a:lnTo>
                      <a:pt x="241" y="200"/>
                    </a:lnTo>
                    <a:lnTo>
                      <a:pt x="247" y="182"/>
                    </a:lnTo>
                    <a:lnTo>
                      <a:pt x="256" y="163"/>
                    </a:lnTo>
                    <a:lnTo>
                      <a:pt x="266" y="146"/>
                    </a:lnTo>
                    <a:lnTo>
                      <a:pt x="277" y="132"/>
                    </a:lnTo>
                    <a:lnTo>
                      <a:pt x="289" y="115"/>
                    </a:lnTo>
                    <a:lnTo>
                      <a:pt x="289" y="115"/>
                    </a:lnTo>
                    <a:lnTo>
                      <a:pt x="283" y="92"/>
                    </a:lnTo>
                    <a:lnTo>
                      <a:pt x="272" y="69"/>
                    </a:lnTo>
                    <a:lnTo>
                      <a:pt x="258" y="50"/>
                    </a:lnTo>
                    <a:lnTo>
                      <a:pt x="239" y="34"/>
                    </a:lnTo>
                    <a:lnTo>
                      <a:pt x="218" y="19"/>
                    </a:lnTo>
                    <a:lnTo>
                      <a:pt x="197" y="9"/>
                    </a:lnTo>
                    <a:lnTo>
                      <a:pt x="172" y="3"/>
                    </a:lnTo>
                    <a:lnTo>
                      <a:pt x="147" y="0"/>
                    </a:lnTo>
                    <a:lnTo>
                      <a:pt x="147" y="0"/>
                    </a:lnTo>
                    <a:lnTo>
                      <a:pt x="131" y="0"/>
                    </a:lnTo>
                    <a:lnTo>
                      <a:pt x="116" y="3"/>
                    </a:lnTo>
                    <a:lnTo>
                      <a:pt x="104" y="7"/>
                    </a:lnTo>
                    <a:lnTo>
                      <a:pt x="89" y="11"/>
                    </a:lnTo>
                    <a:lnTo>
                      <a:pt x="77" y="17"/>
                    </a:lnTo>
                    <a:lnTo>
                      <a:pt x="64" y="25"/>
                    </a:lnTo>
                    <a:lnTo>
                      <a:pt x="54" y="34"/>
                    </a:lnTo>
                    <a:lnTo>
                      <a:pt x="43" y="42"/>
                    </a:lnTo>
                    <a:lnTo>
                      <a:pt x="33" y="53"/>
                    </a:lnTo>
                    <a:lnTo>
                      <a:pt x="25" y="65"/>
                    </a:lnTo>
                    <a:lnTo>
                      <a:pt x="18" y="75"/>
                    </a:lnTo>
                    <a:lnTo>
                      <a:pt x="12" y="90"/>
                    </a:lnTo>
                    <a:lnTo>
                      <a:pt x="6" y="103"/>
                    </a:lnTo>
                    <a:lnTo>
                      <a:pt x="4" y="117"/>
                    </a:lnTo>
                    <a:lnTo>
                      <a:pt x="2" y="132"/>
                    </a:lnTo>
                    <a:lnTo>
                      <a:pt x="0" y="146"/>
                    </a:lnTo>
                    <a:lnTo>
                      <a:pt x="0" y="146"/>
                    </a:lnTo>
                    <a:lnTo>
                      <a:pt x="2" y="161"/>
                    </a:lnTo>
                    <a:lnTo>
                      <a:pt x="4" y="175"/>
                    </a:lnTo>
                    <a:lnTo>
                      <a:pt x="6" y="190"/>
                    </a:lnTo>
                    <a:lnTo>
                      <a:pt x="12" y="203"/>
                    </a:lnTo>
                    <a:lnTo>
                      <a:pt x="18" y="215"/>
                    </a:lnTo>
                    <a:lnTo>
                      <a:pt x="25" y="228"/>
                    </a:lnTo>
                    <a:lnTo>
                      <a:pt x="33" y="240"/>
                    </a:lnTo>
                    <a:lnTo>
                      <a:pt x="43" y="250"/>
                    </a:lnTo>
                    <a:lnTo>
                      <a:pt x="54" y="259"/>
                    </a:lnTo>
                    <a:lnTo>
                      <a:pt x="64" y="267"/>
                    </a:lnTo>
                    <a:lnTo>
                      <a:pt x="77" y="275"/>
                    </a:lnTo>
                    <a:lnTo>
                      <a:pt x="89" y="282"/>
                    </a:lnTo>
                    <a:lnTo>
                      <a:pt x="104" y="286"/>
                    </a:lnTo>
                    <a:lnTo>
                      <a:pt x="116" y="290"/>
                    </a:lnTo>
                    <a:lnTo>
                      <a:pt x="131" y="292"/>
                    </a:lnTo>
                    <a:lnTo>
                      <a:pt x="147" y="292"/>
                    </a:lnTo>
                    <a:lnTo>
                      <a:pt x="147" y="292"/>
                    </a:lnTo>
                    <a:lnTo>
                      <a:pt x="170" y="290"/>
                    </a:lnTo>
                    <a:lnTo>
                      <a:pt x="191" y="286"/>
                    </a:lnTo>
                    <a:lnTo>
                      <a:pt x="212" y="275"/>
                    </a:lnTo>
                    <a:lnTo>
                      <a:pt x="233" y="265"/>
                    </a:lnTo>
                    <a:lnTo>
                      <a:pt x="233" y="265"/>
                    </a:lnTo>
                    <a:lnTo>
                      <a:pt x="231" y="261"/>
                    </a:lnTo>
                    <a:lnTo>
                      <a:pt x="231" y="261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29" name="Freeform 16"/>
              <p:cNvSpPr>
                <a:spLocks/>
              </p:cNvSpPr>
              <p:nvPr/>
            </p:nvSpPr>
            <p:spPr bwMode="auto">
              <a:xfrm>
                <a:off x="4792663" y="1803400"/>
                <a:ext cx="631825" cy="701675"/>
              </a:xfrm>
              <a:custGeom>
                <a:avLst/>
                <a:gdLst>
                  <a:gd name="T0" fmla="*/ 232 w 398"/>
                  <a:gd name="T1" fmla="*/ 0 h 442"/>
                  <a:gd name="T2" fmla="*/ 140 w 398"/>
                  <a:gd name="T3" fmla="*/ 109 h 442"/>
                  <a:gd name="T4" fmla="*/ 52 w 398"/>
                  <a:gd name="T5" fmla="*/ 6 h 442"/>
                  <a:gd name="T6" fmla="*/ 52 w 398"/>
                  <a:gd name="T7" fmla="*/ 6 h 442"/>
                  <a:gd name="T8" fmla="*/ 44 w 398"/>
                  <a:gd name="T9" fmla="*/ 31 h 442"/>
                  <a:gd name="T10" fmla="*/ 32 w 398"/>
                  <a:gd name="T11" fmla="*/ 54 h 442"/>
                  <a:gd name="T12" fmla="*/ 17 w 398"/>
                  <a:gd name="T13" fmla="*/ 75 h 442"/>
                  <a:gd name="T14" fmla="*/ 0 w 398"/>
                  <a:gd name="T15" fmla="*/ 94 h 442"/>
                  <a:gd name="T16" fmla="*/ 0 w 398"/>
                  <a:gd name="T17" fmla="*/ 94 h 442"/>
                  <a:gd name="T18" fmla="*/ 21 w 398"/>
                  <a:gd name="T19" fmla="*/ 106 h 442"/>
                  <a:gd name="T20" fmla="*/ 40 w 398"/>
                  <a:gd name="T21" fmla="*/ 121 h 442"/>
                  <a:gd name="T22" fmla="*/ 59 w 398"/>
                  <a:gd name="T23" fmla="*/ 136 h 442"/>
                  <a:gd name="T24" fmla="*/ 77 w 398"/>
                  <a:gd name="T25" fmla="*/ 152 h 442"/>
                  <a:gd name="T26" fmla="*/ 92 w 398"/>
                  <a:gd name="T27" fmla="*/ 171 h 442"/>
                  <a:gd name="T28" fmla="*/ 109 w 398"/>
                  <a:gd name="T29" fmla="*/ 190 h 442"/>
                  <a:gd name="T30" fmla="*/ 121 w 398"/>
                  <a:gd name="T31" fmla="*/ 211 h 442"/>
                  <a:gd name="T32" fmla="*/ 134 w 398"/>
                  <a:gd name="T33" fmla="*/ 232 h 442"/>
                  <a:gd name="T34" fmla="*/ 146 w 398"/>
                  <a:gd name="T35" fmla="*/ 254 h 442"/>
                  <a:gd name="T36" fmla="*/ 157 w 398"/>
                  <a:gd name="T37" fmla="*/ 277 h 442"/>
                  <a:gd name="T38" fmla="*/ 165 w 398"/>
                  <a:gd name="T39" fmla="*/ 300 h 442"/>
                  <a:gd name="T40" fmla="*/ 171 w 398"/>
                  <a:gd name="T41" fmla="*/ 325 h 442"/>
                  <a:gd name="T42" fmla="*/ 177 w 398"/>
                  <a:gd name="T43" fmla="*/ 352 h 442"/>
                  <a:gd name="T44" fmla="*/ 182 w 398"/>
                  <a:gd name="T45" fmla="*/ 377 h 442"/>
                  <a:gd name="T46" fmla="*/ 184 w 398"/>
                  <a:gd name="T47" fmla="*/ 404 h 442"/>
                  <a:gd name="T48" fmla="*/ 184 w 398"/>
                  <a:gd name="T49" fmla="*/ 432 h 442"/>
                  <a:gd name="T50" fmla="*/ 184 w 398"/>
                  <a:gd name="T51" fmla="*/ 432 h 442"/>
                  <a:gd name="T52" fmla="*/ 184 w 398"/>
                  <a:gd name="T53" fmla="*/ 442 h 442"/>
                  <a:gd name="T54" fmla="*/ 184 w 398"/>
                  <a:gd name="T55" fmla="*/ 442 h 442"/>
                  <a:gd name="T56" fmla="*/ 217 w 398"/>
                  <a:gd name="T57" fmla="*/ 436 h 442"/>
                  <a:gd name="T58" fmla="*/ 246 w 398"/>
                  <a:gd name="T59" fmla="*/ 427 h 442"/>
                  <a:gd name="T60" fmla="*/ 277 w 398"/>
                  <a:gd name="T61" fmla="*/ 417 h 442"/>
                  <a:gd name="T62" fmla="*/ 304 w 398"/>
                  <a:gd name="T63" fmla="*/ 404 h 442"/>
                  <a:gd name="T64" fmla="*/ 329 w 398"/>
                  <a:gd name="T65" fmla="*/ 388 h 442"/>
                  <a:gd name="T66" fmla="*/ 352 w 398"/>
                  <a:gd name="T67" fmla="*/ 371 h 442"/>
                  <a:gd name="T68" fmla="*/ 375 w 398"/>
                  <a:gd name="T69" fmla="*/ 352 h 442"/>
                  <a:gd name="T70" fmla="*/ 394 w 398"/>
                  <a:gd name="T71" fmla="*/ 329 h 442"/>
                  <a:gd name="T72" fmla="*/ 394 w 398"/>
                  <a:gd name="T73" fmla="*/ 329 h 442"/>
                  <a:gd name="T74" fmla="*/ 396 w 398"/>
                  <a:gd name="T75" fmla="*/ 304 h 442"/>
                  <a:gd name="T76" fmla="*/ 398 w 398"/>
                  <a:gd name="T77" fmla="*/ 279 h 442"/>
                  <a:gd name="T78" fmla="*/ 398 w 398"/>
                  <a:gd name="T79" fmla="*/ 279 h 442"/>
                  <a:gd name="T80" fmla="*/ 396 w 398"/>
                  <a:gd name="T81" fmla="*/ 254 h 442"/>
                  <a:gd name="T82" fmla="*/ 394 w 398"/>
                  <a:gd name="T83" fmla="*/ 232 h 442"/>
                  <a:gd name="T84" fmla="*/ 390 w 398"/>
                  <a:gd name="T85" fmla="*/ 209 h 442"/>
                  <a:gd name="T86" fmla="*/ 386 w 398"/>
                  <a:gd name="T87" fmla="*/ 188 h 442"/>
                  <a:gd name="T88" fmla="*/ 377 w 398"/>
                  <a:gd name="T89" fmla="*/ 167 h 442"/>
                  <a:gd name="T90" fmla="*/ 371 w 398"/>
                  <a:gd name="T91" fmla="*/ 146 h 442"/>
                  <a:gd name="T92" fmla="*/ 361 w 398"/>
                  <a:gd name="T93" fmla="*/ 127 h 442"/>
                  <a:gd name="T94" fmla="*/ 350 w 398"/>
                  <a:gd name="T95" fmla="*/ 109 h 442"/>
                  <a:gd name="T96" fmla="*/ 340 w 398"/>
                  <a:gd name="T97" fmla="*/ 90 h 442"/>
                  <a:gd name="T98" fmla="*/ 327 w 398"/>
                  <a:gd name="T99" fmla="*/ 73 h 442"/>
                  <a:gd name="T100" fmla="*/ 313 w 398"/>
                  <a:gd name="T101" fmla="*/ 59 h 442"/>
                  <a:gd name="T102" fmla="*/ 298 w 398"/>
                  <a:gd name="T103" fmla="*/ 44 h 442"/>
                  <a:gd name="T104" fmla="*/ 284 w 398"/>
                  <a:gd name="T105" fmla="*/ 31 h 442"/>
                  <a:gd name="T106" fmla="*/ 267 w 398"/>
                  <a:gd name="T107" fmla="*/ 19 h 442"/>
                  <a:gd name="T108" fmla="*/ 250 w 398"/>
                  <a:gd name="T109" fmla="*/ 9 h 442"/>
                  <a:gd name="T110" fmla="*/ 232 w 398"/>
                  <a:gd name="T111" fmla="*/ 0 h 442"/>
                  <a:gd name="T112" fmla="*/ 232 w 398"/>
                  <a:gd name="T113" fmla="*/ 0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398" h="442">
                    <a:moveTo>
                      <a:pt x="232" y="0"/>
                    </a:moveTo>
                    <a:lnTo>
                      <a:pt x="140" y="109"/>
                    </a:lnTo>
                    <a:lnTo>
                      <a:pt x="52" y="6"/>
                    </a:lnTo>
                    <a:lnTo>
                      <a:pt x="52" y="6"/>
                    </a:lnTo>
                    <a:lnTo>
                      <a:pt x="44" y="31"/>
                    </a:lnTo>
                    <a:lnTo>
                      <a:pt x="32" y="54"/>
                    </a:lnTo>
                    <a:lnTo>
                      <a:pt x="17" y="75"/>
                    </a:lnTo>
                    <a:lnTo>
                      <a:pt x="0" y="94"/>
                    </a:lnTo>
                    <a:lnTo>
                      <a:pt x="0" y="94"/>
                    </a:lnTo>
                    <a:lnTo>
                      <a:pt x="21" y="106"/>
                    </a:lnTo>
                    <a:lnTo>
                      <a:pt x="40" y="121"/>
                    </a:lnTo>
                    <a:lnTo>
                      <a:pt x="59" y="136"/>
                    </a:lnTo>
                    <a:lnTo>
                      <a:pt x="77" y="152"/>
                    </a:lnTo>
                    <a:lnTo>
                      <a:pt x="92" y="171"/>
                    </a:lnTo>
                    <a:lnTo>
                      <a:pt x="109" y="190"/>
                    </a:lnTo>
                    <a:lnTo>
                      <a:pt x="121" y="211"/>
                    </a:lnTo>
                    <a:lnTo>
                      <a:pt x="134" y="232"/>
                    </a:lnTo>
                    <a:lnTo>
                      <a:pt x="146" y="254"/>
                    </a:lnTo>
                    <a:lnTo>
                      <a:pt x="157" y="277"/>
                    </a:lnTo>
                    <a:lnTo>
                      <a:pt x="165" y="300"/>
                    </a:lnTo>
                    <a:lnTo>
                      <a:pt x="171" y="325"/>
                    </a:lnTo>
                    <a:lnTo>
                      <a:pt x="177" y="352"/>
                    </a:lnTo>
                    <a:lnTo>
                      <a:pt x="182" y="377"/>
                    </a:lnTo>
                    <a:lnTo>
                      <a:pt x="184" y="404"/>
                    </a:lnTo>
                    <a:lnTo>
                      <a:pt x="184" y="432"/>
                    </a:lnTo>
                    <a:lnTo>
                      <a:pt x="184" y="432"/>
                    </a:lnTo>
                    <a:lnTo>
                      <a:pt x="184" y="442"/>
                    </a:lnTo>
                    <a:lnTo>
                      <a:pt x="184" y="442"/>
                    </a:lnTo>
                    <a:lnTo>
                      <a:pt x="217" y="436"/>
                    </a:lnTo>
                    <a:lnTo>
                      <a:pt x="246" y="427"/>
                    </a:lnTo>
                    <a:lnTo>
                      <a:pt x="277" y="417"/>
                    </a:lnTo>
                    <a:lnTo>
                      <a:pt x="304" y="404"/>
                    </a:lnTo>
                    <a:lnTo>
                      <a:pt x="329" y="388"/>
                    </a:lnTo>
                    <a:lnTo>
                      <a:pt x="352" y="371"/>
                    </a:lnTo>
                    <a:lnTo>
                      <a:pt x="375" y="352"/>
                    </a:lnTo>
                    <a:lnTo>
                      <a:pt x="394" y="329"/>
                    </a:lnTo>
                    <a:lnTo>
                      <a:pt x="394" y="329"/>
                    </a:lnTo>
                    <a:lnTo>
                      <a:pt x="396" y="304"/>
                    </a:lnTo>
                    <a:lnTo>
                      <a:pt x="398" y="279"/>
                    </a:lnTo>
                    <a:lnTo>
                      <a:pt x="398" y="279"/>
                    </a:lnTo>
                    <a:lnTo>
                      <a:pt x="396" y="254"/>
                    </a:lnTo>
                    <a:lnTo>
                      <a:pt x="394" y="232"/>
                    </a:lnTo>
                    <a:lnTo>
                      <a:pt x="390" y="209"/>
                    </a:lnTo>
                    <a:lnTo>
                      <a:pt x="386" y="188"/>
                    </a:lnTo>
                    <a:lnTo>
                      <a:pt x="377" y="167"/>
                    </a:lnTo>
                    <a:lnTo>
                      <a:pt x="371" y="146"/>
                    </a:lnTo>
                    <a:lnTo>
                      <a:pt x="361" y="127"/>
                    </a:lnTo>
                    <a:lnTo>
                      <a:pt x="350" y="109"/>
                    </a:lnTo>
                    <a:lnTo>
                      <a:pt x="340" y="90"/>
                    </a:lnTo>
                    <a:lnTo>
                      <a:pt x="327" y="73"/>
                    </a:lnTo>
                    <a:lnTo>
                      <a:pt x="313" y="59"/>
                    </a:lnTo>
                    <a:lnTo>
                      <a:pt x="298" y="44"/>
                    </a:lnTo>
                    <a:lnTo>
                      <a:pt x="284" y="31"/>
                    </a:lnTo>
                    <a:lnTo>
                      <a:pt x="267" y="19"/>
                    </a:lnTo>
                    <a:lnTo>
                      <a:pt x="250" y="9"/>
                    </a:lnTo>
                    <a:lnTo>
                      <a:pt x="232" y="0"/>
                    </a:lnTo>
                    <a:lnTo>
                      <a:pt x="232" y="0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30" name="Freeform 17"/>
              <p:cNvSpPr>
                <a:spLocks/>
              </p:cNvSpPr>
              <p:nvPr/>
            </p:nvSpPr>
            <p:spPr bwMode="auto">
              <a:xfrm>
                <a:off x="3675063" y="1803400"/>
                <a:ext cx="641350" cy="701675"/>
              </a:xfrm>
              <a:custGeom>
                <a:avLst/>
                <a:gdLst>
                  <a:gd name="T0" fmla="*/ 223 w 404"/>
                  <a:gd name="T1" fmla="*/ 432 h 442"/>
                  <a:gd name="T2" fmla="*/ 223 w 404"/>
                  <a:gd name="T3" fmla="*/ 432 h 442"/>
                  <a:gd name="T4" fmla="*/ 223 w 404"/>
                  <a:gd name="T5" fmla="*/ 404 h 442"/>
                  <a:gd name="T6" fmla="*/ 227 w 404"/>
                  <a:gd name="T7" fmla="*/ 377 h 442"/>
                  <a:gd name="T8" fmla="*/ 231 w 404"/>
                  <a:gd name="T9" fmla="*/ 352 h 442"/>
                  <a:gd name="T10" fmla="*/ 236 w 404"/>
                  <a:gd name="T11" fmla="*/ 327 h 442"/>
                  <a:gd name="T12" fmla="*/ 244 w 404"/>
                  <a:gd name="T13" fmla="*/ 302 h 442"/>
                  <a:gd name="T14" fmla="*/ 252 w 404"/>
                  <a:gd name="T15" fmla="*/ 277 h 442"/>
                  <a:gd name="T16" fmla="*/ 261 w 404"/>
                  <a:gd name="T17" fmla="*/ 254 h 442"/>
                  <a:gd name="T18" fmla="*/ 273 w 404"/>
                  <a:gd name="T19" fmla="*/ 234 h 442"/>
                  <a:gd name="T20" fmla="*/ 286 w 404"/>
                  <a:gd name="T21" fmla="*/ 211 h 442"/>
                  <a:gd name="T22" fmla="*/ 298 w 404"/>
                  <a:gd name="T23" fmla="*/ 192 h 442"/>
                  <a:gd name="T24" fmla="*/ 313 w 404"/>
                  <a:gd name="T25" fmla="*/ 171 h 442"/>
                  <a:gd name="T26" fmla="*/ 329 w 404"/>
                  <a:gd name="T27" fmla="*/ 154 h 442"/>
                  <a:gd name="T28" fmla="*/ 348 w 404"/>
                  <a:gd name="T29" fmla="*/ 138 h 442"/>
                  <a:gd name="T30" fmla="*/ 365 w 404"/>
                  <a:gd name="T31" fmla="*/ 121 h 442"/>
                  <a:gd name="T32" fmla="*/ 386 w 404"/>
                  <a:gd name="T33" fmla="*/ 106 h 442"/>
                  <a:gd name="T34" fmla="*/ 404 w 404"/>
                  <a:gd name="T35" fmla="*/ 94 h 442"/>
                  <a:gd name="T36" fmla="*/ 404 w 404"/>
                  <a:gd name="T37" fmla="*/ 94 h 442"/>
                  <a:gd name="T38" fmla="*/ 388 w 404"/>
                  <a:gd name="T39" fmla="*/ 73 h 442"/>
                  <a:gd name="T40" fmla="*/ 371 w 404"/>
                  <a:gd name="T41" fmla="*/ 52 h 442"/>
                  <a:gd name="T42" fmla="*/ 358 w 404"/>
                  <a:gd name="T43" fmla="*/ 27 h 442"/>
                  <a:gd name="T44" fmla="*/ 348 w 404"/>
                  <a:gd name="T45" fmla="*/ 0 h 442"/>
                  <a:gd name="T46" fmla="*/ 348 w 404"/>
                  <a:gd name="T47" fmla="*/ 0 h 442"/>
                  <a:gd name="T48" fmla="*/ 256 w 404"/>
                  <a:gd name="T49" fmla="*/ 109 h 442"/>
                  <a:gd name="T50" fmla="*/ 165 w 404"/>
                  <a:gd name="T51" fmla="*/ 0 h 442"/>
                  <a:gd name="T52" fmla="*/ 165 w 404"/>
                  <a:gd name="T53" fmla="*/ 0 h 442"/>
                  <a:gd name="T54" fmla="*/ 148 w 404"/>
                  <a:gd name="T55" fmla="*/ 9 h 442"/>
                  <a:gd name="T56" fmla="*/ 129 w 404"/>
                  <a:gd name="T57" fmla="*/ 19 h 442"/>
                  <a:gd name="T58" fmla="*/ 115 w 404"/>
                  <a:gd name="T59" fmla="*/ 31 h 442"/>
                  <a:gd name="T60" fmla="*/ 98 w 404"/>
                  <a:gd name="T61" fmla="*/ 44 h 442"/>
                  <a:gd name="T62" fmla="*/ 84 w 404"/>
                  <a:gd name="T63" fmla="*/ 59 h 442"/>
                  <a:gd name="T64" fmla="*/ 71 w 404"/>
                  <a:gd name="T65" fmla="*/ 73 h 442"/>
                  <a:gd name="T66" fmla="*/ 59 w 404"/>
                  <a:gd name="T67" fmla="*/ 90 h 442"/>
                  <a:gd name="T68" fmla="*/ 46 w 404"/>
                  <a:gd name="T69" fmla="*/ 109 h 442"/>
                  <a:gd name="T70" fmla="*/ 36 w 404"/>
                  <a:gd name="T71" fmla="*/ 127 h 442"/>
                  <a:gd name="T72" fmla="*/ 27 w 404"/>
                  <a:gd name="T73" fmla="*/ 146 h 442"/>
                  <a:gd name="T74" fmla="*/ 19 w 404"/>
                  <a:gd name="T75" fmla="*/ 167 h 442"/>
                  <a:gd name="T76" fmla="*/ 13 w 404"/>
                  <a:gd name="T77" fmla="*/ 188 h 442"/>
                  <a:gd name="T78" fmla="*/ 6 w 404"/>
                  <a:gd name="T79" fmla="*/ 211 h 442"/>
                  <a:gd name="T80" fmla="*/ 4 w 404"/>
                  <a:gd name="T81" fmla="*/ 232 h 442"/>
                  <a:gd name="T82" fmla="*/ 0 w 404"/>
                  <a:gd name="T83" fmla="*/ 254 h 442"/>
                  <a:gd name="T84" fmla="*/ 0 w 404"/>
                  <a:gd name="T85" fmla="*/ 279 h 442"/>
                  <a:gd name="T86" fmla="*/ 0 w 404"/>
                  <a:gd name="T87" fmla="*/ 279 h 442"/>
                  <a:gd name="T88" fmla="*/ 2 w 404"/>
                  <a:gd name="T89" fmla="*/ 304 h 442"/>
                  <a:gd name="T90" fmla="*/ 4 w 404"/>
                  <a:gd name="T91" fmla="*/ 329 h 442"/>
                  <a:gd name="T92" fmla="*/ 4 w 404"/>
                  <a:gd name="T93" fmla="*/ 329 h 442"/>
                  <a:gd name="T94" fmla="*/ 23 w 404"/>
                  <a:gd name="T95" fmla="*/ 352 h 442"/>
                  <a:gd name="T96" fmla="*/ 46 w 404"/>
                  <a:gd name="T97" fmla="*/ 373 h 442"/>
                  <a:gd name="T98" fmla="*/ 71 w 404"/>
                  <a:gd name="T99" fmla="*/ 390 h 442"/>
                  <a:gd name="T100" fmla="*/ 98 w 404"/>
                  <a:gd name="T101" fmla="*/ 407 h 442"/>
                  <a:gd name="T102" fmla="*/ 127 w 404"/>
                  <a:gd name="T103" fmla="*/ 419 h 442"/>
                  <a:gd name="T104" fmla="*/ 159 w 404"/>
                  <a:gd name="T105" fmla="*/ 429 h 442"/>
                  <a:gd name="T106" fmla="*/ 190 w 404"/>
                  <a:gd name="T107" fmla="*/ 438 h 442"/>
                  <a:gd name="T108" fmla="*/ 223 w 404"/>
                  <a:gd name="T109" fmla="*/ 442 h 442"/>
                  <a:gd name="T110" fmla="*/ 223 w 404"/>
                  <a:gd name="T111" fmla="*/ 442 h 442"/>
                  <a:gd name="T112" fmla="*/ 223 w 404"/>
                  <a:gd name="T113" fmla="*/ 432 h 442"/>
                  <a:gd name="T114" fmla="*/ 223 w 404"/>
                  <a:gd name="T115" fmla="*/ 432 h 4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4" h="442">
                    <a:moveTo>
                      <a:pt x="223" y="432"/>
                    </a:moveTo>
                    <a:lnTo>
                      <a:pt x="223" y="432"/>
                    </a:lnTo>
                    <a:lnTo>
                      <a:pt x="223" y="404"/>
                    </a:lnTo>
                    <a:lnTo>
                      <a:pt x="227" y="377"/>
                    </a:lnTo>
                    <a:lnTo>
                      <a:pt x="231" y="352"/>
                    </a:lnTo>
                    <a:lnTo>
                      <a:pt x="236" y="327"/>
                    </a:lnTo>
                    <a:lnTo>
                      <a:pt x="244" y="302"/>
                    </a:lnTo>
                    <a:lnTo>
                      <a:pt x="252" y="277"/>
                    </a:lnTo>
                    <a:lnTo>
                      <a:pt x="261" y="254"/>
                    </a:lnTo>
                    <a:lnTo>
                      <a:pt x="273" y="234"/>
                    </a:lnTo>
                    <a:lnTo>
                      <a:pt x="286" y="211"/>
                    </a:lnTo>
                    <a:lnTo>
                      <a:pt x="298" y="192"/>
                    </a:lnTo>
                    <a:lnTo>
                      <a:pt x="313" y="171"/>
                    </a:lnTo>
                    <a:lnTo>
                      <a:pt x="329" y="154"/>
                    </a:lnTo>
                    <a:lnTo>
                      <a:pt x="348" y="138"/>
                    </a:lnTo>
                    <a:lnTo>
                      <a:pt x="365" y="121"/>
                    </a:lnTo>
                    <a:lnTo>
                      <a:pt x="386" y="106"/>
                    </a:lnTo>
                    <a:lnTo>
                      <a:pt x="404" y="94"/>
                    </a:lnTo>
                    <a:lnTo>
                      <a:pt x="404" y="94"/>
                    </a:lnTo>
                    <a:lnTo>
                      <a:pt x="388" y="73"/>
                    </a:lnTo>
                    <a:lnTo>
                      <a:pt x="371" y="52"/>
                    </a:lnTo>
                    <a:lnTo>
                      <a:pt x="358" y="27"/>
                    </a:lnTo>
                    <a:lnTo>
                      <a:pt x="348" y="0"/>
                    </a:lnTo>
                    <a:lnTo>
                      <a:pt x="348" y="0"/>
                    </a:lnTo>
                    <a:lnTo>
                      <a:pt x="256" y="109"/>
                    </a:lnTo>
                    <a:lnTo>
                      <a:pt x="165" y="0"/>
                    </a:lnTo>
                    <a:lnTo>
                      <a:pt x="165" y="0"/>
                    </a:lnTo>
                    <a:lnTo>
                      <a:pt x="148" y="9"/>
                    </a:lnTo>
                    <a:lnTo>
                      <a:pt x="129" y="19"/>
                    </a:lnTo>
                    <a:lnTo>
                      <a:pt x="115" y="31"/>
                    </a:lnTo>
                    <a:lnTo>
                      <a:pt x="98" y="44"/>
                    </a:lnTo>
                    <a:lnTo>
                      <a:pt x="84" y="59"/>
                    </a:lnTo>
                    <a:lnTo>
                      <a:pt x="71" y="73"/>
                    </a:lnTo>
                    <a:lnTo>
                      <a:pt x="59" y="90"/>
                    </a:lnTo>
                    <a:lnTo>
                      <a:pt x="46" y="109"/>
                    </a:lnTo>
                    <a:lnTo>
                      <a:pt x="36" y="127"/>
                    </a:lnTo>
                    <a:lnTo>
                      <a:pt x="27" y="146"/>
                    </a:lnTo>
                    <a:lnTo>
                      <a:pt x="19" y="167"/>
                    </a:lnTo>
                    <a:lnTo>
                      <a:pt x="13" y="188"/>
                    </a:lnTo>
                    <a:lnTo>
                      <a:pt x="6" y="211"/>
                    </a:lnTo>
                    <a:lnTo>
                      <a:pt x="4" y="232"/>
                    </a:lnTo>
                    <a:lnTo>
                      <a:pt x="0" y="254"/>
                    </a:lnTo>
                    <a:lnTo>
                      <a:pt x="0" y="279"/>
                    </a:lnTo>
                    <a:lnTo>
                      <a:pt x="0" y="279"/>
                    </a:lnTo>
                    <a:lnTo>
                      <a:pt x="2" y="304"/>
                    </a:lnTo>
                    <a:lnTo>
                      <a:pt x="4" y="329"/>
                    </a:lnTo>
                    <a:lnTo>
                      <a:pt x="4" y="329"/>
                    </a:lnTo>
                    <a:lnTo>
                      <a:pt x="23" y="352"/>
                    </a:lnTo>
                    <a:lnTo>
                      <a:pt x="46" y="373"/>
                    </a:lnTo>
                    <a:lnTo>
                      <a:pt x="71" y="390"/>
                    </a:lnTo>
                    <a:lnTo>
                      <a:pt x="98" y="407"/>
                    </a:lnTo>
                    <a:lnTo>
                      <a:pt x="127" y="419"/>
                    </a:lnTo>
                    <a:lnTo>
                      <a:pt x="159" y="429"/>
                    </a:lnTo>
                    <a:lnTo>
                      <a:pt x="190" y="438"/>
                    </a:lnTo>
                    <a:lnTo>
                      <a:pt x="223" y="442"/>
                    </a:lnTo>
                    <a:lnTo>
                      <a:pt x="223" y="442"/>
                    </a:lnTo>
                    <a:lnTo>
                      <a:pt x="223" y="432"/>
                    </a:lnTo>
                    <a:lnTo>
                      <a:pt x="223" y="432"/>
                    </a:lnTo>
                    <a:close/>
                  </a:path>
                </a:pathLst>
              </a:custGeom>
              <a:solidFill>
                <a:srgbClr val="E3161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35" tIns="45718" rIns="91435" bIns="45718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2" name="TextBox 28"/>
            <p:cNvSpPr txBox="1"/>
            <p:nvPr/>
          </p:nvSpPr>
          <p:spPr>
            <a:xfrm>
              <a:off x="8754287" y="4524666"/>
              <a:ext cx="1502416" cy="35505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此处添加标题</a:t>
              </a:r>
              <a:endParaRPr lang="en-US" altLang="zh-CN" sz="1707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cxnSp>
          <p:nvCxnSpPr>
            <p:cNvPr id="23" name="Straight Connector 29"/>
            <p:cNvCxnSpPr/>
            <p:nvPr/>
          </p:nvCxnSpPr>
          <p:spPr>
            <a:xfrm>
              <a:off x="8777010" y="4901948"/>
              <a:ext cx="1339982" cy="0"/>
            </a:xfrm>
            <a:prstGeom prst="line">
              <a:avLst/>
            </a:prstGeom>
            <a:ln w="28575">
              <a:solidFill>
                <a:schemeClr val="tx2">
                  <a:lumMod val="25000"/>
                  <a:lumOff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TextBox 30"/>
            <p:cNvSpPr txBox="1"/>
            <p:nvPr/>
          </p:nvSpPr>
          <p:spPr>
            <a:xfrm>
              <a:off x="8426879" y="4963994"/>
              <a:ext cx="2205645" cy="9787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lvl="0" algn="ctr">
                <a:lnSpc>
                  <a:spcPct val="120000"/>
                </a:lnSpc>
                <a:defRPr sz="1800">
                  <a:solidFill>
                    <a:srgbClr val="000000"/>
                  </a:solidFill>
                  <a:uFillTx/>
                </a:defRPr>
              </a:pPr>
              <a:r>
                <a:rPr lang="zh-CN" altLang="en-US" sz="1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lt"/>
                </a:rPr>
                <a:t>此处添加详细文本描述，建议与标题相关并符合整体语言风格，语言描述尽量简洁生动。 单击此处添加标题</a:t>
              </a:r>
            </a:p>
          </p:txBody>
        </p:sp>
      </p:grpSp>
      <p:grpSp>
        <p:nvGrpSpPr>
          <p:cNvPr id="31" name="Group 7"/>
          <p:cNvGrpSpPr/>
          <p:nvPr/>
        </p:nvGrpSpPr>
        <p:grpSpPr>
          <a:xfrm>
            <a:off x="4235666" y="3050239"/>
            <a:ext cx="1971850" cy="1971850"/>
            <a:chOff x="4348691" y="2585653"/>
            <a:chExt cx="1971959" cy="1971959"/>
          </a:xfrm>
        </p:grpSpPr>
        <p:sp>
          <p:nvSpPr>
            <p:cNvPr id="32" name="Freeform 6"/>
            <p:cNvSpPr/>
            <p:nvPr/>
          </p:nvSpPr>
          <p:spPr>
            <a:xfrm rot="5400000">
              <a:off x="4348691" y="258565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3" name="Rectangle 37"/>
            <p:cNvSpPr/>
            <p:nvPr/>
          </p:nvSpPr>
          <p:spPr>
            <a:xfrm rot="18900000">
              <a:off x="4790367" y="3351007"/>
              <a:ext cx="1063172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 smtClean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添加标题</a:t>
              </a:r>
              <a:endParaRPr lang="en-US" sz="1707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4" name="Group 3"/>
          <p:cNvGrpSpPr/>
          <p:nvPr/>
        </p:nvGrpSpPr>
        <p:grpSpPr>
          <a:xfrm>
            <a:off x="5251241" y="1976697"/>
            <a:ext cx="1971850" cy="1971850"/>
            <a:chOff x="5364322" y="1512051"/>
            <a:chExt cx="1971959" cy="1971959"/>
          </a:xfrm>
        </p:grpSpPr>
        <p:sp>
          <p:nvSpPr>
            <p:cNvPr id="35" name="Freeform 4"/>
            <p:cNvSpPr/>
            <p:nvPr/>
          </p:nvSpPr>
          <p:spPr>
            <a:xfrm>
              <a:off x="5364322" y="1512051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6" name="Rectangle 38"/>
            <p:cNvSpPr/>
            <p:nvPr/>
          </p:nvSpPr>
          <p:spPr>
            <a:xfrm rot="2700000">
              <a:off x="5764979" y="2280352"/>
              <a:ext cx="1063171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sz="1707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2"/>
          <p:cNvGrpSpPr/>
          <p:nvPr/>
        </p:nvGrpSpPr>
        <p:grpSpPr>
          <a:xfrm>
            <a:off x="5264594" y="4058233"/>
            <a:ext cx="1971850" cy="1971850"/>
            <a:chOff x="5377676" y="3593703"/>
            <a:chExt cx="1971959" cy="1971959"/>
          </a:xfrm>
        </p:grpSpPr>
        <p:sp>
          <p:nvSpPr>
            <p:cNvPr id="38" name="Freeform 5"/>
            <p:cNvSpPr/>
            <p:nvPr/>
          </p:nvSpPr>
          <p:spPr>
            <a:xfrm>
              <a:off x="5377676" y="3593703"/>
              <a:ext cx="1971959" cy="1971959"/>
            </a:xfrm>
            <a:custGeom>
              <a:avLst/>
              <a:gdLst>
                <a:gd name="connsiteX0" fmla="*/ 2361605 w 4800482"/>
                <a:gd name="connsiteY0" fmla="*/ 0 h 4800483"/>
                <a:gd name="connsiteX1" fmla="*/ 3131397 w 4800482"/>
                <a:gd name="connsiteY1" fmla="*/ 769792 h 4800483"/>
                <a:gd name="connsiteX2" fmla="*/ 3066880 w 4800482"/>
                <a:gd name="connsiteY2" fmla="*/ 804810 h 4800483"/>
                <a:gd name="connsiteX3" fmla="*/ 2756247 w 4800482"/>
                <a:gd name="connsiteY3" fmla="*/ 1389040 h 4800483"/>
                <a:gd name="connsiteX4" fmla="*/ 3460804 w 4800482"/>
                <a:gd name="connsiteY4" fmla="*/ 2093597 h 4800483"/>
                <a:gd name="connsiteX5" fmla="*/ 4045034 w 4800482"/>
                <a:gd name="connsiteY5" fmla="*/ 1782964 h 4800483"/>
                <a:gd name="connsiteX6" fmla="*/ 4080052 w 4800482"/>
                <a:gd name="connsiteY6" fmla="*/ 1718448 h 4800483"/>
                <a:gd name="connsiteX7" fmla="*/ 4800482 w 4800482"/>
                <a:gd name="connsiteY7" fmla="*/ 2438878 h 4800483"/>
                <a:gd name="connsiteX8" fmla="*/ 3833700 w 4800482"/>
                <a:gd name="connsiteY8" fmla="*/ 3405661 h 4800483"/>
                <a:gd name="connsiteX9" fmla="*/ 3934274 w 4800482"/>
                <a:gd name="connsiteY9" fmla="*/ 3415799 h 4800483"/>
                <a:gd name="connsiteX10" fmla="*/ 4340466 w 4800482"/>
                <a:gd name="connsiteY10" fmla="*/ 3914180 h 4800483"/>
                <a:gd name="connsiteX11" fmla="*/ 3831750 w 4800482"/>
                <a:gd name="connsiteY11" fmla="*/ 4422896 h 4800483"/>
                <a:gd name="connsiteX12" fmla="*/ 3333370 w 4800482"/>
                <a:gd name="connsiteY12" fmla="*/ 4016704 h 4800483"/>
                <a:gd name="connsiteX13" fmla="*/ 3323231 w 4800482"/>
                <a:gd name="connsiteY13" fmla="*/ 3916130 h 4800483"/>
                <a:gd name="connsiteX14" fmla="*/ 2438878 w 4800482"/>
                <a:gd name="connsiteY14" fmla="*/ 4800483 h 4800483"/>
                <a:gd name="connsiteX15" fmla="*/ 1721885 w 4800482"/>
                <a:gd name="connsiteY15" fmla="*/ 4083491 h 4800483"/>
                <a:gd name="connsiteX16" fmla="*/ 1808229 w 4800482"/>
                <a:gd name="connsiteY16" fmla="*/ 4012251 h 4800483"/>
                <a:gd name="connsiteX17" fmla="*/ 2014589 w 4800482"/>
                <a:gd name="connsiteY17" fmla="*/ 3514054 h 4800483"/>
                <a:gd name="connsiteX18" fmla="*/ 1310032 w 4800482"/>
                <a:gd name="connsiteY18" fmla="*/ 2809497 h 4800483"/>
                <a:gd name="connsiteX19" fmla="*/ 811835 w 4800482"/>
                <a:gd name="connsiteY19" fmla="*/ 3015857 h 4800483"/>
                <a:gd name="connsiteX20" fmla="*/ 740595 w 4800482"/>
                <a:gd name="connsiteY20" fmla="*/ 3102200 h 4800483"/>
                <a:gd name="connsiteX21" fmla="*/ 0 w 4800482"/>
                <a:gd name="connsiteY21" fmla="*/ 2361605 h 4800483"/>
                <a:gd name="connsiteX22" fmla="*/ 854729 w 4800482"/>
                <a:gd name="connsiteY22" fmla="*/ 1506876 h 4800483"/>
                <a:gd name="connsiteX23" fmla="*/ 805721 w 4800482"/>
                <a:gd name="connsiteY23" fmla="*/ 1501936 h 4800483"/>
                <a:gd name="connsiteX24" fmla="*/ 399529 w 4800482"/>
                <a:gd name="connsiteY24" fmla="*/ 1003555 h 4800483"/>
                <a:gd name="connsiteX25" fmla="*/ 908245 w 4800482"/>
                <a:gd name="connsiteY25" fmla="*/ 494839 h 4800483"/>
                <a:gd name="connsiteX26" fmla="*/ 1406626 w 4800482"/>
                <a:gd name="connsiteY26" fmla="*/ 901031 h 4800483"/>
                <a:gd name="connsiteX27" fmla="*/ 1411566 w 4800482"/>
                <a:gd name="connsiteY27" fmla="*/ 950039 h 48004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4800482" h="4800483">
                  <a:moveTo>
                    <a:pt x="2361605" y="0"/>
                  </a:moveTo>
                  <a:lnTo>
                    <a:pt x="3131397" y="769792"/>
                  </a:lnTo>
                  <a:lnTo>
                    <a:pt x="3066880" y="804810"/>
                  </a:lnTo>
                  <a:cubicBezTo>
                    <a:pt x="2879466" y="931424"/>
                    <a:pt x="2756247" y="1145843"/>
                    <a:pt x="2756247" y="1389040"/>
                  </a:cubicBezTo>
                  <a:cubicBezTo>
                    <a:pt x="2756247" y="1778156"/>
                    <a:pt x="3071688" y="2093597"/>
                    <a:pt x="3460804" y="2093597"/>
                  </a:cubicBezTo>
                  <a:cubicBezTo>
                    <a:pt x="3704002" y="2093597"/>
                    <a:pt x="3918420" y="1970378"/>
                    <a:pt x="4045034" y="1782964"/>
                  </a:cubicBezTo>
                  <a:lnTo>
                    <a:pt x="4080052" y="1718448"/>
                  </a:lnTo>
                  <a:lnTo>
                    <a:pt x="4800482" y="2438878"/>
                  </a:lnTo>
                  <a:lnTo>
                    <a:pt x="3833700" y="3405661"/>
                  </a:lnTo>
                  <a:lnTo>
                    <a:pt x="3934274" y="3415799"/>
                  </a:lnTo>
                  <a:cubicBezTo>
                    <a:pt x="4166087" y="3463235"/>
                    <a:pt x="4340466" y="3668344"/>
                    <a:pt x="4340466" y="3914180"/>
                  </a:cubicBezTo>
                  <a:cubicBezTo>
                    <a:pt x="4340466" y="4195136"/>
                    <a:pt x="4112706" y="4422896"/>
                    <a:pt x="3831750" y="4422896"/>
                  </a:cubicBezTo>
                  <a:cubicBezTo>
                    <a:pt x="3585914" y="4422896"/>
                    <a:pt x="3380805" y="4248517"/>
                    <a:pt x="3333370" y="4016704"/>
                  </a:cubicBezTo>
                  <a:lnTo>
                    <a:pt x="3323231" y="3916130"/>
                  </a:lnTo>
                  <a:lnTo>
                    <a:pt x="2438878" y="4800483"/>
                  </a:lnTo>
                  <a:lnTo>
                    <a:pt x="1721885" y="4083491"/>
                  </a:lnTo>
                  <a:lnTo>
                    <a:pt x="1808229" y="4012251"/>
                  </a:lnTo>
                  <a:cubicBezTo>
                    <a:pt x="1935729" y="3884751"/>
                    <a:pt x="2014589" y="3708612"/>
                    <a:pt x="2014589" y="3514054"/>
                  </a:cubicBezTo>
                  <a:cubicBezTo>
                    <a:pt x="2014589" y="3124938"/>
                    <a:pt x="1699148" y="2809497"/>
                    <a:pt x="1310032" y="2809497"/>
                  </a:cubicBezTo>
                  <a:cubicBezTo>
                    <a:pt x="1115474" y="2809497"/>
                    <a:pt x="939335" y="2888357"/>
                    <a:pt x="811835" y="3015857"/>
                  </a:cubicBezTo>
                  <a:lnTo>
                    <a:pt x="740595" y="3102200"/>
                  </a:lnTo>
                  <a:lnTo>
                    <a:pt x="0" y="2361605"/>
                  </a:lnTo>
                  <a:lnTo>
                    <a:pt x="854729" y="1506876"/>
                  </a:lnTo>
                  <a:lnTo>
                    <a:pt x="805721" y="1501936"/>
                  </a:lnTo>
                  <a:cubicBezTo>
                    <a:pt x="573908" y="1454500"/>
                    <a:pt x="399529" y="1249391"/>
                    <a:pt x="399529" y="1003555"/>
                  </a:cubicBezTo>
                  <a:cubicBezTo>
                    <a:pt x="399529" y="722599"/>
                    <a:pt x="627289" y="494839"/>
                    <a:pt x="908245" y="494839"/>
                  </a:cubicBezTo>
                  <a:cubicBezTo>
                    <a:pt x="1154081" y="494839"/>
                    <a:pt x="1359190" y="669218"/>
                    <a:pt x="1406626" y="901031"/>
                  </a:cubicBezTo>
                  <a:lnTo>
                    <a:pt x="1411566" y="950039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ot="0" spcFirstLastPara="0" vertOverflow="overflow" horzOverflow="overflow" vert="horz" wrap="square" lIns="91435" tIns="45718" rIns="91435" bIns="45718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en-US" sz="1707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39" name="Rectangle 39"/>
            <p:cNvSpPr/>
            <p:nvPr/>
          </p:nvSpPr>
          <p:spPr>
            <a:xfrm rot="2700000">
              <a:off x="5811281" y="4388528"/>
              <a:ext cx="1063171" cy="355054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zh-CN" altLang="en-US" sz="1707" dirty="0">
                  <a:solidFill>
                    <a:schemeClr val="bg1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添加标题</a:t>
              </a:r>
              <a:endParaRPr lang="en-US" altLang="zh-CN" sz="1707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5822138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556">
        <p:random/>
      </p:transition>
    </mc:Choice>
    <mc:Fallback>
      <p:transition spd="slow" advClick="0" advTm="655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110"/>
                            </p:stCondLst>
                            <p:childTnLst>
                              <p:par>
                                <p:cTn id="28" presetID="1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610"/>
                            </p:stCondLst>
                            <p:childTnLst>
                              <p:par>
                                <p:cTn id="33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10"/>
                            </p:stCondLst>
                            <p:childTnLst>
                              <p:par>
                                <p:cTn id="41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610"/>
                            </p:stCondLst>
                            <p:childTnLst>
                              <p:par>
                                <p:cTn id="46" presetID="53" presetClass="entr" presetSubtype="52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4110"/>
                            </p:stCondLst>
                            <p:childTnLst>
                              <p:par>
                                <p:cTn id="54" presetID="1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3660882" y="4001324"/>
            <a:ext cx="1857080" cy="166854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248016" y="2173370"/>
            <a:ext cx="665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32089" y="30100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4425" y="40269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05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20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665">
        <p:random/>
      </p:transition>
    </mc:Choice>
    <mc:Fallback>
      <p:transition spd="slow" advClick="0" advTm="766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40" name="Isosceles Triangle 1"/>
          <p:cNvSpPr/>
          <p:nvPr/>
        </p:nvSpPr>
        <p:spPr>
          <a:xfrm rot="10800000">
            <a:off x="4683153" y="4526488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1" name="Isosceles Triangle 2"/>
          <p:cNvSpPr/>
          <p:nvPr/>
        </p:nvSpPr>
        <p:spPr>
          <a:xfrm rot="10800000">
            <a:off x="9920687" y="4526488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2" name="Isosceles Triangle 3"/>
          <p:cNvSpPr/>
          <p:nvPr/>
        </p:nvSpPr>
        <p:spPr>
          <a:xfrm>
            <a:off x="7239694" y="3182231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3" name="Isosceles Triangle 4"/>
          <p:cNvSpPr/>
          <p:nvPr/>
        </p:nvSpPr>
        <p:spPr>
          <a:xfrm>
            <a:off x="2018202" y="3186012"/>
            <a:ext cx="266604" cy="229831"/>
          </a:xfrm>
          <a:prstGeom prst="triangl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4" name="Round Same Side Corner Rectangle 6"/>
          <p:cNvSpPr/>
          <p:nvPr/>
        </p:nvSpPr>
        <p:spPr>
          <a:xfrm rot="5400000">
            <a:off x="9618190" y="2642489"/>
            <a:ext cx="834190" cy="2637031"/>
          </a:xfrm>
          <a:prstGeom prst="round2Same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45" name="TextBox 7"/>
          <p:cNvSpPr txBox="1"/>
          <p:nvPr/>
        </p:nvSpPr>
        <p:spPr>
          <a:xfrm>
            <a:off x="9322144" y="3730170"/>
            <a:ext cx="134524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Step Four</a:t>
            </a:r>
          </a:p>
        </p:txBody>
      </p:sp>
      <p:sp>
        <p:nvSpPr>
          <p:cNvPr id="46" name="AutoShape 112"/>
          <p:cNvSpPr>
            <a:spLocks/>
          </p:cNvSpPr>
          <p:nvPr/>
        </p:nvSpPr>
        <p:spPr bwMode="auto">
          <a:xfrm>
            <a:off x="8918125" y="4777406"/>
            <a:ext cx="669693" cy="670838"/>
          </a:xfrm>
          <a:custGeom>
            <a:avLst/>
            <a:gdLst>
              <a:gd name="T0" fmla="*/ 10510 w 21020"/>
              <a:gd name="T1" fmla="*/ 10800 h 21600"/>
              <a:gd name="T2" fmla="*/ 10510 w 21020"/>
              <a:gd name="T3" fmla="*/ 10800 h 21600"/>
              <a:gd name="T4" fmla="*/ 10510 w 21020"/>
              <a:gd name="T5" fmla="*/ 10800 h 21600"/>
              <a:gd name="T6" fmla="*/ 10510 w 2102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020" h="21600">
                <a:moveTo>
                  <a:pt x="18846" y="7946"/>
                </a:moveTo>
                <a:lnTo>
                  <a:pt x="17740" y="9091"/>
                </a:lnTo>
                <a:cubicBezTo>
                  <a:pt x="17740" y="8939"/>
                  <a:pt x="17758" y="8792"/>
                  <a:pt x="17744" y="8636"/>
                </a:cubicBezTo>
                <a:cubicBezTo>
                  <a:pt x="17629" y="7331"/>
                  <a:pt x="17036" y="6068"/>
                  <a:pt x="16074" y="5080"/>
                </a:cubicBezTo>
                <a:cubicBezTo>
                  <a:pt x="15004" y="3980"/>
                  <a:pt x="13585" y="3348"/>
                  <a:pt x="12180" y="3345"/>
                </a:cubicBezTo>
                <a:lnTo>
                  <a:pt x="13268" y="2218"/>
                </a:lnTo>
                <a:cubicBezTo>
                  <a:pt x="13812" y="1659"/>
                  <a:pt x="14572" y="1350"/>
                  <a:pt x="15403" y="1350"/>
                </a:cubicBezTo>
                <a:cubicBezTo>
                  <a:pt x="16460" y="1350"/>
                  <a:pt x="17546" y="1840"/>
                  <a:pt x="18381" y="2696"/>
                </a:cubicBezTo>
                <a:cubicBezTo>
                  <a:pt x="19165" y="3500"/>
                  <a:pt x="19631" y="4499"/>
                  <a:pt x="19698" y="5510"/>
                </a:cubicBezTo>
                <a:cubicBezTo>
                  <a:pt x="19760" y="6453"/>
                  <a:pt x="19457" y="7317"/>
                  <a:pt x="18846" y="7946"/>
                </a:cubicBezTo>
                <a:moveTo>
                  <a:pt x="5828" y="19329"/>
                </a:moveTo>
                <a:cubicBezTo>
                  <a:pt x="5813" y="18424"/>
                  <a:pt x="5454" y="17481"/>
                  <a:pt x="4730" y="16739"/>
                </a:cubicBezTo>
                <a:cubicBezTo>
                  <a:pt x="4046" y="16034"/>
                  <a:pt x="3150" y="15628"/>
                  <a:pt x="2257" y="15592"/>
                </a:cubicBezTo>
                <a:lnTo>
                  <a:pt x="2911" y="13157"/>
                </a:lnTo>
                <a:cubicBezTo>
                  <a:pt x="2959" y="12995"/>
                  <a:pt x="3052" y="12835"/>
                  <a:pt x="3168" y="12695"/>
                </a:cubicBezTo>
                <a:cubicBezTo>
                  <a:pt x="4485" y="11726"/>
                  <a:pt x="6512" y="12012"/>
                  <a:pt x="7920" y="13460"/>
                </a:cubicBezTo>
                <a:cubicBezTo>
                  <a:pt x="9409" y="14990"/>
                  <a:pt x="9639" y="17230"/>
                  <a:pt x="8492" y="18568"/>
                </a:cubicBezTo>
                <a:cubicBezTo>
                  <a:pt x="8416" y="18609"/>
                  <a:pt x="8339" y="18648"/>
                  <a:pt x="8256" y="18675"/>
                </a:cubicBezTo>
                <a:cubicBezTo>
                  <a:pt x="8256" y="18675"/>
                  <a:pt x="5828" y="19329"/>
                  <a:pt x="5828" y="19329"/>
                </a:cubicBezTo>
                <a:close/>
                <a:moveTo>
                  <a:pt x="2737" y="20164"/>
                </a:moveTo>
                <a:cubicBezTo>
                  <a:pt x="2665" y="20181"/>
                  <a:pt x="2443" y="20239"/>
                  <a:pt x="2291" y="20249"/>
                </a:cubicBezTo>
                <a:cubicBezTo>
                  <a:pt x="1751" y="20244"/>
                  <a:pt x="1313" y="19792"/>
                  <a:pt x="1313" y="19237"/>
                </a:cubicBezTo>
                <a:cubicBezTo>
                  <a:pt x="1321" y="19124"/>
                  <a:pt x="1365" y="18929"/>
                  <a:pt x="1380" y="18857"/>
                </a:cubicBezTo>
                <a:lnTo>
                  <a:pt x="2071" y="16283"/>
                </a:lnTo>
                <a:cubicBezTo>
                  <a:pt x="2822" y="16261"/>
                  <a:pt x="3630" y="16562"/>
                  <a:pt x="4265" y="17215"/>
                </a:cubicBezTo>
                <a:cubicBezTo>
                  <a:pt x="4911" y="17878"/>
                  <a:pt x="5214" y="18725"/>
                  <a:pt x="5181" y="19504"/>
                </a:cubicBezTo>
                <a:cubicBezTo>
                  <a:pt x="5181" y="19504"/>
                  <a:pt x="2737" y="20164"/>
                  <a:pt x="2737" y="20164"/>
                </a:cubicBezTo>
                <a:close/>
                <a:moveTo>
                  <a:pt x="6888" y="11179"/>
                </a:moveTo>
                <a:cubicBezTo>
                  <a:pt x="6280" y="10927"/>
                  <a:pt x="5642" y="10783"/>
                  <a:pt x="5004" y="10774"/>
                </a:cubicBezTo>
                <a:lnTo>
                  <a:pt x="10063" y="5536"/>
                </a:lnTo>
                <a:cubicBezTo>
                  <a:pt x="10838" y="4759"/>
                  <a:pt x="11966" y="4536"/>
                  <a:pt x="13077" y="4819"/>
                </a:cubicBezTo>
                <a:cubicBezTo>
                  <a:pt x="13077" y="4819"/>
                  <a:pt x="6888" y="11179"/>
                  <a:pt x="6888" y="11179"/>
                </a:cubicBezTo>
                <a:close/>
                <a:moveTo>
                  <a:pt x="9717" y="13672"/>
                </a:moveTo>
                <a:cubicBezTo>
                  <a:pt x="9473" y="13258"/>
                  <a:pt x="9194" y="12859"/>
                  <a:pt x="8848" y="12505"/>
                </a:cubicBezTo>
                <a:cubicBezTo>
                  <a:pt x="8447" y="12093"/>
                  <a:pt x="7986" y="11770"/>
                  <a:pt x="7507" y="11498"/>
                </a:cubicBezTo>
                <a:lnTo>
                  <a:pt x="13767" y="5064"/>
                </a:lnTo>
                <a:cubicBezTo>
                  <a:pt x="14259" y="5288"/>
                  <a:pt x="14729" y="5607"/>
                  <a:pt x="15145" y="6035"/>
                </a:cubicBezTo>
                <a:cubicBezTo>
                  <a:pt x="15500" y="6398"/>
                  <a:pt x="15775" y="6806"/>
                  <a:pt x="15987" y="7229"/>
                </a:cubicBezTo>
                <a:cubicBezTo>
                  <a:pt x="15987" y="7229"/>
                  <a:pt x="9717" y="13672"/>
                  <a:pt x="9717" y="13672"/>
                </a:cubicBezTo>
                <a:close/>
                <a:moveTo>
                  <a:pt x="10519" y="16061"/>
                </a:moveTo>
                <a:cubicBezTo>
                  <a:pt x="10465" y="15452"/>
                  <a:pt x="10298" y="14854"/>
                  <a:pt x="10047" y="14288"/>
                </a:cubicBezTo>
                <a:lnTo>
                  <a:pt x="16257" y="7906"/>
                </a:lnTo>
                <a:cubicBezTo>
                  <a:pt x="16637" y="9140"/>
                  <a:pt x="16442" y="10429"/>
                  <a:pt x="15610" y="11284"/>
                </a:cubicBezTo>
                <a:cubicBezTo>
                  <a:pt x="15604" y="11290"/>
                  <a:pt x="15598" y="11293"/>
                  <a:pt x="15593" y="11298"/>
                </a:cubicBezTo>
                <a:lnTo>
                  <a:pt x="15602" y="11306"/>
                </a:lnTo>
                <a:lnTo>
                  <a:pt x="10525" y="16565"/>
                </a:lnTo>
                <a:cubicBezTo>
                  <a:pt x="10527" y="16397"/>
                  <a:pt x="10534" y="16232"/>
                  <a:pt x="10519" y="16061"/>
                </a:cubicBezTo>
                <a:moveTo>
                  <a:pt x="19308" y="1741"/>
                </a:moveTo>
                <a:cubicBezTo>
                  <a:pt x="18228" y="632"/>
                  <a:pt x="16805" y="0"/>
                  <a:pt x="15403" y="0"/>
                </a:cubicBezTo>
                <a:cubicBezTo>
                  <a:pt x="14220" y="0"/>
                  <a:pt x="13131" y="450"/>
                  <a:pt x="12335" y="1266"/>
                </a:cubicBezTo>
                <a:lnTo>
                  <a:pt x="9138" y="4577"/>
                </a:lnTo>
                <a:cubicBezTo>
                  <a:pt x="9129" y="4585"/>
                  <a:pt x="9118" y="4592"/>
                  <a:pt x="9108" y="4602"/>
                </a:cubicBezTo>
                <a:cubicBezTo>
                  <a:pt x="9103" y="4608"/>
                  <a:pt x="9100" y="4614"/>
                  <a:pt x="9095" y="4620"/>
                </a:cubicBezTo>
                <a:lnTo>
                  <a:pt x="9096" y="4621"/>
                </a:lnTo>
                <a:lnTo>
                  <a:pt x="2310" y="11647"/>
                </a:lnTo>
                <a:cubicBezTo>
                  <a:pt x="1998" y="11966"/>
                  <a:pt x="1771" y="12364"/>
                  <a:pt x="1645" y="12797"/>
                </a:cubicBezTo>
                <a:lnTo>
                  <a:pt x="102" y="18541"/>
                </a:lnTo>
                <a:cubicBezTo>
                  <a:pt x="100" y="18557"/>
                  <a:pt x="0" y="19008"/>
                  <a:pt x="0" y="19237"/>
                </a:cubicBezTo>
                <a:cubicBezTo>
                  <a:pt x="0" y="20541"/>
                  <a:pt x="1030" y="21599"/>
                  <a:pt x="2302" y="21599"/>
                </a:cubicBezTo>
                <a:cubicBezTo>
                  <a:pt x="2554" y="21599"/>
                  <a:pt x="3044" y="21475"/>
                  <a:pt x="3062" y="21473"/>
                </a:cubicBezTo>
                <a:lnTo>
                  <a:pt x="8630" y="19969"/>
                </a:lnTo>
                <a:cubicBezTo>
                  <a:pt x="9054" y="19839"/>
                  <a:pt x="9439" y="19604"/>
                  <a:pt x="9750" y="19283"/>
                </a:cubicBezTo>
                <a:lnTo>
                  <a:pt x="19776" y="8899"/>
                </a:lnTo>
                <a:cubicBezTo>
                  <a:pt x="21600" y="7023"/>
                  <a:pt x="21394" y="3881"/>
                  <a:pt x="19308" y="1741"/>
                </a:cubicBezTo>
              </a:path>
            </a:pathLst>
          </a:custGeom>
          <a:solidFill>
            <a:srgbClr val="E3161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47" name="Group 9"/>
          <p:cNvGrpSpPr/>
          <p:nvPr/>
        </p:nvGrpSpPr>
        <p:grpSpPr>
          <a:xfrm>
            <a:off x="3676588" y="4777406"/>
            <a:ext cx="460200" cy="670838"/>
            <a:chOff x="3582988" y="3510757"/>
            <a:chExt cx="319088" cy="465138"/>
          </a:xfrm>
          <a:solidFill>
            <a:srgbClr val="E31612"/>
          </a:solidFill>
          <a:effectLst/>
        </p:grpSpPr>
        <p:sp>
          <p:nvSpPr>
            <p:cNvPr id="48" name="AutoShape 113"/>
            <p:cNvSpPr>
              <a:spLocks/>
            </p:cNvSpPr>
            <p:nvPr/>
          </p:nvSpPr>
          <p:spPr bwMode="auto">
            <a:xfrm>
              <a:off x="3582988" y="3510757"/>
              <a:ext cx="319088" cy="46513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5386" y="14175"/>
                  </a:moveTo>
                  <a:lnTo>
                    <a:pt x="6223" y="14175"/>
                  </a:lnTo>
                  <a:cubicBezTo>
                    <a:pt x="5734" y="13446"/>
                    <a:pt x="5147" y="12716"/>
                    <a:pt x="4568" y="12003"/>
                  </a:cubicBezTo>
                  <a:cubicBezTo>
                    <a:pt x="3287" y="10427"/>
                    <a:pt x="1963" y="8797"/>
                    <a:pt x="1963" y="7425"/>
                  </a:cubicBezTo>
                  <a:cubicBezTo>
                    <a:pt x="1963" y="4075"/>
                    <a:pt x="5927" y="1350"/>
                    <a:pt x="10800" y="1350"/>
                  </a:cubicBezTo>
                  <a:cubicBezTo>
                    <a:pt x="15672" y="1350"/>
                    <a:pt x="19636" y="4075"/>
                    <a:pt x="19636" y="7425"/>
                  </a:cubicBezTo>
                  <a:cubicBezTo>
                    <a:pt x="19636" y="8787"/>
                    <a:pt x="18312" y="10425"/>
                    <a:pt x="17029" y="12011"/>
                  </a:cubicBezTo>
                  <a:cubicBezTo>
                    <a:pt x="16455" y="12723"/>
                    <a:pt x="15873" y="13449"/>
                    <a:pt x="15386" y="14175"/>
                  </a:cubicBezTo>
                  <a:moveTo>
                    <a:pt x="10800" y="20249"/>
                  </a:moveTo>
                  <a:cubicBezTo>
                    <a:pt x="9805" y="20249"/>
                    <a:pt x="9347" y="20171"/>
                    <a:pt x="8839" y="19406"/>
                  </a:cubicBezTo>
                  <a:lnTo>
                    <a:pt x="13000" y="19048"/>
                  </a:lnTo>
                  <a:cubicBezTo>
                    <a:pt x="12398" y="20164"/>
                    <a:pt x="11959" y="20249"/>
                    <a:pt x="10800" y="20249"/>
                  </a:cubicBezTo>
                  <a:moveTo>
                    <a:pt x="7595" y="16813"/>
                  </a:moveTo>
                  <a:cubicBezTo>
                    <a:pt x="7417" y="16407"/>
                    <a:pt x="7215" y="15978"/>
                    <a:pt x="6991" y="15525"/>
                  </a:cubicBezTo>
                  <a:lnTo>
                    <a:pt x="14616" y="15525"/>
                  </a:lnTo>
                  <a:cubicBezTo>
                    <a:pt x="14496" y="15767"/>
                    <a:pt x="14375" y="16010"/>
                    <a:pt x="14270" y="16239"/>
                  </a:cubicBezTo>
                  <a:cubicBezTo>
                    <a:pt x="14270" y="16239"/>
                    <a:pt x="7595" y="16813"/>
                    <a:pt x="7595" y="16813"/>
                  </a:cubicBezTo>
                  <a:close/>
                  <a:moveTo>
                    <a:pt x="13345" y="18343"/>
                  </a:moveTo>
                  <a:lnTo>
                    <a:pt x="8476" y="18762"/>
                  </a:lnTo>
                  <a:cubicBezTo>
                    <a:pt x="8303" y="18416"/>
                    <a:pt x="8116" y="18011"/>
                    <a:pt x="7890" y="17483"/>
                  </a:cubicBezTo>
                  <a:cubicBezTo>
                    <a:pt x="7887" y="17477"/>
                    <a:pt x="7883" y="17469"/>
                    <a:pt x="7881" y="17462"/>
                  </a:cubicBezTo>
                  <a:lnTo>
                    <a:pt x="13957" y="16941"/>
                  </a:lnTo>
                  <a:cubicBezTo>
                    <a:pt x="13871" y="17140"/>
                    <a:pt x="13778" y="17350"/>
                    <a:pt x="13698" y="17537"/>
                  </a:cubicBezTo>
                  <a:cubicBezTo>
                    <a:pt x="13569" y="17841"/>
                    <a:pt x="13453" y="18104"/>
                    <a:pt x="13345" y="18343"/>
                  </a:cubicBezTo>
                  <a:moveTo>
                    <a:pt x="10800" y="0"/>
                  </a:moveTo>
                  <a:cubicBezTo>
                    <a:pt x="4835" y="0"/>
                    <a:pt x="0" y="3324"/>
                    <a:pt x="0" y="7425"/>
                  </a:cubicBezTo>
                  <a:cubicBezTo>
                    <a:pt x="0" y="10146"/>
                    <a:pt x="3621" y="13029"/>
                    <a:pt x="4939" y="15562"/>
                  </a:cubicBezTo>
                  <a:cubicBezTo>
                    <a:pt x="6906" y="19339"/>
                    <a:pt x="6688" y="21599"/>
                    <a:pt x="10800" y="21599"/>
                  </a:cubicBezTo>
                  <a:cubicBezTo>
                    <a:pt x="14972" y="21599"/>
                    <a:pt x="14692" y="19349"/>
                    <a:pt x="16660" y="15577"/>
                  </a:cubicBezTo>
                  <a:cubicBezTo>
                    <a:pt x="17983" y="13039"/>
                    <a:pt x="21600" y="10124"/>
                    <a:pt x="21600" y="7425"/>
                  </a:cubicBezTo>
                  <a:cubicBezTo>
                    <a:pt x="21600" y="3324"/>
                    <a:pt x="16764" y="0"/>
                    <a:pt x="1080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49" name="AutoShape 114"/>
            <p:cNvSpPr>
              <a:spLocks/>
            </p:cNvSpPr>
            <p:nvPr/>
          </p:nvSpPr>
          <p:spPr bwMode="auto">
            <a:xfrm>
              <a:off x="3655219" y="3583782"/>
              <a:ext cx="94456" cy="94456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9938" y="0"/>
                  </a:moveTo>
                  <a:cubicBezTo>
                    <a:pt x="8943" y="0"/>
                    <a:pt x="0" y="8942"/>
                    <a:pt x="0" y="19938"/>
                  </a:cubicBezTo>
                  <a:cubicBezTo>
                    <a:pt x="0" y="20855"/>
                    <a:pt x="743" y="21600"/>
                    <a:pt x="1661" y="21600"/>
                  </a:cubicBezTo>
                  <a:cubicBezTo>
                    <a:pt x="2579" y="21600"/>
                    <a:pt x="3323" y="20855"/>
                    <a:pt x="3323" y="19938"/>
                  </a:cubicBezTo>
                  <a:cubicBezTo>
                    <a:pt x="3323" y="10777"/>
                    <a:pt x="10777" y="3323"/>
                    <a:pt x="19938" y="3323"/>
                  </a:cubicBezTo>
                  <a:cubicBezTo>
                    <a:pt x="20856" y="3323"/>
                    <a:pt x="21600" y="2578"/>
                    <a:pt x="21600" y="1661"/>
                  </a:cubicBezTo>
                  <a:cubicBezTo>
                    <a:pt x="21600" y="744"/>
                    <a:pt x="20856" y="0"/>
                    <a:pt x="19938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50" name="AutoShape 117"/>
          <p:cNvSpPr>
            <a:spLocks/>
          </p:cNvSpPr>
          <p:nvPr/>
        </p:nvSpPr>
        <p:spPr bwMode="auto">
          <a:xfrm>
            <a:off x="1047683" y="2603036"/>
            <a:ext cx="669693" cy="502555"/>
          </a:xfrm>
          <a:custGeom>
            <a:avLst/>
            <a:gdLst>
              <a:gd name="T0" fmla="+- 0 10799 1"/>
              <a:gd name="T1" fmla="*/ T0 w 21596"/>
              <a:gd name="T2" fmla="*/ 10800 h 21600"/>
              <a:gd name="T3" fmla="+- 0 10799 1"/>
              <a:gd name="T4" fmla="*/ T3 w 21596"/>
              <a:gd name="T5" fmla="*/ 10800 h 21600"/>
              <a:gd name="T6" fmla="+- 0 10799 1"/>
              <a:gd name="T7" fmla="*/ T6 w 21596"/>
              <a:gd name="T8" fmla="*/ 10800 h 21600"/>
              <a:gd name="T9" fmla="+- 0 10799 1"/>
              <a:gd name="T10" fmla="*/ T9 w 21596"/>
              <a:gd name="T11" fmla="*/ 10800 h 21600"/>
            </a:gdLst>
            <a:ahLst/>
            <a:cxnLst>
              <a:cxn ang="0">
                <a:pos x="T1" y="T2"/>
              </a:cxn>
              <a:cxn ang="0">
                <a:pos x="T4" y="T5"/>
              </a:cxn>
              <a:cxn ang="0">
                <a:pos x="T7" y="T8"/>
              </a:cxn>
              <a:cxn ang="0">
                <a:pos x="T10" y="T11"/>
              </a:cxn>
            </a:cxnLst>
            <a:rect l="0" t="0" r="r" b="b"/>
            <a:pathLst>
              <a:path w="21596" h="21600">
                <a:moveTo>
                  <a:pt x="4511" y="2151"/>
                </a:moveTo>
                <a:lnTo>
                  <a:pt x="6064" y="3877"/>
                </a:lnTo>
                <a:lnTo>
                  <a:pt x="4246" y="6302"/>
                </a:lnTo>
                <a:lnTo>
                  <a:pt x="1353" y="6302"/>
                </a:lnTo>
                <a:cubicBezTo>
                  <a:pt x="1353" y="6302"/>
                  <a:pt x="4511" y="2151"/>
                  <a:pt x="4511" y="2151"/>
                </a:cubicBezTo>
                <a:close/>
                <a:moveTo>
                  <a:pt x="17348" y="6302"/>
                </a:moveTo>
                <a:lnTo>
                  <a:pt x="15531" y="3877"/>
                </a:lnTo>
                <a:lnTo>
                  <a:pt x="17082" y="2153"/>
                </a:lnTo>
                <a:lnTo>
                  <a:pt x="20191" y="6302"/>
                </a:lnTo>
                <a:cubicBezTo>
                  <a:pt x="20191" y="6302"/>
                  <a:pt x="17348" y="6302"/>
                  <a:pt x="17348" y="6302"/>
                </a:cubicBezTo>
                <a:close/>
                <a:moveTo>
                  <a:pt x="17264" y="7202"/>
                </a:moveTo>
                <a:lnTo>
                  <a:pt x="19663" y="7202"/>
                </a:lnTo>
                <a:lnTo>
                  <a:pt x="13021" y="16638"/>
                </a:lnTo>
                <a:cubicBezTo>
                  <a:pt x="13021" y="16638"/>
                  <a:pt x="17264" y="7202"/>
                  <a:pt x="17264" y="7202"/>
                </a:cubicBezTo>
                <a:close/>
                <a:moveTo>
                  <a:pt x="8574" y="16637"/>
                </a:moveTo>
                <a:lnTo>
                  <a:pt x="1933" y="7202"/>
                </a:lnTo>
                <a:lnTo>
                  <a:pt x="4330" y="7202"/>
                </a:lnTo>
                <a:cubicBezTo>
                  <a:pt x="4330" y="7202"/>
                  <a:pt x="8574" y="16637"/>
                  <a:pt x="8574" y="16637"/>
                </a:cubicBezTo>
                <a:close/>
                <a:moveTo>
                  <a:pt x="8429" y="7202"/>
                </a:moveTo>
                <a:lnTo>
                  <a:pt x="10084" y="18249"/>
                </a:lnTo>
                <a:lnTo>
                  <a:pt x="5117" y="7202"/>
                </a:lnTo>
                <a:cubicBezTo>
                  <a:pt x="5117" y="7202"/>
                  <a:pt x="8429" y="7202"/>
                  <a:pt x="8429" y="7202"/>
                </a:cubicBezTo>
                <a:close/>
                <a:moveTo>
                  <a:pt x="6584" y="4456"/>
                </a:moveTo>
                <a:lnTo>
                  <a:pt x="8246" y="6302"/>
                </a:lnTo>
                <a:lnTo>
                  <a:pt x="5200" y="6302"/>
                </a:lnTo>
                <a:cubicBezTo>
                  <a:pt x="5200" y="6302"/>
                  <a:pt x="6584" y="4456"/>
                  <a:pt x="6584" y="4456"/>
                </a:cubicBezTo>
                <a:close/>
                <a:moveTo>
                  <a:pt x="6543" y="3238"/>
                </a:moveTo>
                <a:lnTo>
                  <a:pt x="5250" y="1800"/>
                </a:lnTo>
                <a:lnTo>
                  <a:pt x="7621" y="1800"/>
                </a:lnTo>
                <a:cubicBezTo>
                  <a:pt x="7621" y="1800"/>
                  <a:pt x="6543" y="3238"/>
                  <a:pt x="6543" y="3238"/>
                </a:cubicBezTo>
                <a:close/>
                <a:moveTo>
                  <a:pt x="10797" y="3466"/>
                </a:moveTo>
                <a:lnTo>
                  <a:pt x="9299" y="1800"/>
                </a:lnTo>
                <a:lnTo>
                  <a:pt x="12296" y="1800"/>
                </a:lnTo>
                <a:cubicBezTo>
                  <a:pt x="12296" y="1800"/>
                  <a:pt x="10797" y="3466"/>
                  <a:pt x="10797" y="3466"/>
                </a:cubicBezTo>
                <a:close/>
                <a:moveTo>
                  <a:pt x="13974" y="1800"/>
                </a:moveTo>
                <a:lnTo>
                  <a:pt x="16345" y="1800"/>
                </a:lnTo>
                <a:lnTo>
                  <a:pt x="15052" y="3238"/>
                </a:lnTo>
                <a:cubicBezTo>
                  <a:pt x="15052" y="3238"/>
                  <a:pt x="13974" y="1800"/>
                  <a:pt x="13974" y="1800"/>
                </a:cubicBezTo>
                <a:close/>
                <a:moveTo>
                  <a:pt x="13349" y="6302"/>
                </a:moveTo>
                <a:lnTo>
                  <a:pt x="15011" y="4456"/>
                </a:lnTo>
                <a:lnTo>
                  <a:pt x="16394" y="6302"/>
                </a:lnTo>
                <a:cubicBezTo>
                  <a:pt x="16394" y="6302"/>
                  <a:pt x="13349" y="6302"/>
                  <a:pt x="13349" y="6302"/>
                </a:cubicBezTo>
                <a:close/>
                <a:moveTo>
                  <a:pt x="13166" y="7202"/>
                </a:moveTo>
                <a:lnTo>
                  <a:pt x="16478" y="7202"/>
                </a:lnTo>
                <a:lnTo>
                  <a:pt x="11511" y="18249"/>
                </a:lnTo>
                <a:cubicBezTo>
                  <a:pt x="11511" y="18249"/>
                  <a:pt x="13166" y="7202"/>
                  <a:pt x="13166" y="7202"/>
                </a:cubicBezTo>
                <a:close/>
                <a:moveTo>
                  <a:pt x="12478" y="7202"/>
                </a:moveTo>
                <a:lnTo>
                  <a:pt x="10797" y="18414"/>
                </a:lnTo>
                <a:lnTo>
                  <a:pt x="9117" y="7202"/>
                </a:lnTo>
                <a:cubicBezTo>
                  <a:pt x="9117" y="7202"/>
                  <a:pt x="12478" y="7202"/>
                  <a:pt x="12478" y="7202"/>
                </a:cubicBezTo>
                <a:close/>
                <a:moveTo>
                  <a:pt x="8773" y="5716"/>
                </a:moveTo>
                <a:lnTo>
                  <a:pt x="7064" y="3817"/>
                </a:lnTo>
                <a:lnTo>
                  <a:pt x="8426" y="2000"/>
                </a:lnTo>
                <a:lnTo>
                  <a:pt x="10270" y="4051"/>
                </a:lnTo>
                <a:cubicBezTo>
                  <a:pt x="10270" y="4051"/>
                  <a:pt x="8773" y="5716"/>
                  <a:pt x="8773" y="5716"/>
                </a:cubicBezTo>
                <a:close/>
                <a:moveTo>
                  <a:pt x="11325" y="4051"/>
                </a:moveTo>
                <a:lnTo>
                  <a:pt x="13169" y="2000"/>
                </a:lnTo>
                <a:lnTo>
                  <a:pt x="14531" y="3817"/>
                </a:lnTo>
                <a:lnTo>
                  <a:pt x="12822" y="5716"/>
                </a:lnTo>
                <a:cubicBezTo>
                  <a:pt x="12822" y="5716"/>
                  <a:pt x="11325" y="4051"/>
                  <a:pt x="11325" y="4051"/>
                </a:cubicBezTo>
                <a:close/>
                <a:moveTo>
                  <a:pt x="12296" y="6302"/>
                </a:moveTo>
                <a:lnTo>
                  <a:pt x="9299" y="6302"/>
                </a:lnTo>
                <a:lnTo>
                  <a:pt x="10797" y="4638"/>
                </a:lnTo>
                <a:cubicBezTo>
                  <a:pt x="10797" y="4638"/>
                  <a:pt x="12296" y="6302"/>
                  <a:pt x="12296" y="6302"/>
                </a:cubicBezTo>
                <a:close/>
                <a:moveTo>
                  <a:pt x="21200" y="5102"/>
                </a:moveTo>
                <a:lnTo>
                  <a:pt x="17771" y="527"/>
                </a:lnTo>
                <a:cubicBezTo>
                  <a:pt x="17518" y="189"/>
                  <a:pt x="17176" y="0"/>
                  <a:pt x="16817" y="0"/>
                </a:cubicBezTo>
                <a:lnTo>
                  <a:pt x="4779" y="0"/>
                </a:lnTo>
                <a:cubicBezTo>
                  <a:pt x="4420" y="0"/>
                  <a:pt x="4077" y="189"/>
                  <a:pt x="3824" y="527"/>
                </a:cubicBezTo>
                <a:lnTo>
                  <a:pt x="395" y="5102"/>
                </a:lnTo>
                <a:cubicBezTo>
                  <a:pt x="131" y="5455"/>
                  <a:pt x="-1" y="5921"/>
                  <a:pt x="-1" y="6387"/>
                </a:cubicBezTo>
                <a:cubicBezTo>
                  <a:pt x="1" y="6810"/>
                  <a:pt x="114" y="7233"/>
                  <a:pt x="341" y="7573"/>
                </a:cubicBezTo>
                <a:lnTo>
                  <a:pt x="9788" y="20995"/>
                </a:lnTo>
                <a:cubicBezTo>
                  <a:pt x="10045" y="21379"/>
                  <a:pt x="10412" y="21599"/>
                  <a:pt x="10797" y="21599"/>
                </a:cubicBezTo>
                <a:cubicBezTo>
                  <a:pt x="11183" y="21599"/>
                  <a:pt x="11550" y="21379"/>
                  <a:pt x="11807" y="20995"/>
                </a:cubicBezTo>
                <a:lnTo>
                  <a:pt x="21255" y="7573"/>
                </a:lnTo>
                <a:cubicBezTo>
                  <a:pt x="21485" y="7226"/>
                  <a:pt x="21598" y="6791"/>
                  <a:pt x="21595" y="6359"/>
                </a:cubicBezTo>
                <a:cubicBezTo>
                  <a:pt x="21593" y="5902"/>
                  <a:pt x="21459" y="5449"/>
                  <a:pt x="21200" y="5102"/>
                </a:cubicBezTo>
              </a:path>
            </a:pathLst>
          </a:custGeom>
          <a:solidFill>
            <a:srgbClr val="E3161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12700" cap="flat" cmpd="sng">
                <a:solidFill>
                  <a:srgbClr val="000000"/>
                </a:solidFill>
                <a:prstDash val="solid"/>
                <a:miter lim="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grpSp>
        <p:nvGrpSpPr>
          <p:cNvPr id="51" name="Group 13"/>
          <p:cNvGrpSpPr/>
          <p:nvPr/>
        </p:nvGrpSpPr>
        <p:grpSpPr>
          <a:xfrm>
            <a:off x="6281094" y="2518894"/>
            <a:ext cx="669693" cy="669693"/>
            <a:chOff x="3498967" y="3049909"/>
            <a:chExt cx="464344" cy="464344"/>
          </a:xfrm>
          <a:solidFill>
            <a:srgbClr val="E31612"/>
          </a:solidFill>
          <a:effectLst/>
        </p:grpSpPr>
        <p:sp>
          <p:nvSpPr>
            <p:cNvPr id="52" name="AutoShape 126"/>
            <p:cNvSpPr>
              <a:spLocks/>
            </p:cNvSpPr>
            <p:nvPr/>
          </p:nvSpPr>
          <p:spPr bwMode="auto">
            <a:xfrm>
              <a:off x="3498967" y="3049909"/>
              <a:ext cx="464344" cy="4643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3499" y="14850"/>
                  </a:moveTo>
                  <a:cubicBezTo>
                    <a:pt x="9772" y="14850"/>
                    <a:pt x="6749" y="11827"/>
                    <a:pt x="6749" y="8100"/>
                  </a:cubicBezTo>
                  <a:cubicBezTo>
                    <a:pt x="6749" y="4372"/>
                    <a:pt x="9772" y="1350"/>
                    <a:pt x="13499" y="1350"/>
                  </a:cubicBezTo>
                  <a:cubicBezTo>
                    <a:pt x="17227" y="1350"/>
                    <a:pt x="20249" y="4372"/>
                    <a:pt x="20249" y="8100"/>
                  </a:cubicBezTo>
                  <a:cubicBezTo>
                    <a:pt x="20249" y="11827"/>
                    <a:pt x="17227" y="14850"/>
                    <a:pt x="13499" y="14850"/>
                  </a:cubicBezTo>
                  <a:moveTo>
                    <a:pt x="3236" y="20042"/>
                  </a:moveTo>
                  <a:cubicBezTo>
                    <a:pt x="3019" y="20266"/>
                    <a:pt x="2718" y="20408"/>
                    <a:pt x="2382" y="20408"/>
                  </a:cubicBezTo>
                  <a:cubicBezTo>
                    <a:pt x="1724" y="20408"/>
                    <a:pt x="1191" y="19875"/>
                    <a:pt x="1191" y="19218"/>
                  </a:cubicBezTo>
                  <a:cubicBezTo>
                    <a:pt x="1191" y="18881"/>
                    <a:pt x="1332" y="18580"/>
                    <a:pt x="1557" y="18363"/>
                  </a:cubicBezTo>
                  <a:lnTo>
                    <a:pt x="1551" y="18358"/>
                  </a:lnTo>
                  <a:lnTo>
                    <a:pt x="6996" y="12913"/>
                  </a:lnTo>
                  <a:cubicBezTo>
                    <a:pt x="7472" y="13555"/>
                    <a:pt x="8039" y="14122"/>
                    <a:pt x="8680" y="14599"/>
                  </a:cubicBezTo>
                  <a:cubicBezTo>
                    <a:pt x="8680" y="14599"/>
                    <a:pt x="3236" y="20042"/>
                    <a:pt x="3236" y="20042"/>
                  </a:cubicBezTo>
                  <a:close/>
                  <a:moveTo>
                    <a:pt x="13499" y="0"/>
                  </a:moveTo>
                  <a:cubicBezTo>
                    <a:pt x="9026" y="0"/>
                    <a:pt x="5399" y="3626"/>
                    <a:pt x="5399" y="8100"/>
                  </a:cubicBezTo>
                  <a:cubicBezTo>
                    <a:pt x="5399" y="9467"/>
                    <a:pt x="5742" y="10754"/>
                    <a:pt x="6341" y="11884"/>
                  </a:cubicBezTo>
                  <a:lnTo>
                    <a:pt x="709" y="17515"/>
                  </a:lnTo>
                  <a:lnTo>
                    <a:pt x="713" y="17520"/>
                  </a:lnTo>
                  <a:cubicBezTo>
                    <a:pt x="274" y="17953"/>
                    <a:pt x="0" y="18552"/>
                    <a:pt x="0" y="19218"/>
                  </a:cubicBezTo>
                  <a:cubicBezTo>
                    <a:pt x="0" y="20533"/>
                    <a:pt x="1066" y="21599"/>
                    <a:pt x="2382" y="21599"/>
                  </a:cubicBezTo>
                  <a:cubicBezTo>
                    <a:pt x="3047" y="21599"/>
                    <a:pt x="3647" y="21326"/>
                    <a:pt x="4079" y="20885"/>
                  </a:cubicBezTo>
                  <a:lnTo>
                    <a:pt x="4078" y="20884"/>
                  </a:lnTo>
                  <a:lnTo>
                    <a:pt x="9708" y="15255"/>
                  </a:lnTo>
                  <a:cubicBezTo>
                    <a:pt x="10839" y="15856"/>
                    <a:pt x="12128" y="16200"/>
                    <a:pt x="13499" y="16200"/>
                  </a:cubicBezTo>
                  <a:cubicBezTo>
                    <a:pt x="17973" y="16200"/>
                    <a:pt x="21600" y="12573"/>
                    <a:pt x="21600" y="8100"/>
                  </a:cubicBezTo>
                  <a:cubicBezTo>
                    <a:pt x="21600" y="3626"/>
                    <a:pt x="17973" y="0"/>
                    <a:pt x="13499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  <p:sp>
          <p:nvSpPr>
            <p:cNvPr id="53" name="AutoShape 127"/>
            <p:cNvSpPr>
              <a:spLocks/>
            </p:cNvSpPr>
            <p:nvPr/>
          </p:nvSpPr>
          <p:spPr bwMode="auto">
            <a:xfrm>
              <a:off x="3687085" y="3122140"/>
              <a:ext cx="109538" cy="10874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160" y="0"/>
                  </a:moveTo>
                  <a:cubicBezTo>
                    <a:pt x="9025" y="0"/>
                    <a:pt x="0" y="9025"/>
                    <a:pt x="0" y="20160"/>
                  </a:cubicBezTo>
                  <a:cubicBezTo>
                    <a:pt x="0" y="20954"/>
                    <a:pt x="644" y="21600"/>
                    <a:pt x="1440" y="21600"/>
                  </a:cubicBezTo>
                  <a:cubicBezTo>
                    <a:pt x="2235" y="21600"/>
                    <a:pt x="2880" y="20954"/>
                    <a:pt x="2880" y="20160"/>
                  </a:cubicBezTo>
                  <a:cubicBezTo>
                    <a:pt x="2880" y="10618"/>
                    <a:pt x="10617" y="2880"/>
                    <a:pt x="20160" y="2880"/>
                  </a:cubicBezTo>
                  <a:cubicBezTo>
                    <a:pt x="20955" y="2880"/>
                    <a:pt x="21599" y="2234"/>
                    <a:pt x="21599" y="1440"/>
                  </a:cubicBezTo>
                  <a:cubicBezTo>
                    <a:pt x="21599" y="645"/>
                    <a:pt x="20955" y="0"/>
                    <a:pt x="20160" y="0"/>
                  </a:cubicBezTo>
                </a:path>
              </a:pathLst>
            </a:custGeom>
            <a:grpFill/>
            <a:ln>
              <a:noFill/>
            </a:ln>
            <a:effectLst>
              <a:reflection blurRad="152400" stA="70000" endPos="54000" dist="88900" dir="5400000" sy="-100000" algn="bl" rotWithShape="0"/>
            </a:effectLst>
            <a:extLst>
              <a:ext uri="{91240B29-F687-4f45-9708-019B960494DF}">
                <a14:hiddenLine xmlns:a14="http://schemas.microsoft.com/office/drawing/2010/main" xmlns="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 xmlns="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  <p:sp>
        <p:nvSpPr>
          <p:cNvPr id="54" name="TextBox 16"/>
          <p:cNvSpPr txBox="1"/>
          <p:nvPr/>
        </p:nvSpPr>
        <p:spPr>
          <a:xfrm>
            <a:off x="1816151" y="26030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55" name="TextBox 17"/>
          <p:cNvSpPr txBox="1"/>
          <p:nvPr/>
        </p:nvSpPr>
        <p:spPr>
          <a:xfrm>
            <a:off x="7071865" y="2603036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56" name="TextBox 18"/>
          <p:cNvSpPr txBox="1"/>
          <p:nvPr/>
        </p:nvSpPr>
        <p:spPr>
          <a:xfrm>
            <a:off x="4272328" y="48827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57" name="TextBox 19"/>
          <p:cNvSpPr txBox="1"/>
          <p:nvPr/>
        </p:nvSpPr>
        <p:spPr>
          <a:xfrm>
            <a:off x="9760299" y="488272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58" name="Rectangle 20"/>
          <p:cNvSpPr/>
          <p:nvPr/>
        </p:nvSpPr>
        <p:spPr>
          <a:xfrm>
            <a:off x="3616293" y="2338774"/>
            <a:ext cx="2300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18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sz="100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59" name="Rectangle 21"/>
          <p:cNvSpPr/>
          <p:nvPr/>
        </p:nvSpPr>
        <p:spPr>
          <a:xfrm>
            <a:off x="8853827" y="2338774"/>
            <a:ext cx="2300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00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0" name="Rectangle 22"/>
          <p:cNvSpPr/>
          <p:nvPr/>
        </p:nvSpPr>
        <p:spPr>
          <a:xfrm>
            <a:off x="974506" y="4775815"/>
            <a:ext cx="2300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00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61" name="Rectangle 23"/>
          <p:cNvSpPr/>
          <p:nvPr/>
        </p:nvSpPr>
        <p:spPr>
          <a:xfrm>
            <a:off x="6231736" y="4775815"/>
            <a:ext cx="230050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ts val="1800"/>
              </a:lnSpc>
            </a:pPr>
            <a:r>
              <a:rPr lang="zh-CN" altLang="en-US" sz="1000">
                <a:solidFill>
                  <a:schemeClr val="tx1">
                    <a:lumMod val="65000"/>
                    <a:lumOff val="35000"/>
                  </a:schemeClr>
                </a:solidFill>
                <a:latin typeface="Bebas" pitchFamily="2" charset="0"/>
                <a:ea typeface="微软雅黑" pitchFamily="34" charset="-122"/>
                <a:cs typeface="华文黑体" pitchFamily="2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您的内容打在这里，或者通过复制您的文本后，在此框中选择粘贴，并选择只保留文字。您的内容打在这里，或者通过复制您的文本后。</a:t>
            </a:r>
            <a:endParaRPr lang="en-US" altLang="zh-CN" sz="1000">
              <a:solidFill>
                <a:schemeClr val="tx1">
                  <a:lumMod val="65000"/>
                  <a:lumOff val="3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cxnSp>
        <p:nvCxnSpPr>
          <p:cNvPr id="62" name="Straight Connector 24"/>
          <p:cNvCxnSpPr/>
          <p:nvPr/>
        </p:nvCxnSpPr>
        <p:spPr>
          <a:xfrm flipV="1">
            <a:off x="2130496" y="1813042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63" name="Straight Connector 25"/>
          <p:cNvCxnSpPr/>
          <p:nvPr/>
        </p:nvCxnSpPr>
        <p:spPr>
          <a:xfrm>
            <a:off x="2130496" y="1815371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64" name="Straight Connector 26"/>
          <p:cNvCxnSpPr/>
          <p:nvPr/>
        </p:nvCxnSpPr>
        <p:spPr>
          <a:xfrm>
            <a:off x="4683152" y="1813042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65" name="Straight Connector 27"/>
          <p:cNvCxnSpPr/>
          <p:nvPr/>
        </p:nvCxnSpPr>
        <p:spPr>
          <a:xfrm flipV="1">
            <a:off x="7368031" y="1813042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66" name="Straight Connector 28"/>
          <p:cNvCxnSpPr/>
          <p:nvPr/>
        </p:nvCxnSpPr>
        <p:spPr>
          <a:xfrm>
            <a:off x="7368031" y="1815371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67" name="Straight Connector 29"/>
          <p:cNvCxnSpPr/>
          <p:nvPr/>
        </p:nvCxnSpPr>
        <p:spPr>
          <a:xfrm>
            <a:off x="9920687" y="1813042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68" name="Straight Connector 30"/>
          <p:cNvCxnSpPr/>
          <p:nvPr/>
        </p:nvCxnSpPr>
        <p:spPr>
          <a:xfrm rot="10800000" flipV="1">
            <a:off x="4837462" y="5487436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69" name="Straight Connector 31"/>
          <p:cNvCxnSpPr/>
          <p:nvPr/>
        </p:nvCxnSpPr>
        <p:spPr>
          <a:xfrm rot="10800000">
            <a:off x="2284806" y="6190959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70" name="Straight Connector 32"/>
          <p:cNvCxnSpPr/>
          <p:nvPr/>
        </p:nvCxnSpPr>
        <p:spPr>
          <a:xfrm rot="10800000">
            <a:off x="2284806" y="5838033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cxnSp>
        <p:nvCxnSpPr>
          <p:cNvPr id="71" name="Straight Connector 33"/>
          <p:cNvCxnSpPr/>
          <p:nvPr/>
        </p:nvCxnSpPr>
        <p:spPr>
          <a:xfrm rot="10800000" flipV="1">
            <a:off x="10093775" y="5487436"/>
            <a:ext cx="0" cy="705852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headEnd type="oval"/>
          </a:ln>
          <a:effectLst/>
        </p:spPr>
      </p:cxnSp>
      <p:cxnSp>
        <p:nvCxnSpPr>
          <p:cNvPr id="72" name="Straight Connector 34"/>
          <p:cNvCxnSpPr/>
          <p:nvPr/>
        </p:nvCxnSpPr>
        <p:spPr>
          <a:xfrm rot="10800000">
            <a:off x="7541119" y="6190959"/>
            <a:ext cx="2552656" cy="0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</a:ln>
          <a:effectLst/>
        </p:spPr>
      </p:cxnSp>
      <p:cxnSp>
        <p:nvCxnSpPr>
          <p:cNvPr id="73" name="Straight Connector 35"/>
          <p:cNvCxnSpPr/>
          <p:nvPr/>
        </p:nvCxnSpPr>
        <p:spPr>
          <a:xfrm rot="10800000">
            <a:off x="7541119" y="5838033"/>
            <a:ext cx="0" cy="355255"/>
          </a:xfrm>
          <a:prstGeom prst="line">
            <a:avLst/>
          </a:prstGeom>
          <a:noFill/>
          <a:ln w="9525" cap="flat" cmpd="sng" algn="ctr">
            <a:solidFill>
              <a:schemeClr val="bg1">
                <a:lumMod val="50000"/>
              </a:schemeClr>
            </a:solidFill>
            <a:prstDash val="solid"/>
            <a:miter lim="800000"/>
            <a:tailEnd type="oval"/>
          </a:ln>
          <a:effectLst/>
        </p:spPr>
      </p:cxnSp>
      <p:sp>
        <p:nvSpPr>
          <p:cNvPr id="74" name="任意多边形 73"/>
          <p:cNvSpPr/>
          <p:nvPr/>
        </p:nvSpPr>
        <p:spPr>
          <a:xfrm>
            <a:off x="6079737" y="3543908"/>
            <a:ext cx="2838386" cy="834191"/>
          </a:xfrm>
          <a:custGeom>
            <a:avLst/>
            <a:gdLst>
              <a:gd name="connsiteX0" fmla="*/ 0 w 2838386"/>
              <a:gd name="connsiteY0" fmla="*/ 0 h 834191"/>
              <a:gd name="connsiteX1" fmla="*/ 2637031 w 2838386"/>
              <a:gd name="connsiteY1" fmla="*/ 0 h 834191"/>
              <a:gd name="connsiteX2" fmla="*/ 2637031 w 2838386"/>
              <a:gd name="connsiteY2" fmla="*/ 300312 h 834191"/>
              <a:gd name="connsiteX3" fmla="*/ 2838386 w 2838386"/>
              <a:gd name="connsiteY3" fmla="*/ 417099 h 834191"/>
              <a:gd name="connsiteX4" fmla="*/ 2637031 w 2838386"/>
              <a:gd name="connsiteY4" fmla="*/ 533884 h 834191"/>
              <a:gd name="connsiteX5" fmla="*/ 2637031 w 2838386"/>
              <a:gd name="connsiteY5" fmla="*/ 834191 h 834191"/>
              <a:gd name="connsiteX6" fmla="*/ 0 w 2838386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38386" h="834191">
                <a:moveTo>
                  <a:pt x="0" y="0"/>
                </a:moveTo>
                <a:lnTo>
                  <a:pt x="2637031" y="0"/>
                </a:lnTo>
                <a:lnTo>
                  <a:pt x="2637031" y="300312"/>
                </a:lnTo>
                <a:lnTo>
                  <a:pt x="2838386" y="417099"/>
                </a:lnTo>
                <a:lnTo>
                  <a:pt x="2637031" y="533884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5" name="TextBox 39"/>
          <p:cNvSpPr txBox="1"/>
          <p:nvPr/>
        </p:nvSpPr>
        <p:spPr>
          <a:xfrm>
            <a:off x="6675538" y="3730170"/>
            <a:ext cx="148309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Step Three</a:t>
            </a:r>
          </a:p>
        </p:txBody>
      </p:sp>
      <p:sp>
        <p:nvSpPr>
          <p:cNvPr id="76" name="任意多边形 75"/>
          <p:cNvSpPr/>
          <p:nvPr/>
        </p:nvSpPr>
        <p:spPr>
          <a:xfrm>
            <a:off x="3475231" y="3543908"/>
            <a:ext cx="2805862" cy="834191"/>
          </a:xfrm>
          <a:custGeom>
            <a:avLst/>
            <a:gdLst>
              <a:gd name="connsiteX0" fmla="*/ 0 w 2805862"/>
              <a:gd name="connsiteY0" fmla="*/ 0 h 834191"/>
              <a:gd name="connsiteX1" fmla="*/ 2637031 w 2805862"/>
              <a:gd name="connsiteY1" fmla="*/ 0 h 834191"/>
              <a:gd name="connsiteX2" fmla="*/ 2637031 w 2805862"/>
              <a:gd name="connsiteY2" fmla="*/ 319176 h 834191"/>
              <a:gd name="connsiteX3" fmla="*/ 2805862 w 2805862"/>
              <a:gd name="connsiteY3" fmla="*/ 417098 h 834191"/>
              <a:gd name="connsiteX4" fmla="*/ 2637031 w 2805862"/>
              <a:gd name="connsiteY4" fmla="*/ 515019 h 834191"/>
              <a:gd name="connsiteX5" fmla="*/ 2637031 w 2805862"/>
              <a:gd name="connsiteY5" fmla="*/ 834191 h 834191"/>
              <a:gd name="connsiteX6" fmla="*/ 0 w 2805862"/>
              <a:gd name="connsiteY6" fmla="*/ 834191 h 83419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805862" h="834191">
                <a:moveTo>
                  <a:pt x="0" y="0"/>
                </a:moveTo>
                <a:lnTo>
                  <a:pt x="2637031" y="0"/>
                </a:lnTo>
                <a:lnTo>
                  <a:pt x="2637031" y="319176"/>
                </a:lnTo>
                <a:lnTo>
                  <a:pt x="2805862" y="417098"/>
                </a:lnTo>
                <a:lnTo>
                  <a:pt x="2637031" y="515019"/>
                </a:lnTo>
                <a:lnTo>
                  <a:pt x="2637031" y="834191"/>
                </a:lnTo>
                <a:lnTo>
                  <a:pt x="0" y="834191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7" name="TextBox 43"/>
          <p:cNvSpPr txBox="1"/>
          <p:nvPr/>
        </p:nvSpPr>
        <p:spPr>
          <a:xfrm>
            <a:off x="4095669" y="3730170"/>
            <a:ext cx="130997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Step Two</a:t>
            </a:r>
          </a:p>
        </p:txBody>
      </p:sp>
      <p:sp>
        <p:nvSpPr>
          <p:cNvPr id="78" name="任意多边形 77"/>
          <p:cNvSpPr/>
          <p:nvPr/>
        </p:nvSpPr>
        <p:spPr>
          <a:xfrm rot="5400000">
            <a:off x="1840299" y="2541810"/>
            <a:ext cx="834190" cy="2838387"/>
          </a:xfrm>
          <a:custGeom>
            <a:avLst/>
            <a:gdLst>
              <a:gd name="connsiteX0" fmla="*/ 0 w 834190"/>
              <a:gd name="connsiteY0" fmla="*/ 2699353 h 2838387"/>
              <a:gd name="connsiteX1" fmla="*/ 0 w 834190"/>
              <a:gd name="connsiteY1" fmla="*/ 201356 h 2838387"/>
              <a:gd name="connsiteX2" fmla="*/ 300309 w 834190"/>
              <a:gd name="connsiteY2" fmla="*/ 201356 h 2838387"/>
              <a:gd name="connsiteX3" fmla="*/ 417096 w 834190"/>
              <a:gd name="connsiteY3" fmla="*/ 0 h 2838387"/>
              <a:gd name="connsiteX4" fmla="*/ 533882 w 834190"/>
              <a:gd name="connsiteY4" fmla="*/ 201356 h 2838387"/>
              <a:gd name="connsiteX5" fmla="*/ 834190 w 834190"/>
              <a:gd name="connsiteY5" fmla="*/ 201356 h 2838387"/>
              <a:gd name="connsiteX6" fmla="*/ 834190 w 834190"/>
              <a:gd name="connsiteY6" fmla="*/ 2699353 h 2838387"/>
              <a:gd name="connsiteX7" fmla="*/ 695156 w 834190"/>
              <a:gd name="connsiteY7" fmla="*/ 2838387 h 2838387"/>
              <a:gd name="connsiteX8" fmla="*/ 139034 w 834190"/>
              <a:gd name="connsiteY8" fmla="*/ 2838387 h 2838387"/>
              <a:gd name="connsiteX9" fmla="*/ 0 w 834190"/>
              <a:gd name="connsiteY9" fmla="*/ 2699353 h 28383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</a:cxnLst>
            <a:rect l="l" t="t" r="r" b="b"/>
            <a:pathLst>
              <a:path w="834190" h="2838387">
                <a:moveTo>
                  <a:pt x="0" y="2699353"/>
                </a:moveTo>
                <a:lnTo>
                  <a:pt x="0" y="201356"/>
                </a:lnTo>
                <a:lnTo>
                  <a:pt x="300309" y="201356"/>
                </a:lnTo>
                <a:lnTo>
                  <a:pt x="417096" y="0"/>
                </a:lnTo>
                <a:lnTo>
                  <a:pt x="533882" y="201356"/>
                </a:lnTo>
                <a:lnTo>
                  <a:pt x="834190" y="201356"/>
                </a:lnTo>
                <a:lnTo>
                  <a:pt x="834190" y="2699353"/>
                </a:lnTo>
                <a:cubicBezTo>
                  <a:pt x="834190" y="2776139"/>
                  <a:pt x="771942" y="2838387"/>
                  <a:pt x="695156" y="2838387"/>
                </a:cubicBezTo>
                <a:lnTo>
                  <a:pt x="139034" y="2838387"/>
                </a:lnTo>
                <a:cubicBezTo>
                  <a:pt x="62248" y="2838387"/>
                  <a:pt x="0" y="2776139"/>
                  <a:pt x="0" y="2699353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2400">
              <a:solidFill>
                <a:srgbClr val="FEFABC"/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9" name="TextBox 47"/>
          <p:cNvSpPr txBox="1"/>
          <p:nvPr/>
        </p:nvSpPr>
        <p:spPr>
          <a:xfrm>
            <a:off x="1530015" y="3730170"/>
            <a:ext cx="1285929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000" b="1" i="0" u="none" strike="noStrike" kern="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Bebas" pitchFamily="2" charset="0"/>
                <a:ea typeface="微软雅黑" panose="020B0503020204020204" pitchFamily="34" charset="-122"/>
                <a:sym typeface="Bebas" pitchFamily="2" charset="0"/>
              </a:rPr>
              <a:t>Step One</a:t>
            </a:r>
          </a:p>
        </p:txBody>
      </p:sp>
    </p:spTree>
    <p:extLst>
      <p:ext uri="{BB962C8B-B14F-4D97-AF65-F5344CB8AC3E}">
        <p14:creationId xmlns:p14="http://schemas.microsoft.com/office/powerpoint/2010/main" val="42552478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8046">
        <p:random/>
      </p:transition>
    </mc:Choice>
    <mc:Fallback>
      <p:transition spd="slow" advClick="0" advTm="18046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110"/>
                            </p:stCondLst>
                            <p:childTnLst>
                              <p:par>
                                <p:cTn id="27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610"/>
                            </p:stCondLst>
                            <p:childTnLst>
                              <p:par>
                                <p:cTn id="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110"/>
                            </p:stCondLst>
                            <p:childTnLst>
                              <p:par>
                                <p:cTn id="4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61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110"/>
                            </p:stCondLst>
                            <p:childTnLst>
                              <p:par>
                                <p:cTn id="4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610"/>
                            </p:stCondLst>
                            <p:childTnLst>
                              <p:par>
                                <p:cTn id="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110"/>
                            </p:stCondLst>
                            <p:childTnLst>
                              <p:par>
                                <p:cTn id="5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610"/>
                            </p:stCondLst>
                            <p:childTnLst>
                              <p:par>
                                <p:cTn id="6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110"/>
                            </p:stCondLst>
                            <p:childTnLst>
                              <p:par>
                                <p:cTn id="68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7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661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110"/>
                            </p:stCondLst>
                            <p:childTnLst>
                              <p:par>
                                <p:cTn id="8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84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610"/>
                            </p:stCondLst>
                            <p:childTnLst>
                              <p:par>
                                <p:cTn id="8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8110"/>
                            </p:stCondLst>
                            <p:childTnLst>
                              <p:par>
                                <p:cTn id="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610"/>
                            </p:stCondLst>
                            <p:childTnLst>
                              <p:par>
                                <p:cTn id="9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9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9110"/>
                            </p:stCondLst>
                            <p:childTnLst>
                              <p:par>
                                <p:cTn id="10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610"/>
                            </p:stCondLst>
                            <p:childTnLst>
                              <p:par>
                                <p:cTn id="10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0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2" dur="5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1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110"/>
                            </p:stCondLst>
                            <p:childTnLst>
                              <p:par>
                                <p:cTn id="11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610"/>
                            </p:stCondLst>
                            <p:childTnLst>
                              <p:par>
                                <p:cTn id="1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1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110"/>
                            </p:stCondLst>
                            <p:childTnLst>
                              <p:par>
                                <p:cTn id="12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5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610"/>
                            </p:stCondLst>
                            <p:childTnLst>
                              <p:par>
                                <p:cTn id="1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2110"/>
                            </p:stCondLst>
                            <p:childTnLst>
                              <p:par>
                                <p:cTn id="1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2610"/>
                            </p:stCondLst>
                            <p:childTnLst>
                              <p:par>
                                <p:cTn id="13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311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7" presetID="1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9" dur="5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50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3610"/>
                            </p:stCondLst>
                            <p:childTnLst>
                              <p:par>
                                <p:cTn id="15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4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4110"/>
                            </p:stCondLst>
                            <p:childTnLst>
                              <p:par>
                                <p:cTn id="1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8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9" fill="hold">
                            <p:stCondLst>
                              <p:cond delay="14610"/>
                            </p:stCondLst>
                            <p:childTnLst>
                              <p:par>
                                <p:cTn id="16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2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5110"/>
                            </p:stCondLst>
                            <p:childTnLst>
                              <p:par>
                                <p:cTn id="1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6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0" grpId="0" animBg="1"/>
      <p:bldP spid="41" grpId="0" animBg="1"/>
      <p:bldP spid="42" grpId="0" animBg="1"/>
      <p:bldP spid="43" grpId="0" animBg="1"/>
      <p:bldP spid="44" grpId="0" animBg="1"/>
      <p:bldP spid="45" grpId="0"/>
      <p:bldP spid="46" grpId="0" animBg="1"/>
      <p:bldP spid="50" grpId="0" animBg="1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74" grpId="0" animBg="1"/>
      <p:bldP spid="75" grpId="0"/>
      <p:bldP spid="76" grpId="0" animBg="1"/>
      <p:bldP spid="77" grpId="0"/>
      <p:bldP spid="78" grpId="0" animBg="1"/>
      <p:bldP spid="7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2635386" y="2961822"/>
            <a:ext cx="1615149" cy="1384415"/>
            <a:chOff x="2635386" y="3194050"/>
            <a:chExt cx="1615149" cy="1384415"/>
          </a:xfrm>
        </p:grpSpPr>
        <p:sp>
          <p:nvSpPr>
            <p:cNvPr id="6" name="Freeform 9"/>
            <p:cNvSpPr>
              <a:spLocks/>
            </p:cNvSpPr>
            <p:nvPr/>
          </p:nvSpPr>
          <p:spPr bwMode="auto">
            <a:xfrm>
              <a:off x="2635386" y="3194050"/>
              <a:ext cx="1615149" cy="1384415"/>
            </a:xfrm>
            <a:custGeom>
              <a:avLst/>
              <a:gdLst>
                <a:gd name="T0" fmla="*/ 246 w 987"/>
                <a:gd name="T1" fmla="*/ 846 h 846"/>
                <a:gd name="T2" fmla="*/ 0 w 987"/>
                <a:gd name="T3" fmla="*/ 423 h 846"/>
                <a:gd name="T4" fmla="*/ 246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6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6" y="846"/>
                  </a:moveTo>
                  <a:lnTo>
                    <a:pt x="0" y="423"/>
                  </a:lnTo>
                  <a:lnTo>
                    <a:pt x="246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6" y="846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sp>
          <p:nvSpPr>
            <p:cNvPr id="7" name="Freeform 16"/>
            <p:cNvSpPr>
              <a:spLocks noEditPoints="1"/>
            </p:cNvSpPr>
            <p:nvPr/>
          </p:nvSpPr>
          <p:spPr bwMode="auto">
            <a:xfrm>
              <a:off x="3101767" y="3506607"/>
              <a:ext cx="715117" cy="649660"/>
            </a:xfrm>
            <a:custGeom>
              <a:avLst/>
              <a:gdLst>
                <a:gd name="T0" fmla="*/ 311 w 459"/>
                <a:gd name="T1" fmla="*/ 275 h 416"/>
                <a:gd name="T2" fmla="*/ 373 w 459"/>
                <a:gd name="T3" fmla="*/ 268 h 416"/>
                <a:gd name="T4" fmla="*/ 354 w 459"/>
                <a:gd name="T5" fmla="*/ 236 h 416"/>
                <a:gd name="T6" fmla="*/ 299 w 459"/>
                <a:gd name="T7" fmla="*/ 236 h 416"/>
                <a:gd name="T8" fmla="*/ 311 w 459"/>
                <a:gd name="T9" fmla="*/ 275 h 416"/>
                <a:gd name="T10" fmla="*/ 0 w 459"/>
                <a:gd name="T11" fmla="*/ 414 h 416"/>
                <a:gd name="T12" fmla="*/ 145 w 459"/>
                <a:gd name="T13" fmla="*/ 414 h 416"/>
                <a:gd name="T14" fmla="*/ 166 w 459"/>
                <a:gd name="T15" fmla="*/ 324 h 416"/>
                <a:gd name="T16" fmla="*/ 47 w 459"/>
                <a:gd name="T17" fmla="*/ 339 h 416"/>
                <a:gd name="T18" fmla="*/ 0 w 459"/>
                <a:gd name="T19" fmla="*/ 414 h 416"/>
                <a:gd name="T20" fmla="*/ 292 w 459"/>
                <a:gd name="T21" fmla="*/ 240 h 416"/>
                <a:gd name="T22" fmla="*/ 338 w 459"/>
                <a:gd name="T23" fmla="*/ 137 h 416"/>
                <a:gd name="T24" fmla="*/ 297 w 459"/>
                <a:gd name="T25" fmla="*/ 40 h 416"/>
                <a:gd name="T26" fmla="*/ 199 w 459"/>
                <a:gd name="T27" fmla="*/ 0 h 416"/>
                <a:gd name="T28" fmla="*/ 101 w 459"/>
                <a:gd name="T29" fmla="*/ 40 h 416"/>
                <a:gd name="T30" fmla="*/ 60 w 459"/>
                <a:gd name="T31" fmla="*/ 137 h 416"/>
                <a:gd name="T32" fmla="*/ 106 w 459"/>
                <a:gd name="T33" fmla="*/ 240 h 416"/>
                <a:gd name="T34" fmla="*/ 107 w 459"/>
                <a:gd name="T35" fmla="*/ 241 h 416"/>
                <a:gd name="T36" fmla="*/ 70 w 459"/>
                <a:gd name="T37" fmla="*/ 300 h 416"/>
                <a:gd name="T38" fmla="*/ 149 w 459"/>
                <a:gd name="T39" fmla="*/ 292 h 416"/>
                <a:gd name="T40" fmla="*/ 169 w 459"/>
                <a:gd name="T41" fmla="*/ 324 h 416"/>
                <a:gd name="T42" fmla="*/ 199 w 459"/>
                <a:gd name="T43" fmla="*/ 416 h 416"/>
                <a:gd name="T44" fmla="*/ 230 w 459"/>
                <a:gd name="T45" fmla="*/ 324 h 416"/>
                <a:gd name="T46" fmla="*/ 282 w 459"/>
                <a:gd name="T47" fmla="*/ 251 h 416"/>
                <a:gd name="T48" fmla="*/ 292 w 459"/>
                <a:gd name="T49" fmla="*/ 240 h 416"/>
                <a:gd name="T50" fmla="*/ 199 w 459"/>
                <a:gd name="T51" fmla="*/ 208 h 416"/>
                <a:gd name="T52" fmla="*/ 126 w 459"/>
                <a:gd name="T53" fmla="*/ 135 h 416"/>
                <a:gd name="T54" fmla="*/ 199 w 459"/>
                <a:gd name="T55" fmla="*/ 62 h 416"/>
                <a:gd name="T56" fmla="*/ 272 w 459"/>
                <a:gd name="T57" fmla="*/ 135 h 416"/>
                <a:gd name="T58" fmla="*/ 199 w 459"/>
                <a:gd name="T59" fmla="*/ 208 h 416"/>
                <a:gd name="T60" fmla="*/ 389 w 459"/>
                <a:gd name="T61" fmla="*/ 299 h 416"/>
                <a:gd name="T62" fmla="*/ 238 w 459"/>
                <a:gd name="T63" fmla="*/ 316 h 416"/>
                <a:gd name="T64" fmla="*/ 241 w 459"/>
                <a:gd name="T65" fmla="*/ 414 h 416"/>
                <a:gd name="T66" fmla="*/ 459 w 459"/>
                <a:gd name="T67" fmla="*/ 414 h 416"/>
                <a:gd name="T68" fmla="*/ 389 w 459"/>
                <a:gd name="T69" fmla="*/ 299 h 4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459" h="416">
                  <a:moveTo>
                    <a:pt x="311" y="275"/>
                  </a:moveTo>
                  <a:cubicBezTo>
                    <a:pt x="373" y="268"/>
                    <a:pt x="373" y="268"/>
                    <a:pt x="373" y="268"/>
                  </a:cubicBezTo>
                  <a:cubicBezTo>
                    <a:pt x="354" y="236"/>
                    <a:pt x="354" y="236"/>
                    <a:pt x="354" y="236"/>
                  </a:cubicBezTo>
                  <a:cubicBezTo>
                    <a:pt x="299" y="236"/>
                    <a:pt x="299" y="236"/>
                    <a:pt x="299" y="236"/>
                  </a:cubicBezTo>
                  <a:lnTo>
                    <a:pt x="311" y="275"/>
                  </a:lnTo>
                  <a:close/>
                  <a:moveTo>
                    <a:pt x="0" y="414"/>
                  </a:moveTo>
                  <a:cubicBezTo>
                    <a:pt x="145" y="414"/>
                    <a:pt x="145" y="414"/>
                    <a:pt x="145" y="414"/>
                  </a:cubicBezTo>
                  <a:cubicBezTo>
                    <a:pt x="166" y="324"/>
                    <a:pt x="166" y="324"/>
                    <a:pt x="166" y="324"/>
                  </a:cubicBezTo>
                  <a:cubicBezTo>
                    <a:pt x="47" y="339"/>
                    <a:pt x="47" y="339"/>
                    <a:pt x="47" y="339"/>
                  </a:cubicBezTo>
                  <a:lnTo>
                    <a:pt x="0" y="414"/>
                  </a:lnTo>
                  <a:close/>
                  <a:moveTo>
                    <a:pt x="292" y="240"/>
                  </a:moveTo>
                  <a:cubicBezTo>
                    <a:pt x="322" y="205"/>
                    <a:pt x="338" y="171"/>
                    <a:pt x="338" y="137"/>
                  </a:cubicBezTo>
                  <a:cubicBezTo>
                    <a:pt x="338" y="100"/>
                    <a:pt x="324" y="67"/>
                    <a:pt x="297" y="40"/>
                  </a:cubicBezTo>
                  <a:cubicBezTo>
                    <a:pt x="270" y="13"/>
                    <a:pt x="237" y="0"/>
                    <a:pt x="199" y="0"/>
                  </a:cubicBezTo>
                  <a:cubicBezTo>
                    <a:pt x="161" y="0"/>
                    <a:pt x="129" y="13"/>
                    <a:pt x="101" y="40"/>
                  </a:cubicBezTo>
                  <a:cubicBezTo>
                    <a:pt x="74" y="67"/>
                    <a:pt x="60" y="100"/>
                    <a:pt x="60" y="137"/>
                  </a:cubicBezTo>
                  <a:cubicBezTo>
                    <a:pt x="60" y="171"/>
                    <a:pt x="76" y="205"/>
                    <a:pt x="106" y="240"/>
                  </a:cubicBezTo>
                  <a:cubicBezTo>
                    <a:pt x="107" y="241"/>
                    <a:pt x="107" y="241"/>
                    <a:pt x="107" y="241"/>
                  </a:cubicBezTo>
                  <a:cubicBezTo>
                    <a:pt x="70" y="300"/>
                    <a:pt x="70" y="300"/>
                    <a:pt x="70" y="300"/>
                  </a:cubicBezTo>
                  <a:cubicBezTo>
                    <a:pt x="149" y="292"/>
                    <a:pt x="149" y="292"/>
                    <a:pt x="149" y="292"/>
                  </a:cubicBezTo>
                  <a:cubicBezTo>
                    <a:pt x="157" y="303"/>
                    <a:pt x="163" y="314"/>
                    <a:pt x="169" y="324"/>
                  </a:cubicBezTo>
                  <a:cubicBezTo>
                    <a:pt x="180" y="347"/>
                    <a:pt x="190" y="378"/>
                    <a:pt x="199" y="416"/>
                  </a:cubicBezTo>
                  <a:cubicBezTo>
                    <a:pt x="208" y="378"/>
                    <a:pt x="218" y="347"/>
                    <a:pt x="230" y="324"/>
                  </a:cubicBezTo>
                  <a:cubicBezTo>
                    <a:pt x="241" y="302"/>
                    <a:pt x="258" y="277"/>
                    <a:pt x="282" y="251"/>
                  </a:cubicBezTo>
                  <a:lnTo>
                    <a:pt x="292" y="240"/>
                  </a:lnTo>
                  <a:close/>
                  <a:moveTo>
                    <a:pt x="199" y="208"/>
                  </a:moveTo>
                  <a:cubicBezTo>
                    <a:pt x="159" y="208"/>
                    <a:pt x="126" y="175"/>
                    <a:pt x="126" y="135"/>
                  </a:cubicBezTo>
                  <a:cubicBezTo>
                    <a:pt x="126" y="95"/>
                    <a:pt x="159" y="62"/>
                    <a:pt x="199" y="62"/>
                  </a:cubicBezTo>
                  <a:cubicBezTo>
                    <a:pt x="239" y="62"/>
                    <a:pt x="272" y="95"/>
                    <a:pt x="272" y="135"/>
                  </a:cubicBezTo>
                  <a:cubicBezTo>
                    <a:pt x="272" y="175"/>
                    <a:pt x="239" y="208"/>
                    <a:pt x="199" y="208"/>
                  </a:cubicBezTo>
                  <a:close/>
                  <a:moveTo>
                    <a:pt x="389" y="299"/>
                  </a:moveTo>
                  <a:cubicBezTo>
                    <a:pt x="238" y="316"/>
                    <a:pt x="238" y="316"/>
                    <a:pt x="238" y="316"/>
                  </a:cubicBezTo>
                  <a:cubicBezTo>
                    <a:pt x="241" y="414"/>
                    <a:pt x="241" y="414"/>
                    <a:pt x="241" y="414"/>
                  </a:cubicBezTo>
                  <a:cubicBezTo>
                    <a:pt x="459" y="414"/>
                    <a:pt x="459" y="414"/>
                    <a:pt x="459" y="414"/>
                  </a:cubicBezTo>
                  <a:lnTo>
                    <a:pt x="389" y="299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121920" tIns="60960" rIns="121920" bIns="60960" numCol="1" anchor="t" anchorCtr="0" compatLnSpc="1">
              <a:prstTxWarp prst="textNoShape">
                <a:avLst/>
              </a:prstTxWarp>
            </a:bodyPr>
            <a:lstStyle/>
            <a:p>
              <a:pPr defTabSz="1219170" eaLnBrk="0" fontAlgn="base" hangingPunct="0">
                <a:spcBef>
                  <a:spcPct val="0"/>
                </a:spcBef>
                <a:spcAft>
                  <a:spcPct val="0"/>
                </a:spcAft>
              </a:pPr>
              <a:endParaRPr lang="zh-CN" altLang="en-US" sz="2400">
                <a:solidFill>
                  <a:prstClr val="black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7791586" y="2961822"/>
            <a:ext cx="1615149" cy="1384415"/>
            <a:chOff x="7791586" y="3194050"/>
            <a:chExt cx="1615149" cy="1384415"/>
          </a:xfrm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7791586" y="3194050"/>
              <a:ext cx="1615149" cy="1384415"/>
            </a:xfrm>
            <a:custGeom>
              <a:avLst/>
              <a:gdLst>
                <a:gd name="T0" fmla="*/ 246 w 987"/>
                <a:gd name="T1" fmla="*/ 846 h 846"/>
                <a:gd name="T2" fmla="*/ 0 w 987"/>
                <a:gd name="T3" fmla="*/ 423 h 846"/>
                <a:gd name="T4" fmla="*/ 246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6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6" y="846"/>
                  </a:moveTo>
                  <a:lnTo>
                    <a:pt x="0" y="423"/>
                  </a:lnTo>
                  <a:lnTo>
                    <a:pt x="246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6" y="846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0" name="组合 9"/>
            <p:cNvGrpSpPr/>
            <p:nvPr/>
          </p:nvGrpSpPr>
          <p:grpSpPr>
            <a:xfrm>
              <a:off x="8161417" y="3549154"/>
              <a:ext cx="906578" cy="657843"/>
              <a:chOff x="2222500" y="1546225"/>
              <a:chExt cx="879475" cy="638176"/>
            </a:xfrm>
            <a:solidFill>
              <a:schemeClr val="bg1"/>
            </a:solidFill>
          </p:grpSpPr>
          <p:sp>
            <p:nvSpPr>
              <p:cNvPr id="11" name="Freeform 17"/>
              <p:cNvSpPr>
                <a:spLocks/>
              </p:cNvSpPr>
              <p:nvPr/>
            </p:nvSpPr>
            <p:spPr bwMode="auto">
              <a:xfrm>
                <a:off x="2222500" y="1546225"/>
                <a:ext cx="600075" cy="477838"/>
              </a:xfrm>
              <a:custGeom>
                <a:avLst/>
                <a:gdLst>
                  <a:gd name="T0" fmla="*/ 191 w 396"/>
                  <a:gd name="T1" fmla="*/ 122 h 315"/>
                  <a:gd name="T2" fmla="*/ 396 w 396"/>
                  <a:gd name="T3" fmla="*/ 78 h 315"/>
                  <a:gd name="T4" fmla="*/ 109 w 396"/>
                  <a:gd name="T5" fmla="*/ 6 h 315"/>
                  <a:gd name="T6" fmla="*/ 55 w 396"/>
                  <a:gd name="T7" fmla="*/ 38 h 315"/>
                  <a:gd name="T8" fmla="*/ 6 w 396"/>
                  <a:gd name="T9" fmla="*/ 230 h 315"/>
                  <a:gd name="T10" fmla="*/ 38 w 396"/>
                  <a:gd name="T11" fmla="*/ 284 h 315"/>
                  <a:gd name="T12" fmla="*/ 161 w 396"/>
                  <a:gd name="T13" fmla="*/ 315 h 315"/>
                  <a:gd name="T14" fmla="*/ 135 w 396"/>
                  <a:gd name="T15" fmla="*/ 192 h 315"/>
                  <a:gd name="T16" fmla="*/ 191 w 396"/>
                  <a:gd name="T17" fmla="*/ 122 h 3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96" h="315">
                    <a:moveTo>
                      <a:pt x="191" y="122"/>
                    </a:moveTo>
                    <a:cubicBezTo>
                      <a:pt x="396" y="78"/>
                      <a:pt x="396" y="78"/>
                      <a:pt x="396" y="78"/>
                    </a:cubicBezTo>
                    <a:cubicBezTo>
                      <a:pt x="109" y="6"/>
                      <a:pt x="109" y="6"/>
                      <a:pt x="109" y="6"/>
                    </a:cubicBezTo>
                    <a:cubicBezTo>
                      <a:pt x="85" y="0"/>
                      <a:pt x="61" y="14"/>
                      <a:pt x="55" y="38"/>
                    </a:cubicBezTo>
                    <a:cubicBezTo>
                      <a:pt x="6" y="230"/>
                      <a:pt x="6" y="230"/>
                      <a:pt x="6" y="230"/>
                    </a:cubicBezTo>
                    <a:cubicBezTo>
                      <a:pt x="0" y="254"/>
                      <a:pt x="15" y="278"/>
                      <a:pt x="38" y="284"/>
                    </a:cubicBezTo>
                    <a:cubicBezTo>
                      <a:pt x="161" y="315"/>
                      <a:pt x="161" y="315"/>
                      <a:pt x="161" y="315"/>
                    </a:cubicBezTo>
                    <a:cubicBezTo>
                      <a:pt x="135" y="192"/>
                      <a:pt x="135" y="192"/>
                      <a:pt x="135" y="192"/>
                    </a:cubicBezTo>
                    <a:cubicBezTo>
                      <a:pt x="127" y="152"/>
                      <a:pt x="147" y="131"/>
                      <a:pt x="191" y="1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2" name="Freeform 18"/>
              <p:cNvSpPr>
                <a:spLocks/>
              </p:cNvSpPr>
              <p:nvPr/>
            </p:nvSpPr>
            <p:spPr bwMode="auto">
              <a:xfrm>
                <a:off x="2536825" y="1800225"/>
                <a:ext cx="100013" cy="98425"/>
              </a:xfrm>
              <a:custGeom>
                <a:avLst/>
                <a:gdLst>
                  <a:gd name="T0" fmla="*/ 39 w 66"/>
                  <a:gd name="T1" fmla="*/ 63 h 66"/>
                  <a:gd name="T2" fmla="*/ 63 w 66"/>
                  <a:gd name="T3" fmla="*/ 27 h 66"/>
                  <a:gd name="T4" fmla="*/ 27 w 66"/>
                  <a:gd name="T5" fmla="*/ 4 h 66"/>
                  <a:gd name="T6" fmla="*/ 3 w 66"/>
                  <a:gd name="T7" fmla="*/ 40 h 66"/>
                  <a:gd name="T8" fmla="*/ 39 w 66"/>
                  <a:gd name="T9" fmla="*/ 63 h 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6" h="66">
                    <a:moveTo>
                      <a:pt x="39" y="63"/>
                    </a:moveTo>
                    <a:cubicBezTo>
                      <a:pt x="56" y="59"/>
                      <a:pt x="66" y="43"/>
                      <a:pt x="63" y="27"/>
                    </a:cubicBezTo>
                    <a:cubicBezTo>
                      <a:pt x="59" y="11"/>
                      <a:pt x="43" y="0"/>
                      <a:pt x="27" y="4"/>
                    </a:cubicBezTo>
                    <a:cubicBezTo>
                      <a:pt x="10" y="7"/>
                      <a:pt x="0" y="23"/>
                      <a:pt x="3" y="40"/>
                    </a:cubicBezTo>
                    <a:cubicBezTo>
                      <a:pt x="7" y="56"/>
                      <a:pt x="23" y="66"/>
                      <a:pt x="39" y="6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3" name="Freeform 19"/>
              <p:cNvSpPr>
                <a:spLocks noEditPoints="1"/>
              </p:cNvSpPr>
              <p:nvPr/>
            </p:nvSpPr>
            <p:spPr bwMode="auto">
              <a:xfrm>
                <a:off x="2435225" y="1646238"/>
                <a:ext cx="666750" cy="538163"/>
              </a:xfrm>
              <a:custGeom>
                <a:avLst/>
                <a:gdLst>
                  <a:gd name="T0" fmla="*/ 342 w 441"/>
                  <a:gd name="T1" fmla="*/ 5 h 355"/>
                  <a:gd name="T2" fmla="*/ 40 w 441"/>
                  <a:gd name="T3" fmla="*/ 69 h 355"/>
                  <a:gd name="T4" fmla="*/ 6 w 441"/>
                  <a:gd name="T5" fmla="*/ 122 h 355"/>
                  <a:gd name="T6" fmla="*/ 47 w 441"/>
                  <a:gd name="T7" fmla="*/ 316 h 355"/>
                  <a:gd name="T8" fmla="*/ 99 w 441"/>
                  <a:gd name="T9" fmla="*/ 350 h 355"/>
                  <a:gd name="T10" fmla="*/ 401 w 441"/>
                  <a:gd name="T11" fmla="*/ 286 h 355"/>
                  <a:gd name="T12" fmla="*/ 435 w 441"/>
                  <a:gd name="T13" fmla="*/ 234 h 355"/>
                  <a:gd name="T14" fmla="*/ 394 w 441"/>
                  <a:gd name="T15" fmla="*/ 39 h 355"/>
                  <a:gd name="T16" fmla="*/ 342 w 441"/>
                  <a:gd name="T17" fmla="*/ 5 h 355"/>
                  <a:gd name="T18" fmla="*/ 414 w 441"/>
                  <a:gd name="T19" fmla="*/ 238 h 355"/>
                  <a:gd name="T20" fmla="*/ 397 w 441"/>
                  <a:gd name="T21" fmla="*/ 264 h 355"/>
                  <a:gd name="T22" fmla="*/ 95 w 441"/>
                  <a:gd name="T23" fmla="*/ 329 h 355"/>
                  <a:gd name="T24" fmla="*/ 68 w 441"/>
                  <a:gd name="T25" fmla="*/ 312 h 355"/>
                  <a:gd name="T26" fmla="*/ 27 w 441"/>
                  <a:gd name="T27" fmla="*/ 117 h 355"/>
                  <a:gd name="T28" fmla="*/ 44 w 441"/>
                  <a:gd name="T29" fmla="*/ 91 h 355"/>
                  <a:gd name="T30" fmla="*/ 346 w 441"/>
                  <a:gd name="T31" fmla="*/ 27 h 355"/>
                  <a:gd name="T32" fmla="*/ 373 w 441"/>
                  <a:gd name="T33" fmla="*/ 44 h 355"/>
                  <a:gd name="T34" fmla="*/ 414 w 441"/>
                  <a:gd name="T35" fmla="*/ 238 h 3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441" h="355">
                    <a:moveTo>
                      <a:pt x="342" y="5"/>
                    </a:moveTo>
                    <a:cubicBezTo>
                      <a:pt x="40" y="69"/>
                      <a:pt x="40" y="69"/>
                      <a:pt x="40" y="69"/>
                    </a:cubicBezTo>
                    <a:cubicBezTo>
                      <a:pt x="16" y="75"/>
                      <a:pt x="0" y="98"/>
                      <a:pt x="6" y="122"/>
                    </a:cubicBezTo>
                    <a:cubicBezTo>
                      <a:pt x="47" y="316"/>
                      <a:pt x="47" y="316"/>
                      <a:pt x="47" y="316"/>
                    </a:cubicBezTo>
                    <a:cubicBezTo>
                      <a:pt x="52" y="340"/>
                      <a:pt x="75" y="355"/>
                      <a:pt x="99" y="350"/>
                    </a:cubicBezTo>
                    <a:cubicBezTo>
                      <a:pt x="401" y="286"/>
                      <a:pt x="401" y="286"/>
                      <a:pt x="401" y="286"/>
                    </a:cubicBezTo>
                    <a:cubicBezTo>
                      <a:pt x="425" y="281"/>
                      <a:pt x="441" y="258"/>
                      <a:pt x="435" y="234"/>
                    </a:cubicBezTo>
                    <a:cubicBezTo>
                      <a:pt x="394" y="39"/>
                      <a:pt x="394" y="39"/>
                      <a:pt x="394" y="39"/>
                    </a:cubicBezTo>
                    <a:cubicBezTo>
                      <a:pt x="389" y="16"/>
                      <a:pt x="366" y="0"/>
                      <a:pt x="342" y="5"/>
                    </a:cubicBezTo>
                    <a:close/>
                    <a:moveTo>
                      <a:pt x="414" y="238"/>
                    </a:moveTo>
                    <a:cubicBezTo>
                      <a:pt x="416" y="250"/>
                      <a:pt x="409" y="262"/>
                      <a:pt x="397" y="264"/>
                    </a:cubicBezTo>
                    <a:cubicBezTo>
                      <a:pt x="95" y="329"/>
                      <a:pt x="95" y="329"/>
                      <a:pt x="95" y="329"/>
                    </a:cubicBezTo>
                    <a:cubicBezTo>
                      <a:pt x="83" y="331"/>
                      <a:pt x="71" y="323"/>
                      <a:pt x="68" y="312"/>
                    </a:cubicBezTo>
                    <a:cubicBezTo>
                      <a:pt x="27" y="117"/>
                      <a:pt x="27" y="117"/>
                      <a:pt x="27" y="117"/>
                    </a:cubicBezTo>
                    <a:cubicBezTo>
                      <a:pt x="25" y="105"/>
                      <a:pt x="32" y="94"/>
                      <a:pt x="44" y="91"/>
                    </a:cubicBezTo>
                    <a:cubicBezTo>
                      <a:pt x="346" y="27"/>
                      <a:pt x="346" y="27"/>
                      <a:pt x="346" y="27"/>
                    </a:cubicBezTo>
                    <a:cubicBezTo>
                      <a:pt x="358" y="24"/>
                      <a:pt x="370" y="32"/>
                      <a:pt x="373" y="44"/>
                    </a:cubicBezTo>
                    <a:lnTo>
                      <a:pt x="414" y="23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4" name="Freeform 20"/>
              <p:cNvSpPr>
                <a:spLocks/>
              </p:cNvSpPr>
              <p:nvPr/>
            </p:nvSpPr>
            <p:spPr bwMode="auto">
              <a:xfrm>
                <a:off x="2582863" y="1816100"/>
                <a:ext cx="465138" cy="309563"/>
              </a:xfrm>
              <a:custGeom>
                <a:avLst/>
                <a:gdLst>
                  <a:gd name="T0" fmla="*/ 150 w 293"/>
                  <a:gd name="T1" fmla="*/ 73 h 195"/>
                  <a:gd name="T2" fmla="*/ 114 w 293"/>
                  <a:gd name="T3" fmla="*/ 51 h 195"/>
                  <a:gd name="T4" fmla="*/ 79 w 293"/>
                  <a:gd name="T5" fmla="*/ 133 h 195"/>
                  <a:gd name="T6" fmla="*/ 27 w 293"/>
                  <a:gd name="T7" fmla="*/ 110 h 195"/>
                  <a:gd name="T8" fmla="*/ 0 w 293"/>
                  <a:gd name="T9" fmla="*/ 195 h 195"/>
                  <a:gd name="T10" fmla="*/ 293 w 293"/>
                  <a:gd name="T11" fmla="*/ 133 h 195"/>
                  <a:gd name="T12" fmla="*/ 274 w 293"/>
                  <a:gd name="T13" fmla="*/ 43 h 195"/>
                  <a:gd name="T14" fmla="*/ 197 w 293"/>
                  <a:gd name="T15" fmla="*/ 0 h 195"/>
                  <a:gd name="T16" fmla="*/ 150 w 293"/>
                  <a:gd name="T17" fmla="*/ 73 h 19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93" h="195">
                    <a:moveTo>
                      <a:pt x="150" y="73"/>
                    </a:moveTo>
                    <a:lnTo>
                      <a:pt x="114" y="51"/>
                    </a:lnTo>
                    <a:lnTo>
                      <a:pt x="79" y="133"/>
                    </a:lnTo>
                    <a:lnTo>
                      <a:pt x="27" y="110"/>
                    </a:lnTo>
                    <a:lnTo>
                      <a:pt x="0" y="195"/>
                    </a:lnTo>
                    <a:lnTo>
                      <a:pt x="293" y="133"/>
                    </a:lnTo>
                    <a:lnTo>
                      <a:pt x="274" y="43"/>
                    </a:lnTo>
                    <a:lnTo>
                      <a:pt x="197" y="0"/>
                    </a:lnTo>
                    <a:lnTo>
                      <a:pt x="150" y="7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15" name="组合 14"/>
          <p:cNvGrpSpPr/>
          <p:nvPr/>
        </p:nvGrpSpPr>
        <p:grpSpPr>
          <a:xfrm>
            <a:off x="5223674" y="2961822"/>
            <a:ext cx="1615149" cy="1384415"/>
            <a:chOff x="5223674" y="3194050"/>
            <a:chExt cx="1615149" cy="1384415"/>
          </a:xfrm>
        </p:grpSpPr>
        <p:sp>
          <p:nvSpPr>
            <p:cNvPr id="16" name="Freeform 11"/>
            <p:cNvSpPr>
              <a:spLocks/>
            </p:cNvSpPr>
            <p:nvPr/>
          </p:nvSpPr>
          <p:spPr bwMode="auto">
            <a:xfrm>
              <a:off x="5223674" y="3194050"/>
              <a:ext cx="1615149" cy="1384415"/>
            </a:xfrm>
            <a:custGeom>
              <a:avLst/>
              <a:gdLst>
                <a:gd name="T0" fmla="*/ 247 w 987"/>
                <a:gd name="T1" fmla="*/ 846 h 846"/>
                <a:gd name="T2" fmla="*/ 0 w 987"/>
                <a:gd name="T3" fmla="*/ 423 h 846"/>
                <a:gd name="T4" fmla="*/ 247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7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7" y="846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lt1"/>
                </a:solidFill>
              </a:endParaRPr>
            </a:p>
          </p:txBody>
        </p:sp>
        <p:grpSp>
          <p:nvGrpSpPr>
            <p:cNvPr id="17" name="组合 16"/>
            <p:cNvGrpSpPr/>
            <p:nvPr/>
          </p:nvGrpSpPr>
          <p:grpSpPr>
            <a:xfrm>
              <a:off x="5785985" y="3461913"/>
              <a:ext cx="523256" cy="830688"/>
              <a:chOff x="5006376" y="2920505"/>
              <a:chExt cx="507613" cy="805854"/>
            </a:xfrm>
            <a:solidFill>
              <a:schemeClr val="bg1"/>
            </a:solidFill>
          </p:grpSpPr>
          <p:sp>
            <p:nvSpPr>
              <p:cNvPr id="18" name="Freeform 21"/>
              <p:cNvSpPr>
                <a:spLocks/>
              </p:cNvSpPr>
              <p:nvPr/>
            </p:nvSpPr>
            <p:spPr bwMode="auto">
              <a:xfrm>
                <a:off x="5235575" y="3157538"/>
                <a:ext cx="134938" cy="247650"/>
              </a:xfrm>
              <a:custGeom>
                <a:avLst/>
                <a:gdLst>
                  <a:gd name="T0" fmla="*/ 80 w 90"/>
                  <a:gd name="T1" fmla="*/ 129 h 164"/>
                  <a:gd name="T2" fmla="*/ 80 w 90"/>
                  <a:gd name="T3" fmla="*/ 129 h 164"/>
                  <a:gd name="T4" fmla="*/ 80 w 90"/>
                  <a:gd name="T5" fmla="*/ 129 h 164"/>
                  <a:gd name="T6" fmla="*/ 36 w 90"/>
                  <a:gd name="T7" fmla="*/ 98 h 164"/>
                  <a:gd name="T8" fmla="*/ 36 w 90"/>
                  <a:gd name="T9" fmla="*/ 18 h 164"/>
                  <a:gd name="T10" fmla="*/ 18 w 90"/>
                  <a:gd name="T11" fmla="*/ 0 h 164"/>
                  <a:gd name="T12" fmla="*/ 0 w 90"/>
                  <a:gd name="T13" fmla="*/ 18 h 164"/>
                  <a:gd name="T14" fmla="*/ 0 w 90"/>
                  <a:gd name="T15" fmla="*/ 117 h 164"/>
                  <a:gd name="T16" fmla="*/ 36 w 90"/>
                  <a:gd name="T17" fmla="*/ 142 h 164"/>
                  <a:gd name="T18" fmla="*/ 58 w 90"/>
                  <a:gd name="T19" fmla="*/ 158 h 164"/>
                  <a:gd name="T20" fmla="*/ 60 w 90"/>
                  <a:gd name="T21" fmla="*/ 159 h 164"/>
                  <a:gd name="T22" fmla="*/ 84 w 90"/>
                  <a:gd name="T23" fmla="*/ 154 h 164"/>
                  <a:gd name="T24" fmla="*/ 80 w 90"/>
                  <a:gd name="T25" fmla="*/ 129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90" h="164">
                    <a:moveTo>
                      <a:pt x="80" y="129"/>
                    </a:moveTo>
                    <a:cubicBezTo>
                      <a:pt x="80" y="129"/>
                      <a:pt x="80" y="129"/>
                      <a:pt x="80" y="129"/>
                    </a:cubicBezTo>
                    <a:cubicBezTo>
                      <a:pt x="80" y="129"/>
                      <a:pt x="80" y="129"/>
                      <a:pt x="80" y="129"/>
                    </a:cubicBezTo>
                    <a:cubicBezTo>
                      <a:pt x="36" y="98"/>
                      <a:pt x="36" y="98"/>
                      <a:pt x="36" y="98"/>
                    </a:cubicBezTo>
                    <a:cubicBezTo>
                      <a:pt x="36" y="18"/>
                      <a:pt x="36" y="18"/>
                      <a:pt x="36" y="18"/>
                    </a:cubicBezTo>
                    <a:cubicBezTo>
                      <a:pt x="36" y="8"/>
                      <a:pt x="2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36" y="142"/>
                      <a:pt x="36" y="142"/>
                      <a:pt x="36" y="142"/>
                    </a:cubicBezTo>
                    <a:cubicBezTo>
                      <a:pt x="58" y="158"/>
                      <a:pt x="58" y="158"/>
                      <a:pt x="58" y="158"/>
                    </a:cubicBezTo>
                    <a:cubicBezTo>
                      <a:pt x="59" y="158"/>
                      <a:pt x="59" y="158"/>
                      <a:pt x="60" y="159"/>
                    </a:cubicBezTo>
                    <a:cubicBezTo>
                      <a:pt x="68" y="164"/>
                      <a:pt x="79" y="162"/>
                      <a:pt x="84" y="154"/>
                    </a:cubicBezTo>
                    <a:cubicBezTo>
                      <a:pt x="90" y="146"/>
                      <a:pt x="88" y="135"/>
                      <a:pt x="80" y="12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 22"/>
              <p:cNvSpPr>
                <a:spLocks noEditPoints="1"/>
              </p:cNvSpPr>
              <p:nvPr/>
            </p:nvSpPr>
            <p:spPr bwMode="auto">
              <a:xfrm>
                <a:off x="5006376" y="2920505"/>
                <a:ext cx="507613" cy="805854"/>
              </a:xfrm>
              <a:custGeom>
                <a:avLst/>
                <a:gdLst>
                  <a:gd name="T0" fmla="*/ 354 w 354"/>
                  <a:gd name="T1" fmla="*/ 279 h 561"/>
                  <a:gd name="T2" fmla="*/ 281 w 354"/>
                  <a:gd name="T3" fmla="*/ 136 h 561"/>
                  <a:gd name="T4" fmla="*/ 281 w 354"/>
                  <a:gd name="T5" fmla="*/ 44 h 561"/>
                  <a:gd name="T6" fmla="*/ 237 w 354"/>
                  <a:gd name="T7" fmla="*/ 0 h 561"/>
                  <a:gd name="T8" fmla="*/ 117 w 354"/>
                  <a:gd name="T9" fmla="*/ 0 h 561"/>
                  <a:gd name="T10" fmla="*/ 73 w 354"/>
                  <a:gd name="T11" fmla="*/ 44 h 561"/>
                  <a:gd name="T12" fmla="*/ 73 w 354"/>
                  <a:gd name="T13" fmla="*/ 136 h 561"/>
                  <a:gd name="T14" fmla="*/ 0 w 354"/>
                  <a:gd name="T15" fmla="*/ 279 h 561"/>
                  <a:gd name="T16" fmla="*/ 73 w 354"/>
                  <a:gd name="T17" fmla="*/ 423 h 561"/>
                  <a:gd name="T18" fmla="*/ 73 w 354"/>
                  <a:gd name="T19" fmla="*/ 517 h 561"/>
                  <a:gd name="T20" fmla="*/ 117 w 354"/>
                  <a:gd name="T21" fmla="*/ 561 h 561"/>
                  <a:gd name="T22" fmla="*/ 237 w 354"/>
                  <a:gd name="T23" fmla="*/ 561 h 561"/>
                  <a:gd name="T24" fmla="*/ 281 w 354"/>
                  <a:gd name="T25" fmla="*/ 517 h 561"/>
                  <a:gd name="T26" fmla="*/ 281 w 354"/>
                  <a:gd name="T27" fmla="*/ 423 h 561"/>
                  <a:gd name="T28" fmla="*/ 354 w 354"/>
                  <a:gd name="T29" fmla="*/ 279 h 561"/>
                  <a:gd name="T30" fmla="*/ 37 w 354"/>
                  <a:gd name="T31" fmla="*/ 279 h 561"/>
                  <a:gd name="T32" fmla="*/ 177 w 354"/>
                  <a:gd name="T33" fmla="*/ 139 h 561"/>
                  <a:gd name="T34" fmla="*/ 317 w 354"/>
                  <a:gd name="T35" fmla="*/ 279 h 561"/>
                  <a:gd name="T36" fmla="*/ 177 w 354"/>
                  <a:gd name="T37" fmla="*/ 419 h 561"/>
                  <a:gd name="T38" fmla="*/ 37 w 354"/>
                  <a:gd name="T39" fmla="*/ 279 h 5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54" h="561">
                    <a:moveTo>
                      <a:pt x="354" y="279"/>
                    </a:moveTo>
                    <a:cubicBezTo>
                      <a:pt x="354" y="220"/>
                      <a:pt x="325" y="168"/>
                      <a:pt x="281" y="136"/>
                    </a:cubicBezTo>
                    <a:cubicBezTo>
                      <a:pt x="281" y="44"/>
                      <a:pt x="281" y="44"/>
                      <a:pt x="281" y="44"/>
                    </a:cubicBezTo>
                    <a:cubicBezTo>
                      <a:pt x="281" y="20"/>
                      <a:pt x="261" y="0"/>
                      <a:pt x="237" y="0"/>
                    </a:cubicBezTo>
                    <a:cubicBezTo>
                      <a:pt x="117" y="0"/>
                      <a:pt x="117" y="0"/>
                      <a:pt x="117" y="0"/>
                    </a:cubicBezTo>
                    <a:cubicBezTo>
                      <a:pt x="92" y="0"/>
                      <a:pt x="73" y="20"/>
                      <a:pt x="73" y="44"/>
                    </a:cubicBezTo>
                    <a:cubicBezTo>
                      <a:pt x="73" y="136"/>
                      <a:pt x="73" y="136"/>
                      <a:pt x="73" y="136"/>
                    </a:cubicBezTo>
                    <a:cubicBezTo>
                      <a:pt x="28" y="168"/>
                      <a:pt x="0" y="220"/>
                      <a:pt x="0" y="279"/>
                    </a:cubicBezTo>
                    <a:cubicBezTo>
                      <a:pt x="0" y="338"/>
                      <a:pt x="28" y="391"/>
                      <a:pt x="73" y="423"/>
                    </a:cubicBezTo>
                    <a:cubicBezTo>
                      <a:pt x="73" y="517"/>
                      <a:pt x="73" y="517"/>
                      <a:pt x="73" y="517"/>
                    </a:cubicBezTo>
                    <a:cubicBezTo>
                      <a:pt x="73" y="542"/>
                      <a:pt x="92" y="561"/>
                      <a:pt x="117" y="561"/>
                    </a:cubicBezTo>
                    <a:cubicBezTo>
                      <a:pt x="237" y="561"/>
                      <a:pt x="237" y="561"/>
                      <a:pt x="237" y="561"/>
                    </a:cubicBezTo>
                    <a:cubicBezTo>
                      <a:pt x="261" y="561"/>
                      <a:pt x="281" y="542"/>
                      <a:pt x="281" y="517"/>
                    </a:cubicBezTo>
                    <a:cubicBezTo>
                      <a:pt x="281" y="423"/>
                      <a:pt x="281" y="423"/>
                      <a:pt x="281" y="423"/>
                    </a:cubicBezTo>
                    <a:cubicBezTo>
                      <a:pt x="325" y="391"/>
                      <a:pt x="354" y="338"/>
                      <a:pt x="354" y="279"/>
                    </a:cubicBezTo>
                    <a:close/>
                    <a:moveTo>
                      <a:pt x="37" y="279"/>
                    </a:moveTo>
                    <a:cubicBezTo>
                      <a:pt x="37" y="202"/>
                      <a:pt x="99" y="139"/>
                      <a:pt x="177" y="139"/>
                    </a:cubicBezTo>
                    <a:cubicBezTo>
                      <a:pt x="254" y="139"/>
                      <a:pt x="317" y="202"/>
                      <a:pt x="317" y="279"/>
                    </a:cubicBezTo>
                    <a:cubicBezTo>
                      <a:pt x="317" y="357"/>
                      <a:pt x="254" y="419"/>
                      <a:pt x="177" y="419"/>
                    </a:cubicBezTo>
                    <a:cubicBezTo>
                      <a:pt x="99" y="419"/>
                      <a:pt x="37" y="357"/>
                      <a:pt x="37" y="27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121920" tIns="60960" rIns="121920" bIns="60960" numCol="1" anchor="t" anchorCtr="0" compatLnSpc="1">
                <a:prstTxWarp prst="textNoShape">
                  <a:avLst/>
                </a:prstTxWarp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endParaRPr lang="zh-CN" altLang="en-US" sz="2400">
                  <a:solidFill>
                    <a:prstClr val="black"/>
                  </a:solidFill>
                </a:endParaRPr>
              </a:p>
            </p:txBody>
          </p:sp>
        </p:grpSp>
      </p:grpSp>
      <p:grpSp>
        <p:nvGrpSpPr>
          <p:cNvPr id="20" name="组合 19"/>
          <p:cNvGrpSpPr/>
          <p:nvPr/>
        </p:nvGrpSpPr>
        <p:grpSpPr>
          <a:xfrm>
            <a:off x="1335746" y="2166031"/>
            <a:ext cx="1616785" cy="1386051"/>
            <a:chOff x="1335746" y="2398259"/>
            <a:chExt cx="1616785" cy="1386051"/>
          </a:xfrm>
        </p:grpSpPr>
        <p:sp>
          <p:nvSpPr>
            <p:cNvPr id="21" name="Freeform 5"/>
            <p:cNvSpPr>
              <a:spLocks/>
            </p:cNvSpPr>
            <p:nvPr/>
          </p:nvSpPr>
          <p:spPr bwMode="auto">
            <a:xfrm>
              <a:off x="1335746" y="2398259"/>
              <a:ext cx="1616785" cy="1386051"/>
            </a:xfrm>
            <a:custGeom>
              <a:avLst/>
              <a:gdLst>
                <a:gd name="T0" fmla="*/ 247 w 988"/>
                <a:gd name="T1" fmla="*/ 847 h 847"/>
                <a:gd name="T2" fmla="*/ 0 w 988"/>
                <a:gd name="T3" fmla="*/ 424 h 847"/>
                <a:gd name="T4" fmla="*/ 247 w 988"/>
                <a:gd name="T5" fmla="*/ 0 h 847"/>
                <a:gd name="T6" fmla="*/ 741 w 988"/>
                <a:gd name="T7" fmla="*/ 0 h 847"/>
                <a:gd name="T8" fmla="*/ 988 w 988"/>
                <a:gd name="T9" fmla="*/ 424 h 847"/>
                <a:gd name="T10" fmla="*/ 741 w 988"/>
                <a:gd name="T11" fmla="*/ 847 h 847"/>
                <a:gd name="T12" fmla="*/ 247 w 988"/>
                <a:gd name="T13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7">
                  <a:moveTo>
                    <a:pt x="247" y="847"/>
                  </a:moveTo>
                  <a:lnTo>
                    <a:pt x="0" y="424"/>
                  </a:lnTo>
                  <a:lnTo>
                    <a:pt x="247" y="0"/>
                  </a:lnTo>
                  <a:lnTo>
                    <a:pt x="741" y="0"/>
                  </a:lnTo>
                  <a:lnTo>
                    <a:pt x="988" y="424"/>
                  </a:lnTo>
                  <a:lnTo>
                    <a:pt x="741" y="847"/>
                  </a:lnTo>
                  <a:lnTo>
                    <a:pt x="247" y="847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2" name="组合 21"/>
            <p:cNvGrpSpPr/>
            <p:nvPr/>
          </p:nvGrpSpPr>
          <p:grpSpPr>
            <a:xfrm>
              <a:off x="1714501" y="2711106"/>
              <a:ext cx="863599" cy="698864"/>
              <a:chOff x="1285875" y="2033329"/>
              <a:chExt cx="647699" cy="524148"/>
            </a:xfrm>
          </p:grpSpPr>
          <p:sp>
            <p:nvSpPr>
              <p:cNvPr id="23" name="文本框 22"/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方正兰亭刊黑_GBK" panose="02000000000000000000" pitchFamily="2" charset="-122"/>
                  </a:rPr>
                  <a:t>2015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endParaRPr>
              </a:p>
            </p:txBody>
          </p:sp>
          <p:sp>
            <p:nvSpPr>
              <p:cNvPr id="24" name="矩形 23"/>
              <p:cNvSpPr/>
              <p:nvPr/>
            </p:nvSpPr>
            <p:spPr>
              <a:xfrm>
                <a:off x="1363551" y="2349728"/>
                <a:ext cx="434254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</a:t>
                </a:r>
                <a:endParaRPr lang="zh-CN" altLang="en-US" sz="2667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25" name="组合 24"/>
          <p:cNvGrpSpPr/>
          <p:nvPr/>
        </p:nvGrpSpPr>
        <p:grpSpPr>
          <a:xfrm>
            <a:off x="3939464" y="2166031"/>
            <a:ext cx="1615149" cy="1384415"/>
            <a:chOff x="3939464" y="2398259"/>
            <a:chExt cx="1615149" cy="1384415"/>
          </a:xfrm>
        </p:grpSpPr>
        <p:sp>
          <p:nvSpPr>
            <p:cNvPr id="26" name="Freeform 12"/>
            <p:cNvSpPr>
              <a:spLocks/>
            </p:cNvSpPr>
            <p:nvPr/>
          </p:nvSpPr>
          <p:spPr bwMode="auto">
            <a:xfrm>
              <a:off x="3939464" y="2398259"/>
              <a:ext cx="1615149" cy="1384415"/>
            </a:xfrm>
            <a:custGeom>
              <a:avLst/>
              <a:gdLst>
                <a:gd name="T0" fmla="*/ 247 w 987"/>
                <a:gd name="T1" fmla="*/ 846 h 846"/>
                <a:gd name="T2" fmla="*/ 0 w 987"/>
                <a:gd name="T3" fmla="*/ 423 h 846"/>
                <a:gd name="T4" fmla="*/ 247 w 987"/>
                <a:gd name="T5" fmla="*/ 0 h 846"/>
                <a:gd name="T6" fmla="*/ 740 w 987"/>
                <a:gd name="T7" fmla="*/ 0 h 846"/>
                <a:gd name="T8" fmla="*/ 987 w 987"/>
                <a:gd name="T9" fmla="*/ 423 h 846"/>
                <a:gd name="T10" fmla="*/ 740 w 987"/>
                <a:gd name="T11" fmla="*/ 846 h 846"/>
                <a:gd name="T12" fmla="*/ 247 w 987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7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0" y="0"/>
                  </a:lnTo>
                  <a:lnTo>
                    <a:pt x="987" y="423"/>
                  </a:lnTo>
                  <a:lnTo>
                    <a:pt x="740" y="846"/>
                  </a:lnTo>
                  <a:lnTo>
                    <a:pt x="247" y="846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27" name="组合 26"/>
            <p:cNvGrpSpPr/>
            <p:nvPr/>
          </p:nvGrpSpPr>
          <p:grpSpPr>
            <a:xfrm>
              <a:off x="4305301" y="2711106"/>
              <a:ext cx="863599" cy="698864"/>
              <a:chOff x="1285875" y="2033329"/>
              <a:chExt cx="647699" cy="524148"/>
            </a:xfrm>
          </p:grpSpPr>
          <p:sp>
            <p:nvSpPr>
              <p:cNvPr id="28" name="文本框 27"/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方正兰亭刊黑_GBK" panose="02000000000000000000" pitchFamily="2" charset="-122"/>
                  </a:rPr>
                  <a:t>2016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endParaRPr>
              </a:p>
            </p:txBody>
          </p:sp>
          <p:sp>
            <p:nvSpPr>
              <p:cNvPr id="29" name="矩形 28"/>
              <p:cNvSpPr/>
              <p:nvPr/>
            </p:nvSpPr>
            <p:spPr>
              <a:xfrm>
                <a:off x="1363551" y="2349728"/>
                <a:ext cx="434254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</a:t>
                </a:r>
                <a:endParaRPr lang="zh-CN" altLang="en-US" sz="2667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6512344" y="2166031"/>
            <a:ext cx="1616785" cy="1386051"/>
            <a:chOff x="6512344" y="2398259"/>
            <a:chExt cx="1616785" cy="1386051"/>
          </a:xfrm>
        </p:grpSpPr>
        <p:sp>
          <p:nvSpPr>
            <p:cNvPr id="31" name="Freeform 6"/>
            <p:cNvSpPr>
              <a:spLocks/>
            </p:cNvSpPr>
            <p:nvPr/>
          </p:nvSpPr>
          <p:spPr bwMode="auto">
            <a:xfrm>
              <a:off x="6512344" y="2398259"/>
              <a:ext cx="1616785" cy="1386051"/>
            </a:xfrm>
            <a:custGeom>
              <a:avLst/>
              <a:gdLst>
                <a:gd name="T0" fmla="*/ 247 w 988"/>
                <a:gd name="T1" fmla="*/ 847 h 847"/>
                <a:gd name="T2" fmla="*/ 0 w 988"/>
                <a:gd name="T3" fmla="*/ 424 h 847"/>
                <a:gd name="T4" fmla="*/ 247 w 988"/>
                <a:gd name="T5" fmla="*/ 0 h 847"/>
                <a:gd name="T6" fmla="*/ 742 w 988"/>
                <a:gd name="T7" fmla="*/ 0 h 847"/>
                <a:gd name="T8" fmla="*/ 988 w 988"/>
                <a:gd name="T9" fmla="*/ 424 h 847"/>
                <a:gd name="T10" fmla="*/ 742 w 988"/>
                <a:gd name="T11" fmla="*/ 847 h 847"/>
                <a:gd name="T12" fmla="*/ 247 w 988"/>
                <a:gd name="T13" fmla="*/ 847 h 8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7">
                  <a:moveTo>
                    <a:pt x="247" y="847"/>
                  </a:moveTo>
                  <a:lnTo>
                    <a:pt x="0" y="424"/>
                  </a:lnTo>
                  <a:lnTo>
                    <a:pt x="247" y="0"/>
                  </a:lnTo>
                  <a:lnTo>
                    <a:pt x="742" y="0"/>
                  </a:lnTo>
                  <a:lnTo>
                    <a:pt x="988" y="424"/>
                  </a:lnTo>
                  <a:lnTo>
                    <a:pt x="742" y="847"/>
                  </a:lnTo>
                  <a:lnTo>
                    <a:pt x="247" y="847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>
              <a:off x="6896101" y="2711106"/>
              <a:ext cx="863599" cy="698864"/>
              <a:chOff x="1285875" y="2033329"/>
              <a:chExt cx="647699" cy="524148"/>
            </a:xfrm>
          </p:grpSpPr>
          <p:sp>
            <p:nvSpPr>
              <p:cNvPr id="33" name="文本框 32"/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方正兰亭刊黑_GBK" panose="02000000000000000000" pitchFamily="2" charset="-122"/>
                  </a:rPr>
                  <a:t>2017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endParaRPr>
              </a:p>
            </p:txBody>
          </p:sp>
          <p:sp>
            <p:nvSpPr>
              <p:cNvPr id="34" name="矩形 33"/>
              <p:cNvSpPr/>
              <p:nvPr/>
            </p:nvSpPr>
            <p:spPr>
              <a:xfrm>
                <a:off x="1363551" y="2349728"/>
                <a:ext cx="434254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</a:t>
                </a:r>
                <a:endParaRPr lang="zh-CN" altLang="en-US" sz="2667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35" name="组合 34"/>
          <p:cNvGrpSpPr/>
          <p:nvPr/>
        </p:nvGrpSpPr>
        <p:grpSpPr>
          <a:xfrm>
            <a:off x="9082746" y="2166031"/>
            <a:ext cx="1616785" cy="1384415"/>
            <a:chOff x="9082746" y="2398259"/>
            <a:chExt cx="1616785" cy="1384415"/>
          </a:xfrm>
        </p:grpSpPr>
        <p:sp>
          <p:nvSpPr>
            <p:cNvPr id="36" name="Freeform 7"/>
            <p:cNvSpPr>
              <a:spLocks/>
            </p:cNvSpPr>
            <p:nvPr/>
          </p:nvSpPr>
          <p:spPr bwMode="auto">
            <a:xfrm>
              <a:off x="9082746" y="2398259"/>
              <a:ext cx="1616785" cy="1384415"/>
            </a:xfrm>
            <a:custGeom>
              <a:avLst/>
              <a:gdLst>
                <a:gd name="T0" fmla="*/ 247 w 988"/>
                <a:gd name="T1" fmla="*/ 846 h 846"/>
                <a:gd name="T2" fmla="*/ 0 w 988"/>
                <a:gd name="T3" fmla="*/ 423 h 846"/>
                <a:gd name="T4" fmla="*/ 247 w 988"/>
                <a:gd name="T5" fmla="*/ 0 h 846"/>
                <a:gd name="T6" fmla="*/ 741 w 988"/>
                <a:gd name="T7" fmla="*/ 0 h 846"/>
                <a:gd name="T8" fmla="*/ 988 w 988"/>
                <a:gd name="T9" fmla="*/ 423 h 846"/>
                <a:gd name="T10" fmla="*/ 741 w 988"/>
                <a:gd name="T11" fmla="*/ 846 h 846"/>
                <a:gd name="T12" fmla="*/ 247 w 988"/>
                <a:gd name="T13" fmla="*/ 846 h 8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8" h="846">
                  <a:moveTo>
                    <a:pt x="247" y="846"/>
                  </a:moveTo>
                  <a:lnTo>
                    <a:pt x="0" y="423"/>
                  </a:lnTo>
                  <a:lnTo>
                    <a:pt x="247" y="0"/>
                  </a:lnTo>
                  <a:lnTo>
                    <a:pt x="741" y="0"/>
                  </a:lnTo>
                  <a:lnTo>
                    <a:pt x="988" y="423"/>
                  </a:lnTo>
                  <a:lnTo>
                    <a:pt x="741" y="846"/>
                  </a:lnTo>
                  <a:lnTo>
                    <a:pt x="247" y="846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schemeClr val="bg1"/>
                </a:solidFill>
              </a:endParaRPr>
            </a:p>
          </p:txBody>
        </p:sp>
        <p:grpSp>
          <p:nvGrpSpPr>
            <p:cNvPr id="37" name="组合 36"/>
            <p:cNvGrpSpPr/>
            <p:nvPr/>
          </p:nvGrpSpPr>
          <p:grpSpPr>
            <a:xfrm>
              <a:off x="9448801" y="2711106"/>
              <a:ext cx="863599" cy="698864"/>
              <a:chOff x="1285875" y="2033329"/>
              <a:chExt cx="647699" cy="524148"/>
            </a:xfrm>
          </p:grpSpPr>
          <p:sp>
            <p:nvSpPr>
              <p:cNvPr id="38" name="文本框 37"/>
              <p:cNvSpPr txBox="1"/>
              <p:nvPr/>
            </p:nvSpPr>
            <p:spPr>
              <a:xfrm>
                <a:off x="1285875" y="2033329"/>
                <a:ext cx="647699" cy="3462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2400" dirty="0" smtClean="0">
                    <a:solidFill>
                      <a:schemeClr val="bg1"/>
                    </a:solidFill>
                    <a:latin typeface="Impact" panose="020B0806030902050204" pitchFamily="34" charset="0"/>
                    <a:ea typeface="方正兰亭刊黑_GBK" panose="02000000000000000000" pitchFamily="2" charset="-122"/>
                  </a:rPr>
                  <a:t>2018</a:t>
                </a:r>
                <a:endParaRPr lang="zh-CN" altLang="en-US" sz="2400" dirty="0">
                  <a:solidFill>
                    <a:schemeClr val="bg1"/>
                  </a:solidFill>
                  <a:latin typeface="Impact" panose="020B0806030902050204" pitchFamily="34" charset="0"/>
                  <a:ea typeface="方正兰亭刊黑_GBK" panose="02000000000000000000" pitchFamily="2" charset="-122"/>
                </a:endParaRP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1363551" y="2349728"/>
                <a:ext cx="434254" cy="207749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defTabSz="1219170" eaLnBrk="0" fontAlgn="base" hangingPunct="0">
                  <a:spcBef>
                    <a:spcPct val="0"/>
                  </a:spcBef>
                  <a:spcAft>
                    <a:spcPct val="0"/>
                  </a:spcAft>
                </a:pPr>
                <a:r>
                  <a:rPr lang="en-US" altLang="zh-CN" sz="1200" dirty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Arial" panose="020B0604020202020204" pitchFamily="34" charset="0"/>
                  </a:rPr>
                  <a:t>TEXT</a:t>
                </a:r>
                <a:endParaRPr lang="zh-CN" altLang="en-US" sz="2667" dirty="0">
                  <a:solidFill>
                    <a:schemeClr val="bg1"/>
                  </a:solidFill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4583634" y="5150724"/>
            <a:ext cx="456041" cy="456039"/>
            <a:chOff x="4641550" y="3027270"/>
            <a:chExt cx="587801" cy="587801"/>
          </a:xfrm>
          <a:solidFill>
            <a:srgbClr val="E31612"/>
          </a:solidFill>
          <a:effectLst/>
        </p:grpSpPr>
        <p:sp>
          <p:nvSpPr>
            <p:cNvPr id="41" name="同心圆 40"/>
            <p:cNvSpPr/>
            <p:nvPr/>
          </p:nvSpPr>
          <p:spPr>
            <a:xfrm>
              <a:off x="4641550" y="3027270"/>
              <a:ext cx="587801" cy="587801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42" name="组合 41"/>
            <p:cNvGrpSpPr/>
            <p:nvPr/>
          </p:nvGrpSpPr>
          <p:grpSpPr>
            <a:xfrm>
              <a:off x="4790609" y="3178517"/>
              <a:ext cx="289682" cy="293110"/>
              <a:chOff x="2627313" y="1546225"/>
              <a:chExt cx="536575" cy="542925"/>
            </a:xfrm>
            <a:grpFill/>
          </p:grpSpPr>
          <p:sp>
            <p:nvSpPr>
              <p:cNvPr id="43" name="Freeform 30"/>
              <p:cNvSpPr>
                <a:spLocks noEditPoints="1"/>
              </p:cNvSpPr>
              <p:nvPr/>
            </p:nvSpPr>
            <p:spPr bwMode="auto">
              <a:xfrm>
                <a:off x="2627313" y="1616075"/>
                <a:ext cx="536575" cy="473075"/>
              </a:xfrm>
              <a:custGeom>
                <a:avLst/>
                <a:gdLst>
                  <a:gd name="T0" fmla="*/ 310 w 338"/>
                  <a:gd name="T1" fmla="*/ 134 h 298"/>
                  <a:gd name="T2" fmla="*/ 296 w 338"/>
                  <a:gd name="T3" fmla="*/ 94 h 298"/>
                  <a:gd name="T4" fmla="*/ 270 w 338"/>
                  <a:gd name="T5" fmla="*/ 62 h 298"/>
                  <a:gd name="T6" fmla="*/ 248 w 338"/>
                  <a:gd name="T7" fmla="*/ 46 h 298"/>
                  <a:gd name="T8" fmla="*/ 208 w 338"/>
                  <a:gd name="T9" fmla="*/ 72 h 298"/>
                  <a:gd name="T10" fmla="*/ 182 w 338"/>
                  <a:gd name="T11" fmla="*/ 72 h 298"/>
                  <a:gd name="T12" fmla="*/ 152 w 338"/>
                  <a:gd name="T13" fmla="*/ 60 h 298"/>
                  <a:gd name="T14" fmla="*/ 132 w 338"/>
                  <a:gd name="T15" fmla="*/ 36 h 298"/>
                  <a:gd name="T16" fmla="*/ 94 w 338"/>
                  <a:gd name="T17" fmla="*/ 2 h 298"/>
                  <a:gd name="T18" fmla="*/ 86 w 338"/>
                  <a:gd name="T19" fmla="*/ 2 h 298"/>
                  <a:gd name="T20" fmla="*/ 80 w 338"/>
                  <a:gd name="T21" fmla="*/ 56 h 298"/>
                  <a:gd name="T22" fmla="*/ 48 w 338"/>
                  <a:gd name="T23" fmla="*/ 92 h 298"/>
                  <a:gd name="T24" fmla="*/ 18 w 338"/>
                  <a:gd name="T25" fmla="*/ 108 h 298"/>
                  <a:gd name="T26" fmla="*/ 2 w 338"/>
                  <a:gd name="T27" fmla="*/ 118 h 298"/>
                  <a:gd name="T28" fmla="*/ 0 w 338"/>
                  <a:gd name="T29" fmla="*/ 174 h 298"/>
                  <a:gd name="T30" fmla="*/ 10 w 338"/>
                  <a:gd name="T31" fmla="*/ 188 h 298"/>
                  <a:gd name="T32" fmla="*/ 36 w 338"/>
                  <a:gd name="T33" fmla="*/ 190 h 298"/>
                  <a:gd name="T34" fmla="*/ 74 w 338"/>
                  <a:gd name="T35" fmla="*/ 246 h 298"/>
                  <a:gd name="T36" fmla="*/ 92 w 338"/>
                  <a:gd name="T37" fmla="*/ 290 h 298"/>
                  <a:gd name="T38" fmla="*/ 136 w 338"/>
                  <a:gd name="T39" fmla="*/ 298 h 298"/>
                  <a:gd name="T40" fmla="*/ 144 w 338"/>
                  <a:gd name="T41" fmla="*/ 290 h 298"/>
                  <a:gd name="T42" fmla="*/ 156 w 338"/>
                  <a:gd name="T43" fmla="*/ 280 h 298"/>
                  <a:gd name="T44" fmla="*/ 184 w 338"/>
                  <a:gd name="T45" fmla="*/ 280 h 298"/>
                  <a:gd name="T46" fmla="*/ 198 w 338"/>
                  <a:gd name="T47" fmla="*/ 290 h 298"/>
                  <a:gd name="T48" fmla="*/ 242 w 338"/>
                  <a:gd name="T49" fmla="*/ 298 h 298"/>
                  <a:gd name="T50" fmla="*/ 248 w 338"/>
                  <a:gd name="T51" fmla="*/ 290 h 298"/>
                  <a:gd name="T52" fmla="*/ 262 w 338"/>
                  <a:gd name="T53" fmla="*/ 250 h 298"/>
                  <a:gd name="T54" fmla="*/ 290 w 338"/>
                  <a:gd name="T55" fmla="*/ 220 h 298"/>
                  <a:gd name="T56" fmla="*/ 308 w 338"/>
                  <a:gd name="T57" fmla="*/ 180 h 298"/>
                  <a:gd name="T58" fmla="*/ 322 w 338"/>
                  <a:gd name="T59" fmla="*/ 166 h 298"/>
                  <a:gd name="T60" fmla="*/ 336 w 338"/>
                  <a:gd name="T61" fmla="*/ 156 h 298"/>
                  <a:gd name="T62" fmla="*/ 336 w 338"/>
                  <a:gd name="T63" fmla="*/ 144 h 298"/>
                  <a:gd name="T64" fmla="*/ 322 w 338"/>
                  <a:gd name="T65" fmla="*/ 134 h 298"/>
                  <a:gd name="T66" fmla="*/ 96 w 338"/>
                  <a:gd name="T67" fmla="*/ 120 h 298"/>
                  <a:gd name="T68" fmla="*/ 78 w 338"/>
                  <a:gd name="T69" fmla="*/ 110 h 298"/>
                  <a:gd name="T70" fmla="*/ 80 w 338"/>
                  <a:gd name="T71" fmla="*/ 108 h 298"/>
                  <a:gd name="T72" fmla="*/ 92 w 338"/>
                  <a:gd name="T73" fmla="*/ 108 h 298"/>
                  <a:gd name="T74" fmla="*/ 102 w 338"/>
                  <a:gd name="T75" fmla="*/ 94 h 298"/>
                  <a:gd name="T76" fmla="*/ 98 w 338"/>
                  <a:gd name="T77" fmla="*/ 84 h 298"/>
                  <a:gd name="T78" fmla="*/ 88 w 338"/>
                  <a:gd name="T79" fmla="*/ 80 h 298"/>
                  <a:gd name="T80" fmla="*/ 90 w 338"/>
                  <a:gd name="T81" fmla="*/ 78 h 298"/>
                  <a:gd name="T82" fmla="*/ 104 w 338"/>
                  <a:gd name="T83" fmla="*/ 78 h 298"/>
                  <a:gd name="T84" fmla="*/ 116 w 338"/>
                  <a:gd name="T85" fmla="*/ 98 h 298"/>
                  <a:gd name="T86" fmla="*/ 110 w 338"/>
                  <a:gd name="T87" fmla="*/ 114 h 298"/>
                  <a:gd name="T88" fmla="*/ 96 w 338"/>
                  <a:gd name="T89" fmla="*/ 120 h 2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38" h="298">
                    <a:moveTo>
                      <a:pt x="322" y="134"/>
                    </a:moveTo>
                    <a:lnTo>
                      <a:pt x="310" y="134"/>
                    </a:lnTo>
                    <a:lnTo>
                      <a:pt x="310" y="134"/>
                    </a:lnTo>
                    <a:lnTo>
                      <a:pt x="306" y="120"/>
                    </a:lnTo>
                    <a:lnTo>
                      <a:pt x="302" y="108"/>
                    </a:lnTo>
                    <a:lnTo>
                      <a:pt x="296" y="94"/>
                    </a:lnTo>
                    <a:lnTo>
                      <a:pt x="288" y="84"/>
                    </a:lnTo>
                    <a:lnTo>
                      <a:pt x="280" y="72"/>
                    </a:lnTo>
                    <a:lnTo>
                      <a:pt x="270" y="62"/>
                    </a:lnTo>
                    <a:lnTo>
                      <a:pt x="260" y="54"/>
                    </a:lnTo>
                    <a:lnTo>
                      <a:pt x="248" y="46"/>
                    </a:lnTo>
                    <a:lnTo>
                      <a:pt x="248" y="46"/>
                    </a:lnTo>
                    <a:lnTo>
                      <a:pt x="236" y="58"/>
                    </a:lnTo>
                    <a:lnTo>
                      <a:pt x="224" y="66"/>
                    </a:lnTo>
                    <a:lnTo>
                      <a:pt x="208" y="72"/>
                    </a:lnTo>
                    <a:lnTo>
                      <a:pt x="192" y="74"/>
                    </a:lnTo>
                    <a:lnTo>
                      <a:pt x="192" y="74"/>
                    </a:lnTo>
                    <a:lnTo>
                      <a:pt x="182" y="72"/>
                    </a:lnTo>
                    <a:lnTo>
                      <a:pt x="172" y="70"/>
                    </a:lnTo>
                    <a:lnTo>
                      <a:pt x="162" y="66"/>
                    </a:lnTo>
                    <a:lnTo>
                      <a:pt x="152" y="60"/>
                    </a:lnTo>
                    <a:lnTo>
                      <a:pt x="144" y="54"/>
                    </a:lnTo>
                    <a:lnTo>
                      <a:pt x="138" y="46"/>
                    </a:lnTo>
                    <a:lnTo>
                      <a:pt x="132" y="36"/>
                    </a:lnTo>
                    <a:lnTo>
                      <a:pt x="128" y="28"/>
                    </a:lnTo>
                    <a:lnTo>
                      <a:pt x="94" y="2"/>
                    </a:lnTo>
                    <a:lnTo>
                      <a:pt x="94" y="2"/>
                    </a:lnTo>
                    <a:lnTo>
                      <a:pt x="90" y="0"/>
                    </a:lnTo>
                    <a:lnTo>
                      <a:pt x="88" y="0"/>
                    </a:lnTo>
                    <a:lnTo>
                      <a:pt x="86" y="2"/>
                    </a:lnTo>
                    <a:lnTo>
                      <a:pt x="86" y="6"/>
                    </a:lnTo>
                    <a:lnTo>
                      <a:pt x="80" y="56"/>
                    </a:lnTo>
                    <a:lnTo>
                      <a:pt x="80" y="56"/>
                    </a:lnTo>
                    <a:lnTo>
                      <a:pt x="68" y="66"/>
                    </a:lnTo>
                    <a:lnTo>
                      <a:pt x="56" y="80"/>
                    </a:lnTo>
                    <a:lnTo>
                      <a:pt x="48" y="92"/>
                    </a:lnTo>
                    <a:lnTo>
                      <a:pt x="40" y="108"/>
                    </a:lnTo>
                    <a:lnTo>
                      <a:pt x="18" y="108"/>
                    </a:lnTo>
                    <a:lnTo>
                      <a:pt x="18" y="108"/>
                    </a:lnTo>
                    <a:lnTo>
                      <a:pt x="10" y="108"/>
                    </a:lnTo>
                    <a:lnTo>
                      <a:pt x="6" y="112"/>
                    </a:lnTo>
                    <a:lnTo>
                      <a:pt x="2" y="118"/>
                    </a:lnTo>
                    <a:lnTo>
                      <a:pt x="0" y="124"/>
                    </a:lnTo>
                    <a:lnTo>
                      <a:pt x="0" y="174"/>
                    </a:lnTo>
                    <a:lnTo>
                      <a:pt x="0" y="174"/>
                    </a:lnTo>
                    <a:lnTo>
                      <a:pt x="2" y="180"/>
                    </a:lnTo>
                    <a:lnTo>
                      <a:pt x="6" y="184"/>
                    </a:lnTo>
                    <a:lnTo>
                      <a:pt x="10" y="188"/>
                    </a:lnTo>
                    <a:lnTo>
                      <a:pt x="18" y="190"/>
                    </a:lnTo>
                    <a:lnTo>
                      <a:pt x="36" y="190"/>
                    </a:lnTo>
                    <a:lnTo>
                      <a:pt x="36" y="190"/>
                    </a:lnTo>
                    <a:lnTo>
                      <a:pt x="46" y="210"/>
                    </a:lnTo>
                    <a:lnTo>
                      <a:pt x="58" y="228"/>
                    </a:lnTo>
                    <a:lnTo>
                      <a:pt x="74" y="246"/>
                    </a:lnTo>
                    <a:lnTo>
                      <a:pt x="92" y="258"/>
                    </a:lnTo>
                    <a:lnTo>
                      <a:pt x="92" y="290"/>
                    </a:lnTo>
                    <a:lnTo>
                      <a:pt x="92" y="290"/>
                    </a:lnTo>
                    <a:lnTo>
                      <a:pt x="96" y="296"/>
                    </a:lnTo>
                    <a:lnTo>
                      <a:pt x="100" y="298"/>
                    </a:lnTo>
                    <a:lnTo>
                      <a:pt x="136" y="298"/>
                    </a:lnTo>
                    <a:lnTo>
                      <a:pt x="136" y="298"/>
                    </a:lnTo>
                    <a:lnTo>
                      <a:pt x="142" y="296"/>
                    </a:lnTo>
                    <a:lnTo>
                      <a:pt x="144" y="290"/>
                    </a:lnTo>
                    <a:lnTo>
                      <a:pt x="144" y="278"/>
                    </a:lnTo>
                    <a:lnTo>
                      <a:pt x="144" y="278"/>
                    </a:lnTo>
                    <a:lnTo>
                      <a:pt x="156" y="280"/>
                    </a:lnTo>
                    <a:lnTo>
                      <a:pt x="170" y="280"/>
                    </a:lnTo>
                    <a:lnTo>
                      <a:pt x="170" y="280"/>
                    </a:lnTo>
                    <a:lnTo>
                      <a:pt x="184" y="280"/>
                    </a:lnTo>
                    <a:lnTo>
                      <a:pt x="198" y="278"/>
                    </a:lnTo>
                    <a:lnTo>
                      <a:pt x="198" y="290"/>
                    </a:lnTo>
                    <a:lnTo>
                      <a:pt x="198" y="290"/>
                    </a:lnTo>
                    <a:lnTo>
                      <a:pt x="200" y="296"/>
                    </a:lnTo>
                    <a:lnTo>
                      <a:pt x="206" y="298"/>
                    </a:lnTo>
                    <a:lnTo>
                      <a:pt x="242" y="298"/>
                    </a:lnTo>
                    <a:lnTo>
                      <a:pt x="242" y="298"/>
                    </a:lnTo>
                    <a:lnTo>
                      <a:pt x="246" y="296"/>
                    </a:lnTo>
                    <a:lnTo>
                      <a:pt x="248" y="290"/>
                    </a:lnTo>
                    <a:lnTo>
                      <a:pt x="248" y="258"/>
                    </a:lnTo>
                    <a:lnTo>
                      <a:pt x="248" y="258"/>
                    </a:lnTo>
                    <a:lnTo>
                      <a:pt x="262" y="250"/>
                    </a:lnTo>
                    <a:lnTo>
                      <a:pt x="272" y="242"/>
                    </a:lnTo>
                    <a:lnTo>
                      <a:pt x="282" y="230"/>
                    </a:lnTo>
                    <a:lnTo>
                      <a:pt x="290" y="220"/>
                    </a:lnTo>
                    <a:lnTo>
                      <a:pt x="298" y="208"/>
                    </a:lnTo>
                    <a:lnTo>
                      <a:pt x="304" y="194"/>
                    </a:lnTo>
                    <a:lnTo>
                      <a:pt x="308" y="180"/>
                    </a:lnTo>
                    <a:lnTo>
                      <a:pt x="310" y="166"/>
                    </a:lnTo>
                    <a:lnTo>
                      <a:pt x="322" y="166"/>
                    </a:lnTo>
                    <a:lnTo>
                      <a:pt x="322" y="166"/>
                    </a:lnTo>
                    <a:lnTo>
                      <a:pt x="328" y="166"/>
                    </a:lnTo>
                    <a:lnTo>
                      <a:pt x="332" y="162"/>
                    </a:lnTo>
                    <a:lnTo>
                      <a:pt x="336" y="156"/>
                    </a:lnTo>
                    <a:lnTo>
                      <a:pt x="338" y="150"/>
                    </a:lnTo>
                    <a:lnTo>
                      <a:pt x="338" y="150"/>
                    </a:lnTo>
                    <a:lnTo>
                      <a:pt x="336" y="144"/>
                    </a:lnTo>
                    <a:lnTo>
                      <a:pt x="332" y="138"/>
                    </a:lnTo>
                    <a:lnTo>
                      <a:pt x="328" y="136"/>
                    </a:lnTo>
                    <a:lnTo>
                      <a:pt x="322" y="134"/>
                    </a:lnTo>
                    <a:lnTo>
                      <a:pt x="322" y="134"/>
                    </a:lnTo>
                    <a:close/>
                    <a:moveTo>
                      <a:pt x="96" y="120"/>
                    </a:moveTo>
                    <a:lnTo>
                      <a:pt x="96" y="120"/>
                    </a:lnTo>
                    <a:lnTo>
                      <a:pt x="88" y="118"/>
                    </a:lnTo>
                    <a:lnTo>
                      <a:pt x="82" y="114"/>
                    </a:lnTo>
                    <a:lnTo>
                      <a:pt x="78" y="110"/>
                    </a:lnTo>
                    <a:lnTo>
                      <a:pt x="76" y="104"/>
                    </a:lnTo>
                    <a:lnTo>
                      <a:pt x="76" y="104"/>
                    </a:lnTo>
                    <a:lnTo>
                      <a:pt x="80" y="108"/>
                    </a:lnTo>
                    <a:lnTo>
                      <a:pt x="88" y="110"/>
                    </a:lnTo>
                    <a:lnTo>
                      <a:pt x="88" y="110"/>
                    </a:lnTo>
                    <a:lnTo>
                      <a:pt x="92" y="108"/>
                    </a:lnTo>
                    <a:lnTo>
                      <a:pt x="98" y="106"/>
                    </a:lnTo>
                    <a:lnTo>
                      <a:pt x="100" y="100"/>
                    </a:lnTo>
                    <a:lnTo>
                      <a:pt x="102" y="94"/>
                    </a:lnTo>
                    <a:lnTo>
                      <a:pt x="102" y="94"/>
                    </a:lnTo>
                    <a:lnTo>
                      <a:pt x="100" y="88"/>
                    </a:lnTo>
                    <a:lnTo>
                      <a:pt x="98" y="84"/>
                    </a:lnTo>
                    <a:lnTo>
                      <a:pt x="92" y="82"/>
                    </a:lnTo>
                    <a:lnTo>
                      <a:pt x="88" y="80"/>
                    </a:lnTo>
                    <a:lnTo>
                      <a:pt x="88" y="80"/>
                    </a:lnTo>
                    <a:lnTo>
                      <a:pt x="86" y="80"/>
                    </a:lnTo>
                    <a:lnTo>
                      <a:pt x="86" y="80"/>
                    </a:lnTo>
                    <a:lnTo>
                      <a:pt x="90" y="78"/>
                    </a:lnTo>
                    <a:lnTo>
                      <a:pt x="96" y="78"/>
                    </a:lnTo>
                    <a:lnTo>
                      <a:pt x="96" y="78"/>
                    </a:lnTo>
                    <a:lnTo>
                      <a:pt x="104" y="78"/>
                    </a:lnTo>
                    <a:lnTo>
                      <a:pt x="110" y="84"/>
                    </a:lnTo>
                    <a:lnTo>
                      <a:pt x="116" y="90"/>
                    </a:lnTo>
                    <a:lnTo>
                      <a:pt x="116" y="98"/>
                    </a:lnTo>
                    <a:lnTo>
                      <a:pt x="116" y="98"/>
                    </a:lnTo>
                    <a:lnTo>
                      <a:pt x="116" y="106"/>
                    </a:lnTo>
                    <a:lnTo>
                      <a:pt x="110" y="114"/>
                    </a:lnTo>
                    <a:lnTo>
                      <a:pt x="104" y="118"/>
                    </a:lnTo>
                    <a:lnTo>
                      <a:pt x="96" y="120"/>
                    </a:lnTo>
                    <a:lnTo>
                      <a:pt x="96" y="12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Freeform 31"/>
              <p:cNvSpPr>
                <a:spLocks noEditPoints="1"/>
              </p:cNvSpPr>
              <p:nvPr/>
            </p:nvSpPr>
            <p:spPr bwMode="auto">
              <a:xfrm>
                <a:off x="2855913" y="1546225"/>
                <a:ext cx="155575" cy="155575"/>
              </a:xfrm>
              <a:custGeom>
                <a:avLst/>
                <a:gdLst>
                  <a:gd name="T0" fmla="*/ 48 w 98"/>
                  <a:gd name="T1" fmla="*/ 0 h 98"/>
                  <a:gd name="T2" fmla="*/ 30 w 98"/>
                  <a:gd name="T3" fmla="*/ 4 h 98"/>
                  <a:gd name="T4" fmla="*/ 14 w 98"/>
                  <a:gd name="T5" fmla="*/ 16 h 98"/>
                  <a:gd name="T6" fmla="*/ 4 w 98"/>
                  <a:gd name="T7" fmla="*/ 30 h 98"/>
                  <a:gd name="T8" fmla="*/ 0 w 98"/>
                  <a:gd name="T9" fmla="*/ 50 h 98"/>
                  <a:gd name="T10" fmla="*/ 0 w 98"/>
                  <a:gd name="T11" fmla="*/ 60 h 98"/>
                  <a:gd name="T12" fmla="*/ 8 w 98"/>
                  <a:gd name="T13" fmla="*/ 78 h 98"/>
                  <a:gd name="T14" fmla="*/ 22 w 98"/>
                  <a:gd name="T15" fmla="*/ 90 h 98"/>
                  <a:gd name="T16" fmla="*/ 38 w 98"/>
                  <a:gd name="T17" fmla="*/ 98 h 98"/>
                  <a:gd name="T18" fmla="*/ 48 w 98"/>
                  <a:gd name="T19" fmla="*/ 98 h 98"/>
                  <a:gd name="T20" fmla="*/ 68 w 98"/>
                  <a:gd name="T21" fmla="*/ 94 h 98"/>
                  <a:gd name="T22" fmla="*/ 84 w 98"/>
                  <a:gd name="T23" fmla="*/ 84 h 98"/>
                  <a:gd name="T24" fmla="*/ 94 w 98"/>
                  <a:gd name="T25" fmla="*/ 68 h 98"/>
                  <a:gd name="T26" fmla="*/ 98 w 98"/>
                  <a:gd name="T27" fmla="*/ 50 h 98"/>
                  <a:gd name="T28" fmla="*/ 96 w 98"/>
                  <a:gd name="T29" fmla="*/ 40 h 98"/>
                  <a:gd name="T30" fmla="*/ 90 w 98"/>
                  <a:gd name="T31" fmla="*/ 22 h 98"/>
                  <a:gd name="T32" fmla="*/ 76 w 98"/>
                  <a:gd name="T33" fmla="*/ 10 h 98"/>
                  <a:gd name="T34" fmla="*/ 58 w 98"/>
                  <a:gd name="T35" fmla="*/ 2 h 98"/>
                  <a:gd name="T36" fmla="*/ 48 w 98"/>
                  <a:gd name="T37" fmla="*/ 0 h 98"/>
                  <a:gd name="T38" fmla="*/ 52 w 98"/>
                  <a:gd name="T39" fmla="*/ 82 h 98"/>
                  <a:gd name="T40" fmla="*/ 42 w 98"/>
                  <a:gd name="T41" fmla="*/ 74 h 98"/>
                  <a:gd name="T42" fmla="*/ 34 w 98"/>
                  <a:gd name="T43" fmla="*/ 74 h 98"/>
                  <a:gd name="T44" fmla="*/ 30 w 98"/>
                  <a:gd name="T45" fmla="*/ 60 h 98"/>
                  <a:gd name="T46" fmla="*/ 36 w 98"/>
                  <a:gd name="T47" fmla="*/ 62 h 98"/>
                  <a:gd name="T48" fmla="*/ 46 w 98"/>
                  <a:gd name="T49" fmla="*/ 64 h 98"/>
                  <a:gd name="T50" fmla="*/ 52 w 98"/>
                  <a:gd name="T51" fmla="*/ 60 h 98"/>
                  <a:gd name="T52" fmla="*/ 50 w 98"/>
                  <a:gd name="T53" fmla="*/ 56 h 98"/>
                  <a:gd name="T54" fmla="*/ 44 w 98"/>
                  <a:gd name="T55" fmla="*/ 54 h 98"/>
                  <a:gd name="T56" fmla="*/ 32 w 98"/>
                  <a:gd name="T57" fmla="*/ 48 h 98"/>
                  <a:gd name="T58" fmla="*/ 28 w 98"/>
                  <a:gd name="T59" fmla="*/ 38 h 98"/>
                  <a:gd name="T60" fmla="*/ 28 w 98"/>
                  <a:gd name="T61" fmla="*/ 34 h 98"/>
                  <a:gd name="T62" fmla="*/ 36 w 98"/>
                  <a:gd name="T63" fmla="*/ 26 h 98"/>
                  <a:gd name="T64" fmla="*/ 42 w 98"/>
                  <a:gd name="T65" fmla="*/ 16 h 98"/>
                  <a:gd name="T66" fmla="*/ 52 w 98"/>
                  <a:gd name="T67" fmla="*/ 22 h 98"/>
                  <a:gd name="T68" fmla="*/ 60 w 98"/>
                  <a:gd name="T69" fmla="*/ 24 h 98"/>
                  <a:gd name="T70" fmla="*/ 64 w 98"/>
                  <a:gd name="T71" fmla="*/ 36 h 98"/>
                  <a:gd name="T72" fmla="*/ 58 w 98"/>
                  <a:gd name="T73" fmla="*/ 34 h 98"/>
                  <a:gd name="T74" fmla="*/ 50 w 98"/>
                  <a:gd name="T75" fmla="*/ 34 h 98"/>
                  <a:gd name="T76" fmla="*/ 44 w 98"/>
                  <a:gd name="T77" fmla="*/ 38 h 98"/>
                  <a:gd name="T78" fmla="*/ 46 w 98"/>
                  <a:gd name="T79" fmla="*/ 40 h 98"/>
                  <a:gd name="T80" fmla="*/ 54 w 98"/>
                  <a:gd name="T81" fmla="*/ 44 h 98"/>
                  <a:gd name="T82" fmla="*/ 66 w 98"/>
                  <a:gd name="T83" fmla="*/ 50 h 98"/>
                  <a:gd name="T84" fmla="*/ 70 w 98"/>
                  <a:gd name="T85" fmla="*/ 58 h 98"/>
                  <a:gd name="T86" fmla="*/ 68 w 98"/>
                  <a:gd name="T87" fmla="*/ 64 h 98"/>
                  <a:gd name="T88" fmla="*/ 60 w 98"/>
                  <a:gd name="T89" fmla="*/ 72 h 98"/>
                  <a:gd name="T90" fmla="*/ 52 w 98"/>
                  <a:gd name="T91" fmla="*/ 74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98" h="98">
                    <a:moveTo>
                      <a:pt x="48" y="0"/>
                    </a:moveTo>
                    <a:lnTo>
                      <a:pt x="48" y="0"/>
                    </a:lnTo>
                    <a:lnTo>
                      <a:pt x="38" y="2"/>
                    </a:lnTo>
                    <a:lnTo>
                      <a:pt x="30" y="4"/>
                    </a:lnTo>
                    <a:lnTo>
                      <a:pt x="22" y="10"/>
                    </a:lnTo>
                    <a:lnTo>
                      <a:pt x="14" y="16"/>
                    </a:lnTo>
                    <a:lnTo>
                      <a:pt x="8" y="22"/>
                    </a:lnTo>
                    <a:lnTo>
                      <a:pt x="4" y="30"/>
                    </a:lnTo>
                    <a:lnTo>
                      <a:pt x="0" y="40"/>
                    </a:lnTo>
                    <a:lnTo>
                      <a:pt x="0" y="50"/>
                    </a:lnTo>
                    <a:lnTo>
                      <a:pt x="0" y="50"/>
                    </a:lnTo>
                    <a:lnTo>
                      <a:pt x="0" y="60"/>
                    </a:lnTo>
                    <a:lnTo>
                      <a:pt x="4" y="68"/>
                    </a:lnTo>
                    <a:lnTo>
                      <a:pt x="8" y="78"/>
                    </a:lnTo>
                    <a:lnTo>
                      <a:pt x="14" y="84"/>
                    </a:lnTo>
                    <a:lnTo>
                      <a:pt x="22" y="90"/>
                    </a:lnTo>
                    <a:lnTo>
                      <a:pt x="30" y="94"/>
                    </a:lnTo>
                    <a:lnTo>
                      <a:pt x="38" y="98"/>
                    </a:lnTo>
                    <a:lnTo>
                      <a:pt x="48" y="98"/>
                    </a:lnTo>
                    <a:lnTo>
                      <a:pt x="48" y="98"/>
                    </a:lnTo>
                    <a:lnTo>
                      <a:pt x="58" y="98"/>
                    </a:lnTo>
                    <a:lnTo>
                      <a:pt x="68" y="94"/>
                    </a:lnTo>
                    <a:lnTo>
                      <a:pt x="76" y="90"/>
                    </a:lnTo>
                    <a:lnTo>
                      <a:pt x="84" y="84"/>
                    </a:lnTo>
                    <a:lnTo>
                      <a:pt x="90" y="78"/>
                    </a:lnTo>
                    <a:lnTo>
                      <a:pt x="94" y="68"/>
                    </a:lnTo>
                    <a:lnTo>
                      <a:pt x="96" y="60"/>
                    </a:lnTo>
                    <a:lnTo>
                      <a:pt x="98" y="50"/>
                    </a:lnTo>
                    <a:lnTo>
                      <a:pt x="98" y="50"/>
                    </a:lnTo>
                    <a:lnTo>
                      <a:pt x="96" y="40"/>
                    </a:lnTo>
                    <a:lnTo>
                      <a:pt x="94" y="30"/>
                    </a:lnTo>
                    <a:lnTo>
                      <a:pt x="90" y="22"/>
                    </a:lnTo>
                    <a:lnTo>
                      <a:pt x="84" y="16"/>
                    </a:lnTo>
                    <a:lnTo>
                      <a:pt x="76" y="10"/>
                    </a:lnTo>
                    <a:lnTo>
                      <a:pt x="68" y="4"/>
                    </a:lnTo>
                    <a:lnTo>
                      <a:pt x="58" y="2"/>
                    </a:lnTo>
                    <a:lnTo>
                      <a:pt x="48" y="0"/>
                    </a:lnTo>
                    <a:lnTo>
                      <a:pt x="48" y="0"/>
                    </a:lnTo>
                    <a:close/>
                    <a:moveTo>
                      <a:pt x="52" y="74"/>
                    </a:moveTo>
                    <a:lnTo>
                      <a:pt x="52" y="82"/>
                    </a:lnTo>
                    <a:lnTo>
                      <a:pt x="42" y="82"/>
                    </a:lnTo>
                    <a:lnTo>
                      <a:pt x="42" y="74"/>
                    </a:lnTo>
                    <a:lnTo>
                      <a:pt x="42" y="74"/>
                    </a:lnTo>
                    <a:lnTo>
                      <a:pt x="34" y="74"/>
                    </a:lnTo>
                    <a:lnTo>
                      <a:pt x="26" y="72"/>
                    </a:lnTo>
                    <a:lnTo>
                      <a:pt x="30" y="60"/>
                    </a:lnTo>
                    <a:lnTo>
                      <a:pt x="30" y="60"/>
                    </a:lnTo>
                    <a:lnTo>
                      <a:pt x="36" y="62"/>
                    </a:lnTo>
                    <a:lnTo>
                      <a:pt x="46" y="64"/>
                    </a:lnTo>
                    <a:lnTo>
                      <a:pt x="46" y="64"/>
                    </a:lnTo>
                    <a:lnTo>
                      <a:pt x="50" y="62"/>
                    </a:lnTo>
                    <a:lnTo>
                      <a:pt x="52" y="60"/>
                    </a:lnTo>
                    <a:lnTo>
                      <a:pt x="52" y="60"/>
                    </a:lnTo>
                    <a:lnTo>
                      <a:pt x="50" y="56"/>
                    </a:lnTo>
                    <a:lnTo>
                      <a:pt x="44" y="54"/>
                    </a:lnTo>
                    <a:lnTo>
                      <a:pt x="44" y="54"/>
                    </a:lnTo>
                    <a:lnTo>
                      <a:pt x="38" y="52"/>
                    </a:lnTo>
                    <a:lnTo>
                      <a:pt x="32" y="48"/>
                    </a:lnTo>
                    <a:lnTo>
                      <a:pt x="28" y="44"/>
                    </a:lnTo>
                    <a:lnTo>
                      <a:pt x="28" y="38"/>
                    </a:lnTo>
                    <a:lnTo>
                      <a:pt x="28" y="38"/>
                    </a:lnTo>
                    <a:lnTo>
                      <a:pt x="28" y="34"/>
                    </a:lnTo>
                    <a:lnTo>
                      <a:pt x="32" y="28"/>
                    </a:lnTo>
                    <a:lnTo>
                      <a:pt x="36" y="26"/>
                    </a:lnTo>
                    <a:lnTo>
                      <a:pt x="42" y="24"/>
                    </a:lnTo>
                    <a:lnTo>
                      <a:pt x="42" y="16"/>
                    </a:lnTo>
                    <a:lnTo>
                      <a:pt x="52" y="16"/>
                    </a:lnTo>
                    <a:lnTo>
                      <a:pt x="52" y="22"/>
                    </a:lnTo>
                    <a:lnTo>
                      <a:pt x="52" y="22"/>
                    </a:lnTo>
                    <a:lnTo>
                      <a:pt x="60" y="24"/>
                    </a:lnTo>
                    <a:lnTo>
                      <a:pt x="66" y="26"/>
                    </a:lnTo>
                    <a:lnTo>
                      <a:pt x="64" y="36"/>
                    </a:lnTo>
                    <a:lnTo>
                      <a:pt x="64" y="36"/>
                    </a:lnTo>
                    <a:lnTo>
                      <a:pt x="58" y="34"/>
                    </a:lnTo>
                    <a:lnTo>
                      <a:pt x="50" y="34"/>
                    </a:lnTo>
                    <a:lnTo>
                      <a:pt x="50" y="34"/>
                    </a:lnTo>
                    <a:lnTo>
                      <a:pt x="44" y="34"/>
                    </a:lnTo>
                    <a:lnTo>
                      <a:pt x="44" y="38"/>
                    </a:lnTo>
                    <a:lnTo>
                      <a:pt x="44" y="38"/>
                    </a:lnTo>
                    <a:lnTo>
                      <a:pt x="46" y="40"/>
                    </a:lnTo>
                    <a:lnTo>
                      <a:pt x="54" y="44"/>
                    </a:lnTo>
                    <a:lnTo>
                      <a:pt x="54" y="44"/>
                    </a:lnTo>
                    <a:lnTo>
                      <a:pt x="60" y="46"/>
                    </a:lnTo>
                    <a:lnTo>
                      <a:pt x="66" y="50"/>
                    </a:lnTo>
                    <a:lnTo>
                      <a:pt x="68" y="54"/>
                    </a:lnTo>
                    <a:lnTo>
                      <a:pt x="70" y="58"/>
                    </a:lnTo>
                    <a:lnTo>
                      <a:pt x="70" y="58"/>
                    </a:lnTo>
                    <a:lnTo>
                      <a:pt x="68" y="64"/>
                    </a:lnTo>
                    <a:lnTo>
                      <a:pt x="64" y="68"/>
                    </a:lnTo>
                    <a:lnTo>
                      <a:pt x="60" y="72"/>
                    </a:lnTo>
                    <a:lnTo>
                      <a:pt x="52" y="74"/>
                    </a:lnTo>
                    <a:lnTo>
                      <a:pt x="52" y="74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5" name="组合 44"/>
          <p:cNvGrpSpPr/>
          <p:nvPr/>
        </p:nvGrpSpPr>
        <p:grpSpPr>
          <a:xfrm>
            <a:off x="5142943" y="5062041"/>
            <a:ext cx="2551495" cy="1129708"/>
            <a:chOff x="6529454" y="2270537"/>
            <a:chExt cx="2551495" cy="1129708"/>
          </a:xfrm>
        </p:grpSpPr>
        <p:sp>
          <p:nvSpPr>
            <p:cNvPr id="46" name="TextBox 28"/>
            <p:cNvSpPr txBox="1"/>
            <p:nvPr/>
          </p:nvSpPr>
          <p:spPr>
            <a:xfrm>
              <a:off x="6529454" y="2270537"/>
              <a:ext cx="1579278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CC7916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47" name="Rectangle 29"/>
            <p:cNvSpPr/>
            <p:nvPr/>
          </p:nvSpPr>
          <p:spPr>
            <a:xfrm>
              <a:off x="6554511" y="2647731"/>
              <a:ext cx="2526438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1018044" y="5150724"/>
            <a:ext cx="456041" cy="456039"/>
            <a:chOff x="4641550" y="1440594"/>
            <a:chExt cx="587801" cy="587801"/>
          </a:xfrm>
          <a:solidFill>
            <a:srgbClr val="E31612"/>
          </a:solidFill>
          <a:effectLst/>
        </p:grpSpPr>
        <p:sp>
          <p:nvSpPr>
            <p:cNvPr id="49" name="同心圆 48"/>
            <p:cNvSpPr/>
            <p:nvPr/>
          </p:nvSpPr>
          <p:spPr>
            <a:xfrm>
              <a:off x="4641550" y="1440594"/>
              <a:ext cx="587801" cy="587801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50" name="组合 49"/>
            <p:cNvGrpSpPr/>
            <p:nvPr/>
          </p:nvGrpSpPr>
          <p:grpSpPr>
            <a:xfrm>
              <a:off x="4795215" y="1597882"/>
              <a:ext cx="286520" cy="248944"/>
              <a:chOff x="2601913" y="584200"/>
              <a:chExt cx="581025" cy="504825"/>
            </a:xfrm>
            <a:grpFill/>
          </p:grpSpPr>
          <p:sp>
            <p:nvSpPr>
              <p:cNvPr id="51" name="Freeform 21"/>
              <p:cNvSpPr>
                <a:spLocks/>
              </p:cNvSpPr>
              <p:nvPr/>
            </p:nvSpPr>
            <p:spPr bwMode="auto">
              <a:xfrm>
                <a:off x="2601913" y="1054100"/>
                <a:ext cx="581025" cy="34925"/>
              </a:xfrm>
              <a:custGeom>
                <a:avLst/>
                <a:gdLst>
                  <a:gd name="T0" fmla="*/ 352 w 366"/>
                  <a:gd name="T1" fmla="*/ 0 h 22"/>
                  <a:gd name="T2" fmla="*/ 14 w 366"/>
                  <a:gd name="T3" fmla="*/ 0 h 22"/>
                  <a:gd name="T4" fmla="*/ 14 w 366"/>
                  <a:gd name="T5" fmla="*/ 0 h 22"/>
                  <a:gd name="T6" fmla="*/ 8 w 366"/>
                  <a:gd name="T7" fmla="*/ 0 h 22"/>
                  <a:gd name="T8" fmla="*/ 4 w 366"/>
                  <a:gd name="T9" fmla="*/ 2 h 22"/>
                  <a:gd name="T10" fmla="*/ 0 w 366"/>
                  <a:gd name="T11" fmla="*/ 6 h 22"/>
                  <a:gd name="T12" fmla="*/ 0 w 366"/>
                  <a:gd name="T13" fmla="*/ 10 h 22"/>
                  <a:gd name="T14" fmla="*/ 0 w 366"/>
                  <a:gd name="T15" fmla="*/ 12 h 22"/>
                  <a:gd name="T16" fmla="*/ 0 w 366"/>
                  <a:gd name="T17" fmla="*/ 12 h 22"/>
                  <a:gd name="T18" fmla="*/ 0 w 366"/>
                  <a:gd name="T19" fmla="*/ 16 h 22"/>
                  <a:gd name="T20" fmla="*/ 4 w 366"/>
                  <a:gd name="T21" fmla="*/ 20 h 22"/>
                  <a:gd name="T22" fmla="*/ 8 w 366"/>
                  <a:gd name="T23" fmla="*/ 22 h 22"/>
                  <a:gd name="T24" fmla="*/ 14 w 366"/>
                  <a:gd name="T25" fmla="*/ 22 h 22"/>
                  <a:gd name="T26" fmla="*/ 352 w 366"/>
                  <a:gd name="T27" fmla="*/ 22 h 22"/>
                  <a:gd name="T28" fmla="*/ 352 w 366"/>
                  <a:gd name="T29" fmla="*/ 22 h 22"/>
                  <a:gd name="T30" fmla="*/ 358 w 366"/>
                  <a:gd name="T31" fmla="*/ 22 h 22"/>
                  <a:gd name="T32" fmla="*/ 362 w 366"/>
                  <a:gd name="T33" fmla="*/ 20 h 22"/>
                  <a:gd name="T34" fmla="*/ 366 w 366"/>
                  <a:gd name="T35" fmla="*/ 16 h 22"/>
                  <a:gd name="T36" fmla="*/ 366 w 366"/>
                  <a:gd name="T37" fmla="*/ 12 h 22"/>
                  <a:gd name="T38" fmla="*/ 366 w 366"/>
                  <a:gd name="T39" fmla="*/ 10 h 22"/>
                  <a:gd name="T40" fmla="*/ 366 w 366"/>
                  <a:gd name="T41" fmla="*/ 10 h 22"/>
                  <a:gd name="T42" fmla="*/ 366 w 366"/>
                  <a:gd name="T43" fmla="*/ 6 h 22"/>
                  <a:gd name="T44" fmla="*/ 362 w 366"/>
                  <a:gd name="T45" fmla="*/ 2 h 22"/>
                  <a:gd name="T46" fmla="*/ 358 w 366"/>
                  <a:gd name="T47" fmla="*/ 0 h 22"/>
                  <a:gd name="T48" fmla="*/ 352 w 366"/>
                  <a:gd name="T49" fmla="*/ 0 h 22"/>
                  <a:gd name="T50" fmla="*/ 352 w 366"/>
                  <a:gd name="T5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66" h="22">
                    <a:moveTo>
                      <a:pt x="352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0"/>
                    </a:lnTo>
                    <a:lnTo>
                      <a:pt x="4" y="2"/>
                    </a:lnTo>
                    <a:lnTo>
                      <a:pt x="0" y="6"/>
                    </a:lnTo>
                    <a:lnTo>
                      <a:pt x="0" y="10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6"/>
                    </a:lnTo>
                    <a:lnTo>
                      <a:pt x="4" y="20"/>
                    </a:lnTo>
                    <a:lnTo>
                      <a:pt x="8" y="22"/>
                    </a:lnTo>
                    <a:lnTo>
                      <a:pt x="14" y="22"/>
                    </a:lnTo>
                    <a:lnTo>
                      <a:pt x="352" y="22"/>
                    </a:lnTo>
                    <a:lnTo>
                      <a:pt x="352" y="22"/>
                    </a:lnTo>
                    <a:lnTo>
                      <a:pt x="358" y="22"/>
                    </a:lnTo>
                    <a:lnTo>
                      <a:pt x="362" y="20"/>
                    </a:lnTo>
                    <a:lnTo>
                      <a:pt x="366" y="16"/>
                    </a:lnTo>
                    <a:lnTo>
                      <a:pt x="366" y="12"/>
                    </a:lnTo>
                    <a:lnTo>
                      <a:pt x="366" y="10"/>
                    </a:lnTo>
                    <a:lnTo>
                      <a:pt x="366" y="10"/>
                    </a:lnTo>
                    <a:lnTo>
                      <a:pt x="366" y="6"/>
                    </a:lnTo>
                    <a:lnTo>
                      <a:pt x="362" y="2"/>
                    </a:lnTo>
                    <a:lnTo>
                      <a:pt x="358" y="0"/>
                    </a:lnTo>
                    <a:lnTo>
                      <a:pt x="352" y="0"/>
                    </a:lnTo>
                    <a:lnTo>
                      <a:pt x="352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Freeform 22"/>
              <p:cNvSpPr>
                <a:spLocks noEditPoints="1"/>
              </p:cNvSpPr>
              <p:nvPr/>
            </p:nvSpPr>
            <p:spPr bwMode="auto">
              <a:xfrm>
                <a:off x="2687638" y="752475"/>
                <a:ext cx="409575" cy="206375"/>
              </a:xfrm>
              <a:custGeom>
                <a:avLst/>
                <a:gdLst>
                  <a:gd name="T0" fmla="*/ 118 w 258"/>
                  <a:gd name="T1" fmla="*/ 0 h 130"/>
                  <a:gd name="T2" fmla="*/ 112 w 258"/>
                  <a:gd name="T3" fmla="*/ 2 h 130"/>
                  <a:gd name="T4" fmla="*/ 104 w 258"/>
                  <a:gd name="T5" fmla="*/ 8 h 130"/>
                  <a:gd name="T6" fmla="*/ 104 w 258"/>
                  <a:gd name="T7" fmla="*/ 116 h 130"/>
                  <a:gd name="T8" fmla="*/ 104 w 258"/>
                  <a:gd name="T9" fmla="*/ 122 h 130"/>
                  <a:gd name="T10" fmla="*/ 112 w 258"/>
                  <a:gd name="T11" fmla="*/ 128 h 130"/>
                  <a:gd name="T12" fmla="*/ 140 w 258"/>
                  <a:gd name="T13" fmla="*/ 130 h 130"/>
                  <a:gd name="T14" fmla="*/ 146 w 258"/>
                  <a:gd name="T15" fmla="*/ 128 h 130"/>
                  <a:gd name="T16" fmla="*/ 154 w 258"/>
                  <a:gd name="T17" fmla="*/ 122 h 130"/>
                  <a:gd name="T18" fmla="*/ 154 w 258"/>
                  <a:gd name="T19" fmla="*/ 14 h 130"/>
                  <a:gd name="T20" fmla="*/ 154 w 258"/>
                  <a:gd name="T21" fmla="*/ 8 h 130"/>
                  <a:gd name="T22" fmla="*/ 146 w 258"/>
                  <a:gd name="T23" fmla="*/ 2 h 130"/>
                  <a:gd name="T24" fmla="*/ 140 w 258"/>
                  <a:gd name="T25" fmla="*/ 0 h 130"/>
                  <a:gd name="T26" fmla="*/ 14 w 258"/>
                  <a:gd name="T27" fmla="*/ 0 h 130"/>
                  <a:gd name="T28" fmla="*/ 8 w 258"/>
                  <a:gd name="T29" fmla="*/ 2 h 130"/>
                  <a:gd name="T30" fmla="*/ 2 w 258"/>
                  <a:gd name="T31" fmla="*/ 8 h 130"/>
                  <a:gd name="T32" fmla="*/ 0 w 258"/>
                  <a:gd name="T33" fmla="*/ 116 h 130"/>
                  <a:gd name="T34" fmla="*/ 2 w 258"/>
                  <a:gd name="T35" fmla="*/ 122 h 130"/>
                  <a:gd name="T36" fmla="*/ 8 w 258"/>
                  <a:gd name="T37" fmla="*/ 128 h 130"/>
                  <a:gd name="T38" fmla="*/ 38 w 258"/>
                  <a:gd name="T39" fmla="*/ 130 h 130"/>
                  <a:gd name="T40" fmla="*/ 42 w 258"/>
                  <a:gd name="T41" fmla="*/ 128 h 130"/>
                  <a:gd name="T42" fmla="*/ 50 w 258"/>
                  <a:gd name="T43" fmla="*/ 122 h 130"/>
                  <a:gd name="T44" fmla="*/ 52 w 258"/>
                  <a:gd name="T45" fmla="*/ 14 h 130"/>
                  <a:gd name="T46" fmla="*/ 50 w 258"/>
                  <a:gd name="T47" fmla="*/ 8 h 130"/>
                  <a:gd name="T48" fmla="*/ 42 w 258"/>
                  <a:gd name="T49" fmla="*/ 2 h 130"/>
                  <a:gd name="T50" fmla="*/ 38 w 258"/>
                  <a:gd name="T51" fmla="*/ 0 h 130"/>
                  <a:gd name="T52" fmla="*/ 220 w 258"/>
                  <a:gd name="T53" fmla="*/ 0 h 130"/>
                  <a:gd name="T54" fmla="*/ 216 w 258"/>
                  <a:gd name="T55" fmla="*/ 2 h 130"/>
                  <a:gd name="T56" fmla="*/ 208 w 258"/>
                  <a:gd name="T57" fmla="*/ 8 h 130"/>
                  <a:gd name="T58" fmla="*/ 206 w 258"/>
                  <a:gd name="T59" fmla="*/ 116 h 130"/>
                  <a:gd name="T60" fmla="*/ 208 w 258"/>
                  <a:gd name="T61" fmla="*/ 122 h 130"/>
                  <a:gd name="T62" fmla="*/ 216 w 258"/>
                  <a:gd name="T63" fmla="*/ 128 h 130"/>
                  <a:gd name="T64" fmla="*/ 244 w 258"/>
                  <a:gd name="T65" fmla="*/ 130 h 130"/>
                  <a:gd name="T66" fmla="*/ 250 w 258"/>
                  <a:gd name="T67" fmla="*/ 128 h 130"/>
                  <a:gd name="T68" fmla="*/ 256 w 258"/>
                  <a:gd name="T69" fmla="*/ 122 h 130"/>
                  <a:gd name="T70" fmla="*/ 258 w 258"/>
                  <a:gd name="T71" fmla="*/ 14 h 130"/>
                  <a:gd name="T72" fmla="*/ 256 w 258"/>
                  <a:gd name="T73" fmla="*/ 8 h 130"/>
                  <a:gd name="T74" fmla="*/ 250 w 258"/>
                  <a:gd name="T75" fmla="*/ 2 h 130"/>
                  <a:gd name="T76" fmla="*/ 244 w 258"/>
                  <a:gd name="T77" fmla="*/ 0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58" h="130">
                    <a:moveTo>
                      <a:pt x="140" y="0"/>
                    </a:moveTo>
                    <a:lnTo>
                      <a:pt x="118" y="0"/>
                    </a:lnTo>
                    <a:lnTo>
                      <a:pt x="118" y="0"/>
                    </a:lnTo>
                    <a:lnTo>
                      <a:pt x="112" y="2"/>
                    </a:lnTo>
                    <a:lnTo>
                      <a:pt x="108" y="4"/>
                    </a:lnTo>
                    <a:lnTo>
                      <a:pt x="104" y="8"/>
                    </a:lnTo>
                    <a:lnTo>
                      <a:pt x="104" y="14"/>
                    </a:lnTo>
                    <a:lnTo>
                      <a:pt x="104" y="116"/>
                    </a:lnTo>
                    <a:lnTo>
                      <a:pt x="104" y="116"/>
                    </a:lnTo>
                    <a:lnTo>
                      <a:pt x="104" y="122"/>
                    </a:lnTo>
                    <a:lnTo>
                      <a:pt x="108" y="126"/>
                    </a:lnTo>
                    <a:lnTo>
                      <a:pt x="112" y="128"/>
                    </a:lnTo>
                    <a:lnTo>
                      <a:pt x="118" y="130"/>
                    </a:lnTo>
                    <a:lnTo>
                      <a:pt x="140" y="130"/>
                    </a:lnTo>
                    <a:lnTo>
                      <a:pt x="140" y="130"/>
                    </a:lnTo>
                    <a:lnTo>
                      <a:pt x="146" y="128"/>
                    </a:lnTo>
                    <a:lnTo>
                      <a:pt x="150" y="126"/>
                    </a:lnTo>
                    <a:lnTo>
                      <a:pt x="154" y="122"/>
                    </a:lnTo>
                    <a:lnTo>
                      <a:pt x="154" y="116"/>
                    </a:lnTo>
                    <a:lnTo>
                      <a:pt x="154" y="14"/>
                    </a:lnTo>
                    <a:lnTo>
                      <a:pt x="154" y="14"/>
                    </a:lnTo>
                    <a:lnTo>
                      <a:pt x="154" y="8"/>
                    </a:lnTo>
                    <a:lnTo>
                      <a:pt x="150" y="4"/>
                    </a:lnTo>
                    <a:lnTo>
                      <a:pt x="146" y="2"/>
                    </a:lnTo>
                    <a:lnTo>
                      <a:pt x="140" y="0"/>
                    </a:lnTo>
                    <a:lnTo>
                      <a:pt x="140" y="0"/>
                    </a:lnTo>
                    <a:close/>
                    <a:moveTo>
                      <a:pt x="38" y="0"/>
                    </a:moveTo>
                    <a:lnTo>
                      <a:pt x="14" y="0"/>
                    </a:lnTo>
                    <a:lnTo>
                      <a:pt x="14" y="0"/>
                    </a:lnTo>
                    <a:lnTo>
                      <a:pt x="8" y="2"/>
                    </a:lnTo>
                    <a:lnTo>
                      <a:pt x="4" y="4"/>
                    </a:lnTo>
                    <a:lnTo>
                      <a:pt x="2" y="8"/>
                    </a:lnTo>
                    <a:lnTo>
                      <a:pt x="0" y="14"/>
                    </a:lnTo>
                    <a:lnTo>
                      <a:pt x="0" y="116"/>
                    </a:lnTo>
                    <a:lnTo>
                      <a:pt x="0" y="116"/>
                    </a:lnTo>
                    <a:lnTo>
                      <a:pt x="2" y="122"/>
                    </a:lnTo>
                    <a:lnTo>
                      <a:pt x="4" y="126"/>
                    </a:lnTo>
                    <a:lnTo>
                      <a:pt x="8" y="128"/>
                    </a:lnTo>
                    <a:lnTo>
                      <a:pt x="14" y="130"/>
                    </a:lnTo>
                    <a:lnTo>
                      <a:pt x="38" y="130"/>
                    </a:lnTo>
                    <a:lnTo>
                      <a:pt x="38" y="130"/>
                    </a:lnTo>
                    <a:lnTo>
                      <a:pt x="42" y="128"/>
                    </a:lnTo>
                    <a:lnTo>
                      <a:pt x="48" y="126"/>
                    </a:lnTo>
                    <a:lnTo>
                      <a:pt x="50" y="122"/>
                    </a:lnTo>
                    <a:lnTo>
                      <a:pt x="52" y="116"/>
                    </a:lnTo>
                    <a:lnTo>
                      <a:pt x="52" y="14"/>
                    </a:lnTo>
                    <a:lnTo>
                      <a:pt x="52" y="14"/>
                    </a:lnTo>
                    <a:lnTo>
                      <a:pt x="50" y="8"/>
                    </a:lnTo>
                    <a:lnTo>
                      <a:pt x="48" y="4"/>
                    </a:lnTo>
                    <a:lnTo>
                      <a:pt x="42" y="2"/>
                    </a:lnTo>
                    <a:lnTo>
                      <a:pt x="38" y="0"/>
                    </a:lnTo>
                    <a:lnTo>
                      <a:pt x="38" y="0"/>
                    </a:lnTo>
                    <a:close/>
                    <a:moveTo>
                      <a:pt x="244" y="0"/>
                    </a:moveTo>
                    <a:lnTo>
                      <a:pt x="220" y="0"/>
                    </a:lnTo>
                    <a:lnTo>
                      <a:pt x="220" y="0"/>
                    </a:lnTo>
                    <a:lnTo>
                      <a:pt x="216" y="2"/>
                    </a:lnTo>
                    <a:lnTo>
                      <a:pt x="210" y="4"/>
                    </a:lnTo>
                    <a:lnTo>
                      <a:pt x="208" y="8"/>
                    </a:lnTo>
                    <a:lnTo>
                      <a:pt x="206" y="14"/>
                    </a:lnTo>
                    <a:lnTo>
                      <a:pt x="206" y="116"/>
                    </a:lnTo>
                    <a:lnTo>
                      <a:pt x="206" y="116"/>
                    </a:lnTo>
                    <a:lnTo>
                      <a:pt x="208" y="122"/>
                    </a:lnTo>
                    <a:lnTo>
                      <a:pt x="210" y="126"/>
                    </a:lnTo>
                    <a:lnTo>
                      <a:pt x="216" y="128"/>
                    </a:lnTo>
                    <a:lnTo>
                      <a:pt x="220" y="130"/>
                    </a:lnTo>
                    <a:lnTo>
                      <a:pt x="244" y="130"/>
                    </a:lnTo>
                    <a:lnTo>
                      <a:pt x="244" y="130"/>
                    </a:lnTo>
                    <a:lnTo>
                      <a:pt x="250" y="128"/>
                    </a:lnTo>
                    <a:lnTo>
                      <a:pt x="254" y="126"/>
                    </a:lnTo>
                    <a:lnTo>
                      <a:pt x="256" y="122"/>
                    </a:lnTo>
                    <a:lnTo>
                      <a:pt x="258" y="116"/>
                    </a:lnTo>
                    <a:lnTo>
                      <a:pt x="258" y="14"/>
                    </a:lnTo>
                    <a:lnTo>
                      <a:pt x="258" y="14"/>
                    </a:lnTo>
                    <a:lnTo>
                      <a:pt x="256" y="8"/>
                    </a:lnTo>
                    <a:lnTo>
                      <a:pt x="254" y="4"/>
                    </a:lnTo>
                    <a:lnTo>
                      <a:pt x="250" y="2"/>
                    </a:lnTo>
                    <a:lnTo>
                      <a:pt x="244" y="0"/>
                    </a:lnTo>
                    <a:lnTo>
                      <a:pt x="244" y="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Freeform 23"/>
              <p:cNvSpPr>
                <a:spLocks/>
              </p:cNvSpPr>
              <p:nvPr/>
            </p:nvSpPr>
            <p:spPr bwMode="auto">
              <a:xfrm>
                <a:off x="2601913" y="584200"/>
                <a:ext cx="581025" cy="136525"/>
              </a:xfrm>
              <a:custGeom>
                <a:avLst/>
                <a:gdLst>
                  <a:gd name="T0" fmla="*/ 358 w 366"/>
                  <a:gd name="T1" fmla="*/ 66 h 86"/>
                  <a:gd name="T2" fmla="*/ 186 w 366"/>
                  <a:gd name="T3" fmla="*/ 0 h 86"/>
                  <a:gd name="T4" fmla="*/ 186 w 366"/>
                  <a:gd name="T5" fmla="*/ 0 h 86"/>
                  <a:gd name="T6" fmla="*/ 180 w 366"/>
                  <a:gd name="T7" fmla="*/ 0 h 86"/>
                  <a:gd name="T8" fmla="*/ 8 w 366"/>
                  <a:gd name="T9" fmla="*/ 66 h 86"/>
                  <a:gd name="T10" fmla="*/ 8 w 366"/>
                  <a:gd name="T11" fmla="*/ 66 h 86"/>
                  <a:gd name="T12" fmla="*/ 4 w 366"/>
                  <a:gd name="T13" fmla="*/ 68 h 86"/>
                  <a:gd name="T14" fmla="*/ 2 w 366"/>
                  <a:gd name="T15" fmla="*/ 70 h 86"/>
                  <a:gd name="T16" fmla="*/ 0 w 366"/>
                  <a:gd name="T17" fmla="*/ 74 h 86"/>
                  <a:gd name="T18" fmla="*/ 0 w 366"/>
                  <a:gd name="T19" fmla="*/ 78 h 86"/>
                  <a:gd name="T20" fmla="*/ 0 w 366"/>
                  <a:gd name="T21" fmla="*/ 78 h 86"/>
                  <a:gd name="T22" fmla="*/ 2 w 366"/>
                  <a:gd name="T23" fmla="*/ 80 h 86"/>
                  <a:gd name="T24" fmla="*/ 4 w 366"/>
                  <a:gd name="T25" fmla="*/ 82 h 86"/>
                  <a:gd name="T26" fmla="*/ 6 w 366"/>
                  <a:gd name="T27" fmla="*/ 84 h 86"/>
                  <a:gd name="T28" fmla="*/ 10 w 366"/>
                  <a:gd name="T29" fmla="*/ 86 h 86"/>
                  <a:gd name="T30" fmla="*/ 356 w 366"/>
                  <a:gd name="T31" fmla="*/ 86 h 86"/>
                  <a:gd name="T32" fmla="*/ 356 w 366"/>
                  <a:gd name="T33" fmla="*/ 86 h 86"/>
                  <a:gd name="T34" fmla="*/ 360 w 366"/>
                  <a:gd name="T35" fmla="*/ 84 h 86"/>
                  <a:gd name="T36" fmla="*/ 362 w 366"/>
                  <a:gd name="T37" fmla="*/ 82 h 86"/>
                  <a:gd name="T38" fmla="*/ 364 w 366"/>
                  <a:gd name="T39" fmla="*/ 80 h 86"/>
                  <a:gd name="T40" fmla="*/ 366 w 366"/>
                  <a:gd name="T41" fmla="*/ 78 h 86"/>
                  <a:gd name="T42" fmla="*/ 366 w 366"/>
                  <a:gd name="T43" fmla="*/ 78 h 86"/>
                  <a:gd name="T44" fmla="*/ 366 w 366"/>
                  <a:gd name="T45" fmla="*/ 74 h 86"/>
                  <a:gd name="T46" fmla="*/ 364 w 366"/>
                  <a:gd name="T47" fmla="*/ 70 h 86"/>
                  <a:gd name="T48" fmla="*/ 362 w 366"/>
                  <a:gd name="T49" fmla="*/ 68 h 86"/>
                  <a:gd name="T50" fmla="*/ 358 w 366"/>
                  <a:gd name="T51" fmla="*/ 66 h 86"/>
                  <a:gd name="T52" fmla="*/ 358 w 366"/>
                  <a:gd name="T53" fmla="*/ 66 h 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366" h="86">
                    <a:moveTo>
                      <a:pt x="358" y="66"/>
                    </a:moveTo>
                    <a:lnTo>
                      <a:pt x="186" y="0"/>
                    </a:lnTo>
                    <a:lnTo>
                      <a:pt x="186" y="0"/>
                    </a:lnTo>
                    <a:lnTo>
                      <a:pt x="180" y="0"/>
                    </a:lnTo>
                    <a:lnTo>
                      <a:pt x="8" y="66"/>
                    </a:lnTo>
                    <a:lnTo>
                      <a:pt x="8" y="66"/>
                    </a:lnTo>
                    <a:lnTo>
                      <a:pt x="4" y="68"/>
                    </a:lnTo>
                    <a:lnTo>
                      <a:pt x="2" y="70"/>
                    </a:lnTo>
                    <a:lnTo>
                      <a:pt x="0" y="74"/>
                    </a:lnTo>
                    <a:lnTo>
                      <a:pt x="0" y="78"/>
                    </a:lnTo>
                    <a:lnTo>
                      <a:pt x="0" y="78"/>
                    </a:lnTo>
                    <a:lnTo>
                      <a:pt x="2" y="80"/>
                    </a:lnTo>
                    <a:lnTo>
                      <a:pt x="4" y="82"/>
                    </a:lnTo>
                    <a:lnTo>
                      <a:pt x="6" y="84"/>
                    </a:lnTo>
                    <a:lnTo>
                      <a:pt x="10" y="86"/>
                    </a:lnTo>
                    <a:lnTo>
                      <a:pt x="356" y="86"/>
                    </a:lnTo>
                    <a:lnTo>
                      <a:pt x="356" y="86"/>
                    </a:lnTo>
                    <a:lnTo>
                      <a:pt x="360" y="84"/>
                    </a:lnTo>
                    <a:lnTo>
                      <a:pt x="362" y="82"/>
                    </a:lnTo>
                    <a:lnTo>
                      <a:pt x="364" y="80"/>
                    </a:lnTo>
                    <a:lnTo>
                      <a:pt x="366" y="78"/>
                    </a:lnTo>
                    <a:lnTo>
                      <a:pt x="366" y="78"/>
                    </a:lnTo>
                    <a:lnTo>
                      <a:pt x="366" y="74"/>
                    </a:lnTo>
                    <a:lnTo>
                      <a:pt x="364" y="70"/>
                    </a:lnTo>
                    <a:lnTo>
                      <a:pt x="362" y="68"/>
                    </a:lnTo>
                    <a:lnTo>
                      <a:pt x="358" y="66"/>
                    </a:lnTo>
                    <a:lnTo>
                      <a:pt x="358" y="66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Freeform 84"/>
              <p:cNvSpPr>
                <a:spLocks/>
              </p:cNvSpPr>
              <p:nvPr/>
            </p:nvSpPr>
            <p:spPr bwMode="auto">
              <a:xfrm>
                <a:off x="2630488" y="987425"/>
                <a:ext cx="523875" cy="38100"/>
              </a:xfrm>
              <a:custGeom>
                <a:avLst/>
                <a:gdLst>
                  <a:gd name="T0" fmla="*/ 330 w 330"/>
                  <a:gd name="T1" fmla="*/ 12 h 24"/>
                  <a:gd name="T2" fmla="*/ 330 w 330"/>
                  <a:gd name="T3" fmla="*/ 12 h 24"/>
                  <a:gd name="T4" fmla="*/ 330 w 330"/>
                  <a:gd name="T5" fmla="*/ 12 h 24"/>
                  <a:gd name="T6" fmla="*/ 330 w 330"/>
                  <a:gd name="T7" fmla="*/ 18 h 24"/>
                  <a:gd name="T8" fmla="*/ 326 w 330"/>
                  <a:gd name="T9" fmla="*/ 20 h 24"/>
                  <a:gd name="T10" fmla="*/ 322 w 330"/>
                  <a:gd name="T11" fmla="*/ 24 h 24"/>
                  <a:gd name="T12" fmla="*/ 316 w 330"/>
                  <a:gd name="T13" fmla="*/ 24 h 24"/>
                  <a:gd name="T14" fmla="*/ 14 w 330"/>
                  <a:gd name="T15" fmla="*/ 24 h 24"/>
                  <a:gd name="T16" fmla="*/ 14 w 330"/>
                  <a:gd name="T17" fmla="*/ 24 h 24"/>
                  <a:gd name="T18" fmla="*/ 8 w 330"/>
                  <a:gd name="T19" fmla="*/ 24 h 24"/>
                  <a:gd name="T20" fmla="*/ 4 w 330"/>
                  <a:gd name="T21" fmla="*/ 20 h 24"/>
                  <a:gd name="T22" fmla="*/ 0 w 330"/>
                  <a:gd name="T23" fmla="*/ 18 h 24"/>
                  <a:gd name="T24" fmla="*/ 0 w 330"/>
                  <a:gd name="T25" fmla="*/ 12 h 24"/>
                  <a:gd name="T26" fmla="*/ 0 w 330"/>
                  <a:gd name="T27" fmla="*/ 12 h 24"/>
                  <a:gd name="T28" fmla="*/ 0 w 330"/>
                  <a:gd name="T29" fmla="*/ 12 h 24"/>
                  <a:gd name="T30" fmla="*/ 0 w 330"/>
                  <a:gd name="T31" fmla="*/ 8 h 24"/>
                  <a:gd name="T32" fmla="*/ 4 w 330"/>
                  <a:gd name="T33" fmla="*/ 4 h 24"/>
                  <a:gd name="T34" fmla="*/ 8 w 330"/>
                  <a:gd name="T35" fmla="*/ 2 h 24"/>
                  <a:gd name="T36" fmla="*/ 14 w 330"/>
                  <a:gd name="T37" fmla="*/ 0 h 24"/>
                  <a:gd name="T38" fmla="*/ 316 w 330"/>
                  <a:gd name="T39" fmla="*/ 0 h 24"/>
                  <a:gd name="T40" fmla="*/ 316 w 330"/>
                  <a:gd name="T41" fmla="*/ 0 h 24"/>
                  <a:gd name="T42" fmla="*/ 322 w 330"/>
                  <a:gd name="T43" fmla="*/ 2 h 24"/>
                  <a:gd name="T44" fmla="*/ 326 w 330"/>
                  <a:gd name="T45" fmla="*/ 4 h 24"/>
                  <a:gd name="T46" fmla="*/ 330 w 330"/>
                  <a:gd name="T47" fmla="*/ 8 h 24"/>
                  <a:gd name="T48" fmla="*/ 330 w 330"/>
                  <a:gd name="T49" fmla="*/ 12 h 24"/>
                  <a:gd name="T50" fmla="*/ 330 w 330"/>
                  <a:gd name="T51" fmla="*/ 12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30" h="24">
                    <a:moveTo>
                      <a:pt x="330" y="12"/>
                    </a:moveTo>
                    <a:lnTo>
                      <a:pt x="330" y="12"/>
                    </a:lnTo>
                    <a:lnTo>
                      <a:pt x="330" y="12"/>
                    </a:lnTo>
                    <a:lnTo>
                      <a:pt x="330" y="18"/>
                    </a:lnTo>
                    <a:lnTo>
                      <a:pt x="326" y="20"/>
                    </a:lnTo>
                    <a:lnTo>
                      <a:pt x="322" y="24"/>
                    </a:lnTo>
                    <a:lnTo>
                      <a:pt x="316" y="24"/>
                    </a:lnTo>
                    <a:lnTo>
                      <a:pt x="14" y="24"/>
                    </a:lnTo>
                    <a:lnTo>
                      <a:pt x="14" y="24"/>
                    </a:lnTo>
                    <a:lnTo>
                      <a:pt x="8" y="24"/>
                    </a:lnTo>
                    <a:lnTo>
                      <a:pt x="4" y="20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12"/>
                    </a:lnTo>
                    <a:lnTo>
                      <a:pt x="0" y="8"/>
                    </a:lnTo>
                    <a:lnTo>
                      <a:pt x="4" y="4"/>
                    </a:lnTo>
                    <a:lnTo>
                      <a:pt x="8" y="2"/>
                    </a:lnTo>
                    <a:lnTo>
                      <a:pt x="14" y="0"/>
                    </a:lnTo>
                    <a:lnTo>
                      <a:pt x="316" y="0"/>
                    </a:lnTo>
                    <a:lnTo>
                      <a:pt x="316" y="0"/>
                    </a:lnTo>
                    <a:lnTo>
                      <a:pt x="322" y="2"/>
                    </a:lnTo>
                    <a:lnTo>
                      <a:pt x="326" y="4"/>
                    </a:lnTo>
                    <a:lnTo>
                      <a:pt x="330" y="8"/>
                    </a:lnTo>
                    <a:lnTo>
                      <a:pt x="330" y="12"/>
                    </a:lnTo>
                    <a:lnTo>
                      <a:pt x="330" y="12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1598886" y="5038978"/>
            <a:ext cx="2538936" cy="1117778"/>
            <a:chOff x="6529453" y="2212481"/>
            <a:chExt cx="2538936" cy="1117778"/>
          </a:xfrm>
        </p:grpSpPr>
        <p:sp>
          <p:nvSpPr>
            <p:cNvPr id="56" name="TextBox 28"/>
            <p:cNvSpPr txBox="1"/>
            <p:nvPr/>
          </p:nvSpPr>
          <p:spPr>
            <a:xfrm>
              <a:off x="6529454" y="2212481"/>
              <a:ext cx="1569660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 smtClean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57" name="Rectangle 29"/>
            <p:cNvSpPr/>
            <p:nvPr/>
          </p:nvSpPr>
          <p:spPr>
            <a:xfrm>
              <a:off x="6529453" y="2577745"/>
              <a:ext cx="2538936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8140250" y="5150724"/>
            <a:ext cx="456041" cy="456039"/>
            <a:chOff x="4641550" y="2233932"/>
            <a:chExt cx="587801" cy="587801"/>
          </a:xfrm>
          <a:solidFill>
            <a:srgbClr val="E31612"/>
          </a:solidFill>
        </p:grpSpPr>
        <p:sp>
          <p:nvSpPr>
            <p:cNvPr id="59" name="同心圆 58"/>
            <p:cNvSpPr/>
            <p:nvPr/>
          </p:nvSpPr>
          <p:spPr>
            <a:xfrm>
              <a:off x="4641550" y="2233932"/>
              <a:ext cx="587801" cy="587801"/>
            </a:xfrm>
            <a:prstGeom prst="donut">
              <a:avLst>
                <a:gd name="adj" fmla="val 4879"/>
              </a:avLst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/>
            </a:p>
          </p:txBody>
        </p:sp>
        <p:grpSp>
          <p:nvGrpSpPr>
            <p:cNvPr id="60" name="组合 59"/>
            <p:cNvGrpSpPr/>
            <p:nvPr/>
          </p:nvGrpSpPr>
          <p:grpSpPr>
            <a:xfrm>
              <a:off x="4817013" y="2396824"/>
              <a:ext cx="253510" cy="262016"/>
              <a:chOff x="2649538" y="2673350"/>
              <a:chExt cx="473075" cy="488950"/>
            </a:xfrm>
            <a:grpFill/>
          </p:grpSpPr>
          <p:sp>
            <p:nvSpPr>
              <p:cNvPr id="61" name="Freeform 64"/>
              <p:cNvSpPr>
                <a:spLocks noEditPoints="1"/>
              </p:cNvSpPr>
              <p:nvPr/>
            </p:nvSpPr>
            <p:spPr bwMode="auto">
              <a:xfrm>
                <a:off x="2887663" y="2673350"/>
                <a:ext cx="234950" cy="488950"/>
              </a:xfrm>
              <a:custGeom>
                <a:avLst/>
                <a:gdLst>
                  <a:gd name="T0" fmla="*/ 148 w 148"/>
                  <a:gd name="T1" fmla="*/ 146 h 308"/>
                  <a:gd name="T2" fmla="*/ 146 w 148"/>
                  <a:gd name="T3" fmla="*/ 132 h 308"/>
                  <a:gd name="T4" fmla="*/ 140 w 148"/>
                  <a:gd name="T5" fmla="*/ 102 h 308"/>
                  <a:gd name="T6" fmla="*/ 80 w 148"/>
                  <a:gd name="T7" fmla="*/ 86 h 308"/>
                  <a:gd name="T8" fmla="*/ 86 w 148"/>
                  <a:gd name="T9" fmla="*/ 116 h 308"/>
                  <a:gd name="T10" fmla="*/ 88 w 148"/>
                  <a:gd name="T11" fmla="*/ 146 h 308"/>
                  <a:gd name="T12" fmla="*/ 48 w 148"/>
                  <a:gd name="T13" fmla="*/ 42 h 308"/>
                  <a:gd name="T14" fmla="*/ 26 w 148"/>
                  <a:gd name="T15" fmla="*/ 12 h 308"/>
                  <a:gd name="T16" fmla="*/ 0 w 148"/>
                  <a:gd name="T17" fmla="*/ 0 h 308"/>
                  <a:gd name="T18" fmla="*/ 62 w 148"/>
                  <a:gd name="T19" fmla="*/ 74 h 308"/>
                  <a:gd name="T20" fmla="*/ 56 w 148"/>
                  <a:gd name="T21" fmla="*/ 58 h 308"/>
                  <a:gd name="T22" fmla="*/ 48 w 148"/>
                  <a:gd name="T23" fmla="*/ 42 h 308"/>
                  <a:gd name="T24" fmla="*/ 0 w 148"/>
                  <a:gd name="T25" fmla="*/ 86 h 308"/>
                  <a:gd name="T26" fmla="*/ 72 w 148"/>
                  <a:gd name="T27" fmla="*/ 146 h 308"/>
                  <a:gd name="T28" fmla="*/ 70 w 148"/>
                  <a:gd name="T29" fmla="*/ 116 h 308"/>
                  <a:gd name="T30" fmla="*/ 64 w 148"/>
                  <a:gd name="T31" fmla="*/ 86 h 308"/>
                  <a:gd name="T32" fmla="*/ 126 w 148"/>
                  <a:gd name="T33" fmla="*/ 74 h 308"/>
                  <a:gd name="T34" fmla="*/ 120 w 148"/>
                  <a:gd name="T35" fmla="*/ 64 h 308"/>
                  <a:gd name="T36" fmla="*/ 100 w 148"/>
                  <a:gd name="T37" fmla="*/ 42 h 308"/>
                  <a:gd name="T38" fmla="*/ 80 w 148"/>
                  <a:gd name="T39" fmla="*/ 24 h 308"/>
                  <a:gd name="T40" fmla="*/ 54 w 148"/>
                  <a:gd name="T41" fmla="*/ 12 h 308"/>
                  <a:gd name="T42" fmla="*/ 42 w 148"/>
                  <a:gd name="T43" fmla="*/ 6 h 308"/>
                  <a:gd name="T44" fmla="*/ 62 w 148"/>
                  <a:gd name="T45" fmla="*/ 36 h 308"/>
                  <a:gd name="T46" fmla="*/ 70 w 148"/>
                  <a:gd name="T47" fmla="*/ 54 h 308"/>
                  <a:gd name="T48" fmla="*/ 78 w 148"/>
                  <a:gd name="T49" fmla="*/ 74 h 308"/>
                  <a:gd name="T50" fmla="*/ 62 w 148"/>
                  <a:gd name="T51" fmla="*/ 272 h 308"/>
                  <a:gd name="T52" fmla="*/ 42 w 148"/>
                  <a:gd name="T53" fmla="*/ 302 h 308"/>
                  <a:gd name="T54" fmla="*/ 54 w 148"/>
                  <a:gd name="T55" fmla="*/ 296 h 308"/>
                  <a:gd name="T56" fmla="*/ 80 w 148"/>
                  <a:gd name="T57" fmla="*/ 282 h 308"/>
                  <a:gd name="T58" fmla="*/ 102 w 148"/>
                  <a:gd name="T59" fmla="*/ 264 h 308"/>
                  <a:gd name="T60" fmla="*/ 120 w 148"/>
                  <a:gd name="T61" fmla="*/ 242 h 308"/>
                  <a:gd name="T62" fmla="*/ 78 w 148"/>
                  <a:gd name="T63" fmla="*/ 230 h 308"/>
                  <a:gd name="T64" fmla="*/ 70 w 148"/>
                  <a:gd name="T65" fmla="*/ 252 h 308"/>
                  <a:gd name="T66" fmla="*/ 62 w 148"/>
                  <a:gd name="T67" fmla="*/ 272 h 308"/>
                  <a:gd name="T68" fmla="*/ 88 w 148"/>
                  <a:gd name="T69" fmla="*/ 158 h 308"/>
                  <a:gd name="T70" fmla="*/ 80 w 148"/>
                  <a:gd name="T71" fmla="*/ 218 h 308"/>
                  <a:gd name="T72" fmla="*/ 134 w 148"/>
                  <a:gd name="T73" fmla="*/ 218 h 308"/>
                  <a:gd name="T74" fmla="*/ 144 w 148"/>
                  <a:gd name="T75" fmla="*/ 190 h 308"/>
                  <a:gd name="T76" fmla="*/ 148 w 148"/>
                  <a:gd name="T77" fmla="*/ 158 h 308"/>
                  <a:gd name="T78" fmla="*/ 72 w 148"/>
                  <a:gd name="T79" fmla="*/ 158 h 308"/>
                  <a:gd name="T80" fmla="*/ 0 w 148"/>
                  <a:gd name="T81" fmla="*/ 218 h 308"/>
                  <a:gd name="T82" fmla="*/ 66 w 148"/>
                  <a:gd name="T83" fmla="*/ 218 h 308"/>
                  <a:gd name="T84" fmla="*/ 72 w 148"/>
                  <a:gd name="T85" fmla="*/ 158 h 308"/>
                  <a:gd name="T86" fmla="*/ 62 w 148"/>
                  <a:gd name="T87" fmla="*/ 230 h 308"/>
                  <a:gd name="T88" fmla="*/ 0 w 148"/>
                  <a:gd name="T89" fmla="*/ 308 h 308"/>
                  <a:gd name="T90" fmla="*/ 14 w 148"/>
                  <a:gd name="T91" fmla="*/ 304 h 308"/>
                  <a:gd name="T92" fmla="*/ 38 w 148"/>
                  <a:gd name="T93" fmla="*/ 282 h 308"/>
                  <a:gd name="T94" fmla="*/ 48 w 148"/>
                  <a:gd name="T95" fmla="*/ 266 h 308"/>
                  <a:gd name="T96" fmla="*/ 62 w 148"/>
                  <a:gd name="T97" fmla="*/ 23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48" h="308">
                    <a:moveTo>
                      <a:pt x="88" y="146"/>
                    </a:moveTo>
                    <a:lnTo>
                      <a:pt x="148" y="146"/>
                    </a:lnTo>
                    <a:lnTo>
                      <a:pt x="148" y="146"/>
                    </a:lnTo>
                    <a:lnTo>
                      <a:pt x="146" y="132"/>
                    </a:lnTo>
                    <a:lnTo>
                      <a:pt x="144" y="116"/>
                    </a:lnTo>
                    <a:lnTo>
                      <a:pt x="140" y="102"/>
                    </a:lnTo>
                    <a:lnTo>
                      <a:pt x="134" y="86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6" y="116"/>
                    </a:lnTo>
                    <a:lnTo>
                      <a:pt x="88" y="146"/>
                    </a:lnTo>
                    <a:lnTo>
                      <a:pt x="88" y="146"/>
                    </a:lnTo>
                    <a:close/>
                    <a:moveTo>
                      <a:pt x="48" y="42"/>
                    </a:moveTo>
                    <a:lnTo>
                      <a:pt x="48" y="42"/>
                    </a:lnTo>
                    <a:lnTo>
                      <a:pt x="38" y="26"/>
                    </a:lnTo>
                    <a:lnTo>
                      <a:pt x="26" y="12"/>
                    </a:lnTo>
                    <a:lnTo>
                      <a:pt x="14" y="4"/>
                    </a:lnTo>
                    <a:lnTo>
                      <a:pt x="0" y="0"/>
                    </a:lnTo>
                    <a:lnTo>
                      <a:pt x="0" y="74"/>
                    </a:lnTo>
                    <a:lnTo>
                      <a:pt x="62" y="74"/>
                    </a:lnTo>
                    <a:lnTo>
                      <a:pt x="62" y="74"/>
                    </a:lnTo>
                    <a:lnTo>
                      <a:pt x="56" y="58"/>
                    </a:lnTo>
                    <a:lnTo>
                      <a:pt x="48" y="42"/>
                    </a:lnTo>
                    <a:lnTo>
                      <a:pt x="48" y="42"/>
                    </a:lnTo>
                    <a:close/>
                    <a:moveTo>
                      <a:pt x="64" y="86"/>
                    </a:moveTo>
                    <a:lnTo>
                      <a:pt x="0" y="86"/>
                    </a:lnTo>
                    <a:lnTo>
                      <a:pt x="0" y="146"/>
                    </a:lnTo>
                    <a:lnTo>
                      <a:pt x="72" y="146"/>
                    </a:lnTo>
                    <a:lnTo>
                      <a:pt x="72" y="146"/>
                    </a:lnTo>
                    <a:lnTo>
                      <a:pt x="70" y="116"/>
                    </a:lnTo>
                    <a:lnTo>
                      <a:pt x="64" y="86"/>
                    </a:lnTo>
                    <a:lnTo>
                      <a:pt x="64" y="86"/>
                    </a:lnTo>
                    <a:close/>
                    <a:moveTo>
                      <a:pt x="78" y="74"/>
                    </a:moveTo>
                    <a:lnTo>
                      <a:pt x="126" y="74"/>
                    </a:lnTo>
                    <a:lnTo>
                      <a:pt x="126" y="74"/>
                    </a:lnTo>
                    <a:lnTo>
                      <a:pt x="120" y="64"/>
                    </a:lnTo>
                    <a:lnTo>
                      <a:pt x="110" y="52"/>
                    </a:lnTo>
                    <a:lnTo>
                      <a:pt x="100" y="42"/>
                    </a:lnTo>
                    <a:lnTo>
                      <a:pt x="90" y="32"/>
                    </a:lnTo>
                    <a:lnTo>
                      <a:pt x="80" y="24"/>
                    </a:lnTo>
                    <a:lnTo>
                      <a:pt x="68" y="18"/>
                    </a:lnTo>
                    <a:lnTo>
                      <a:pt x="54" y="12"/>
                    </a:lnTo>
                    <a:lnTo>
                      <a:pt x="42" y="6"/>
                    </a:lnTo>
                    <a:lnTo>
                      <a:pt x="42" y="6"/>
                    </a:lnTo>
                    <a:lnTo>
                      <a:pt x="52" y="20"/>
                    </a:lnTo>
                    <a:lnTo>
                      <a:pt x="62" y="36"/>
                    </a:lnTo>
                    <a:lnTo>
                      <a:pt x="62" y="36"/>
                    </a:lnTo>
                    <a:lnTo>
                      <a:pt x="70" y="54"/>
                    </a:lnTo>
                    <a:lnTo>
                      <a:pt x="78" y="74"/>
                    </a:lnTo>
                    <a:lnTo>
                      <a:pt x="78" y="74"/>
                    </a:lnTo>
                    <a:close/>
                    <a:moveTo>
                      <a:pt x="62" y="272"/>
                    </a:moveTo>
                    <a:lnTo>
                      <a:pt x="62" y="272"/>
                    </a:lnTo>
                    <a:lnTo>
                      <a:pt x="52" y="288"/>
                    </a:lnTo>
                    <a:lnTo>
                      <a:pt x="42" y="302"/>
                    </a:lnTo>
                    <a:lnTo>
                      <a:pt x="42" y="302"/>
                    </a:lnTo>
                    <a:lnTo>
                      <a:pt x="54" y="296"/>
                    </a:lnTo>
                    <a:lnTo>
                      <a:pt x="68" y="290"/>
                    </a:lnTo>
                    <a:lnTo>
                      <a:pt x="80" y="282"/>
                    </a:lnTo>
                    <a:lnTo>
                      <a:pt x="92" y="274"/>
                    </a:lnTo>
                    <a:lnTo>
                      <a:pt x="102" y="264"/>
                    </a:lnTo>
                    <a:lnTo>
                      <a:pt x="112" y="254"/>
                    </a:lnTo>
                    <a:lnTo>
                      <a:pt x="120" y="242"/>
                    </a:lnTo>
                    <a:lnTo>
                      <a:pt x="128" y="230"/>
                    </a:lnTo>
                    <a:lnTo>
                      <a:pt x="78" y="230"/>
                    </a:lnTo>
                    <a:lnTo>
                      <a:pt x="78" y="230"/>
                    </a:lnTo>
                    <a:lnTo>
                      <a:pt x="70" y="252"/>
                    </a:lnTo>
                    <a:lnTo>
                      <a:pt x="62" y="272"/>
                    </a:lnTo>
                    <a:lnTo>
                      <a:pt x="62" y="272"/>
                    </a:lnTo>
                    <a:close/>
                    <a:moveTo>
                      <a:pt x="88" y="158"/>
                    </a:moveTo>
                    <a:lnTo>
                      <a:pt x="88" y="158"/>
                    </a:lnTo>
                    <a:lnTo>
                      <a:pt x="86" y="190"/>
                    </a:lnTo>
                    <a:lnTo>
                      <a:pt x="80" y="218"/>
                    </a:lnTo>
                    <a:lnTo>
                      <a:pt x="134" y="218"/>
                    </a:lnTo>
                    <a:lnTo>
                      <a:pt x="134" y="218"/>
                    </a:lnTo>
                    <a:lnTo>
                      <a:pt x="140" y="204"/>
                    </a:lnTo>
                    <a:lnTo>
                      <a:pt x="144" y="190"/>
                    </a:lnTo>
                    <a:lnTo>
                      <a:pt x="148" y="174"/>
                    </a:lnTo>
                    <a:lnTo>
                      <a:pt x="148" y="158"/>
                    </a:lnTo>
                    <a:lnTo>
                      <a:pt x="88" y="158"/>
                    </a:lnTo>
                    <a:close/>
                    <a:moveTo>
                      <a:pt x="72" y="158"/>
                    </a:moveTo>
                    <a:lnTo>
                      <a:pt x="0" y="158"/>
                    </a:lnTo>
                    <a:lnTo>
                      <a:pt x="0" y="218"/>
                    </a:lnTo>
                    <a:lnTo>
                      <a:pt x="66" y="218"/>
                    </a:lnTo>
                    <a:lnTo>
                      <a:pt x="66" y="218"/>
                    </a:lnTo>
                    <a:lnTo>
                      <a:pt x="70" y="190"/>
                    </a:lnTo>
                    <a:lnTo>
                      <a:pt x="72" y="158"/>
                    </a:lnTo>
                    <a:lnTo>
                      <a:pt x="72" y="158"/>
                    </a:lnTo>
                    <a:close/>
                    <a:moveTo>
                      <a:pt x="62" y="230"/>
                    </a:moveTo>
                    <a:lnTo>
                      <a:pt x="0" y="230"/>
                    </a:lnTo>
                    <a:lnTo>
                      <a:pt x="0" y="308"/>
                    </a:lnTo>
                    <a:lnTo>
                      <a:pt x="0" y="308"/>
                    </a:lnTo>
                    <a:lnTo>
                      <a:pt x="14" y="304"/>
                    </a:lnTo>
                    <a:lnTo>
                      <a:pt x="26" y="296"/>
                    </a:lnTo>
                    <a:lnTo>
                      <a:pt x="38" y="282"/>
                    </a:lnTo>
                    <a:lnTo>
                      <a:pt x="48" y="266"/>
                    </a:lnTo>
                    <a:lnTo>
                      <a:pt x="48" y="266"/>
                    </a:lnTo>
                    <a:lnTo>
                      <a:pt x="56" y="250"/>
                    </a:lnTo>
                    <a:lnTo>
                      <a:pt x="62" y="230"/>
                    </a:lnTo>
                    <a:lnTo>
                      <a:pt x="62" y="23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Freeform 65"/>
              <p:cNvSpPr>
                <a:spLocks noEditPoints="1"/>
              </p:cNvSpPr>
              <p:nvPr/>
            </p:nvSpPr>
            <p:spPr bwMode="auto">
              <a:xfrm>
                <a:off x="2649538" y="2673350"/>
                <a:ext cx="203200" cy="488950"/>
              </a:xfrm>
              <a:custGeom>
                <a:avLst/>
                <a:gdLst>
                  <a:gd name="T0" fmla="*/ 128 w 128"/>
                  <a:gd name="T1" fmla="*/ 308 h 308"/>
                  <a:gd name="T2" fmla="*/ 128 w 128"/>
                  <a:gd name="T3" fmla="*/ 0 h 308"/>
                  <a:gd name="T4" fmla="*/ 102 w 128"/>
                  <a:gd name="T5" fmla="*/ 0 h 308"/>
                  <a:gd name="T6" fmla="*/ 102 w 128"/>
                  <a:gd name="T7" fmla="*/ 14 h 308"/>
                  <a:gd name="T8" fmla="*/ 102 w 128"/>
                  <a:gd name="T9" fmla="*/ 14 h 308"/>
                  <a:gd name="T10" fmla="*/ 80 w 128"/>
                  <a:gd name="T11" fmla="*/ 16 h 308"/>
                  <a:gd name="T12" fmla="*/ 62 w 128"/>
                  <a:gd name="T13" fmla="*/ 22 h 308"/>
                  <a:gd name="T14" fmla="*/ 46 w 128"/>
                  <a:gd name="T15" fmla="*/ 30 h 308"/>
                  <a:gd name="T16" fmla="*/ 34 w 128"/>
                  <a:gd name="T17" fmla="*/ 40 h 308"/>
                  <a:gd name="T18" fmla="*/ 34 w 128"/>
                  <a:gd name="T19" fmla="*/ 40 h 308"/>
                  <a:gd name="T20" fmla="*/ 24 w 128"/>
                  <a:gd name="T21" fmla="*/ 50 h 308"/>
                  <a:gd name="T22" fmla="*/ 16 w 128"/>
                  <a:gd name="T23" fmla="*/ 64 h 308"/>
                  <a:gd name="T24" fmla="*/ 12 w 128"/>
                  <a:gd name="T25" fmla="*/ 78 h 308"/>
                  <a:gd name="T26" fmla="*/ 10 w 128"/>
                  <a:gd name="T27" fmla="*/ 94 h 308"/>
                  <a:gd name="T28" fmla="*/ 10 w 128"/>
                  <a:gd name="T29" fmla="*/ 94 h 308"/>
                  <a:gd name="T30" fmla="*/ 12 w 128"/>
                  <a:gd name="T31" fmla="*/ 106 h 308"/>
                  <a:gd name="T32" fmla="*/ 14 w 128"/>
                  <a:gd name="T33" fmla="*/ 116 h 308"/>
                  <a:gd name="T34" fmla="*/ 18 w 128"/>
                  <a:gd name="T35" fmla="*/ 126 h 308"/>
                  <a:gd name="T36" fmla="*/ 22 w 128"/>
                  <a:gd name="T37" fmla="*/ 134 h 308"/>
                  <a:gd name="T38" fmla="*/ 22 w 128"/>
                  <a:gd name="T39" fmla="*/ 134 h 308"/>
                  <a:gd name="T40" fmla="*/ 34 w 128"/>
                  <a:gd name="T41" fmla="*/ 150 h 308"/>
                  <a:gd name="T42" fmla="*/ 42 w 128"/>
                  <a:gd name="T43" fmla="*/ 154 h 308"/>
                  <a:gd name="T44" fmla="*/ 50 w 128"/>
                  <a:gd name="T45" fmla="*/ 158 h 308"/>
                  <a:gd name="T46" fmla="*/ 50 w 128"/>
                  <a:gd name="T47" fmla="*/ 158 h 308"/>
                  <a:gd name="T48" fmla="*/ 70 w 128"/>
                  <a:gd name="T49" fmla="*/ 168 h 308"/>
                  <a:gd name="T50" fmla="*/ 102 w 128"/>
                  <a:gd name="T51" fmla="*/ 176 h 308"/>
                  <a:gd name="T52" fmla="*/ 102 w 128"/>
                  <a:gd name="T53" fmla="*/ 242 h 308"/>
                  <a:gd name="T54" fmla="*/ 102 w 128"/>
                  <a:gd name="T55" fmla="*/ 242 h 308"/>
                  <a:gd name="T56" fmla="*/ 90 w 128"/>
                  <a:gd name="T57" fmla="*/ 236 h 308"/>
                  <a:gd name="T58" fmla="*/ 84 w 128"/>
                  <a:gd name="T59" fmla="*/ 228 h 308"/>
                  <a:gd name="T60" fmla="*/ 84 w 128"/>
                  <a:gd name="T61" fmla="*/ 228 h 308"/>
                  <a:gd name="T62" fmla="*/ 78 w 128"/>
                  <a:gd name="T63" fmla="*/ 218 h 308"/>
                  <a:gd name="T64" fmla="*/ 74 w 128"/>
                  <a:gd name="T65" fmla="*/ 202 h 308"/>
                  <a:gd name="T66" fmla="*/ 0 w 128"/>
                  <a:gd name="T67" fmla="*/ 210 h 308"/>
                  <a:gd name="T68" fmla="*/ 0 w 128"/>
                  <a:gd name="T69" fmla="*/ 210 h 308"/>
                  <a:gd name="T70" fmla="*/ 4 w 128"/>
                  <a:gd name="T71" fmla="*/ 228 h 308"/>
                  <a:gd name="T72" fmla="*/ 10 w 128"/>
                  <a:gd name="T73" fmla="*/ 242 h 308"/>
                  <a:gd name="T74" fmla="*/ 10 w 128"/>
                  <a:gd name="T75" fmla="*/ 242 h 308"/>
                  <a:gd name="T76" fmla="*/ 18 w 128"/>
                  <a:gd name="T77" fmla="*/ 254 h 308"/>
                  <a:gd name="T78" fmla="*/ 28 w 128"/>
                  <a:gd name="T79" fmla="*/ 266 h 308"/>
                  <a:gd name="T80" fmla="*/ 28 w 128"/>
                  <a:gd name="T81" fmla="*/ 266 h 308"/>
                  <a:gd name="T82" fmla="*/ 42 w 128"/>
                  <a:gd name="T83" fmla="*/ 276 h 308"/>
                  <a:gd name="T84" fmla="*/ 58 w 128"/>
                  <a:gd name="T85" fmla="*/ 284 h 308"/>
                  <a:gd name="T86" fmla="*/ 58 w 128"/>
                  <a:gd name="T87" fmla="*/ 284 h 308"/>
                  <a:gd name="T88" fmla="*/ 78 w 128"/>
                  <a:gd name="T89" fmla="*/ 288 h 308"/>
                  <a:gd name="T90" fmla="*/ 102 w 128"/>
                  <a:gd name="T91" fmla="*/ 292 h 308"/>
                  <a:gd name="T92" fmla="*/ 102 w 128"/>
                  <a:gd name="T93" fmla="*/ 308 h 308"/>
                  <a:gd name="T94" fmla="*/ 128 w 128"/>
                  <a:gd name="T95" fmla="*/ 308 h 308"/>
                  <a:gd name="T96" fmla="*/ 86 w 128"/>
                  <a:gd name="T97" fmla="*/ 100 h 308"/>
                  <a:gd name="T98" fmla="*/ 86 w 128"/>
                  <a:gd name="T99" fmla="*/ 100 h 308"/>
                  <a:gd name="T100" fmla="*/ 82 w 128"/>
                  <a:gd name="T101" fmla="*/ 92 h 308"/>
                  <a:gd name="T102" fmla="*/ 80 w 128"/>
                  <a:gd name="T103" fmla="*/ 86 h 308"/>
                  <a:gd name="T104" fmla="*/ 80 w 128"/>
                  <a:gd name="T105" fmla="*/ 86 h 308"/>
                  <a:gd name="T106" fmla="*/ 82 w 128"/>
                  <a:gd name="T107" fmla="*/ 78 h 308"/>
                  <a:gd name="T108" fmla="*/ 86 w 128"/>
                  <a:gd name="T109" fmla="*/ 72 h 308"/>
                  <a:gd name="T110" fmla="*/ 86 w 128"/>
                  <a:gd name="T111" fmla="*/ 72 h 308"/>
                  <a:gd name="T112" fmla="*/ 92 w 128"/>
                  <a:gd name="T113" fmla="*/ 66 h 308"/>
                  <a:gd name="T114" fmla="*/ 102 w 128"/>
                  <a:gd name="T115" fmla="*/ 62 h 308"/>
                  <a:gd name="T116" fmla="*/ 102 w 128"/>
                  <a:gd name="T117" fmla="*/ 110 h 308"/>
                  <a:gd name="T118" fmla="*/ 102 w 128"/>
                  <a:gd name="T119" fmla="*/ 110 h 308"/>
                  <a:gd name="T120" fmla="*/ 92 w 128"/>
                  <a:gd name="T121" fmla="*/ 106 h 308"/>
                  <a:gd name="T122" fmla="*/ 86 w 128"/>
                  <a:gd name="T123" fmla="*/ 100 h 308"/>
                  <a:gd name="T124" fmla="*/ 86 w 128"/>
                  <a:gd name="T125" fmla="*/ 100 h 3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128" h="308">
                    <a:moveTo>
                      <a:pt x="128" y="308"/>
                    </a:moveTo>
                    <a:lnTo>
                      <a:pt x="128" y="0"/>
                    </a:lnTo>
                    <a:lnTo>
                      <a:pt x="102" y="0"/>
                    </a:lnTo>
                    <a:lnTo>
                      <a:pt x="102" y="14"/>
                    </a:lnTo>
                    <a:lnTo>
                      <a:pt x="102" y="14"/>
                    </a:lnTo>
                    <a:lnTo>
                      <a:pt x="80" y="16"/>
                    </a:lnTo>
                    <a:lnTo>
                      <a:pt x="62" y="22"/>
                    </a:lnTo>
                    <a:lnTo>
                      <a:pt x="46" y="30"/>
                    </a:lnTo>
                    <a:lnTo>
                      <a:pt x="34" y="40"/>
                    </a:lnTo>
                    <a:lnTo>
                      <a:pt x="34" y="40"/>
                    </a:lnTo>
                    <a:lnTo>
                      <a:pt x="24" y="50"/>
                    </a:lnTo>
                    <a:lnTo>
                      <a:pt x="16" y="64"/>
                    </a:lnTo>
                    <a:lnTo>
                      <a:pt x="12" y="78"/>
                    </a:lnTo>
                    <a:lnTo>
                      <a:pt x="10" y="94"/>
                    </a:lnTo>
                    <a:lnTo>
                      <a:pt x="10" y="94"/>
                    </a:lnTo>
                    <a:lnTo>
                      <a:pt x="12" y="106"/>
                    </a:lnTo>
                    <a:lnTo>
                      <a:pt x="14" y="116"/>
                    </a:lnTo>
                    <a:lnTo>
                      <a:pt x="18" y="126"/>
                    </a:lnTo>
                    <a:lnTo>
                      <a:pt x="22" y="134"/>
                    </a:lnTo>
                    <a:lnTo>
                      <a:pt x="22" y="134"/>
                    </a:lnTo>
                    <a:lnTo>
                      <a:pt x="34" y="150"/>
                    </a:lnTo>
                    <a:lnTo>
                      <a:pt x="42" y="154"/>
                    </a:lnTo>
                    <a:lnTo>
                      <a:pt x="50" y="158"/>
                    </a:lnTo>
                    <a:lnTo>
                      <a:pt x="50" y="158"/>
                    </a:lnTo>
                    <a:lnTo>
                      <a:pt x="70" y="168"/>
                    </a:lnTo>
                    <a:lnTo>
                      <a:pt x="102" y="176"/>
                    </a:lnTo>
                    <a:lnTo>
                      <a:pt x="102" y="242"/>
                    </a:lnTo>
                    <a:lnTo>
                      <a:pt x="102" y="242"/>
                    </a:lnTo>
                    <a:lnTo>
                      <a:pt x="90" y="236"/>
                    </a:lnTo>
                    <a:lnTo>
                      <a:pt x="84" y="228"/>
                    </a:lnTo>
                    <a:lnTo>
                      <a:pt x="84" y="228"/>
                    </a:lnTo>
                    <a:lnTo>
                      <a:pt x="78" y="218"/>
                    </a:lnTo>
                    <a:lnTo>
                      <a:pt x="74" y="202"/>
                    </a:lnTo>
                    <a:lnTo>
                      <a:pt x="0" y="210"/>
                    </a:lnTo>
                    <a:lnTo>
                      <a:pt x="0" y="210"/>
                    </a:lnTo>
                    <a:lnTo>
                      <a:pt x="4" y="228"/>
                    </a:lnTo>
                    <a:lnTo>
                      <a:pt x="10" y="242"/>
                    </a:lnTo>
                    <a:lnTo>
                      <a:pt x="10" y="242"/>
                    </a:lnTo>
                    <a:lnTo>
                      <a:pt x="18" y="254"/>
                    </a:lnTo>
                    <a:lnTo>
                      <a:pt x="28" y="266"/>
                    </a:lnTo>
                    <a:lnTo>
                      <a:pt x="28" y="266"/>
                    </a:lnTo>
                    <a:lnTo>
                      <a:pt x="42" y="276"/>
                    </a:lnTo>
                    <a:lnTo>
                      <a:pt x="58" y="284"/>
                    </a:lnTo>
                    <a:lnTo>
                      <a:pt x="58" y="284"/>
                    </a:lnTo>
                    <a:lnTo>
                      <a:pt x="78" y="288"/>
                    </a:lnTo>
                    <a:lnTo>
                      <a:pt x="102" y="292"/>
                    </a:lnTo>
                    <a:lnTo>
                      <a:pt x="102" y="308"/>
                    </a:lnTo>
                    <a:lnTo>
                      <a:pt x="128" y="308"/>
                    </a:lnTo>
                    <a:close/>
                    <a:moveTo>
                      <a:pt x="86" y="100"/>
                    </a:moveTo>
                    <a:lnTo>
                      <a:pt x="86" y="100"/>
                    </a:lnTo>
                    <a:lnTo>
                      <a:pt x="82" y="92"/>
                    </a:lnTo>
                    <a:lnTo>
                      <a:pt x="80" y="86"/>
                    </a:lnTo>
                    <a:lnTo>
                      <a:pt x="80" y="86"/>
                    </a:lnTo>
                    <a:lnTo>
                      <a:pt x="82" y="78"/>
                    </a:lnTo>
                    <a:lnTo>
                      <a:pt x="86" y="72"/>
                    </a:lnTo>
                    <a:lnTo>
                      <a:pt x="86" y="72"/>
                    </a:lnTo>
                    <a:lnTo>
                      <a:pt x="92" y="66"/>
                    </a:lnTo>
                    <a:lnTo>
                      <a:pt x="102" y="62"/>
                    </a:lnTo>
                    <a:lnTo>
                      <a:pt x="102" y="110"/>
                    </a:lnTo>
                    <a:lnTo>
                      <a:pt x="102" y="110"/>
                    </a:lnTo>
                    <a:lnTo>
                      <a:pt x="92" y="106"/>
                    </a:lnTo>
                    <a:lnTo>
                      <a:pt x="86" y="100"/>
                    </a:lnTo>
                    <a:lnTo>
                      <a:pt x="86" y="100"/>
                    </a:lnTo>
                    <a:close/>
                  </a:path>
                </a:pathLst>
              </a:custGeom>
              <a:grpFill/>
              <a:ln>
                <a:noFill/>
              </a:ln>
              <a:ex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63" name="组合 62"/>
          <p:cNvGrpSpPr/>
          <p:nvPr/>
        </p:nvGrpSpPr>
        <p:grpSpPr>
          <a:xfrm>
            <a:off x="8634329" y="5066998"/>
            <a:ext cx="2472448" cy="1119795"/>
            <a:chOff x="6529453" y="2270537"/>
            <a:chExt cx="2472448" cy="1119795"/>
          </a:xfrm>
        </p:grpSpPr>
        <p:sp>
          <p:nvSpPr>
            <p:cNvPr id="64" name="TextBox 28"/>
            <p:cNvSpPr txBox="1"/>
            <p:nvPr/>
          </p:nvSpPr>
          <p:spPr>
            <a:xfrm>
              <a:off x="6529454" y="2270537"/>
              <a:ext cx="1579278" cy="41838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>
              <a:defPPr>
                <a:defRPr lang="zh-CN"/>
              </a:defPPr>
              <a:lvl1pPr>
                <a:lnSpc>
                  <a:spcPct val="130000"/>
                </a:lnSpc>
                <a:defRPr b="1">
                  <a:solidFill>
                    <a:srgbClr val="CC7916"/>
                  </a:solidFill>
                  <a:latin typeface="方正姚体" panose="02010601030101010101" pitchFamily="2" charset="-122"/>
                  <a:ea typeface="方正姚体" panose="02010601030101010101" pitchFamily="2" charset="-122"/>
                </a:defRPr>
              </a:lvl1pPr>
            </a:lstStyle>
            <a:p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65" name="Rectangle 29"/>
            <p:cNvSpPr/>
            <p:nvPr/>
          </p:nvSpPr>
          <p:spPr>
            <a:xfrm>
              <a:off x="6529453" y="2637818"/>
              <a:ext cx="2472448" cy="752514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1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7562057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099">
        <p:random/>
      </p:transition>
    </mc:Choice>
    <mc:Fallback>
      <p:transition spd="slow" advClick="0" advTm="809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10"/>
                            </p:stCondLst>
                            <p:childTnLst>
                              <p:par>
                                <p:cTn id="5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4360"/>
                            </p:stCondLst>
                            <p:childTnLst>
                              <p:par>
                                <p:cTn id="6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5110"/>
                            </p:stCondLst>
                            <p:childTnLst>
                              <p:par>
                                <p:cTn id="7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22" presetClass="entr" presetSubtype="8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Group 117"/>
          <p:cNvGrpSpPr/>
          <p:nvPr/>
        </p:nvGrpSpPr>
        <p:grpSpPr>
          <a:xfrm>
            <a:off x="7247071" y="2114198"/>
            <a:ext cx="3884172" cy="893574"/>
            <a:chOff x="6217425" y="2328987"/>
            <a:chExt cx="3885183" cy="893574"/>
          </a:xfrm>
        </p:grpSpPr>
        <p:sp>
          <p:nvSpPr>
            <p:cNvPr id="6" name="TextBox 118"/>
            <p:cNvSpPr txBox="1"/>
            <p:nvPr/>
          </p:nvSpPr>
          <p:spPr>
            <a:xfrm>
              <a:off x="6217426" y="2328987"/>
              <a:ext cx="13648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7" name="TextBox 119"/>
            <p:cNvSpPr txBox="1"/>
            <p:nvPr/>
          </p:nvSpPr>
          <p:spPr>
            <a:xfrm>
              <a:off x="6217425" y="2576230"/>
              <a:ext cx="388518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8" name="Group 120"/>
          <p:cNvGrpSpPr/>
          <p:nvPr/>
        </p:nvGrpSpPr>
        <p:grpSpPr>
          <a:xfrm>
            <a:off x="7247071" y="3141620"/>
            <a:ext cx="3616806" cy="1182118"/>
            <a:chOff x="6217425" y="3333319"/>
            <a:chExt cx="3617748" cy="1182118"/>
          </a:xfrm>
        </p:grpSpPr>
        <p:sp>
          <p:nvSpPr>
            <p:cNvPr id="9" name="TextBox 121"/>
            <p:cNvSpPr txBox="1"/>
            <p:nvPr/>
          </p:nvSpPr>
          <p:spPr>
            <a:xfrm>
              <a:off x="6217426" y="3333319"/>
              <a:ext cx="13648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0" name="TextBox 122"/>
            <p:cNvSpPr txBox="1"/>
            <p:nvPr/>
          </p:nvSpPr>
          <p:spPr>
            <a:xfrm>
              <a:off x="6217425" y="3592107"/>
              <a:ext cx="3617748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  <a:p>
              <a:pPr>
                <a:lnSpc>
                  <a:spcPct val="150000"/>
                </a:lnSpc>
              </a:pP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Group 123"/>
          <p:cNvGrpSpPr/>
          <p:nvPr/>
        </p:nvGrpSpPr>
        <p:grpSpPr>
          <a:xfrm>
            <a:off x="7247071" y="4071401"/>
            <a:ext cx="3616806" cy="872482"/>
            <a:chOff x="6217425" y="4297735"/>
            <a:chExt cx="3617748" cy="872482"/>
          </a:xfrm>
        </p:grpSpPr>
        <p:sp>
          <p:nvSpPr>
            <p:cNvPr id="12" name="TextBox 124"/>
            <p:cNvSpPr txBox="1"/>
            <p:nvPr/>
          </p:nvSpPr>
          <p:spPr>
            <a:xfrm>
              <a:off x="6217426" y="4297735"/>
              <a:ext cx="1364831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3" name="TextBox 125"/>
            <p:cNvSpPr txBox="1"/>
            <p:nvPr/>
          </p:nvSpPr>
          <p:spPr>
            <a:xfrm>
              <a:off x="6217425" y="4556523"/>
              <a:ext cx="3617748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4" name="Group 126"/>
          <p:cNvGrpSpPr/>
          <p:nvPr/>
        </p:nvGrpSpPr>
        <p:grpSpPr>
          <a:xfrm>
            <a:off x="7247071" y="5105087"/>
            <a:ext cx="3616806" cy="872482"/>
            <a:chOff x="6217425" y="5262151"/>
            <a:chExt cx="3617748" cy="872482"/>
          </a:xfrm>
        </p:grpSpPr>
        <p:sp>
          <p:nvSpPr>
            <p:cNvPr id="15" name="TextBox 127"/>
            <p:cNvSpPr txBox="1"/>
            <p:nvPr/>
          </p:nvSpPr>
          <p:spPr>
            <a:xfrm>
              <a:off x="6217426" y="5262151"/>
              <a:ext cx="311133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6" name="TextBox 128"/>
            <p:cNvSpPr txBox="1"/>
            <p:nvPr/>
          </p:nvSpPr>
          <p:spPr>
            <a:xfrm>
              <a:off x="6217425" y="5520939"/>
              <a:ext cx="3617748" cy="61369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</a:t>
              </a:r>
              <a:r>
                <a:rPr lang="zh-CN" altLang="en-US" sz="1200" dirty="0" smtClean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17" name="Group 153"/>
          <p:cNvGrpSpPr/>
          <p:nvPr/>
        </p:nvGrpSpPr>
        <p:grpSpPr>
          <a:xfrm>
            <a:off x="1027981" y="2102653"/>
            <a:ext cx="3854025" cy="894830"/>
            <a:chOff x="6217425" y="2316186"/>
            <a:chExt cx="4058835" cy="894830"/>
          </a:xfrm>
        </p:grpSpPr>
        <p:sp>
          <p:nvSpPr>
            <p:cNvPr id="18" name="TextBox 154"/>
            <p:cNvSpPr txBox="1"/>
            <p:nvPr/>
          </p:nvSpPr>
          <p:spPr>
            <a:xfrm>
              <a:off x="7400031" y="2316186"/>
              <a:ext cx="275769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spc="300" dirty="0" smtClean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19" name="TextBox 155"/>
            <p:cNvSpPr txBox="1"/>
            <p:nvPr/>
          </p:nvSpPr>
          <p:spPr>
            <a:xfrm>
              <a:off x="6217425" y="2564685"/>
              <a:ext cx="4058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0" name="Group 168"/>
          <p:cNvGrpSpPr/>
          <p:nvPr/>
        </p:nvGrpSpPr>
        <p:grpSpPr>
          <a:xfrm>
            <a:off x="1025115" y="3135058"/>
            <a:ext cx="3854025" cy="894830"/>
            <a:chOff x="6217425" y="2316186"/>
            <a:chExt cx="4058835" cy="894830"/>
          </a:xfrm>
        </p:grpSpPr>
        <p:sp>
          <p:nvSpPr>
            <p:cNvPr id="21" name="TextBox 169"/>
            <p:cNvSpPr txBox="1"/>
            <p:nvPr/>
          </p:nvSpPr>
          <p:spPr>
            <a:xfrm>
              <a:off x="7403049" y="2316186"/>
              <a:ext cx="275467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2" name="TextBox 170"/>
            <p:cNvSpPr txBox="1"/>
            <p:nvPr/>
          </p:nvSpPr>
          <p:spPr>
            <a:xfrm>
              <a:off x="6217425" y="2564685"/>
              <a:ext cx="4058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3" name="Group 171"/>
          <p:cNvGrpSpPr/>
          <p:nvPr/>
        </p:nvGrpSpPr>
        <p:grpSpPr>
          <a:xfrm>
            <a:off x="1022169" y="4082784"/>
            <a:ext cx="3854025" cy="894830"/>
            <a:chOff x="6217425" y="2316186"/>
            <a:chExt cx="4058835" cy="894830"/>
          </a:xfrm>
        </p:grpSpPr>
        <p:sp>
          <p:nvSpPr>
            <p:cNvPr id="24" name="TextBox 172"/>
            <p:cNvSpPr txBox="1"/>
            <p:nvPr/>
          </p:nvSpPr>
          <p:spPr>
            <a:xfrm>
              <a:off x="7260282" y="2316186"/>
              <a:ext cx="289744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5" name="TextBox 173"/>
            <p:cNvSpPr txBox="1"/>
            <p:nvPr/>
          </p:nvSpPr>
          <p:spPr>
            <a:xfrm>
              <a:off x="6217425" y="2564685"/>
              <a:ext cx="4058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6" name="Group 174"/>
          <p:cNvGrpSpPr/>
          <p:nvPr/>
        </p:nvGrpSpPr>
        <p:grpSpPr>
          <a:xfrm>
            <a:off x="1019304" y="5115189"/>
            <a:ext cx="3854025" cy="894830"/>
            <a:chOff x="6217425" y="2316186"/>
            <a:chExt cx="4058835" cy="894830"/>
          </a:xfrm>
        </p:grpSpPr>
        <p:sp>
          <p:nvSpPr>
            <p:cNvPr id="27" name="TextBox 175"/>
            <p:cNvSpPr txBox="1"/>
            <p:nvPr/>
          </p:nvSpPr>
          <p:spPr>
            <a:xfrm>
              <a:off x="7263299" y="2316186"/>
              <a:ext cx="289442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2000" spc="300" dirty="0">
                  <a:solidFill>
                    <a:srgbClr val="D92534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添加标题</a:t>
              </a:r>
              <a:endParaRPr lang="id-ID" altLang="zh-CN" sz="2000" spc="300" dirty="0">
                <a:solidFill>
                  <a:srgbClr val="D9253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endParaRPr>
            </a:p>
          </p:txBody>
        </p:sp>
        <p:sp>
          <p:nvSpPr>
            <p:cNvPr id="28" name="TextBox 176"/>
            <p:cNvSpPr txBox="1"/>
            <p:nvPr/>
          </p:nvSpPr>
          <p:spPr>
            <a:xfrm>
              <a:off x="6217425" y="2564685"/>
              <a:ext cx="4058835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>
                <a:lnSpc>
                  <a:spcPct val="150000"/>
                </a:lnSpc>
              </a:pPr>
              <a:r>
                <a:rPr lang="zh-CN" altLang="en-US" sz="1200" dirty="0">
                  <a:latin typeface="微软雅黑" panose="020B0503020204020204" pitchFamily="34" charset="-122"/>
                  <a:ea typeface="微软雅黑" panose="020B0503020204020204" pitchFamily="34" charset="-122"/>
                  <a:cs typeface="Lato Light"/>
                </a:rPr>
                <a:t>此处添加详细文本描述，建议与标题相关并符合整体语言风格，语言描述尽量简洁生动。</a:t>
              </a:r>
              <a:endParaRPr lang="en-US" sz="1200" dirty="0">
                <a:latin typeface="微软雅黑" panose="020B0503020204020204" pitchFamily="34" charset="-122"/>
                <a:ea typeface="微软雅黑" panose="020B0503020204020204" pitchFamily="34" charset="-122"/>
                <a:cs typeface="Lato Light"/>
              </a:endParaRP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5222536" y="2173764"/>
            <a:ext cx="739737" cy="739929"/>
            <a:chOff x="5234111" y="1965419"/>
            <a:chExt cx="739737" cy="739929"/>
          </a:xfrm>
        </p:grpSpPr>
        <p:sp>
          <p:nvSpPr>
            <p:cNvPr id="30" name="Rectangle 139"/>
            <p:cNvSpPr/>
            <p:nvPr/>
          </p:nvSpPr>
          <p:spPr>
            <a:xfrm>
              <a:off x="5234111" y="1965419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1" name="AutoShape 124"/>
            <p:cNvSpPr/>
            <p:nvPr/>
          </p:nvSpPr>
          <p:spPr bwMode="auto">
            <a:xfrm>
              <a:off x="5373137" y="2150196"/>
              <a:ext cx="460229" cy="367819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684" y="0"/>
                  </a:moveTo>
                  <a:cubicBezTo>
                    <a:pt x="20941" y="0"/>
                    <a:pt x="21159" y="103"/>
                    <a:pt x="21335" y="310"/>
                  </a:cubicBezTo>
                  <a:cubicBezTo>
                    <a:pt x="21511" y="518"/>
                    <a:pt x="21599" y="760"/>
                    <a:pt x="21599" y="1048"/>
                  </a:cubicBezTo>
                  <a:lnTo>
                    <a:pt x="21599" y="16238"/>
                  </a:lnTo>
                  <a:cubicBezTo>
                    <a:pt x="21599" y="16523"/>
                    <a:pt x="21511" y="16767"/>
                    <a:pt x="21335" y="16969"/>
                  </a:cubicBezTo>
                  <a:cubicBezTo>
                    <a:pt x="21161" y="17173"/>
                    <a:pt x="20943" y="17274"/>
                    <a:pt x="20684" y="17274"/>
                  </a:cubicBezTo>
                  <a:lnTo>
                    <a:pt x="19807" y="17274"/>
                  </a:lnTo>
                  <a:lnTo>
                    <a:pt x="19807" y="17369"/>
                  </a:lnTo>
                  <a:cubicBezTo>
                    <a:pt x="19807" y="17948"/>
                    <a:pt x="19709" y="18498"/>
                    <a:pt x="19513" y="19017"/>
                  </a:cubicBezTo>
                  <a:cubicBezTo>
                    <a:pt x="19317" y="19535"/>
                    <a:pt x="19060" y="19984"/>
                    <a:pt x="18746" y="20361"/>
                  </a:cubicBezTo>
                  <a:cubicBezTo>
                    <a:pt x="18433" y="20738"/>
                    <a:pt x="18051" y="21038"/>
                    <a:pt x="17608" y="21263"/>
                  </a:cubicBezTo>
                  <a:cubicBezTo>
                    <a:pt x="17167" y="21487"/>
                    <a:pt x="16697" y="21599"/>
                    <a:pt x="16197" y="21599"/>
                  </a:cubicBezTo>
                  <a:cubicBezTo>
                    <a:pt x="15705" y="21599"/>
                    <a:pt x="15237" y="21487"/>
                    <a:pt x="14796" y="21263"/>
                  </a:cubicBezTo>
                  <a:cubicBezTo>
                    <a:pt x="14353" y="21038"/>
                    <a:pt x="13973" y="20738"/>
                    <a:pt x="13653" y="20361"/>
                  </a:cubicBezTo>
                  <a:cubicBezTo>
                    <a:pt x="13332" y="19984"/>
                    <a:pt x="13077" y="19535"/>
                    <a:pt x="12886" y="19017"/>
                  </a:cubicBezTo>
                  <a:cubicBezTo>
                    <a:pt x="12695" y="18498"/>
                    <a:pt x="12600" y="17948"/>
                    <a:pt x="12600" y="17369"/>
                  </a:cubicBezTo>
                  <a:lnTo>
                    <a:pt x="12600" y="17274"/>
                  </a:lnTo>
                  <a:lnTo>
                    <a:pt x="9000" y="17274"/>
                  </a:lnTo>
                  <a:lnTo>
                    <a:pt x="9000" y="17369"/>
                  </a:lnTo>
                  <a:cubicBezTo>
                    <a:pt x="9000" y="17948"/>
                    <a:pt x="8904" y="18498"/>
                    <a:pt x="8713" y="19017"/>
                  </a:cubicBezTo>
                  <a:cubicBezTo>
                    <a:pt x="8522" y="19535"/>
                    <a:pt x="8265" y="19984"/>
                    <a:pt x="7946" y="20361"/>
                  </a:cubicBezTo>
                  <a:cubicBezTo>
                    <a:pt x="7628" y="20738"/>
                    <a:pt x="7244" y="21038"/>
                    <a:pt x="6803" y="21263"/>
                  </a:cubicBezTo>
                  <a:cubicBezTo>
                    <a:pt x="6360" y="21487"/>
                    <a:pt x="5894" y="21599"/>
                    <a:pt x="5402" y="21599"/>
                  </a:cubicBezTo>
                  <a:cubicBezTo>
                    <a:pt x="4910" y="21599"/>
                    <a:pt x="4442" y="21487"/>
                    <a:pt x="4004" y="21263"/>
                  </a:cubicBezTo>
                  <a:cubicBezTo>
                    <a:pt x="3558" y="21038"/>
                    <a:pt x="3178" y="20738"/>
                    <a:pt x="2857" y="20361"/>
                  </a:cubicBezTo>
                  <a:cubicBezTo>
                    <a:pt x="2537" y="19984"/>
                    <a:pt x="2282" y="19535"/>
                    <a:pt x="2091" y="19017"/>
                  </a:cubicBezTo>
                  <a:cubicBezTo>
                    <a:pt x="1900" y="18498"/>
                    <a:pt x="1804" y="17948"/>
                    <a:pt x="1804" y="17369"/>
                  </a:cubicBezTo>
                  <a:lnTo>
                    <a:pt x="1804" y="17274"/>
                  </a:lnTo>
                  <a:lnTo>
                    <a:pt x="891" y="17274"/>
                  </a:lnTo>
                  <a:cubicBezTo>
                    <a:pt x="646" y="17274"/>
                    <a:pt x="438" y="17168"/>
                    <a:pt x="262" y="16960"/>
                  </a:cubicBezTo>
                  <a:cubicBezTo>
                    <a:pt x="88" y="16756"/>
                    <a:pt x="0" y="16514"/>
                    <a:pt x="0" y="16238"/>
                  </a:cubicBezTo>
                  <a:lnTo>
                    <a:pt x="0" y="10668"/>
                  </a:lnTo>
                  <a:cubicBezTo>
                    <a:pt x="0" y="10441"/>
                    <a:pt x="26" y="10205"/>
                    <a:pt x="68" y="9960"/>
                  </a:cubicBezTo>
                  <a:cubicBezTo>
                    <a:pt x="117" y="9715"/>
                    <a:pt x="186" y="9474"/>
                    <a:pt x="274" y="9229"/>
                  </a:cubicBezTo>
                  <a:cubicBezTo>
                    <a:pt x="364" y="8984"/>
                    <a:pt x="470" y="8751"/>
                    <a:pt x="592" y="8526"/>
                  </a:cubicBezTo>
                  <a:cubicBezTo>
                    <a:pt x="712" y="8301"/>
                    <a:pt x="837" y="8114"/>
                    <a:pt x="959" y="7964"/>
                  </a:cubicBezTo>
                  <a:lnTo>
                    <a:pt x="3573" y="4906"/>
                  </a:lnTo>
                  <a:cubicBezTo>
                    <a:pt x="3697" y="4759"/>
                    <a:pt x="3857" y="4613"/>
                    <a:pt x="4053" y="4474"/>
                  </a:cubicBezTo>
                  <a:cubicBezTo>
                    <a:pt x="4248" y="4330"/>
                    <a:pt x="4449" y="4209"/>
                    <a:pt x="4657" y="4109"/>
                  </a:cubicBezTo>
                  <a:cubicBezTo>
                    <a:pt x="4863" y="4005"/>
                    <a:pt x="5071" y="3927"/>
                    <a:pt x="5277" y="3867"/>
                  </a:cubicBezTo>
                  <a:cubicBezTo>
                    <a:pt x="5485" y="3806"/>
                    <a:pt x="5686" y="3775"/>
                    <a:pt x="5882" y="3775"/>
                  </a:cubicBezTo>
                  <a:lnTo>
                    <a:pt x="6820" y="3775"/>
                  </a:lnTo>
                  <a:lnTo>
                    <a:pt x="6820" y="1048"/>
                  </a:lnTo>
                  <a:cubicBezTo>
                    <a:pt x="6820" y="760"/>
                    <a:pt x="6908" y="518"/>
                    <a:pt x="7082" y="310"/>
                  </a:cubicBezTo>
                  <a:cubicBezTo>
                    <a:pt x="7258" y="103"/>
                    <a:pt x="7464" y="0"/>
                    <a:pt x="7699" y="0"/>
                  </a:cubicBezTo>
                  <a:lnTo>
                    <a:pt x="20684" y="0"/>
                  </a:lnTo>
                  <a:close/>
                  <a:moveTo>
                    <a:pt x="6791" y="6438"/>
                  </a:moveTo>
                  <a:lnTo>
                    <a:pt x="5877" y="6438"/>
                  </a:lnTo>
                  <a:cubicBezTo>
                    <a:pt x="5799" y="6438"/>
                    <a:pt x="5676" y="6478"/>
                    <a:pt x="5510" y="6550"/>
                  </a:cubicBezTo>
                  <a:cubicBezTo>
                    <a:pt x="5341" y="6625"/>
                    <a:pt x="5223" y="6703"/>
                    <a:pt x="5152" y="6784"/>
                  </a:cubicBezTo>
                  <a:lnTo>
                    <a:pt x="2539" y="9830"/>
                  </a:lnTo>
                  <a:cubicBezTo>
                    <a:pt x="2478" y="9902"/>
                    <a:pt x="2412" y="10040"/>
                    <a:pt x="2351" y="10239"/>
                  </a:cubicBezTo>
                  <a:cubicBezTo>
                    <a:pt x="2289" y="10435"/>
                    <a:pt x="2257" y="10579"/>
                    <a:pt x="2257" y="10671"/>
                  </a:cubicBezTo>
                  <a:lnTo>
                    <a:pt x="2257" y="11527"/>
                  </a:lnTo>
                  <a:lnTo>
                    <a:pt x="6795" y="11527"/>
                  </a:lnTo>
                  <a:lnTo>
                    <a:pt x="6795" y="6438"/>
                  </a:lnTo>
                  <a:close/>
                  <a:moveTo>
                    <a:pt x="5395" y="18942"/>
                  </a:moveTo>
                  <a:cubicBezTo>
                    <a:pt x="5760" y="18942"/>
                    <a:pt x="6075" y="18789"/>
                    <a:pt x="6340" y="18481"/>
                  </a:cubicBezTo>
                  <a:cubicBezTo>
                    <a:pt x="6600" y="18173"/>
                    <a:pt x="6732" y="17804"/>
                    <a:pt x="6732" y="17372"/>
                  </a:cubicBezTo>
                  <a:cubicBezTo>
                    <a:pt x="6732" y="16940"/>
                    <a:pt x="6600" y="16569"/>
                    <a:pt x="6340" y="16252"/>
                  </a:cubicBezTo>
                  <a:cubicBezTo>
                    <a:pt x="6078" y="15944"/>
                    <a:pt x="5762" y="15786"/>
                    <a:pt x="5395" y="15786"/>
                  </a:cubicBezTo>
                  <a:cubicBezTo>
                    <a:pt x="5027" y="15786"/>
                    <a:pt x="4714" y="15941"/>
                    <a:pt x="4444" y="16246"/>
                  </a:cubicBezTo>
                  <a:cubicBezTo>
                    <a:pt x="4180" y="16557"/>
                    <a:pt x="4045" y="16932"/>
                    <a:pt x="4045" y="17372"/>
                  </a:cubicBezTo>
                  <a:cubicBezTo>
                    <a:pt x="4045" y="17804"/>
                    <a:pt x="4180" y="18173"/>
                    <a:pt x="4444" y="18481"/>
                  </a:cubicBezTo>
                  <a:cubicBezTo>
                    <a:pt x="4714" y="18789"/>
                    <a:pt x="5027" y="18942"/>
                    <a:pt x="5395" y="18942"/>
                  </a:cubicBezTo>
                  <a:moveTo>
                    <a:pt x="16195" y="18942"/>
                  </a:moveTo>
                  <a:cubicBezTo>
                    <a:pt x="16560" y="18942"/>
                    <a:pt x="16878" y="18789"/>
                    <a:pt x="17145" y="18481"/>
                  </a:cubicBezTo>
                  <a:cubicBezTo>
                    <a:pt x="17409" y="18173"/>
                    <a:pt x="17544" y="17804"/>
                    <a:pt x="17544" y="17372"/>
                  </a:cubicBezTo>
                  <a:cubicBezTo>
                    <a:pt x="17544" y="16940"/>
                    <a:pt x="17412" y="16569"/>
                    <a:pt x="17150" y="16252"/>
                  </a:cubicBezTo>
                  <a:cubicBezTo>
                    <a:pt x="16890" y="15944"/>
                    <a:pt x="16572" y="15786"/>
                    <a:pt x="16195" y="15786"/>
                  </a:cubicBezTo>
                  <a:cubicBezTo>
                    <a:pt x="15827" y="15786"/>
                    <a:pt x="15514" y="15941"/>
                    <a:pt x="15249" y="16246"/>
                  </a:cubicBezTo>
                  <a:cubicBezTo>
                    <a:pt x="14990" y="16557"/>
                    <a:pt x="14857" y="16932"/>
                    <a:pt x="14857" y="17372"/>
                  </a:cubicBezTo>
                  <a:cubicBezTo>
                    <a:pt x="14857" y="17804"/>
                    <a:pt x="14990" y="18173"/>
                    <a:pt x="15249" y="18481"/>
                  </a:cubicBezTo>
                  <a:cubicBezTo>
                    <a:pt x="15511" y="18789"/>
                    <a:pt x="15825" y="18942"/>
                    <a:pt x="16195" y="18942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26722" y="3217345"/>
            <a:ext cx="739737" cy="739929"/>
            <a:chOff x="6238297" y="3009000"/>
            <a:chExt cx="739737" cy="739929"/>
          </a:xfrm>
        </p:grpSpPr>
        <p:sp>
          <p:nvSpPr>
            <p:cNvPr id="33" name="Rectangle 81"/>
            <p:cNvSpPr/>
            <p:nvPr/>
          </p:nvSpPr>
          <p:spPr>
            <a:xfrm>
              <a:off x="6238297" y="3009000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4" name="AutoShape 122"/>
            <p:cNvSpPr/>
            <p:nvPr/>
          </p:nvSpPr>
          <p:spPr bwMode="auto">
            <a:xfrm>
              <a:off x="6398404" y="3148440"/>
              <a:ext cx="407262" cy="4481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4921"/>
                  </a:moveTo>
                  <a:lnTo>
                    <a:pt x="21599" y="5871"/>
                  </a:lnTo>
                  <a:cubicBezTo>
                    <a:pt x="21192" y="6052"/>
                    <a:pt x="20518" y="6202"/>
                    <a:pt x="19564" y="6320"/>
                  </a:cubicBezTo>
                  <a:cubicBezTo>
                    <a:pt x="18617" y="6436"/>
                    <a:pt x="17593" y="6522"/>
                    <a:pt x="16494" y="6579"/>
                  </a:cubicBezTo>
                  <a:cubicBezTo>
                    <a:pt x="15398" y="6643"/>
                    <a:pt x="14330" y="6677"/>
                    <a:pt x="13290" y="6683"/>
                  </a:cubicBezTo>
                  <a:cubicBezTo>
                    <a:pt x="12253" y="6692"/>
                    <a:pt x="11427" y="6698"/>
                    <a:pt x="10808" y="6698"/>
                  </a:cubicBezTo>
                  <a:cubicBezTo>
                    <a:pt x="10200" y="6698"/>
                    <a:pt x="9374" y="6692"/>
                    <a:pt x="8326" y="6683"/>
                  </a:cubicBezTo>
                  <a:cubicBezTo>
                    <a:pt x="7276" y="6677"/>
                    <a:pt x="6204" y="6643"/>
                    <a:pt x="5105" y="6579"/>
                  </a:cubicBezTo>
                  <a:cubicBezTo>
                    <a:pt x="4009" y="6522"/>
                    <a:pt x="2993" y="6436"/>
                    <a:pt x="2053" y="6326"/>
                  </a:cubicBezTo>
                  <a:cubicBezTo>
                    <a:pt x="1116" y="6214"/>
                    <a:pt x="442" y="6064"/>
                    <a:pt x="34" y="5871"/>
                  </a:cubicBezTo>
                  <a:cubicBezTo>
                    <a:pt x="10" y="5724"/>
                    <a:pt x="0" y="5566"/>
                    <a:pt x="0" y="5393"/>
                  </a:cubicBezTo>
                  <a:lnTo>
                    <a:pt x="0" y="4921"/>
                  </a:lnTo>
                  <a:lnTo>
                    <a:pt x="0" y="4423"/>
                  </a:lnTo>
                  <a:cubicBezTo>
                    <a:pt x="0" y="4258"/>
                    <a:pt x="10" y="4092"/>
                    <a:pt x="34" y="3924"/>
                  </a:cubicBezTo>
                  <a:cubicBezTo>
                    <a:pt x="307" y="3801"/>
                    <a:pt x="701" y="3688"/>
                    <a:pt x="1213" y="3602"/>
                  </a:cubicBezTo>
                  <a:cubicBezTo>
                    <a:pt x="1717" y="3516"/>
                    <a:pt x="2257" y="3444"/>
                    <a:pt x="2830" y="3389"/>
                  </a:cubicBezTo>
                  <a:cubicBezTo>
                    <a:pt x="3404" y="3334"/>
                    <a:pt x="3971" y="3294"/>
                    <a:pt x="4528" y="3265"/>
                  </a:cubicBezTo>
                  <a:cubicBezTo>
                    <a:pt x="5084" y="3239"/>
                    <a:pt x="5516" y="3213"/>
                    <a:pt x="5827" y="3196"/>
                  </a:cubicBezTo>
                  <a:cubicBezTo>
                    <a:pt x="5737" y="2444"/>
                    <a:pt x="5800" y="1857"/>
                    <a:pt x="6017" y="1431"/>
                  </a:cubicBezTo>
                  <a:cubicBezTo>
                    <a:pt x="6232" y="1010"/>
                    <a:pt x="6560" y="693"/>
                    <a:pt x="7003" y="489"/>
                  </a:cubicBezTo>
                  <a:cubicBezTo>
                    <a:pt x="7441" y="282"/>
                    <a:pt x="7984" y="146"/>
                    <a:pt x="8631" y="86"/>
                  </a:cubicBezTo>
                  <a:cubicBezTo>
                    <a:pt x="9280" y="28"/>
                    <a:pt x="9999" y="0"/>
                    <a:pt x="10808" y="0"/>
                  </a:cubicBezTo>
                  <a:cubicBezTo>
                    <a:pt x="11417" y="0"/>
                    <a:pt x="12021" y="11"/>
                    <a:pt x="12619" y="40"/>
                  </a:cubicBezTo>
                  <a:cubicBezTo>
                    <a:pt x="13221" y="69"/>
                    <a:pt x="13757" y="164"/>
                    <a:pt x="14234" y="319"/>
                  </a:cubicBezTo>
                  <a:cubicBezTo>
                    <a:pt x="14707" y="483"/>
                    <a:pt x="15084" y="734"/>
                    <a:pt x="15367" y="1074"/>
                  </a:cubicBezTo>
                  <a:cubicBezTo>
                    <a:pt x="15647" y="1413"/>
                    <a:pt x="15789" y="1894"/>
                    <a:pt x="15789" y="2519"/>
                  </a:cubicBezTo>
                  <a:lnTo>
                    <a:pt x="15789" y="2850"/>
                  </a:lnTo>
                  <a:cubicBezTo>
                    <a:pt x="15789" y="2963"/>
                    <a:pt x="15775" y="3078"/>
                    <a:pt x="15758" y="3196"/>
                  </a:cubicBezTo>
                  <a:cubicBezTo>
                    <a:pt x="16076" y="3213"/>
                    <a:pt x="16511" y="3239"/>
                    <a:pt x="17061" y="3265"/>
                  </a:cubicBezTo>
                  <a:cubicBezTo>
                    <a:pt x="17611" y="3294"/>
                    <a:pt x="18178" y="3334"/>
                    <a:pt x="18758" y="3389"/>
                  </a:cubicBezTo>
                  <a:cubicBezTo>
                    <a:pt x="19335" y="3443"/>
                    <a:pt x="19885" y="3515"/>
                    <a:pt x="20404" y="3602"/>
                  </a:cubicBezTo>
                  <a:cubicBezTo>
                    <a:pt x="20922" y="3688"/>
                    <a:pt x="21323" y="3801"/>
                    <a:pt x="21596" y="3924"/>
                  </a:cubicBezTo>
                  <a:lnTo>
                    <a:pt x="21596" y="4921"/>
                  </a:lnTo>
                  <a:close/>
                  <a:moveTo>
                    <a:pt x="10812" y="8296"/>
                  </a:moveTo>
                  <a:cubicBezTo>
                    <a:pt x="12236" y="8278"/>
                    <a:pt x="13656" y="8250"/>
                    <a:pt x="15080" y="8215"/>
                  </a:cubicBezTo>
                  <a:cubicBezTo>
                    <a:pt x="16501" y="8178"/>
                    <a:pt x="17925" y="8088"/>
                    <a:pt x="19353" y="7939"/>
                  </a:cubicBezTo>
                  <a:lnTo>
                    <a:pt x="19353" y="19477"/>
                  </a:lnTo>
                  <a:cubicBezTo>
                    <a:pt x="19353" y="20056"/>
                    <a:pt x="19107" y="20557"/>
                    <a:pt x="18620" y="20972"/>
                  </a:cubicBezTo>
                  <a:cubicBezTo>
                    <a:pt x="18133" y="21392"/>
                    <a:pt x="17542" y="21599"/>
                    <a:pt x="16847" y="21599"/>
                  </a:cubicBezTo>
                  <a:lnTo>
                    <a:pt x="4752" y="21599"/>
                  </a:lnTo>
                  <a:cubicBezTo>
                    <a:pt x="4058" y="21599"/>
                    <a:pt x="3460" y="21395"/>
                    <a:pt x="2955" y="20977"/>
                  </a:cubicBezTo>
                  <a:cubicBezTo>
                    <a:pt x="2450" y="20569"/>
                    <a:pt x="2201" y="20068"/>
                    <a:pt x="2201" y="19477"/>
                  </a:cubicBezTo>
                  <a:lnTo>
                    <a:pt x="2201" y="7939"/>
                  </a:lnTo>
                  <a:cubicBezTo>
                    <a:pt x="3560" y="8088"/>
                    <a:pt x="4904" y="8183"/>
                    <a:pt x="6239" y="8229"/>
                  </a:cubicBezTo>
                  <a:cubicBezTo>
                    <a:pt x="7576" y="8273"/>
                    <a:pt x="8917" y="8296"/>
                    <a:pt x="10276" y="8296"/>
                  </a:cubicBezTo>
                  <a:lnTo>
                    <a:pt x="10812" y="8296"/>
                  </a:lnTo>
                  <a:close/>
                  <a:moveTo>
                    <a:pt x="6923" y="10395"/>
                  </a:moveTo>
                  <a:cubicBezTo>
                    <a:pt x="6923" y="10248"/>
                    <a:pt x="6857" y="10119"/>
                    <a:pt x="6733" y="10015"/>
                  </a:cubicBezTo>
                  <a:cubicBezTo>
                    <a:pt x="6605" y="9908"/>
                    <a:pt x="6453" y="9854"/>
                    <a:pt x="6277" y="9854"/>
                  </a:cubicBezTo>
                  <a:lnTo>
                    <a:pt x="5630" y="9854"/>
                  </a:lnTo>
                  <a:cubicBezTo>
                    <a:pt x="5450" y="9854"/>
                    <a:pt x="5305" y="9908"/>
                    <a:pt x="5191" y="10015"/>
                  </a:cubicBezTo>
                  <a:cubicBezTo>
                    <a:pt x="5074" y="10119"/>
                    <a:pt x="5015" y="10248"/>
                    <a:pt x="5015" y="10395"/>
                  </a:cubicBezTo>
                  <a:lnTo>
                    <a:pt x="5015" y="18858"/>
                  </a:lnTo>
                  <a:cubicBezTo>
                    <a:pt x="5015" y="19005"/>
                    <a:pt x="5074" y="19126"/>
                    <a:pt x="5191" y="19224"/>
                  </a:cubicBezTo>
                  <a:cubicBezTo>
                    <a:pt x="5305" y="19319"/>
                    <a:pt x="5450" y="19368"/>
                    <a:pt x="5630" y="19368"/>
                  </a:cubicBezTo>
                  <a:lnTo>
                    <a:pt x="6277" y="19368"/>
                  </a:lnTo>
                  <a:cubicBezTo>
                    <a:pt x="6453" y="19368"/>
                    <a:pt x="6605" y="19319"/>
                    <a:pt x="6733" y="19230"/>
                  </a:cubicBezTo>
                  <a:cubicBezTo>
                    <a:pt x="6857" y="19137"/>
                    <a:pt x="6923" y="19014"/>
                    <a:pt x="6923" y="18858"/>
                  </a:cubicBezTo>
                  <a:lnTo>
                    <a:pt x="6923" y="10395"/>
                  </a:lnTo>
                  <a:close/>
                  <a:moveTo>
                    <a:pt x="8416" y="3141"/>
                  </a:moveTo>
                  <a:cubicBezTo>
                    <a:pt x="10006" y="3121"/>
                    <a:pt x="11607" y="3121"/>
                    <a:pt x="13231" y="3141"/>
                  </a:cubicBezTo>
                  <a:cubicBezTo>
                    <a:pt x="13231" y="3032"/>
                    <a:pt x="13242" y="2925"/>
                    <a:pt x="13266" y="2819"/>
                  </a:cubicBezTo>
                  <a:cubicBezTo>
                    <a:pt x="13286" y="2712"/>
                    <a:pt x="13286" y="2611"/>
                    <a:pt x="13266" y="2519"/>
                  </a:cubicBezTo>
                  <a:lnTo>
                    <a:pt x="13266" y="2315"/>
                  </a:lnTo>
                  <a:cubicBezTo>
                    <a:pt x="12879" y="2222"/>
                    <a:pt x="12471" y="2171"/>
                    <a:pt x="12042" y="2162"/>
                  </a:cubicBezTo>
                  <a:cubicBezTo>
                    <a:pt x="11610" y="2153"/>
                    <a:pt x="11202" y="2148"/>
                    <a:pt x="10819" y="2148"/>
                  </a:cubicBezTo>
                  <a:cubicBezTo>
                    <a:pt x="10411" y="2148"/>
                    <a:pt x="9996" y="2153"/>
                    <a:pt x="9574" y="2162"/>
                  </a:cubicBezTo>
                  <a:cubicBezTo>
                    <a:pt x="9149" y="2171"/>
                    <a:pt x="8741" y="2222"/>
                    <a:pt x="8354" y="2315"/>
                  </a:cubicBezTo>
                  <a:lnTo>
                    <a:pt x="8354" y="2519"/>
                  </a:lnTo>
                  <a:cubicBezTo>
                    <a:pt x="8354" y="2611"/>
                    <a:pt x="8357" y="2715"/>
                    <a:pt x="8371" y="2824"/>
                  </a:cubicBezTo>
                  <a:cubicBezTo>
                    <a:pt x="8375" y="2937"/>
                    <a:pt x="8392" y="3040"/>
                    <a:pt x="8416" y="3141"/>
                  </a:cubicBezTo>
                  <a:moveTo>
                    <a:pt x="11769" y="10395"/>
                  </a:moveTo>
                  <a:cubicBezTo>
                    <a:pt x="11769" y="10248"/>
                    <a:pt x="11707" y="10119"/>
                    <a:pt x="11582" y="10015"/>
                  </a:cubicBezTo>
                  <a:cubicBezTo>
                    <a:pt x="11451" y="9908"/>
                    <a:pt x="11299" y="9854"/>
                    <a:pt x="11123" y="9854"/>
                  </a:cubicBezTo>
                  <a:lnTo>
                    <a:pt x="10476" y="9854"/>
                  </a:lnTo>
                  <a:cubicBezTo>
                    <a:pt x="10300" y="9854"/>
                    <a:pt x="10151" y="9908"/>
                    <a:pt x="10037" y="10015"/>
                  </a:cubicBezTo>
                  <a:cubicBezTo>
                    <a:pt x="9923" y="10119"/>
                    <a:pt x="9865" y="10248"/>
                    <a:pt x="9865" y="10395"/>
                  </a:cubicBezTo>
                  <a:lnTo>
                    <a:pt x="9865" y="18858"/>
                  </a:lnTo>
                  <a:cubicBezTo>
                    <a:pt x="9865" y="19005"/>
                    <a:pt x="9920" y="19126"/>
                    <a:pt x="10030" y="19224"/>
                  </a:cubicBezTo>
                  <a:cubicBezTo>
                    <a:pt x="10141" y="19319"/>
                    <a:pt x="10286" y="19368"/>
                    <a:pt x="10476" y="19368"/>
                  </a:cubicBezTo>
                  <a:lnTo>
                    <a:pt x="11123" y="19368"/>
                  </a:lnTo>
                  <a:cubicBezTo>
                    <a:pt x="11299" y="19368"/>
                    <a:pt x="11451" y="19319"/>
                    <a:pt x="11582" y="19230"/>
                  </a:cubicBezTo>
                  <a:cubicBezTo>
                    <a:pt x="11707" y="19137"/>
                    <a:pt x="11769" y="19014"/>
                    <a:pt x="11769" y="18858"/>
                  </a:cubicBezTo>
                  <a:lnTo>
                    <a:pt x="11769" y="10395"/>
                  </a:lnTo>
                  <a:close/>
                  <a:moveTo>
                    <a:pt x="14683" y="18858"/>
                  </a:moveTo>
                  <a:cubicBezTo>
                    <a:pt x="14683" y="19005"/>
                    <a:pt x="14745" y="19126"/>
                    <a:pt x="14866" y="19224"/>
                  </a:cubicBezTo>
                  <a:cubicBezTo>
                    <a:pt x="14987" y="19319"/>
                    <a:pt x="15143" y="19368"/>
                    <a:pt x="15333" y="19368"/>
                  </a:cubicBezTo>
                  <a:lnTo>
                    <a:pt x="15979" y="19368"/>
                  </a:lnTo>
                  <a:cubicBezTo>
                    <a:pt x="16155" y="19368"/>
                    <a:pt x="16308" y="19319"/>
                    <a:pt x="16432" y="19230"/>
                  </a:cubicBezTo>
                  <a:cubicBezTo>
                    <a:pt x="16560" y="19137"/>
                    <a:pt x="16629" y="19014"/>
                    <a:pt x="16629" y="18858"/>
                  </a:cubicBezTo>
                  <a:lnTo>
                    <a:pt x="16629" y="10395"/>
                  </a:lnTo>
                  <a:cubicBezTo>
                    <a:pt x="16629" y="10248"/>
                    <a:pt x="16560" y="10119"/>
                    <a:pt x="16432" y="10015"/>
                  </a:cubicBezTo>
                  <a:cubicBezTo>
                    <a:pt x="16308" y="9908"/>
                    <a:pt x="16155" y="9854"/>
                    <a:pt x="15979" y="9854"/>
                  </a:cubicBezTo>
                  <a:lnTo>
                    <a:pt x="15333" y="9854"/>
                  </a:lnTo>
                  <a:cubicBezTo>
                    <a:pt x="15153" y="9854"/>
                    <a:pt x="15001" y="9908"/>
                    <a:pt x="14877" y="10015"/>
                  </a:cubicBezTo>
                  <a:cubicBezTo>
                    <a:pt x="14752" y="10119"/>
                    <a:pt x="14683" y="10248"/>
                    <a:pt x="14683" y="10395"/>
                  </a:cubicBezTo>
                  <a:lnTo>
                    <a:pt x="14683" y="1885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226722" y="2183468"/>
            <a:ext cx="739737" cy="739929"/>
            <a:chOff x="6238297" y="1975123"/>
            <a:chExt cx="739737" cy="739929"/>
          </a:xfrm>
        </p:grpSpPr>
        <p:sp>
          <p:nvSpPr>
            <p:cNvPr id="36" name="Rectangle 78"/>
            <p:cNvSpPr/>
            <p:nvPr/>
          </p:nvSpPr>
          <p:spPr>
            <a:xfrm>
              <a:off x="6238297" y="1975123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7" name="AutoShape 123"/>
            <p:cNvSpPr/>
            <p:nvPr/>
          </p:nvSpPr>
          <p:spPr bwMode="auto">
            <a:xfrm>
              <a:off x="6413910" y="2119717"/>
              <a:ext cx="407262" cy="448105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1599" y="6949"/>
                  </a:moveTo>
                  <a:cubicBezTo>
                    <a:pt x="21599" y="7542"/>
                    <a:pt x="21407" y="8153"/>
                    <a:pt x="21017" y="8781"/>
                  </a:cubicBezTo>
                  <a:cubicBezTo>
                    <a:pt x="20628" y="9416"/>
                    <a:pt x="20109" y="10015"/>
                    <a:pt x="19458" y="10585"/>
                  </a:cubicBezTo>
                  <a:cubicBezTo>
                    <a:pt x="18806" y="11152"/>
                    <a:pt x="18040" y="11651"/>
                    <a:pt x="17159" y="12083"/>
                  </a:cubicBezTo>
                  <a:cubicBezTo>
                    <a:pt x="16275" y="12512"/>
                    <a:pt x="15327" y="12820"/>
                    <a:pt x="14315" y="12996"/>
                  </a:cubicBezTo>
                  <a:cubicBezTo>
                    <a:pt x="13880" y="13090"/>
                    <a:pt x="13492" y="13284"/>
                    <a:pt x="13151" y="13578"/>
                  </a:cubicBezTo>
                  <a:cubicBezTo>
                    <a:pt x="12809" y="13872"/>
                    <a:pt x="12641" y="14204"/>
                    <a:pt x="12641" y="14571"/>
                  </a:cubicBezTo>
                  <a:cubicBezTo>
                    <a:pt x="12641" y="14900"/>
                    <a:pt x="12713" y="15140"/>
                    <a:pt x="12865" y="15293"/>
                  </a:cubicBezTo>
                  <a:cubicBezTo>
                    <a:pt x="13015" y="15449"/>
                    <a:pt x="13177" y="15596"/>
                    <a:pt x="13364" y="15728"/>
                  </a:cubicBezTo>
                  <a:cubicBezTo>
                    <a:pt x="13546" y="15866"/>
                    <a:pt x="13717" y="16010"/>
                    <a:pt x="13874" y="16169"/>
                  </a:cubicBezTo>
                  <a:cubicBezTo>
                    <a:pt x="14032" y="16330"/>
                    <a:pt x="14125" y="16574"/>
                    <a:pt x="14160" y="16903"/>
                  </a:cubicBezTo>
                  <a:cubicBezTo>
                    <a:pt x="14195" y="17117"/>
                    <a:pt x="14187" y="17340"/>
                    <a:pt x="14133" y="17564"/>
                  </a:cubicBezTo>
                  <a:cubicBezTo>
                    <a:pt x="14099" y="17696"/>
                    <a:pt x="14200" y="17805"/>
                    <a:pt x="14432" y="17893"/>
                  </a:cubicBezTo>
                  <a:cubicBezTo>
                    <a:pt x="14667" y="17981"/>
                    <a:pt x="14956" y="18069"/>
                    <a:pt x="15295" y="18154"/>
                  </a:cubicBezTo>
                  <a:cubicBezTo>
                    <a:pt x="15637" y="18236"/>
                    <a:pt x="15987" y="18342"/>
                    <a:pt x="16344" y="18468"/>
                  </a:cubicBezTo>
                  <a:cubicBezTo>
                    <a:pt x="16705" y="18595"/>
                    <a:pt x="16975" y="18756"/>
                    <a:pt x="17164" y="18953"/>
                  </a:cubicBezTo>
                  <a:cubicBezTo>
                    <a:pt x="17266" y="19050"/>
                    <a:pt x="17351" y="19232"/>
                    <a:pt x="17415" y="19511"/>
                  </a:cubicBezTo>
                  <a:cubicBezTo>
                    <a:pt x="17477" y="19790"/>
                    <a:pt x="17519" y="20090"/>
                    <a:pt x="17535" y="20416"/>
                  </a:cubicBezTo>
                  <a:cubicBezTo>
                    <a:pt x="17554" y="20727"/>
                    <a:pt x="17527" y="21000"/>
                    <a:pt x="17463" y="21241"/>
                  </a:cubicBezTo>
                  <a:cubicBezTo>
                    <a:pt x="17394" y="21479"/>
                    <a:pt x="17268" y="21599"/>
                    <a:pt x="17089" y="21599"/>
                  </a:cubicBezTo>
                  <a:lnTo>
                    <a:pt x="4496" y="21599"/>
                  </a:lnTo>
                  <a:cubicBezTo>
                    <a:pt x="4328" y="21599"/>
                    <a:pt x="4205" y="21479"/>
                    <a:pt x="4130" y="21241"/>
                  </a:cubicBezTo>
                  <a:cubicBezTo>
                    <a:pt x="4061" y="21000"/>
                    <a:pt x="4032" y="20727"/>
                    <a:pt x="4048" y="20416"/>
                  </a:cubicBezTo>
                  <a:cubicBezTo>
                    <a:pt x="4066" y="20090"/>
                    <a:pt x="4109" y="19790"/>
                    <a:pt x="4170" y="19511"/>
                  </a:cubicBezTo>
                  <a:cubicBezTo>
                    <a:pt x="4235" y="19232"/>
                    <a:pt x="4317" y="19050"/>
                    <a:pt x="4421" y="18953"/>
                  </a:cubicBezTo>
                  <a:cubicBezTo>
                    <a:pt x="4616" y="18768"/>
                    <a:pt x="4889" y="18606"/>
                    <a:pt x="5239" y="18474"/>
                  </a:cubicBezTo>
                  <a:cubicBezTo>
                    <a:pt x="5588" y="18345"/>
                    <a:pt x="5933" y="18236"/>
                    <a:pt x="6269" y="18154"/>
                  </a:cubicBezTo>
                  <a:cubicBezTo>
                    <a:pt x="6606" y="18069"/>
                    <a:pt x="6897" y="17984"/>
                    <a:pt x="7145" y="17901"/>
                  </a:cubicBezTo>
                  <a:cubicBezTo>
                    <a:pt x="7394" y="17816"/>
                    <a:pt x="7498" y="17705"/>
                    <a:pt x="7463" y="17564"/>
                  </a:cubicBezTo>
                  <a:cubicBezTo>
                    <a:pt x="7428" y="17432"/>
                    <a:pt x="7412" y="17311"/>
                    <a:pt x="7412" y="17205"/>
                  </a:cubicBezTo>
                  <a:lnTo>
                    <a:pt x="7412" y="16903"/>
                  </a:lnTo>
                  <a:cubicBezTo>
                    <a:pt x="7428" y="16574"/>
                    <a:pt x="7519" y="16330"/>
                    <a:pt x="7687" y="16169"/>
                  </a:cubicBezTo>
                  <a:cubicBezTo>
                    <a:pt x="7853" y="16010"/>
                    <a:pt x="8034" y="15866"/>
                    <a:pt x="8224" y="15728"/>
                  </a:cubicBezTo>
                  <a:cubicBezTo>
                    <a:pt x="8416" y="15593"/>
                    <a:pt x="8584" y="15446"/>
                    <a:pt x="8729" y="15293"/>
                  </a:cubicBezTo>
                  <a:cubicBezTo>
                    <a:pt x="8873" y="15140"/>
                    <a:pt x="8945" y="14900"/>
                    <a:pt x="8945" y="14571"/>
                  </a:cubicBezTo>
                  <a:cubicBezTo>
                    <a:pt x="8945" y="14204"/>
                    <a:pt x="8777" y="13875"/>
                    <a:pt x="8440" y="13578"/>
                  </a:cubicBezTo>
                  <a:cubicBezTo>
                    <a:pt x="8104" y="13281"/>
                    <a:pt x="7706" y="13090"/>
                    <a:pt x="7247" y="12996"/>
                  </a:cubicBezTo>
                  <a:cubicBezTo>
                    <a:pt x="6251" y="12811"/>
                    <a:pt x="5311" y="12497"/>
                    <a:pt x="4435" y="12062"/>
                  </a:cubicBezTo>
                  <a:cubicBezTo>
                    <a:pt x="3554" y="11628"/>
                    <a:pt x="2790" y="11128"/>
                    <a:pt x="2133" y="10570"/>
                  </a:cubicBezTo>
                  <a:cubicBezTo>
                    <a:pt x="1479" y="10012"/>
                    <a:pt x="958" y="9416"/>
                    <a:pt x="574" y="8781"/>
                  </a:cubicBezTo>
                  <a:cubicBezTo>
                    <a:pt x="189" y="8153"/>
                    <a:pt x="0" y="7542"/>
                    <a:pt x="0" y="6949"/>
                  </a:cubicBezTo>
                  <a:lnTo>
                    <a:pt x="0" y="4320"/>
                  </a:lnTo>
                  <a:cubicBezTo>
                    <a:pt x="0" y="4009"/>
                    <a:pt x="93" y="3756"/>
                    <a:pt x="285" y="3553"/>
                  </a:cubicBezTo>
                  <a:cubicBezTo>
                    <a:pt x="475" y="3354"/>
                    <a:pt x="712" y="3254"/>
                    <a:pt x="998" y="3254"/>
                  </a:cubicBezTo>
                  <a:lnTo>
                    <a:pt x="5124" y="3254"/>
                  </a:lnTo>
                  <a:cubicBezTo>
                    <a:pt x="5108" y="3139"/>
                    <a:pt x="5097" y="3025"/>
                    <a:pt x="5097" y="2901"/>
                  </a:cubicBezTo>
                  <a:lnTo>
                    <a:pt x="5097" y="2564"/>
                  </a:lnTo>
                  <a:lnTo>
                    <a:pt x="5097" y="2505"/>
                  </a:lnTo>
                  <a:cubicBezTo>
                    <a:pt x="5097" y="2005"/>
                    <a:pt x="5118" y="1594"/>
                    <a:pt x="5156" y="1265"/>
                  </a:cubicBezTo>
                  <a:cubicBezTo>
                    <a:pt x="5193" y="939"/>
                    <a:pt x="5260" y="684"/>
                    <a:pt x="5353" y="499"/>
                  </a:cubicBezTo>
                  <a:cubicBezTo>
                    <a:pt x="5444" y="320"/>
                    <a:pt x="5580" y="187"/>
                    <a:pt x="5754" y="111"/>
                  </a:cubicBezTo>
                  <a:cubicBezTo>
                    <a:pt x="5928" y="38"/>
                    <a:pt x="6165" y="0"/>
                    <a:pt x="6464" y="0"/>
                  </a:cubicBezTo>
                  <a:lnTo>
                    <a:pt x="15132" y="0"/>
                  </a:lnTo>
                  <a:cubicBezTo>
                    <a:pt x="15410" y="0"/>
                    <a:pt x="15645" y="38"/>
                    <a:pt x="15829" y="111"/>
                  </a:cubicBezTo>
                  <a:cubicBezTo>
                    <a:pt x="16011" y="187"/>
                    <a:pt x="16149" y="320"/>
                    <a:pt x="16243" y="499"/>
                  </a:cubicBezTo>
                  <a:cubicBezTo>
                    <a:pt x="16336" y="684"/>
                    <a:pt x="16403" y="939"/>
                    <a:pt x="16435" y="1265"/>
                  </a:cubicBezTo>
                  <a:cubicBezTo>
                    <a:pt x="16470" y="1594"/>
                    <a:pt x="16486" y="2006"/>
                    <a:pt x="16486" y="2505"/>
                  </a:cubicBezTo>
                  <a:lnTo>
                    <a:pt x="16486" y="2863"/>
                  </a:lnTo>
                  <a:cubicBezTo>
                    <a:pt x="16486" y="2989"/>
                    <a:pt x="16478" y="3119"/>
                    <a:pt x="16459" y="3251"/>
                  </a:cubicBezTo>
                  <a:lnTo>
                    <a:pt x="20603" y="3251"/>
                  </a:lnTo>
                  <a:cubicBezTo>
                    <a:pt x="20884" y="3251"/>
                    <a:pt x="21119" y="3351"/>
                    <a:pt x="21314" y="3550"/>
                  </a:cubicBezTo>
                  <a:cubicBezTo>
                    <a:pt x="21503" y="3753"/>
                    <a:pt x="21599" y="4006"/>
                    <a:pt x="21599" y="4317"/>
                  </a:cubicBezTo>
                  <a:lnTo>
                    <a:pt x="21599" y="6949"/>
                  </a:lnTo>
                  <a:close/>
                  <a:moveTo>
                    <a:pt x="6283" y="10550"/>
                  </a:moveTo>
                  <a:cubicBezTo>
                    <a:pt x="6072" y="9798"/>
                    <a:pt x="5882" y="8978"/>
                    <a:pt x="5714" y="8082"/>
                  </a:cubicBezTo>
                  <a:cubicBezTo>
                    <a:pt x="5548" y="7189"/>
                    <a:pt x="5407" y="6299"/>
                    <a:pt x="5287" y="5415"/>
                  </a:cubicBezTo>
                  <a:lnTo>
                    <a:pt x="1962" y="5415"/>
                  </a:lnTo>
                  <a:lnTo>
                    <a:pt x="1962" y="6949"/>
                  </a:lnTo>
                  <a:cubicBezTo>
                    <a:pt x="1962" y="7137"/>
                    <a:pt x="2064" y="7389"/>
                    <a:pt x="2264" y="7709"/>
                  </a:cubicBezTo>
                  <a:cubicBezTo>
                    <a:pt x="2462" y="8029"/>
                    <a:pt x="2753" y="8358"/>
                    <a:pt x="3126" y="8699"/>
                  </a:cubicBezTo>
                  <a:cubicBezTo>
                    <a:pt x="3500" y="9040"/>
                    <a:pt x="3954" y="9381"/>
                    <a:pt x="4488" y="9707"/>
                  </a:cubicBezTo>
                  <a:cubicBezTo>
                    <a:pt x="5022" y="10033"/>
                    <a:pt x="5618" y="10315"/>
                    <a:pt x="6283" y="10550"/>
                  </a:cubicBezTo>
                  <a:moveTo>
                    <a:pt x="19629" y="5415"/>
                  </a:moveTo>
                  <a:lnTo>
                    <a:pt x="16280" y="5415"/>
                  </a:lnTo>
                  <a:cubicBezTo>
                    <a:pt x="16179" y="6299"/>
                    <a:pt x="16043" y="7189"/>
                    <a:pt x="15877" y="8082"/>
                  </a:cubicBezTo>
                  <a:cubicBezTo>
                    <a:pt x="15712" y="8978"/>
                    <a:pt x="15522" y="9798"/>
                    <a:pt x="15308" y="10550"/>
                  </a:cubicBezTo>
                  <a:cubicBezTo>
                    <a:pt x="15973" y="10315"/>
                    <a:pt x="16574" y="10033"/>
                    <a:pt x="17105" y="9707"/>
                  </a:cubicBezTo>
                  <a:cubicBezTo>
                    <a:pt x="17637" y="9381"/>
                    <a:pt x="18091" y="9040"/>
                    <a:pt x="18467" y="8699"/>
                  </a:cubicBezTo>
                  <a:cubicBezTo>
                    <a:pt x="18844" y="8358"/>
                    <a:pt x="19130" y="8029"/>
                    <a:pt x="19330" y="7709"/>
                  </a:cubicBezTo>
                  <a:cubicBezTo>
                    <a:pt x="19530" y="7389"/>
                    <a:pt x="19629" y="7137"/>
                    <a:pt x="19629" y="6949"/>
                  </a:cubicBezTo>
                  <a:lnTo>
                    <a:pt x="19629" y="541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6226722" y="4167566"/>
            <a:ext cx="739737" cy="739929"/>
            <a:chOff x="6238297" y="3959221"/>
            <a:chExt cx="739737" cy="739929"/>
          </a:xfrm>
        </p:grpSpPr>
        <p:sp>
          <p:nvSpPr>
            <p:cNvPr id="39" name="Rectangle 115"/>
            <p:cNvSpPr/>
            <p:nvPr/>
          </p:nvSpPr>
          <p:spPr>
            <a:xfrm>
              <a:off x="6238297" y="3959221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AutoShape 12"/>
            <p:cNvSpPr/>
            <p:nvPr/>
          </p:nvSpPr>
          <p:spPr bwMode="auto">
            <a:xfrm>
              <a:off x="6431002" y="4137496"/>
              <a:ext cx="330980" cy="364173"/>
            </a:xfrm>
            <a:custGeom>
              <a:avLst/>
              <a:gdLst>
                <a:gd name="T0" fmla="+- 0 10802 114"/>
                <a:gd name="T1" fmla="*/ T0 w 21376"/>
                <a:gd name="T2" fmla="*/ 10800 h 21600"/>
                <a:gd name="T3" fmla="+- 0 10802 114"/>
                <a:gd name="T4" fmla="*/ T3 w 21376"/>
                <a:gd name="T5" fmla="*/ 10800 h 21600"/>
                <a:gd name="T6" fmla="+- 0 10802 114"/>
                <a:gd name="T7" fmla="*/ T6 w 21376"/>
                <a:gd name="T8" fmla="*/ 10800 h 21600"/>
                <a:gd name="T9" fmla="+- 0 10802 114"/>
                <a:gd name="T10" fmla="*/ T9 w 21376"/>
                <a:gd name="T11" fmla="*/ 10800 h 21600"/>
              </a:gdLst>
              <a:ahLst/>
              <a:cxnLst>
                <a:cxn ang="0">
                  <a:pos x="T1" y="T2"/>
                </a:cxn>
                <a:cxn ang="0">
                  <a:pos x="T4" y="T5"/>
                </a:cxn>
                <a:cxn ang="0">
                  <a:pos x="T7" y="T8"/>
                </a:cxn>
                <a:cxn ang="0">
                  <a:pos x="T10" y="T11"/>
                </a:cxn>
              </a:cxnLst>
              <a:rect l="0" t="0" r="r" b="b"/>
              <a:pathLst>
                <a:path w="21376" h="21600">
                  <a:moveTo>
                    <a:pt x="21036" y="18604"/>
                  </a:moveTo>
                  <a:cubicBezTo>
                    <a:pt x="21454" y="19261"/>
                    <a:pt x="21486" y="19922"/>
                    <a:pt x="21134" y="20586"/>
                  </a:cubicBezTo>
                  <a:cubicBezTo>
                    <a:pt x="20969" y="20915"/>
                    <a:pt x="20731" y="21168"/>
                    <a:pt x="20427" y="21338"/>
                  </a:cubicBezTo>
                  <a:cubicBezTo>
                    <a:pt x="20122" y="21514"/>
                    <a:pt x="19797" y="21599"/>
                    <a:pt x="19455" y="21599"/>
                  </a:cubicBezTo>
                  <a:lnTo>
                    <a:pt x="1928" y="21599"/>
                  </a:lnTo>
                  <a:cubicBezTo>
                    <a:pt x="1585" y="21599"/>
                    <a:pt x="1263" y="21514"/>
                    <a:pt x="965" y="21338"/>
                  </a:cubicBezTo>
                  <a:cubicBezTo>
                    <a:pt x="663" y="21168"/>
                    <a:pt x="425" y="20915"/>
                    <a:pt x="248" y="20586"/>
                  </a:cubicBezTo>
                  <a:cubicBezTo>
                    <a:pt x="-114" y="19914"/>
                    <a:pt x="-80" y="19250"/>
                    <a:pt x="344" y="18604"/>
                  </a:cubicBezTo>
                  <a:lnTo>
                    <a:pt x="7509" y="7313"/>
                  </a:lnTo>
                  <a:lnTo>
                    <a:pt x="7509" y="2167"/>
                  </a:lnTo>
                  <a:lnTo>
                    <a:pt x="6427" y="2167"/>
                  </a:lnTo>
                  <a:cubicBezTo>
                    <a:pt x="6122" y="2167"/>
                    <a:pt x="5870" y="2061"/>
                    <a:pt x="5670" y="1850"/>
                  </a:cubicBezTo>
                  <a:cubicBezTo>
                    <a:pt x="5473" y="1638"/>
                    <a:pt x="5371" y="1380"/>
                    <a:pt x="5371" y="1072"/>
                  </a:cubicBezTo>
                  <a:cubicBezTo>
                    <a:pt x="5371" y="778"/>
                    <a:pt x="5473" y="528"/>
                    <a:pt x="5670" y="320"/>
                  </a:cubicBezTo>
                  <a:cubicBezTo>
                    <a:pt x="5870" y="108"/>
                    <a:pt x="6122" y="0"/>
                    <a:pt x="6427" y="0"/>
                  </a:cubicBezTo>
                  <a:lnTo>
                    <a:pt x="14953" y="0"/>
                  </a:lnTo>
                  <a:cubicBezTo>
                    <a:pt x="15260" y="0"/>
                    <a:pt x="15515" y="108"/>
                    <a:pt x="15724" y="320"/>
                  </a:cubicBezTo>
                  <a:cubicBezTo>
                    <a:pt x="15933" y="528"/>
                    <a:pt x="16038" y="778"/>
                    <a:pt x="16038" y="1072"/>
                  </a:cubicBezTo>
                  <a:cubicBezTo>
                    <a:pt x="16038" y="1380"/>
                    <a:pt x="15933" y="1638"/>
                    <a:pt x="15724" y="1850"/>
                  </a:cubicBezTo>
                  <a:cubicBezTo>
                    <a:pt x="15515" y="2061"/>
                    <a:pt x="15260" y="2167"/>
                    <a:pt x="14953" y="2167"/>
                  </a:cubicBezTo>
                  <a:lnTo>
                    <a:pt x="13900" y="2167"/>
                  </a:lnTo>
                  <a:lnTo>
                    <a:pt x="13900" y="7339"/>
                  </a:lnTo>
                  <a:lnTo>
                    <a:pt x="21036" y="18604"/>
                  </a:lnTo>
                  <a:close/>
                  <a:moveTo>
                    <a:pt x="5261" y="14865"/>
                  </a:moveTo>
                  <a:lnTo>
                    <a:pt x="16122" y="14865"/>
                  </a:lnTo>
                  <a:lnTo>
                    <a:pt x="11773" y="7974"/>
                  </a:lnTo>
                  <a:lnTo>
                    <a:pt x="11773" y="2167"/>
                  </a:lnTo>
                  <a:lnTo>
                    <a:pt x="9635" y="2167"/>
                  </a:lnTo>
                  <a:lnTo>
                    <a:pt x="9635" y="7947"/>
                  </a:lnTo>
                  <a:lnTo>
                    <a:pt x="5261" y="1486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5222536" y="5191739"/>
            <a:ext cx="739737" cy="739929"/>
            <a:chOff x="5234111" y="4983394"/>
            <a:chExt cx="739737" cy="739929"/>
          </a:xfrm>
        </p:grpSpPr>
        <p:sp>
          <p:nvSpPr>
            <p:cNvPr id="42" name="Rectangle 142"/>
            <p:cNvSpPr/>
            <p:nvPr/>
          </p:nvSpPr>
          <p:spPr>
            <a:xfrm>
              <a:off x="5234111" y="4983394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AutoShape 14"/>
            <p:cNvSpPr/>
            <p:nvPr/>
          </p:nvSpPr>
          <p:spPr bwMode="auto">
            <a:xfrm>
              <a:off x="5430140" y="5193609"/>
              <a:ext cx="332308" cy="364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61" y="5503"/>
                  </a:moveTo>
                  <a:cubicBezTo>
                    <a:pt x="20836" y="5503"/>
                    <a:pt x="21078" y="5553"/>
                    <a:pt x="21285" y="5656"/>
                  </a:cubicBezTo>
                  <a:cubicBezTo>
                    <a:pt x="21498" y="5760"/>
                    <a:pt x="21599" y="5889"/>
                    <a:pt x="21599" y="6045"/>
                  </a:cubicBezTo>
                  <a:cubicBezTo>
                    <a:pt x="21599" y="6136"/>
                    <a:pt x="21585" y="6208"/>
                    <a:pt x="21556" y="6261"/>
                  </a:cubicBezTo>
                  <a:lnTo>
                    <a:pt x="8488" y="21266"/>
                  </a:lnTo>
                  <a:cubicBezTo>
                    <a:pt x="8333" y="21489"/>
                    <a:pt x="8000" y="21599"/>
                    <a:pt x="7493" y="21599"/>
                  </a:cubicBezTo>
                  <a:cubicBezTo>
                    <a:pt x="7217" y="21599"/>
                    <a:pt x="6961" y="21549"/>
                    <a:pt x="6729" y="21446"/>
                  </a:cubicBezTo>
                  <a:cubicBezTo>
                    <a:pt x="6497" y="21343"/>
                    <a:pt x="6381" y="21213"/>
                    <a:pt x="6381" y="21057"/>
                  </a:cubicBezTo>
                  <a:cubicBezTo>
                    <a:pt x="6381" y="21014"/>
                    <a:pt x="6406" y="20973"/>
                    <a:pt x="6454" y="20947"/>
                  </a:cubicBezTo>
                  <a:lnTo>
                    <a:pt x="11169" y="10444"/>
                  </a:lnTo>
                  <a:cubicBezTo>
                    <a:pt x="10985" y="10473"/>
                    <a:pt x="10613" y="10531"/>
                    <a:pt x="10058" y="10610"/>
                  </a:cubicBezTo>
                  <a:cubicBezTo>
                    <a:pt x="9502" y="10689"/>
                    <a:pt x="8874" y="10776"/>
                    <a:pt x="8164" y="10867"/>
                  </a:cubicBezTo>
                  <a:cubicBezTo>
                    <a:pt x="7454" y="10960"/>
                    <a:pt x="6705" y="11061"/>
                    <a:pt x="5922" y="11171"/>
                  </a:cubicBezTo>
                  <a:cubicBezTo>
                    <a:pt x="5135" y="11284"/>
                    <a:pt x="4401" y="11387"/>
                    <a:pt x="3724" y="11483"/>
                  </a:cubicBezTo>
                  <a:cubicBezTo>
                    <a:pt x="3043" y="11579"/>
                    <a:pt x="2459" y="11654"/>
                    <a:pt x="1966" y="11707"/>
                  </a:cubicBezTo>
                  <a:cubicBezTo>
                    <a:pt x="1473" y="11760"/>
                    <a:pt x="1178" y="11786"/>
                    <a:pt x="1087" y="11786"/>
                  </a:cubicBezTo>
                  <a:cubicBezTo>
                    <a:pt x="777" y="11786"/>
                    <a:pt x="521" y="11733"/>
                    <a:pt x="314" y="11623"/>
                  </a:cubicBezTo>
                  <a:cubicBezTo>
                    <a:pt x="106" y="11510"/>
                    <a:pt x="0" y="11385"/>
                    <a:pt x="0" y="11248"/>
                  </a:cubicBezTo>
                  <a:cubicBezTo>
                    <a:pt x="0" y="11186"/>
                    <a:pt x="14" y="11150"/>
                    <a:pt x="43" y="11133"/>
                  </a:cubicBezTo>
                  <a:lnTo>
                    <a:pt x="4879" y="424"/>
                  </a:lnTo>
                  <a:cubicBezTo>
                    <a:pt x="4942" y="302"/>
                    <a:pt x="5067" y="201"/>
                    <a:pt x="5261" y="120"/>
                  </a:cubicBezTo>
                  <a:cubicBezTo>
                    <a:pt x="5454" y="40"/>
                    <a:pt x="5671" y="0"/>
                    <a:pt x="5922" y="0"/>
                  </a:cubicBezTo>
                  <a:lnTo>
                    <a:pt x="13874" y="0"/>
                  </a:lnTo>
                  <a:cubicBezTo>
                    <a:pt x="14155" y="0"/>
                    <a:pt x="14396" y="52"/>
                    <a:pt x="14604" y="153"/>
                  </a:cubicBezTo>
                  <a:cubicBezTo>
                    <a:pt x="14812" y="256"/>
                    <a:pt x="14918" y="386"/>
                    <a:pt x="14918" y="539"/>
                  </a:cubicBezTo>
                  <a:cubicBezTo>
                    <a:pt x="14918" y="585"/>
                    <a:pt x="14908" y="623"/>
                    <a:pt x="14894" y="652"/>
                  </a:cubicBezTo>
                  <a:cubicBezTo>
                    <a:pt x="14879" y="686"/>
                    <a:pt x="14855" y="729"/>
                    <a:pt x="14821" y="779"/>
                  </a:cubicBezTo>
                  <a:lnTo>
                    <a:pt x="10662" y="6801"/>
                  </a:lnTo>
                  <a:cubicBezTo>
                    <a:pt x="10845" y="6770"/>
                    <a:pt x="11208" y="6719"/>
                    <a:pt x="11749" y="6647"/>
                  </a:cubicBezTo>
                  <a:cubicBezTo>
                    <a:pt x="12290" y="6573"/>
                    <a:pt x="12913" y="6491"/>
                    <a:pt x="13618" y="6398"/>
                  </a:cubicBezTo>
                  <a:cubicBezTo>
                    <a:pt x="14329" y="6307"/>
                    <a:pt x="15063" y="6206"/>
                    <a:pt x="15821" y="6095"/>
                  </a:cubicBezTo>
                  <a:cubicBezTo>
                    <a:pt x="16575" y="5983"/>
                    <a:pt x="17290" y="5884"/>
                    <a:pt x="17971" y="5800"/>
                  </a:cubicBezTo>
                  <a:cubicBezTo>
                    <a:pt x="18648" y="5719"/>
                    <a:pt x="19227" y="5647"/>
                    <a:pt x="19706" y="5589"/>
                  </a:cubicBezTo>
                  <a:cubicBezTo>
                    <a:pt x="20179" y="5534"/>
                    <a:pt x="20464" y="5503"/>
                    <a:pt x="20561" y="55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5222536" y="3207641"/>
            <a:ext cx="739737" cy="739929"/>
            <a:chOff x="5234111" y="2999296"/>
            <a:chExt cx="739737" cy="739929"/>
          </a:xfrm>
        </p:grpSpPr>
        <p:sp>
          <p:nvSpPr>
            <p:cNvPr id="45" name="Rectangle 140"/>
            <p:cNvSpPr/>
            <p:nvPr/>
          </p:nvSpPr>
          <p:spPr>
            <a:xfrm>
              <a:off x="5234111" y="2999296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6" name="AutoShape 38"/>
            <p:cNvSpPr/>
            <p:nvPr/>
          </p:nvSpPr>
          <p:spPr bwMode="auto">
            <a:xfrm>
              <a:off x="5430140" y="3209303"/>
              <a:ext cx="330980" cy="3323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6872" y="2850"/>
                  </a:moveTo>
                  <a:cubicBezTo>
                    <a:pt x="18363" y="3806"/>
                    <a:pt x="19524" y="5033"/>
                    <a:pt x="20354" y="6530"/>
                  </a:cubicBezTo>
                  <a:cubicBezTo>
                    <a:pt x="21184" y="8031"/>
                    <a:pt x="21599" y="9635"/>
                    <a:pt x="21599" y="11342"/>
                  </a:cubicBezTo>
                  <a:cubicBezTo>
                    <a:pt x="21599" y="12759"/>
                    <a:pt x="21318" y="14087"/>
                    <a:pt x="20754" y="15328"/>
                  </a:cubicBezTo>
                  <a:cubicBezTo>
                    <a:pt x="20184" y="16569"/>
                    <a:pt x="19415" y="17654"/>
                    <a:pt x="18433" y="18587"/>
                  </a:cubicBezTo>
                  <a:cubicBezTo>
                    <a:pt x="17451" y="19520"/>
                    <a:pt x="16300" y="20255"/>
                    <a:pt x="14984" y="20793"/>
                  </a:cubicBezTo>
                  <a:cubicBezTo>
                    <a:pt x="13669" y="21332"/>
                    <a:pt x="12269" y="21599"/>
                    <a:pt x="10775" y="21599"/>
                  </a:cubicBezTo>
                  <a:cubicBezTo>
                    <a:pt x="9287" y="21599"/>
                    <a:pt x="7890" y="21332"/>
                    <a:pt x="6584" y="20793"/>
                  </a:cubicBezTo>
                  <a:cubicBezTo>
                    <a:pt x="5278" y="20255"/>
                    <a:pt x="4136" y="19520"/>
                    <a:pt x="3160" y="18587"/>
                  </a:cubicBezTo>
                  <a:cubicBezTo>
                    <a:pt x="2184" y="17654"/>
                    <a:pt x="1412" y="16569"/>
                    <a:pt x="845" y="15328"/>
                  </a:cubicBezTo>
                  <a:cubicBezTo>
                    <a:pt x="278" y="14087"/>
                    <a:pt x="0" y="12759"/>
                    <a:pt x="0" y="11342"/>
                  </a:cubicBezTo>
                  <a:cubicBezTo>
                    <a:pt x="0" y="9635"/>
                    <a:pt x="415" y="8031"/>
                    <a:pt x="1245" y="6530"/>
                  </a:cubicBezTo>
                  <a:cubicBezTo>
                    <a:pt x="2075" y="5033"/>
                    <a:pt x="3236" y="3806"/>
                    <a:pt x="4724" y="2850"/>
                  </a:cubicBezTo>
                  <a:cubicBezTo>
                    <a:pt x="4839" y="2761"/>
                    <a:pt x="4975" y="2732"/>
                    <a:pt x="5130" y="2770"/>
                  </a:cubicBezTo>
                  <a:cubicBezTo>
                    <a:pt x="5306" y="2804"/>
                    <a:pt x="5430" y="2879"/>
                    <a:pt x="5493" y="2989"/>
                  </a:cubicBezTo>
                  <a:lnTo>
                    <a:pt x="6800" y="4797"/>
                  </a:lnTo>
                  <a:cubicBezTo>
                    <a:pt x="6896" y="4906"/>
                    <a:pt x="6927" y="5033"/>
                    <a:pt x="6887" y="5174"/>
                  </a:cubicBezTo>
                  <a:cubicBezTo>
                    <a:pt x="6848" y="5318"/>
                    <a:pt x="6769" y="5436"/>
                    <a:pt x="6654" y="5525"/>
                  </a:cubicBezTo>
                  <a:cubicBezTo>
                    <a:pt x="5630" y="6185"/>
                    <a:pt x="4833" y="7026"/>
                    <a:pt x="4269" y="8042"/>
                  </a:cubicBezTo>
                  <a:cubicBezTo>
                    <a:pt x="3703" y="9056"/>
                    <a:pt x="3421" y="10156"/>
                    <a:pt x="3421" y="11342"/>
                  </a:cubicBezTo>
                  <a:cubicBezTo>
                    <a:pt x="3421" y="12298"/>
                    <a:pt x="3612" y="13208"/>
                    <a:pt x="3993" y="14066"/>
                  </a:cubicBezTo>
                  <a:cubicBezTo>
                    <a:pt x="4375" y="14925"/>
                    <a:pt x="4900" y="15667"/>
                    <a:pt x="5569" y="16298"/>
                  </a:cubicBezTo>
                  <a:cubicBezTo>
                    <a:pt x="6236" y="16929"/>
                    <a:pt x="7021" y="17430"/>
                    <a:pt x="7918" y="17796"/>
                  </a:cubicBezTo>
                  <a:cubicBezTo>
                    <a:pt x="8815" y="18161"/>
                    <a:pt x="9769" y="18346"/>
                    <a:pt x="10772" y="18346"/>
                  </a:cubicBezTo>
                  <a:cubicBezTo>
                    <a:pt x="11778" y="18346"/>
                    <a:pt x="12733" y="18161"/>
                    <a:pt x="13639" y="17796"/>
                  </a:cubicBezTo>
                  <a:cubicBezTo>
                    <a:pt x="14542" y="17430"/>
                    <a:pt x="15333" y="16929"/>
                    <a:pt x="16009" y="16298"/>
                  </a:cubicBezTo>
                  <a:cubicBezTo>
                    <a:pt x="16684" y="15668"/>
                    <a:pt x="17215" y="14927"/>
                    <a:pt x="17596" y="14075"/>
                  </a:cubicBezTo>
                  <a:cubicBezTo>
                    <a:pt x="17978" y="13220"/>
                    <a:pt x="18169" y="12307"/>
                    <a:pt x="18169" y="11342"/>
                  </a:cubicBezTo>
                  <a:cubicBezTo>
                    <a:pt x="18169" y="10156"/>
                    <a:pt x="17881" y="9056"/>
                    <a:pt x="17312" y="8042"/>
                  </a:cubicBezTo>
                  <a:cubicBezTo>
                    <a:pt x="16742" y="7023"/>
                    <a:pt x="15951" y="6185"/>
                    <a:pt x="14933" y="5525"/>
                  </a:cubicBezTo>
                  <a:cubicBezTo>
                    <a:pt x="14800" y="5436"/>
                    <a:pt x="14721" y="5324"/>
                    <a:pt x="14703" y="5197"/>
                  </a:cubicBezTo>
                  <a:cubicBezTo>
                    <a:pt x="14663" y="5050"/>
                    <a:pt x="14693" y="4915"/>
                    <a:pt x="14787" y="4797"/>
                  </a:cubicBezTo>
                  <a:lnTo>
                    <a:pt x="16066" y="2989"/>
                  </a:lnTo>
                  <a:cubicBezTo>
                    <a:pt x="16160" y="2879"/>
                    <a:pt x="16284" y="2810"/>
                    <a:pt x="16436" y="2784"/>
                  </a:cubicBezTo>
                  <a:cubicBezTo>
                    <a:pt x="16593" y="2755"/>
                    <a:pt x="16739" y="2778"/>
                    <a:pt x="16872" y="2850"/>
                  </a:cubicBezTo>
                  <a:moveTo>
                    <a:pt x="9663" y="10778"/>
                  </a:moveTo>
                  <a:cubicBezTo>
                    <a:pt x="9509" y="10778"/>
                    <a:pt x="9375" y="10726"/>
                    <a:pt x="9263" y="10625"/>
                  </a:cubicBezTo>
                  <a:cubicBezTo>
                    <a:pt x="9154" y="10524"/>
                    <a:pt x="9096" y="10398"/>
                    <a:pt x="9096" y="10239"/>
                  </a:cubicBezTo>
                  <a:lnTo>
                    <a:pt x="9096" y="535"/>
                  </a:lnTo>
                  <a:cubicBezTo>
                    <a:pt x="9096" y="388"/>
                    <a:pt x="9151" y="264"/>
                    <a:pt x="9257" y="158"/>
                  </a:cubicBezTo>
                  <a:cubicBezTo>
                    <a:pt x="9363" y="48"/>
                    <a:pt x="9496" y="0"/>
                    <a:pt x="9663" y="0"/>
                  </a:cubicBezTo>
                  <a:lnTo>
                    <a:pt x="11942" y="0"/>
                  </a:lnTo>
                  <a:cubicBezTo>
                    <a:pt x="12096" y="0"/>
                    <a:pt x="12230" y="48"/>
                    <a:pt x="12339" y="158"/>
                  </a:cubicBezTo>
                  <a:cubicBezTo>
                    <a:pt x="12451" y="264"/>
                    <a:pt x="12509" y="388"/>
                    <a:pt x="12509" y="535"/>
                  </a:cubicBezTo>
                  <a:lnTo>
                    <a:pt x="12509" y="10239"/>
                  </a:lnTo>
                  <a:cubicBezTo>
                    <a:pt x="12509" y="10386"/>
                    <a:pt x="12454" y="10513"/>
                    <a:pt x="12348" y="10620"/>
                  </a:cubicBezTo>
                  <a:cubicBezTo>
                    <a:pt x="12242" y="10723"/>
                    <a:pt x="12106" y="10778"/>
                    <a:pt x="11942" y="10778"/>
                  </a:cubicBezTo>
                  <a:lnTo>
                    <a:pt x="9663" y="1077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222536" y="4157862"/>
            <a:ext cx="739737" cy="739929"/>
            <a:chOff x="5234111" y="3949517"/>
            <a:chExt cx="739737" cy="739929"/>
          </a:xfrm>
        </p:grpSpPr>
        <p:sp>
          <p:nvSpPr>
            <p:cNvPr id="48" name="Rectangle 141"/>
            <p:cNvSpPr/>
            <p:nvPr/>
          </p:nvSpPr>
          <p:spPr>
            <a:xfrm>
              <a:off x="5234111" y="3949517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9" name="AutoShape 84"/>
            <p:cNvSpPr/>
            <p:nvPr/>
          </p:nvSpPr>
          <p:spPr bwMode="auto">
            <a:xfrm>
              <a:off x="5418598" y="4134482"/>
              <a:ext cx="330980" cy="332394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10792" y="0"/>
                  </a:moveTo>
                  <a:cubicBezTo>
                    <a:pt x="12101" y="0"/>
                    <a:pt x="13398" y="296"/>
                    <a:pt x="14685" y="897"/>
                  </a:cubicBezTo>
                  <a:cubicBezTo>
                    <a:pt x="15972" y="1496"/>
                    <a:pt x="17128" y="2309"/>
                    <a:pt x="18152" y="3337"/>
                  </a:cubicBezTo>
                  <a:cubicBezTo>
                    <a:pt x="19173" y="4365"/>
                    <a:pt x="20002" y="5565"/>
                    <a:pt x="20642" y="6941"/>
                  </a:cubicBezTo>
                  <a:cubicBezTo>
                    <a:pt x="21277" y="8313"/>
                    <a:pt x="21599" y="9784"/>
                    <a:pt x="21599" y="11354"/>
                  </a:cubicBezTo>
                  <a:cubicBezTo>
                    <a:pt x="21599" y="12995"/>
                    <a:pt x="21305" y="14571"/>
                    <a:pt x="20722" y="16085"/>
                  </a:cubicBezTo>
                  <a:lnTo>
                    <a:pt x="20416" y="16895"/>
                  </a:lnTo>
                  <a:lnTo>
                    <a:pt x="18455" y="17245"/>
                  </a:lnTo>
                  <a:cubicBezTo>
                    <a:pt x="18253" y="18183"/>
                    <a:pt x="17836" y="18965"/>
                    <a:pt x="17210" y="19589"/>
                  </a:cubicBezTo>
                  <a:cubicBezTo>
                    <a:pt x="16584" y="20207"/>
                    <a:pt x="15843" y="20521"/>
                    <a:pt x="14996" y="20521"/>
                  </a:cubicBezTo>
                  <a:lnTo>
                    <a:pt x="14996" y="21074"/>
                  </a:lnTo>
                  <a:cubicBezTo>
                    <a:pt x="14996" y="21218"/>
                    <a:pt x="14953" y="21343"/>
                    <a:pt x="14862" y="21447"/>
                  </a:cubicBezTo>
                  <a:cubicBezTo>
                    <a:pt x="14770" y="21549"/>
                    <a:pt x="14664" y="21599"/>
                    <a:pt x="14534" y="21599"/>
                  </a:cubicBezTo>
                  <a:lnTo>
                    <a:pt x="13633" y="21599"/>
                  </a:lnTo>
                  <a:cubicBezTo>
                    <a:pt x="13513" y="21599"/>
                    <a:pt x="13407" y="21549"/>
                    <a:pt x="13322" y="21447"/>
                  </a:cubicBezTo>
                  <a:cubicBezTo>
                    <a:pt x="13238" y="21343"/>
                    <a:pt x="13193" y="21218"/>
                    <a:pt x="13193" y="21074"/>
                  </a:cubicBezTo>
                  <a:lnTo>
                    <a:pt x="13193" y="11354"/>
                  </a:lnTo>
                  <a:cubicBezTo>
                    <a:pt x="13193" y="11210"/>
                    <a:pt x="13238" y="11081"/>
                    <a:pt x="13322" y="10970"/>
                  </a:cubicBezTo>
                  <a:cubicBezTo>
                    <a:pt x="13407" y="10857"/>
                    <a:pt x="13513" y="10798"/>
                    <a:pt x="13633" y="10798"/>
                  </a:cubicBezTo>
                  <a:lnTo>
                    <a:pt x="14534" y="10798"/>
                  </a:lnTo>
                  <a:cubicBezTo>
                    <a:pt x="14654" y="10798"/>
                    <a:pt x="14763" y="10857"/>
                    <a:pt x="14857" y="10970"/>
                  </a:cubicBezTo>
                  <a:cubicBezTo>
                    <a:pt x="14949" y="11081"/>
                    <a:pt x="14996" y="11210"/>
                    <a:pt x="14996" y="11354"/>
                  </a:cubicBezTo>
                  <a:lnTo>
                    <a:pt x="14996" y="11880"/>
                  </a:lnTo>
                  <a:cubicBezTo>
                    <a:pt x="15655" y="11880"/>
                    <a:pt x="16262" y="12077"/>
                    <a:pt x="16810" y="12476"/>
                  </a:cubicBezTo>
                  <a:cubicBezTo>
                    <a:pt x="17359" y="12874"/>
                    <a:pt x="17787" y="13396"/>
                    <a:pt x="18095" y="14046"/>
                  </a:cubicBezTo>
                  <a:lnTo>
                    <a:pt x="18533" y="13947"/>
                  </a:lnTo>
                  <a:cubicBezTo>
                    <a:pt x="18782" y="13136"/>
                    <a:pt x="18900" y="12272"/>
                    <a:pt x="18893" y="11354"/>
                  </a:cubicBezTo>
                  <a:cubicBezTo>
                    <a:pt x="18893" y="10228"/>
                    <a:pt x="18648" y="9177"/>
                    <a:pt x="18156" y="8194"/>
                  </a:cubicBezTo>
                  <a:cubicBezTo>
                    <a:pt x="17665" y="7220"/>
                    <a:pt x="17024" y="6362"/>
                    <a:pt x="16238" y="5622"/>
                  </a:cubicBezTo>
                  <a:cubicBezTo>
                    <a:pt x="15455" y="4882"/>
                    <a:pt x="14584" y="4300"/>
                    <a:pt x="13621" y="3877"/>
                  </a:cubicBezTo>
                  <a:cubicBezTo>
                    <a:pt x="12659" y="3456"/>
                    <a:pt x="11717" y="3241"/>
                    <a:pt x="10792" y="3241"/>
                  </a:cubicBezTo>
                  <a:cubicBezTo>
                    <a:pt x="9868" y="3241"/>
                    <a:pt x="8929" y="3456"/>
                    <a:pt x="7971" y="3877"/>
                  </a:cubicBezTo>
                  <a:cubicBezTo>
                    <a:pt x="7015" y="4300"/>
                    <a:pt x="6140" y="4879"/>
                    <a:pt x="5358" y="5608"/>
                  </a:cubicBezTo>
                  <a:cubicBezTo>
                    <a:pt x="4572" y="6336"/>
                    <a:pt x="3934" y="7198"/>
                    <a:pt x="3443" y="8183"/>
                  </a:cubicBezTo>
                  <a:cubicBezTo>
                    <a:pt x="2951" y="9171"/>
                    <a:pt x="2704" y="10219"/>
                    <a:pt x="2704" y="11329"/>
                  </a:cubicBezTo>
                  <a:cubicBezTo>
                    <a:pt x="2704" y="12267"/>
                    <a:pt x="2824" y="13136"/>
                    <a:pt x="3066" y="13947"/>
                  </a:cubicBezTo>
                  <a:lnTo>
                    <a:pt x="3504" y="14046"/>
                  </a:lnTo>
                  <a:cubicBezTo>
                    <a:pt x="3812" y="13396"/>
                    <a:pt x="4240" y="12874"/>
                    <a:pt x="4789" y="12476"/>
                  </a:cubicBezTo>
                  <a:cubicBezTo>
                    <a:pt x="5337" y="12077"/>
                    <a:pt x="5942" y="11880"/>
                    <a:pt x="6603" y="11880"/>
                  </a:cubicBezTo>
                  <a:lnTo>
                    <a:pt x="6603" y="11354"/>
                  </a:lnTo>
                  <a:cubicBezTo>
                    <a:pt x="6603" y="11210"/>
                    <a:pt x="6646" y="11081"/>
                    <a:pt x="6737" y="10970"/>
                  </a:cubicBezTo>
                  <a:cubicBezTo>
                    <a:pt x="6827" y="10857"/>
                    <a:pt x="6935" y="10798"/>
                    <a:pt x="7065" y="10798"/>
                  </a:cubicBezTo>
                  <a:lnTo>
                    <a:pt x="7966" y="10798"/>
                  </a:lnTo>
                  <a:cubicBezTo>
                    <a:pt x="8086" y="10798"/>
                    <a:pt x="8187" y="10857"/>
                    <a:pt x="8270" y="10970"/>
                  </a:cubicBezTo>
                  <a:cubicBezTo>
                    <a:pt x="8352" y="11081"/>
                    <a:pt x="8392" y="11210"/>
                    <a:pt x="8392" y="11354"/>
                  </a:cubicBezTo>
                  <a:lnTo>
                    <a:pt x="8392" y="21074"/>
                  </a:lnTo>
                  <a:cubicBezTo>
                    <a:pt x="8392" y="21218"/>
                    <a:pt x="8352" y="21343"/>
                    <a:pt x="8270" y="21447"/>
                  </a:cubicBezTo>
                  <a:cubicBezTo>
                    <a:pt x="8187" y="21549"/>
                    <a:pt x="8086" y="21599"/>
                    <a:pt x="7966" y="21599"/>
                  </a:cubicBezTo>
                  <a:lnTo>
                    <a:pt x="7065" y="21599"/>
                  </a:lnTo>
                  <a:cubicBezTo>
                    <a:pt x="6945" y="21599"/>
                    <a:pt x="6836" y="21549"/>
                    <a:pt x="6742" y="21447"/>
                  </a:cubicBezTo>
                  <a:cubicBezTo>
                    <a:pt x="6650" y="21343"/>
                    <a:pt x="6603" y="21218"/>
                    <a:pt x="6603" y="21074"/>
                  </a:cubicBezTo>
                  <a:lnTo>
                    <a:pt x="6603" y="20521"/>
                  </a:lnTo>
                  <a:cubicBezTo>
                    <a:pt x="6189" y="20521"/>
                    <a:pt x="5789" y="20436"/>
                    <a:pt x="5403" y="20270"/>
                  </a:cubicBezTo>
                  <a:cubicBezTo>
                    <a:pt x="5015" y="20103"/>
                    <a:pt x="4671" y="19877"/>
                    <a:pt x="4370" y="19589"/>
                  </a:cubicBezTo>
                  <a:cubicBezTo>
                    <a:pt x="4073" y="19298"/>
                    <a:pt x="3814" y="18956"/>
                    <a:pt x="3598" y="18558"/>
                  </a:cubicBezTo>
                  <a:cubicBezTo>
                    <a:pt x="3388" y="18163"/>
                    <a:pt x="3233" y="17725"/>
                    <a:pt x="3144" y="17245"/>
                  </a:cubicBezTo>
                  <a:lnTo>
                    <a:pt x="1172" y="16895"/>
                  </a:lnTo>
                  <a:lnTo>
                    <a:pt x="877" y="16085"/>
                  </a:lnTo>
                  <a:cubicBezTo>
                    <a:pt x="294" y="14571"/>
                    <a:pt x="0" y="12987"/>
                    <a:pt x="0" y="11326"/>
                  </a:cubicBezTo>
                  <a:cubicBezTo>
                    <a:pt x="0" y="9776"/>
                    <a:pt x="320" y="8310"/>
                    <a:pt x="957" y="6938"/>
                  </a:cubicBezTo>
                  <a:cubicBezTo>
                    <a:pt x="1595" y="5563"/>
                    <a:pt x="2426" y="4363"/>
                    <a:pt x="3447" y="3335"/>
                  </a:cubicBezTo>
                  <a:cubicBezTo>
                    <a:pt x="4469" y="2307"/>
                    <a:pt x="5622" y="1493"/>
                    <a:pt x="6909" y="895"/>
                  </a:cubicBezTo>
                  <a:cubicBezTo>
                    <a:pt x="8192" y="296"/>
                    <a:pt x="9486" y="0"/>
                    <a:pt x="10792" y="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226722" y="5201443"/>
            <a:ext cx="739737" cy="739929"/>
            <a:chOff x="6238297" y="4993098"/>
            <a:chExt cx="739737" cy="739929"/>
          </a:xfrm>
        </p:grpSpPr>
        <p:sp>
          <p:nvSpPr>
            <p:cNvPr id="51" name="Rectangle 116"/>
            <p:cNvSpPr/>
            <p:nvPr/>
          </p:nvSpPr>
          <p:spPr>
            <a:xfrm>
              <a:off x="6238297" y="4993098"/>
              <a:ext cx="739737" cy="739929"/>
            </a:xfrm>
            <a:prstGeom prst="rect">
              <a:avLst/>
            </a:pr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91422" tIns="45711" rIns="91422" bIns="45711" rtlCol="0" anchor="ctr"/>
            <a:lstStyle/>
            <a:p>
              <a:pPr algn="ctr"/>
              <a:endParaRPr lang="id-ID" sz="90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52" name="AutoShape 14"/>
            <p:cNvSpPr/>
            <p:nvPr/>
          </p:nvSpPr>
          <p:spPr bwMode="auto">
            <a:xfrm>
              <a:off x="6461817" y="5182064"/>
              <a:ext cx="332308" cy="364173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20561" y="5503"/>
                  </a:moveTo>
                  <a:cubicBezTo>
                    <a:pt x="20836" y="5503"/>
                    <a:pt x="21078" y="5553"/>
                    <a:pt x="21285" y="5656"/>
                  </a:cubicBezTo>
                  <a:cubicBezTo>
                    <a:pt x="21498" y="5760"/>
                    <a:pt x="21599" y="5889"/>
                    <a:pt x="21599" y="6045"/>
                  </a:cubicBezTo>
                  <a:cubicBezTo>
                    <a:pt x="21599" y="6136"/>
                    <a:pt x="21585" y="6208"/>
                    <a:pt x="21556" y="6261"/>
                  </a:cubicBezTo>
                  <a:lnTo>
                    <a:pt x="8488" y="21266"/>
                  </a:lnTo>
                  <a:cubicBezTo>
                    <a:pt x="8333" y="21489"/>
                    <a:pt x="8000" y="21599"/>
                    <a:pt x="7493" y="21599"/>
                  </a:cubicBezTo>
                  <a:cubicBezTo>
                    <a:pt x="7217" y="21599"/>
                    <a:pt x="6961" y="21549"/>
                    <a:pt x="6729" y="21446"/>
                  </a:cubicBezTo>
                  <a:cubicBezTo>
                    <a:pt x="6497" y="21343"/>
                    <a:pt x="6381" y="21213"/>
                    <a:pt x="6381" y="21057"/>
                  </a:cubicBezTo>
                  <a:cubicBezTo>
                    <a:pt x="6381" y="21014"/>
                    <a:pt x="6406" y="20973"/>
                    <a:pt x="6454" y="20947"/>
                  </a:cubicBezTo>
                  <a:lnTo>
                    <a:pt x="11169" y="10444"/>
                  </a:lnTo>
                  <a:cubicBezTo>
                    <a:pt x="10985" y="10473"/>
                    <a:pt x="10613" y="10531"/>
                    <a:pt x="10058" y="10610"/>
                  </a:cubicBezTo>
                  <a:cubicBezTo>
                    <a:pt x="9502" y="10689"/>
                    <a:pt x="8874" y="10776"/>
                    <a:pt x="8164" y="10867"/>
                  </a:cubicBezTo>
                  <a:cubicBezTo>
                    <a:pt x="7454" y="10960"/>
                    <a:pt x="6705" y="11061"/>
                    <a:pt x="5922" y="11171"/>
                  </a:cubicBezTo>
                  <a:cubicBezTo>
                    <a:pt x="5135" y="11284"/>
                    <a:pt x="4401" y="11387"/>
                    <a:pt x="3724" y="11483"/>
                  </a:cubicBezTo>
                  <a:cubicBezTo>
                    <a:pt x="3043" y="11579"/>
                    <a:pt x="2459" y="11654"/>
                    <a:pt x="1966" y="11707"/>
                  </a:cubicBezTo>
                  <a:cubicBezTo>
                    <a:pt x="1473" y="11760"/>
                    <a:pt x="1178" y="11786"/>
                    <a:pt x="1087" y="11786"/>
                  </a:cubicBezTo>
                  <a:cubicBezTo>
                    <a:pt x="777" y="11786"/>
                    <a:pt x="521" y="11733"/>
                    <a:pt x="314" y="11623"/>
                  </a:cubicBezTo>
                  <a:cubicBezTo>
                    <a:pt x="106" y="11510"/>
                    <a:pt x="0" y="11385"/>
                    <a:pt x="0" y="11248"/>
                  </a:cubicBezTo>
                  <a:cubicBezTo>
                    <a:pt x="0" y="11186"/>
                    <a:pt x="14" y="11150"/>
                    <a:pt x="43" y="11133"/>
                  </a:cubicBezTo>
                  <a:lnTo>
                    <a:pt x="4879" y="424"/>
                  </a:lnTo>
                  <a:cubicBezTo>
                    <a:pt x="4942" y="302"/>
                    <a:pt x="5067" y="201"/>
                    <a:pt x="5261" y="120"/>
                  </a:cubicBezTo>
                  <a:cubicBezTo>
                    <a:pt x="5454" y="40"/>
                    <a:pt x="5671" y="0"/>
                    <a:pt x="5922" y="0"/>
                  </a:cubicBezTo>
                  <a:lnTo>
                    <a:pt x="13874" y="0"/>
                  </a:lnTo>
                  <a:cubicBezTo>
                    <a:pt x="14155" y="0"/>
                    <a:pt x="14396" y="52"/>
                    <a:pt x="14604" y="153"/>
                  </a:cubicBezTo>
                  <a:cubicBezTo>
                    <a:pt x="14812" y="256"/>
                    <a:pt x="14918" y="386"/>
                    <a:pt x="14918" y="539"/>
                  </a:cubicBezTo>
                  <a:cubicBezTo>
                    <a:pt x="14918" y="585"/>
                    <a:pt x="14908" y="623"/>
                    <a:pt x="14894" y="652"/>
                  </a:cubicBezTo>
                  <a:cubicBezTo>
                    <a:pt x="14879" y="686"/>
                    <a:pt x="14855" y="729"/>
                    <a:pt x="14821" y="779"/>
                  </a:cubicBezTo>
                  <a:lnTo>
                    <a:pt x="10662" y="6801"/>
                  </a:lnTo>
                  <a:cubicBezTo>
                    <a:pt x="10845" y="6770"/>
                    <a:pt x="11208" y="6719"/>
                    <a:pt x="11749" y="6647"/>
                  </a:cubicBezTo>
                  <a:cubicBezTo>
                    <a:pt x="12290" y="6573"/>
                    <a:pt x="12913" y="6491"/>
                    <a:pt x="13618" y="6398"/>
                  </a:cubicBezTo>
                  <a:cubicBezTo>
                    <a:pt x="14329" y="6307"/>
                    <a:pt x="15063" y="6206"/>
                    <a:pt x="15821" y="6095"/>
                  </a:cubicBezTo>
                  <a:cubicBezTo>
                    <a:pt x="16575" y="5983"/>
                    <a:pt x="17290" y="5884"/>
                    <a:pt x="17971" y="5800"/>
                  </a:cubicBezTo>
                  <a:cubicBezTo>
                    <a:pt x="18648" y="5719"/>
                    <a:pt x="19227" y="5647"/>
                    <a:pt x="19706" y="5589"/>
                  </a:cubicBezTo>
                  <a:cubicBezTo>
                    <a:pt x="20179" y="5534"/>
                    <a:pt x="20464" y="5503"/>
                    <a:pt x="20561" y="5503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  <a:effectLst/>
          </p:spPr>
          <p:txBody>
            <a:bodyPr lIns="50789" tIns="50789" rIns="50789" bIns="50789" anchor="ctr"/>
            <a:lstStyle/>
            <a:p>
              <a:pPr defTabSz="456883">
                <a:defRPr/>
              </a:pPr>
              <a:endParaRPr lang="es-ES" sz="2900" dirty="0">
                <a:solidFill>
                  <a:srgbClr val="44CEB9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Gill Sans" charset="0"/>
                <a:sym typeface="Gill Sans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0030088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104">
        <p:random/>
      </p:transition>
    </mc:Choice>
    <mc:Fallback>
      <p:transition spd="slow" advClick="0" advTm="6104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20" presetID="2" presetClass="entr" presetSubtype="12" fill="hold" nodeType="after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 p14:presetBounceEnd="4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2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nodeType="withEffect" p14:presetBounceEnd="40000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6" fill="hold" nodeType="withEffect" p14:presetBounceEnd="4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4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4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6" fill="hold" nodeType="withEffect" p14:presetBounceEnd="40000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40000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40000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6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20" presetID="2" presetClass="entr" presetSubtype="1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6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12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2" presetID="2" presetClass="entr" presetSubtype="6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4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6" presetID="2" presetClass="entr" presetSubtype="12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8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9" dur="10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0" presetID="2" presetClass="entr" presetSubtype="6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3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12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6" fill="hold" nodeType="withEffect">
                                      <p:stCondLst>
                                        <p:cond delay="75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10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52" fill="hold">
                                <p:stCondLst>
                                  <p:cond delay="3360"/>
                                </p:stCondLst>
                                <p:childTnLst>
                                  <p:par>
                                    <p:cTn id="53" presetID="22" presetClass="entr" presetSubtype="2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55" dur="500"/>
                                            <p:tgtEl>
                                              <p:spTgt spid="1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6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58" dur="5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1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67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0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1" presetID="22" presetClass="entr" presetSubtype="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3" dur="5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22" presetClass="entr" presetSubtype="8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76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</p:bldLst>
      </p:timing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五、</a:t>
            </a: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椭圆 38"/>
          <p:cNvSpPr>
            <a:spLocks noChangeArrowheads="1"/>
          </p:cNvSpPr>
          <p:nvPr/>
        </p:nvSpPr>
        <p:spPr bwMode="auto">
          <a:xfrm>
            <a:off x="7832867" y="1338059"/>
            <a:ext cx="1837382" cy="1837382"/>
          </a:xfrm>
          <a:prstGeom prst="ellipse">
            <a:avLst/>
          </a:prstGeom>
          <a:blipFill>
            <a:blip r:embed="rId4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6" name="直接连接符 13"/>
          <p:cNvCxnSpPr>
            <a:cxnSpLocks noChangeShapeType="1"/>
            <a:stCxn id="17" idx="7"/>
            <a:endCxn id="16" idx="3"/>
          </p:cNvCxnSpPr>
          <p:nvPr/>
        </p:nvCxnSpPr>
        <p:spPr bwMode="auto">
          <a:xfrm flipV="1">
            <a:off x="2570598" y="3445291"/>
            <a:ext cx="961741" cy="600180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7" name="直接连接符 17"/>
          <p:cNvCxnSpPr>
            <a:cxnSpLocks noChangeShapeType="1"/>
            <a:stCxn id="16" idx="5"/>
            <a:endCxn id="15" idx="1"/>
          </p:cNvCxnSpPr>
          <p:nvPr/>
        </p:nvCxnSpPr>
        <p:spPr bwMode="auto">
          <a:xfrm>
            <a:off x="4949581" y="3445291"/>
            <a:ext cx="532764" cy="23178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8" name="直接连接符 20"/>
          <p:cNvCxnSpPr>
            <a:cxnSpLocks noChangeShapeType="1"/>
            <a:stCxn id="15" idx="7"/>
            <a:endCxn id="5" idx="3"/>
          </p:cNvCxnSpPr>
          <p:nvPr/>
        </p:nvCxnSpPr>
        <p:spPr bwMode="auto">
          <a:xfrm flipV="1">
            <a:off x="6462433" y="2906363"/>
            <a:ext cx="1639512" cy="770711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9" name="椭圆 56"/>
          <p:cNvSpPr>
            <a:spLocks noChangeArrowheads="1"/>
          </p:cNvSpPr>
          <p:nvPr/>
        </p:nvSpPr>
        <p:spPr bwMode="auto">
          <a:xfrm rot="800555">
            <a:off x="1340589" y="3478435"/>
            <a:ext cx="323612" cy="323612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0" name="直接连接符 23"/>
          <p:cNvCxnSpPr>
            <a:cxnSpLocks noChangeShapeType="1"/>
            <a:stCxn id="9" idx="5"/>
            <a:endCxn id="17" idx="1"/>
          </p:cNvCxnSpPr>
          <p:nvPr/>
        </p:nvCxnSpPr>
        <p:spPr bwMode="auto">
          <a:xfrm>
            <a:off x="1587317" y="3777970"/>
            <a:ext cx="218022" cy="267501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1" name="椭圆 58"/>
          <p:cNvSpPr>
            <a:spLocks noChangeArrowheads="1"/>
          </p:cNvSpPr>
          <p:nvPr/>
        </p:nvSpPr>
        <p:spPr bwMode="auto">
          <a:xfrm>
            <a:off x="4657642" y="5032230"/>
            <a:ext cx="341306" cy="342276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2" name="直接连接符 43"/>
          <p:cNvCxnSpPr>
            <a:cxnSpLocks noChangeShapeType="1"/>
            <a:stCxn id="11" idx="7"/>
            <a:endCxn id="15" idx="3"/>
          </p:cNvCxnSpPr>
          <p:nvPr/>
        </p:nvCxnSpPr>
        <p:spPr bwMode="auto">
          <a:xfrm flipV="1">
            <a:off x="4948965" y="4657162"/>
            <a:ext cx="533380" cy="425193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3" name="椭圆 70"/>
          <p:cNvSpPr>
            <a:spLocks noChangeArrowheads="1"/>
          </p:cNvSpPr>
          <p:nvPr/>
        </p:nvSpPr>
        <p:spPr bwMode="auto">
          <a:xfrm>
            <a:off x="10515909" y="3590131"/>
            <a:ext cx="475093" cy="475092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cxnSp>
        <p:nvCxnSpPr>
          <p:cNvPr id="14" name="直接连接符 72"/>
          <p:cNvCxnSpPr>
            <a:cxnSpLocks noChangeShapeType="1"/>
            <a:stCxn id="5" idx="5"/>
            <a:endCxn id="13" idx="1"/>
          </p:cNvCxnSpPr>
          <p:nvPr/>
        </p:nvCxnSpPr>
        <p:spPr bwMode="auto">
          <a:xfrm>
            <a:off x="9401171" y="2906363"/>
            <a:ext cx="1184314" cy="753344"/>
          </a:xfrm>
          <a:prstGeom prst="line">
            <a:avLst/>
          </a:prstGeom>
          <a:noFill/>
          <a:ln w="28575">
            <a:solidFill>
              <a:schemeClr val="bg1">
                <a:lumMod val="75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15" name="椭圆 38"/>
          <p:cNvSpPr>
            <a:spLocks noChangeArrowheads="1"/>
          </p:cNvSpPr>
          <p:nvPr/>
        </p:nvSpPr>
        <p:spPr bwMode="auto">
          <a:xfrm>
            <a:off x="5279362" y="3474091"/>
            <a:ext cx="1386054" cy="1386054"/>
          </a:xfrm>
          <a:prstGeom prst="ellipse">
            <a:avLst/>
          </a:prstGeom>
          <a:blipFill>
            <a:blip r:embed="rId5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6" name="椭圆 38"/>
          <p:cNvSpPr>
            <a:spLocks noChangeArrowheads="1"/>
          </p:cNvSpPr>
          <p:nvPr/>
        </p:nvSpPr>
        <p:spPr bwMode="auto">
          <a:xfrm>
            <a:off x="3238819" y="1734529"/>
            <a:ext cx="2004282" cy="2004282"/>
          </a:xfrm>
          <a:prstGeom prst="ellipse">
            <a:avLst/>
          </a:prstGeom>
          <a:blipFill>
            <a:blip r:embed="rId6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sp>
        <p:nvSpPr>
          <p:cNvPr id="17" name="椭圆 38"/>
          <p:cNvSpPr>
            <a:spLocks noChangeArrowheads="1"/>
          </p:cNvSpPr>
          <p:nvPr/>
        </p:nvSpPr>
        <p:spPr bwMode="auto">
          <a:xfrm>
            <a:off x="1646849" y="3886981"/>
            <a:ext cx="1082239" cy="1082239"/>
          </a:xfrm>
          <a:prstGeom prst="ellipse">
            <a:avLst/>
          </a:prstGeom>
          <a:blipFill>
            <a:blip r:embed="rId7"/>
            <a:stretch>
              <a:fillRect/>
            </a:stretch>
          </a:blip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itchFamily="34" charset="0"/>
              <a:buNone/>
            </a:pPr>
            <a:endParaRPr lang="zh-CN" altLang="zh-CN" sz="2160">
              <a:solidFill>
                <a:srgbClr val="FFFFFF"/>
              </a:solidFill>
              <a:latin typeface="微软雅黑" pitchFamily="34" charset="-122"/>
              <a:ea typeface="微软雅黑" pitchFamily="34" charset="-122"/>
              <a:sym typeface="微软雅黑" pitchFamily="34" charset="-122"/>
            </a:endParaRPr>
          </a:p>
        </p:txBody>
      </p:sp>
      <p:grpSp>
        <p:nvGrpSpPr>
          <p:cNvPr id="18" name="Group 23"/>
          <p:cNvGrpSpPr/>
          <p:nvPr/>
        </p:nvGrpSpPr>
        <p:grpSpPr>
          <a:xfrm>
            <a:off x="1066671" y="5078230"/>
            <a:ext cx="2172148" cy="1405999"/>
            <a:chOff x="7729061" y="4011991"/>
            <a:chExt cx="2472807" cy="1333260"/>
          </a:xfrm>
        </p:grpSpPr>
        <p:sp>
          <p:nvSpPr>
            <p:cNvPr id="19" name="TextBox 24"/>
            <p:cNvSpPr txBox="1"/>
            <p:nvPr/>
          </p:nvSpPr>
          <p:spPr>
            <a:xfrm>
              <a:off x="8072002" y="4011991"/>
              <a:ext cx="1786925" cy="39673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0" name="Rectangle 25"/>
            <p:cNvSpPr/>
            <p:nvPr/>
          </p:nvSpPr>
          <p:spPr>
            <a:xfrm>
              <a:off x="7729061" y="4347111"/>
              <a:ext cx="2472807" cy="998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1" name="Group 23"/>
          <p:cNvGrpSpPr/>
          <p:nvPr/>
        </p:nvGrpSpPr>
        <p:grpSpPr>
          <a:xfrm>
            <a:off x="5319476" y="1604070"/>
            <a:ext cx="2285914" cy="1405998"/>
            <a:chOff x="7729061" y="4011992"/>
            <a:chExt cx="2602320" cy="1333259"/>
          </a:xfrm>
        </p:grpSpPr>
        <p:sp>
          <p:nvSpPr>
            <p:cNvPr id="22" name="TextBox 24"/>
            <p:cNvSpPr txBox="1"/>
            <p:nvPr/>
          </p:nvSpPr>
          <p:spPr>
            <a:xfrm>
              <a:off x="7729061" y="4011992"/>
              <a:ext cx="1786925" cy="395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3" name="Rectangle 25"/>
            <p:cNvSpPr/>
            <p:nvPr/>
          </p:nvSpPr>
          <p:spPr>
            <a:xfrm>
              <a:off x="7729061" y="4347111"/>
              <a:ext cx="2602320" cy="998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4" name="Group 23"/>
          <p:cNvGrpSpPr/>
          <p:nvPr/>
        </p:nvGrpSpPr>
        <p:grpSpPr>
          <a:xfrm>
            <a:off x="5587999" y="4969220"/>
            <a:ext cx="2285914" cy="1405998"/>
            <a:chOff x="7729061" y="4011992"/>
            <a:chExt cx="2602320" cy="1333259"/>
          </a:xfrm>
        </p:grpSpPr>
        <p:sp>
          <p:nvSpPr>
            <p:cNvPr id="25" name="TextBox 24"/>
            <p:cNvSpPr txBox="1"/>
            <p:nvPr/>
          </p:nvSpPr>
          <p:spPr>
            <a:xfrm>
              <a:off x="7729061" y="4011992"/>
              <a:ext cx="1786925" cy="39534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7729061" y="4347111"/>
              <a:ext cx="2602320" cy="998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23"/>
          <p:cNvGrpSpPr/>
          <p:nvPr/>
        </p:nvGrpSpPr>
        <p:grpSpPr>
          <a:xfrm>
            <a:off x="7780154" y="3269571"/>
            <a:ext cx="2172148" cy="1405998"/>
            <a:chOff x="7729061" y="4011992"/>
            <a:chExt cx="2472807" cy="1333259"/>
          </a:xfrm>
        </p:grpSpPr>
        <p:sp>
          <p:nvSpPr>
            <p:cNvPr id="28" name="TextBox 24"/>
            <p:cNvSpPr txBox="1"/>
            <p:nvPr/>
          </p:nvSpPr>
          <p:spPr>
            <a:xfrm>
              <a:off x="8072002" y="4011992"/>
              <a:ext cx="1786925" cy="39418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  <a:sym typeface="Arial" panose="020B0604020202020204" pitchFamily="34" charset="0"/>
                </a:rPr>
                <a:t>相关标题文字</a:t>
              </a:r>
              <a:endParaRPr lang="en-GB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Arial" panose="020B0604020202020204" pitchFamily="34" charset="0"/>
              </a:endParaRPr>
            </a:p>
          </p:txBody>
        </p:sp>
        <p:sp>
          <p:nvSpPr>
            <p:cNvPr id="29" name="Rectangle 25"/>
            <p:cNvSpPr/>
            <p:nvPr/>
          </p:nvSpPr>
          <p:spPr>
            <a:xfrm>
              <a:off x="7729061" y="4347111"/>
              <a:ext cx="2472807" cy="99814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30000"/>
                </a:lnSpc>
              </a:pPr>
              <a:r>
                <a:rPr lang="zh-CN" altLang="en-US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点击添加相关标题文字，点击添加相关标题文字，点击添加相关标题文字，点击添加相关标题文字。</a:t>
              </a:r>
              <a:endParaRPr lang="en-GB" sz="1200" dirty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47501596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262">
        <p:random/>
      </p:transition>
    </mc:Choice>
    <mc:Fallback>
      <p:transition spd="slow" advClick="0" advTm="826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53" presetClass="entr" presetSubtype="1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53" presetClass="entr" presetSubtype="16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53" presetClass="entr" presetSubtype="16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25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3610"/>
                            </p:stCondLst>
                            <p:childTnLst>
                              <p:par>
                                <p:cTn id="56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6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6" presetClass="entr" presetSubtype="37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4110"/>
                            </p:stCondLst>
                            <p:childTnLst>
                              <p:par>
                                <p:cTn id="7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461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5110"/>
                            </p:stCondLst>
                            <p:childTnLst>
                              <p:par>
                                <p:cTn id="8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610"/>
                            </p:stCondLst>
                            <p:childTnLst>
                              <p:par>
                                <p:cTn id="8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9" grpId="0" animBg="1"/>
      <p:bldP spid="11" grpId="0" animBg="1"/>
      <p:bldP spid="13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3660882" y="4001324"/>
            <a:ext cx="1857080" cy="1668545"/>
          </a:xfrm>
          <a:prstGeom prst="rect">
            <a:avLst/>
          </a:prstGeom>
        </p:spPr>
      </p:pic>
      <p:sp>
        <p:nvSpPr>
          <p:cNvPr id="15" name="矩形 259"/>
          <p:cNvSpPr>
            <a:spLocks noChangeArrowheads="1"/>
          </p:cNvSpPr>
          <p:nvPr/>
        </p:nvSpPr>
        <p:spPr bwMode="auto">
          <a:xfrm>
            <a:off x="1248016" y="2173370"/>
            <a:ext cx="6658188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spcBef>
                <a:spcPct val="0"/>
              </a:spcBef>
              <a:buNone/>
            </a:pPr>
            <a:r>
              <a:rPr lang="zh-CN" altLang="en-US" sz="4800" spc="600" dirty="0">
                <a:solidFill>
                  <a:srgbClr val="E10314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此处添加您的标题</a:t>
            </a:r>
          </a:p>
        </p:txBody>
      </p:sp>
      <p:sp>
        <p:nvSpPr>
          <p:cNvPr id="16" name="矩形 259"/>
          <p:cNvSpPr>
            <a:spLocks noChangeArrowheads="1"/>
          </p:cNvSpPr>
          <p:nvPr/>
        </p:nvSpPr>
        <p:spPr bwMode="auto">
          <a:xfrm>
            <a:off x="1632089" y="3010093"/>
            <a:ext cx="5890043" cy="738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 algn="ctr">
              <a:buNone/>
            </a:pP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We have many PowerPoint </a:t>
            </a:r>
            <a:r>
              <a:rPr lang="zh-CN" altLang="en-US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templates</a:t>
            </a:r>
            <a:r>
              <a:rPr lang="en-US" altLang="zh-CN" sz="1400" dirty="0">
                <a:solidFill>
                  <a:schemeClr val="tx1">
                    <a:lumMod val="85000"/>
                    <a:lumOff val="1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 that has been specifically designed to help anyone that is stepping into the world of PowerPoint for the very first time.</a:t>
            </a:r>
            <a:endParaRPr lang="zh-CN" altLang="en-US" sz="1400" dirty="0">
              <a:solidFill>
                <a:schemeClr val="tx1">
                  <a:lumMod val="85000"/>
                  <a:lumOff val="15000"/>
                </a:schemeClr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矩形 16"/>
          <p:cNvSpPr/>
          <p:nvPr/>
        </p:nvSpPr>
        <p:spPr>
          <a:xfrm>
            <a:off x="3544425" y="402694"/>
            <a:ext cx="2065370" cy="1862048"/>
          </a:xfrm>
          <a:prstGeom prst="rect">
            <a:avLst/>
          </a:prstGeom>
          <a:effectLst/>
        </p:spPr>
        <p:txBody>
          <a:bodyPr wrap="square">
            <a:spAutoFit/>
          </a:bodyPr>
          <a:lstStyle/>
          <a:p>
            <a:pPr algn="ctr"/>
            <a:r>
              <a:rPr lang="en-US" altLang="zh-CN" sz="11500" b="1" dirty="0" smtClean="0">
                <a:ln>
                  <a:solidFill>
                    <a:schemeClr val="bg1"/>
                  </a:solidFill>
                </a:ln>
                <a:solidFill>
                  <a:srgbClr val="E10314"/>
                </a:solidFill>
                <a:latin typeface="Agency FB" panose="020B0503020202020204" pitchFamily="34" charset="0"/>
                <a:ea typeface="腾祥澜黑简" panose="01010104010101010101" pitchFamily="2" charset="-122"/>
                <a:cs typeface="Arial" panose="020B0604020202020204" pitchFamily="34" charset="0"/>
              </a:rPr>
              <a:t>01</a:t>
            </a:r>
            <a:endParaRPr lang="zh-CN" altLang="en-US" sz="11500" b="1" dirty="0">
              <a:ln>
                <a:solidFill>
                  <a:schemeClr val="bg1"/>
                </a:solidFill>
              </a:ln>
              <a:solidFill>
                <a:srgbClr val="E10314"/>
              </a:solidFill>
              <a:latin typeface="Agency FB" panose="020B0503020202020204" pitchFamily="34" charset="0"/>
              <a:ea typeface="腾祥澜黑简" panose="01010104010101010101" pitchFamily="2" charset="-122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7975640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589">
        <p:random/>
      </p:transition>
    </mc:Choice>
    <mc:Fallback>
      <p:transition spd="slow" advClick="0" advTm="8589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 tmFilter="0,0; .5, 1; 1, 1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850"/>
                            </p:stCondLst>
                            <p:childTnLst>
                              <p:par>
                                <p:cTn id="40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1" dur="500" tmFilter="0, 0; .2, .5; .8, .5; 1, 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2" dur="250" autoRev="1" fill="hold"/>
                                        <p:tgtEl>
                                          <p:spTgt spid="1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43" presetID="12" presetClass="entr" presetSubtype="1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5" grpId="1"/>
      <p:bldP spid="16" grpId="0"/>
      <p:bldP spid="1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4219" r="34897"/>
          <a:stretch/>
        </p:blipFill>
        <p:spPr>
          <a:xfrm>
            <a:off x="0" y="5896110"/>
            <a:ext cx="7937369" cy="96189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474" b="14080"/>
          <a:stretch/>
        </p:blipFill>
        <p:spPr>
          <a:xfrm>
            <a:off x="9445658" y="381430"/>
            <a:ext cx="2746342" cy="523694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423" t="53132"/>
          <a:stretch/>
        </p:blipFill>
        <p:spPr>
          <a:xfrm>
            <a:off x="6391373" y="4001324"/>
            <a:ext cx="5800627" cy="2856676"/>
          </a:xfrm>
          <a:prstGeom prst="rect">
            <a:avLst/>
          </a:prstGeom>
        </p:spPr>
      </p:pic>
      <p:sp>
        <p:nvSpPr>
          <p:cNvPr id="10" name="PA_文本框 38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116264" y="1539102"/>
            <a:ext cx="9037162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 eaLnBrk="1" fontAlgn="base" hangingPunct="1">
              <a:buClrTx/>
              <a:buSzTx/>
              <a:buFontTx/>
              <a:buNone/>
            </a:pPr>
            <a:r>
              <a:rPr lang="zh-CN" altLang="en-US" sz="66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感谢各位的批评制作</a:t>
            </a:r>
            <a:endParaRPr lang="en-US" altLang="zh-CN" sz="6600" dirty="0">
              <a:solidFill>
                <a:srgbClr val="E31612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1" name="PA_文本框 35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850601" y="2680299"/>
            <a:ext cx="5568488" cy="379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xtLst/>
        </p:spPr>
        <p:txBody>
          <a:bodyPr wrap="square">
            <a:spAutoFit/>
          </a:bodyPr>
          <a:lstStyle>
            <a:lvl1pPr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2pPr>
            <a:lvl3pPr marL="11430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3pPr>
            <a:lvl4pPr marL="16002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4pPr>
            <a:lvl5pPr marL="2057400" indent="-228600"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5pPr>
            <a:lvl6pPr marL="25146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6pPr>
            <a:lvl7pPr marL="29718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7pPr>
            <a:lvl8pPr marL="34290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8pPr>
            <a:lvl9pPr marL="3886200" indent="-228600" algn="ctr" eaLnBrk="0" fontAlgn="ctr" hangingPunct="0">
              <a:spcBef>
                <a:spcPct val="0"/>
              </a:spcBef>
              <a:spcAft>
                <a:spcPct val="0"/>
              </a:spcAft>
              <a:buClr>
                <a:srgbClr val="FF0000"/>
              </a:buClr>
              <a:buSzPct val="70000"/>
              <a:buFont typeface="Arial" charset="0"/>
              <a:defRPr sz="1400">
                <a:solidFill>
                  <a:schemeClr val="tx1"/>
                </a:solidFill>
                <a:latin typeface="微软雅黑" pitchFamily="34" charset="-122"/>
                <a:ea typeface="微软雅黑" pitchFamily="34" charset="-122"/>
              </a:defRPr>
            </a:lvl9pPr>
          </a:lstStyle>
          <a:p>
            <a:pPr algn="ctr"/>
            <a:r>
              <a:rPr lang="zh-CN" altLang="en-US" sz="1866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丨动态</a:t>
            </a:r>
            <a:r>
              <a:rPr lang="en-US" altLang="zh-CN" sz="1866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PPT</a:t>
            </a:r>
            <a:r>
              <a:rPr lang="zh-CN" altLang="en-US" sz="1866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丨总结计划</a:t>
            </a:r>
            <a:r>
              <a:rPr lang="zh-CN" altLang="en-US" sz="1866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丨党课学习丨</a:t>
            </a:r>
            <a:r>
              <a:rPr lang="zh-CN" altLang="en-US" sz="1866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述职报告丨等</a:t>
            </a:r>
            <a:endParaRPr lang="en-US" altLang="zh-CN" sz="1866" dirty="0">
              <a:solidFill>
                <a:srgbClr val="E31612"/>
              </a:solidFill>
              <a:latin typeface="方正粗谭黑简体" panose="02000000000000000000" pitchFamily="2" charset="-122"/>
              <a:ea typeface="方正粗谭黑简体" panose="02000000000000000000" pitchFamily="2" charset="-122"/>
            </a:endParaRPr>
          </a:p>
        </p:txBody>
      </p:sp>
      <p:sp>
        <p:nvSpPr>
          <p:cNvPr id="12" name="PA_文本框 36"/>
          <p:cNvSpPr txBox="1"/>
          <p:nvPr>
            <p:custDataLst>
              <p:tags r:id="rId3"/>
            </p:custDataLst>
          </p:nvPr>
        </p:nvSpPr>
        <p:spPr>
          <a:xfrm>
            <a:off x="1520512" y="3304256"/>
            <a:ext cx="6410964" cy="549609"/>
          </a:xfrm>
          <a:prstGeom prst="rect">
            <a:avLst/>
          </a:prstGeom>
          <a:noFill/>
        </p:spPr>
        <p:txBody>
          <a:bodyPr wrap="square" lIns="91412" tIns="45706" rIns="91412" bIns="45706"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defTabSz="912813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en-US" altLang="zh-CN" sz="1050" dirty="0">
                <a:solidFill>
                  <a:srgbClr val="FF0000"/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  <p:cxnSp>
        <p:nvCxnSpPr>
          <p:cNvPr id="13" name="PA_直接连接符 37"/>
          <p:cNvCxnSpPr/>
          <p:nvPr>
            <p:custDataLst>
              <p:tags r:id="rId4"/>
            </p:custDataLst>
          </p:nvPr>
        </p:nvCxnSpPr>
        <p:spPr>
          <a:xfrm>
            <a:off x="905922" y="3228266"/>
            <a:ext cx="7528746" cy="0"/>
          </a:xfrm>
          <a:prstGeom prst="line">
            <a:avLst/>
          </a:prstGeom>
          <a:ln>
            <a:solidFill>
              <a:schemeClr val="tx1">
                <a:lumMod val="85000"/>
                <a:lumOff val="15000"/>
              </a:schemeClr>
            </a:solidFill>
            <a:prstDash val="lg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657942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1508">
        <p:random/>
      </p:transition>
    </mc:Choice>
    <mc:Fallback>
      <p:transition spd="slow" advClick="0" advTm="11508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4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5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750"/>
                            </p:stCondLst>
                            <p:childTnLst>
                              <p:par>
                                <p:cTn id="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1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85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pic>
        <p:nvPicPr>
          <p:cNvPr id="5" name="Picture 2" descr="D:\desktop\66234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250166" y="2215423"/>
            <a:ext cx="7013486" cy="4042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矩形 5"/>
          <p:cNvSpPr/>
          <p:nvPr/>
        </p:nvSpPr>
        <p:spPr>
          <a:xfrm>
            <a:off x="-404388" y="2515772"/>
            <a:ext cx="5321928" cy="3323262"/>
          </a:xfrm>
          <a:prstGeom prst="rect">
            <a:avLst/>
          </a:prstGeom>
          <a:blipFill>
            <a:blip r:embed="rId5"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6033565" y="2767306"/>
            <a:ext cx="1152128" cy="115212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4400" kern="0" dirty="0">
                <a:solidFill>
                  <a:schemeClr val="bg1"/>
                </a:solidFill>
                <a:latin typeface="Agency FB" panose="020B0503020202020204" pitchFamily="34" charset="0"/>
                <a:sym typeface="Bebas" pitchFamily="2" charset="0"/>
              </a:rPr>
              <a:t>A</a:t>
            </a:r>
            <a:endParaRPr lang="zh-CN" altLang="en-US" sz="4400" kern="0" dirty="0">
              <a:solidFill>
                <a:schemeClr val="bg1"/>
              </a:solidFill>
              <a:latin typeface="Agency FB" panose="020B0503020202020204" pitchFamily="34" charset="0"/>
              <a:sym typeface="Bebas" pitchFamily="2" charset="0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7992601" y="2767306"/>
            <a:ext cx="1152128" cy="115212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4400" kern="0" dirty="0">
                <a:solidFill>
                  <a:schemeClr val="bg1"/>
                </a:solidFill>
                <a:latin typeface="Agency FB" panose="020B0503020202020204" pitchFamily="34" charset="0"/>
                <a:sym typeface="Bebas" pitchFamily="2" charset="0"/>
              </a:rPr>
              <a:t>B</a:t>
            </a:r>
            <a:endParaRPr lang="zh-CN" altLang="en-US" sz="4400" kern="0" dirty="0">
              <a:solidFill>
                <a:schemeClr val="bg1"/>
              </a:solidFill>
              <a:latin typeface="Agency FB" panose="020B0503020202020204" pitchFamily="34" charset="0"/>
              <a:sym typeface="Bebas" pitchFamily="2" charset="0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9951637" y="2767306"/>
            <a:ext cx="1152128" cy="115212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en-US" altLang="zh-CN" sz="4400" kern="0" dirty="0">
                <a:solidFill>
                  <a:schemeClr val="bg1"/>
                </a:solidFill>
                <a:latin typeface="Agency FB" panose="020B0503020202020204" pitchFamily="34" charset="0"/>
                <a:sym typeface="Bebas" pitchFamily="2" charset="0"/>
              </a:rPr>
              <a:t>C</a:t>
            </a:r>
            <a:endParaRPr lang="zh-CN" altLang="en-US" sz="4400" kern="0" dirty="0">
              <a:solidFill>
                <a:schemeClr val="bg1"/>
              </a:solidFill>
              <a:latin typeface="Agency FB" panose="020B0503020202020204" pitchFamily="34" charset="0"/>
              <a:sym typeface="Bebas" pitchFamily="2" charset="0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5684470" y="4316765"/>
            <a:ext cx="1850318" cy="314040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1" name="矩形 10"/>
          <p:cNvSpPr/>
          <p:nvPr/>
        </p:nvSpPr>
        <p:spPr>
          <a:xfrm>
            <a:off x="7643506" y="4316765"/>
            <a:ext cx="1850318" cy="314040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9602542" y="4316815"/>
            <a:ext cx="1850318" cy="314040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r>
              <a:rPr lang="zh-CN" altLang="en-US" sz="2000" kern="0" dirty="0">
                <a:solidFill>
                  <a:schemeClr val="bg1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3" name="TextBox 16"/>
          <p:cNvSpPr txBox="1"/>
          <p:nvPr/>
        </p:nvSpPr>
        <p:spPr>
          <a:xfrm>
            <a:off x="5811618" y="4661865"/>
            <a:ext cx="1625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4" name="TextBox 17"/>
          <p:cNvSpPr txBox="1"/>
          <p:nvPr/>
        </p:nvSpPr>
        <p:spPr>
          <a:xfrm>
            <a:off x="7793785" y="4661865"/>
            <a:ext cx="1625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  <p:sp>
        <p:nvSpPr>
          <p:cNvPr id="15" name="TextBox 18"/>
          <p:cNvSpPr txBox="1"/>
          <p:nvPr/>
        </p:nvSpPr>
        <p:spPr>
          <a:xfrm>
            <a:off x="9755408" y="4661865"/>
            <a:ext cx="1625696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10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</a:t>
            </a:r>
          </a:p>
        </p:txBody>
      </p:sp>
    </p:spTree>
    <p:extLst>
      <p:ext uri="{BB962C8B-B14F-4D97-AF65-F5344CB8AC3E}">
        <p14:creationId xmlns:p14="http://schemas.microsoft.com/office/powerpoint/2010/main" val="42823922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8755">
        <p:random/>
      </p:transition>
    </mc:Choice>
    <mc:Fallback>
      <p:transition spd="slow" advClick="0" advTm="875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250"/>
                            </p:stCondLst>
                            <p:childTnLst>
                              <p:par>
                                <p:cTn id="39" presetID="16" presetClass="entr" presetSubtype="4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6" presetClass="entr" presetSubtype="4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2750"/>
                            </p:stCondLst>
                            <p:childTnLst>
                              <p:par>
                                <p:cTn id="49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1" dur="3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190"/>
                            </p:stCondLst>
                            <p:childTnLst>
                              <p:par>
                                <p:cTn id="5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5" dur="3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630"/>
                            </p:stCondLst>
                            <p:childTnLst>
                              <p:par>
                                <p:cTn id="5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3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/>
      <p:bldP spid="14" grpId="0"/>
      <p:bldP spid="1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椭圆 4"/>
          <p:cNvSpPr/>
          <p:nvPr/>
        </p:nvSpPr>
        <p:spPr>
          <a:xfrm>
            <a:off x="1378909" y="2204921"/>
            <a:ext cx="857818" cy="85781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1378909" y="3716155"/>
            <a:ext cx="857818" cy="85781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7" name="椭圆 6"/>
          <p:cNvSpPr/>
          <p:nvPr/>
        </p:nvSpPr>
        <p:spPr>
          <a:xfrm>
            <a:off x="1378909" y="5227389"/>
            <a:ext cx="857818" cy="857818"/>
          </a:xfrm>
          <a:prstGeom prst="ellipse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8" name="Freeform 158"/>
          <p:cNvSpPr>
            <a:spLocks noEditPoints="1"/>
          </p:cNvSpPr>
          <p:nvPr/>
        </p:nvSpPr>
        <p:spPr bwMode="auto">
          <a:xfrm>
            <a:off x="1638583" y="5484093"/>
            <a:ext cx="332714" cy="344410"/>
          </a:xfrm>
          <a:custGeom>
            <a:avLst/>
            <a:gdLst>
              <a:gd name="T0" fmla="*/ 107 w 108"/>
              <a:gd name="T1" fmla="*/ 7 h 112"/>
              <a:gd name="T2" fmla="*/ 108 w 108"/>
              <a:gd name="T3" fmla="*/ 4 h 112"/>
              <a:gd name="T4" fmla="*/ 105 w 108"/>
              <a:gd name="T5" fmla="*/ 0 h 112"/>
              <a:gd name="T6" fmla="*/ 104 w 108"/>
              <a:gd name="T7" fmla="*/ 0 h 112"/>
              <a:gd name="T8" fmla="*/ 4 w 108"/>
              <a:gd name="T9" fmla="*/ 0 h 112"/>
              <a:gd name="T10" fmla="*/ 1 w 108"/>
              <a:gd name="T11" fmla="*/ 1 h 112"/>
              <a:gd name="T12" fmla="*/ 1 w 108"/>
              <a:gd name="T13" fmla="*/ 7 h 112"/>
              <a:gd name="T14" fmla="*/ 52 w 108"/>
              <a:gd name="T15" fmla="*/ 70 h 112"/>
              <a:gd name="T16" fmla="*/ 52 w 108"/>
              <a:gd name="T17" fmla="*/ 104 h 112"/>
              <a:gd name="T18" fmla="*/ 36 w 108"/>
              <a:gd name="T19" fmla="*/ 104 h 112"/>
              <a:gd name="T20" fmla="*/ 32 w 108"/>
              <a:gd name="T21" fmla="*/ 108 h 112"/>
              <a:gd name="T22" fmla="*/ 36 w 108"/>
              <a:gd name="T23" fmla="*/ 112 h 112"/>
              <a:gd name="T24" fmla="*/ 76 w 108"/>
              <a:gd name="T25" fmla="*/ 112 h 112"/>
              <a:gd name="T26" fmla="*/ 80 w 108"/>
              <a:gd name="T27" fmla="*/ 108 h 112"/>
              <a:gd name="T28" fmla="*/ 76 w 108"/>
              <a:gd name="T29" fmla="*/ 104 h 112"/>
              <a:gd name="T30" fmla="*/ 60 w 108"/>
              <a:gd name="T31" fmla="*/ 104 h 112"/>
              <a:gd name="T32" fmla="*/ 60 w 108"/>
              <a:gd name="T33" fmla="*/ 69 h 112"/>
              <a:gd name="T34" fmla="*/ 107 w 108"/>
              <a:gd name="T35" fmla="*/ 7 h 112"/>
              <a:gd name="T36" fmla="*/ 56 w 108"/>
              <a:gd name="T37" fmla="*/ 62 h 112"/>
              <a:gd name="T38" fmla="*/ 12 w 108"/>
              <a:gd name="T39" fmla="*/ 8 h 112"/>
              <a:gd name="T40" fmla="*/ 96 w 108"/>
              <a:gd name="T41" fmla="*/ 8 h 112"/>
              <a:gd name="T42" fmla="*/ 56 w 108"/>
              <a:gd name="T43" fmla="*/ 62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108" h="112">
                <a:moveTo>
                  <a:pt x="107" y="7"/>
                </a:moveTo>
                <a:cubicBezTo>
                  <a:pt x="107" y="6"/>
                  <a:pt x="108" y="5"/>
                  <a:pt x="108" y="4"/>
                </a:cubicBezTo>
                <a:cubicBezTo>
                  <a:pt x="108" y="2"/>
                  <a:pt x="107" y="1"/>
                  <a:pt x="105" y="0"/>
                </a:cubicBezTo>
                <a:cubicBezTo>
                  <a:pt x="105" y="0"/>
                  <a:pt x="104" y="0"/>
                  <a:pt x="104" y="0"/>
                </a:cubicBezTo>
                <a:cubicBezTo>
                  <a:pt x="4" y="0"/>
                  <a:pt x="4" y="0"/>
                  <a:pt x="4" y="0"/>
                </a:cubicBezTo>
                <a:cubicBezTo>
                  <a:pt x="3" y="0"/>
                  <a:pt x="2" y="0"/>
                  <a:pt x="1" y="1"/>
                </a:cubicBezTo>
                <a:cubicBezTo>
                  <a:pt x="0" y="3"/>
                  <a:pt x="0" y="5"/>
                  <a:pt x="1" y="7"/>
                </a:cubicBezTo>
                <a:cubicBezTo>
                  <a:pt x="52" y="70"/>
                  <a:pt x="52" y="70"/>
                  <a:pt x="52" y="70"/>
                </a:cubicBezTo>
                <a:cubicBezTo>
                  <a:pt x="52" y="104"/>
                  <a:pt x="52" y="104"/>
                  <a:pt x="52" y="104"/>
                </a:cubicBezTo>
                <a:cubicBezTo>
                  <a:pt x="36" y="104"/>
                  <a:pt x="36" y="104"/>
                  <a:pt x="36" y="104"/>
                </a:cubicBezTo>
                <a:cubicBezTo>
                  <a:pt x="34" y="104"/>
                  <a:pt x="32" y="106"/>
                  <a:pt x="32" y="108"/>
                </a:cubicBezTo>
                <a:cubicBezTo>
                  <a:pt x="32" y="110"/>
                  <a:pt x="34" y="112"/>
                  <a:pt x="36" y="112"/>
                </a:cubicBezTo>
                <a:cubicBezTo>
                  <a:pt x="76" y="112"/>
                  <a:pt x="76" y="112"/>
                  <a:pt x="76" y="112"/>
                </a:cubicBezTo>
                <a:cubicBezTo>
                  <a:pt x="78" y="112"/>
                  <a:pt x="80" y="110"/>
                  <a:pt x="80" y="108"/>
                </a:cubicBezTo>
                <a:cubicBezTo>
                  <a:pt x="80" y="106"/>
                  <a:pt x="78" y="104"/>
                  <a:pt x="76" y="104"/>
                </a:cubicBezTo>
                <a:cubicBezTo>
                  <a:pt x="60" y="104"/>
                  <a:pt x="60" y="104"/>
                  <a:pt x="60" y="104"/>
                </a:cubicBezTo>
                <a:cubicBezTo>
                  <a:pt x="60" y="69"/>
                  <a:pt x="60" y="69"/>
                  <a:pt x="60" y="69"/>
                </a:cubicBezTo>
                <a:lnTo>
                  <a:pt x="107" y="7"/>
                </a:lnTo>
                <a:close/>
                <a:moveTo>
                  <a:pt x="56" y="62"/>
                </a:moveTo>
                <a:cubicBezTo>
                  <a:pt x="12" y="8"/>
                  <a:pt x="12" y="8"/>
                  <a:pt x="12" y="8"/>
                </a:cubicBezTo>
                <a:cubicBezTo>
                  <a:pt x="96" y="8"/>
                  <a:pt x="96" y="8"/>
                  <a:pt x="96" y="8"/>
                </a:cubicBezTo>
                <a:lnTo>
                  <a:pt x="56" y="6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9" name="Freeform 204"/>
          <p:cNvSpPr>
            <a:spLocks noEditPoints="1"/>
          </p:cNvSpPr>
          <p:nvPr/>
        </p:nvSpPr>
        <p:spPr bwMode="auto">
          <a:xfrm>
            <a:off x="1608041" y="3960512"/>
            <a:ext cx="393800" cy="369104"/>
          </a:xfrm>
          <a:custGeom>
            <a:avLst/>
            <a:gdLst>
              <a:gd name="T0" fmla="*/ 112 w 128"/>
              <a:gd name="T1" fmla="*/ 16 h 120"/>
              <a:gd name="T2" fmla="*/ 88 w 128"/>
              <a:gd name="T3" fmla="*/ 16 h 120"/>
              <a:gd name="T4" fmla="*/ 88 w 128"/>
              <a:gd name="T5" fmla="*/ 8 h 120"/>
              <a:gd name="T6" fmla="*/ 80 w 128"/>
              <a:gd name="T7" fmla="*/ 0 h 120"/>
              <a:gd name="T8" fmla="*/ 48 w 128"/>
              <a:gd name="T9" fmla="*/ 0 h 120"/>
              <a:gd name="T10" fmla="*/ 40 w 128"/>
              <a:gd name="T11" fmla="*/ 8 h 120"/>
              <a:gd name="T12" fmla="*/ 40 w 128"/>
              <a:gd name="T13" fmla="*/ 16 h 120"/>
              <a:gd name="T14" fmla="*/ 16 w 128"/>
              <a:gd name="T15" fmla="*/ 16 h 120"/>
              <a:gd name="T16" fmla="*/ 0 w 128"/>
              <a:gd name="T17" fmla="*/ 32 h 120"/>
              <a:gd name="T18" fmla="*/ 0 w 128"/>
              <a:gd name="T19" fmla="*/ 104 h 120"/>
              <a:gd name="T20" fmla="*/ 16 w 128"/>
              <a:gd name="T21" fmla="*/ 120 h 120"/>
              <a:gd name="T22" fmla="*/ 112 w 128"/>
              <a:gd name="T23" fmla="*/ 120 h 120"/>
              <a:gd name="T24" fmla="*/ 128 w 128"/>
              <a:gd name="T25" fmla="*/ 104 h 120"/>
              <a:gd name="T26" fmla="*/ 128 w 128"/>
              <a:gd name="T27" fmla="*/ 32 h 120"/>
              <a:gd name="T28" fmla="*/ 112 w 128"/>
              <a:gd name="T29" fmla="*/ 16 h 120"/>
              <a:gd name="T30" fmla="*/ 48 w 128"/>
              <a:gd name="T31" fmla="*/ 12 h 120"/>
              <a:gd name="T32" fmla="*/ 52 w 128"/>
              <a:gd name="T33" fmla="*/ 8 h 120"/>
              <a:gd name="T34" fmla="*/ 76 w 128"/>
              <a:gd name="T35" fmla="*/ 8 h 120"/>
              <a:gd name="T36" fmla="*/ 80 w 128"/>
              <a:gd name="T37" fmla="*/ 12 h 120"/>
              <a:gd name="T38" fmla="*/ 80 w 128"/>
              <a:gd name="T39" fmla="*/ 16 h 120"/>
              <a:gd name="T40" fmla="*/ 76 w 128"/>
              <a:gd name="T41" fmla="*/ 16 h 120"/>
              <a:gd name="T42" fmla="*/ 52 w 128"/>
              <a:gd name="T43" fmla="*/ 16 h 120"/>
              <a:gd name="T44" fmla="*/ 48 w 128"/>
              <a:gd name="T45" fmla="*/ 16 h 120"/>
              <a:gd name="T46" fmla="*/ 48 w 128"/>
              <a:gd name="T47" fmla="*/ 12 h 120"/>
              <a:gd name="T48" fmla="*/ 120 w 128"/>
              <a:gd name="T49" fmla="*/ 104 h 120"/>
              <a:gd name="T50" fmla="*/ 112 w 128"/>
              <a:gd name="T51" fmla="*/ 112 h 120"/>
              <a:gd name="T52" fmla="*/ 16 w 128"/>
              <a:gd name="T53" fmla="*/ 112 h 120"/>
              <a:gd name="T54" fmla="*/ 8 w 128"/>
              <a:gd name="T55" fmla="*/ 104 h 120"/>
              <a:gd name="T56" fmla="*/ 8 w 128"/>
              <a:gd name="T57" fmla="*/ 60 h 120"/>
              <a:gd name="T58" fmla="*/ 49 w 128"/>
              <a:gd name="T59" fmla="*/ 60 h 120"/>
              <a:gd name="T60" fmla="*/ 48 w 128"/>
              <a:gd name="T61" fmla="*/ 64 h 120"/>
              <a:gd name="T62" fmla="*/ 64 w 128"/>
              <a:gd name="T63" fmla="*/ 80 h 120"/>
              <a:gd name="T64" fmla="*/ 80 w 128"/>
              <a:gd name="T65" fmla="*/ 64 h 120"/>
              <a:gd name="T66" fmla="*/ 79 w 128"/>
              <a:gd name="T67" fmla="*/ 60 h 120"/>
              <a:gd name="T68" fmla="*/ 120 w 128"/>
              <a:gd name="T69" fmla="*/ 60 h 120"/>
              <a:gd name="T70" fmla="*/ 120 w 128"/>
              <a:gd name="T71" fmla="*/ 104 h 120"/>
              <a:gd name="T72" fmla="*/ 56 w 128"/>
              <a:gd name="T73" fmla="*/ 64 h 120"/>
              <a:gd name="T74" fmla="*/ 57 w 128"/>
              <a:gd name="T75" fmla="*/ 60 h 120"/>
              <a:gd name="T76" fmla="*/ 71 w 128"/>
              <a:gd name="T77" fmla="*/ 60 h 120"/>
              <a:gd name="T78" fmla="*/ 72 w 128"/>
              <a:gd name="T79" fmla="*/ 64 h 120"/>
              <a:gd name="T80" fmla="*/ 64 w 128"/>
              <a:gd name="T81" fmla="*/ 72 h 120"/>
              <a:gd name="T82" fmla="*/ 56 w 128"/>
              <a:gd name="T83" fmla="*/ 64 h 120"/>
              <a:gd name="T84" fmla="*/ 120 w 128"/>
              <a:gd name="T85" fmla="*/ 52 h 120"/>
              <a:gd name="T86" fmla="*/ 8 w 128"/>
              <a:gd name="T87" fmla="*/ 52 h 120"/>
              <a:gd name="T88" fmla="*/ 8 w 128"/>
              <a:gd name="T89" fmla="*/ 32 h 120"/>
              <a:gd name="T90" fmla="*/ 16 w 128"/>
              <a:gd name="T91" fmla="*/ 24 h 120"/>
              <a:gd name="T92" fmla="*/ 112 w 128"/>
              <a:gd name="T93" fmla="*/ 24 h 120"/>
              <a:gd name="T94" fmla="*/ 120 w 128"/>
              <a:gd name="T95" fmla="*/ 32 h 120"/>
              <a:gd name="T96" fmla="*/ 120 w 128"/>
              <a:gd name="T97" fmla="*/ 52 h 12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20">
                <a:moveTo>
                  <a:pt x="112" y="16"/>
                </a:moveTo>
                <a:cubicBezTo>
                  <a:pt x="88" y="16"/>
                  <a:pt x="88" y="16"/>
                  <a:pt x="88" y="16"/>
                </a:cubicBezTo>
                <a:cubicBezTo>
                  <a:pt x="88" y="8"/>
                  <a:pt x="88" y="8"/>
                  <a:pt x="88" y="8"/>
                </a:cubicBezTo>
                <a:cubicBezTo>
                  <a:pt x="88" y="4"/>
                  <a:pt x="84" y="0"/>
                  <a:pt x="80" y="0"/>
                </a:cubicBezTo>
                <a:cubicBezTo>
                  <a:pt x="48" y="0"/>
                  <a:pt x="48" y="0"/>
                  <a:pt x="48" y="0"/>
                </a:cubicBezTo>
                <a:cubicBezTo>
                  <a:pt x="44" y="0"/>
                  <a:pt x="40" y="4"/>
                  <a:pt x="40" y="8"/>
                </a:cubicBezTo>
                <a:cubicBezTo>
                  <a:pt x="40" y="16"/>
                  <a:pt x="40" y="16"/>
                  <a:pt x="40" y="16"/>
                </a:cubicBezTo>
                <a:cubicBezTo>
                  <a:pt x="16" y="16"/>
                  <a:pt x="16" y="16"/>
                  <a:pt x="16" y="16"/>
                </a:cubicBezTo>
                <a:cubicBezTo>
                  <a:pt x="7" y="16"/>
                  <a:pt x="0" y="23"/>
                  <a:pt x="0" y="32"/>
                </a:cubicBezTo>
                <a:cubicBezTo>
                  <a:pt x="0" y="104"/>
                  <a:pt x="0" y="104"/>
                  <a:pt x="0" y="104"/>
                </a:cubicBezTo>
                <a:cubicBezTo>
                  <a:pt x="0" y="113"/>
                  <a:pt x="7" y="120"/>
                  <a:pt x="16" y="120"/>
                </a:cubicBezTo>
                <a:cubicBezTo>
                  <a:pt x="112" y="120"/>
                  <a:pt x="112" y="120"/>
                  <a:pt x="112" y="120"/>
                </a:cubicBezTo>
                <a:cubicBezTo>
                  <a:pt x="121" y="120"/>
                  <a:pt x="128" y="113"/>
                  <a:pt x="128" y="104"/>
                </a:cubicBezTo>
                <a:cubicBezTo>
                  <a:pt x="128" y="32"/>
                  <a:pt x="128" y="32"/>
                  <a:pt x="128" y="32"/>
                </a:cubicBezTo>
                <a:cubicBezTo>
                  <a:pt x="128" y="23"/>
                  <a:pt x="121" y="16"/>
                  <a:pt x="112" y="16"/>
                </a:cubicBezTo>
                <a:close/>
                <a:moveTo>
                  <a:pt x="48" y="12"/>
                </a:moveTo>
                <a:cubicBezTo>
                  <a:pt x="48" y="10"/>
                  <a:pt x="50" y="8"/>
                  <a:pt x="52" y="8"/>
                </a:cubicBezTo>
                <a:cubicBezTo>
                  <a:pt x="76" y="8"/>
                  <a:pt x="76" y="8"/>
                  <a:pt x="76" y="8"/>
                </a:cubicBezTo>
                <a:cubicBezTo>
                  <a:pt x="78" y="8"/>
                  <a:pt x="80" y="10"/>
                  <a:pt x="80" y="12"/>
                </a:cubicBezTo>
                <a:cubicBezTo>
                  <a:pt x="80" y="16"/>
                  <a:pt x="80" y="16"/>
                  <a:pt x="80" y="16"/>
                </a:cubicBezTo>
                <a:cubicBezTo>
                  <a:pt x="78" y="16"/>
                  <a:pt x="78" y="16"/>
                  <a:pt x="76" y="16"/>
                </a:cubicBezTo>
                <a:cubicBezTo>
                  <a:pt x="52" y="16"/>
                  <a:pt x="52" y="16"/>
                  <a:pt x="52" y="16"/>
                </a:cubicBezTo>
                <a:cubicBezTo>
                  <a:pt x="50" y="16"/>
                  <a:pt x="50" y="16"/>
                  <a:pt x="48" y="16"/>
                </a:cubicBezTo>
                <a:lnTo>
                  <a:pt x="48" y="12"/>
                </a:lnTo>
                <a:close/>
                <a:moveTo>
                  <a:pt x="120" y="104"/>
                </a:moveTo>
                <a:cubicBezTo>
                  <a:pt x="120" y="108"/>
                  <a:pt x="116" y="112"/>
                  <a:pt x="112" y="112"/>
                </a:cubicBezTo>
                <a:cubicBezTo>
                  <a:pt x="16" y="112"/>
                  <a:pt x="16" y="112"/>
                  <a:pt x="16" y="112"/>
                </a:cubicBezTo>
                <a:cubicBezTo>
                  <a:pt x="12" y="112"/>
                  <a:pt x="8" y="108"/>
                  <a:pt x="8" y="104"/>
                </a:cubicBezTo>
                <a:cubicBezTo>
                  <a:pt x="8" y="60"/>
                  <a:pt x="8" y="60"/>
                  <a:pt x="8" y="60"/>
                </a:cubicBezTo>
                <a:cubicBezTo>
                  <a:pt x="49" y="60"/>
                  <a:pt x="49" y="60"/>
                  <a:pt x="49" y="60"/>
                </a:cubicBezTo>
                <a:cubicBezTo>
                  <a:pt x="48" y="61"/>
                  <a:pt x="48" y="63"/>
                  <a:pt x="48" y="64"/>
                </a:cubicBezTo>
                <a:cubicBezTo>
                  <a:pt x="48" y="73"/>
                  <a:pt x="55" y="80"/>
                  <a:pt x="64" y="80"/>
                </a:cubicBezTo>
                <a:cubicBezTo>
                  <a:pt x="73" y="80"/>
                  <a:pt x="80" y="73"/>
                  <a:pt x="80" y="64"/>
                </a:cubicBezTo>
                <a:cubicBezTo>
                  <a:pt x="80" y="63"/>
                  <a:pt x="80" y="61"/>
                  <a:pt x="79" y="60"/>
                </a:cubicBezTo>
                <a:cubicBezTo>
                  <a:pt x="120" y="60"/>
                  <a:pt x="120" y="60"/>
                  <a:pt x="120" y="60"/>
                </a:cubicBezTo>
                <a:lnTo>
                  <a:pt x="120" y="104"/>
                </a:lnTo>
                <a:close/>
                <a:moveTo>
                  <a:pt x="56" y="64"/>
                </a:moveTo>
                <a:cubicBezTo>
                  <a:pt x="56" y="63"/>
                  <a:pt x="56" y="61"/>
                  <a:pt x="57" y="60"/>
                </a:cubicBezTo>
                <a:cubicBezTo>
                  <a:pt x="71" y="60"/>
                  <a:pt x="71" y="60"/>
                  <a:pt x="71" y="60"/>
                </a:cubicBezTo>
                <a:cubicBezTo>
                  <a:pt x="72" y="61"/>
                  <a:pt x="72" y="63"/>
                  <a:pt x="72" y="64"/>
                </a:cubicBezTo>
                <a:cubicBezTo>
                  <a:pt x="72" y="68"/>
                  <a:pt x="68" y="72"/>
                  <a:pt x="64" y="72"/>
                </a:cubicBezTo>
                <a:cubicBezTo>
                  <a:pt x="60" y="72"/>
                  <a:pt x="56" y="68"/>
                  <a:pt x="56" y="64"/>
                </a:cubicBezTo>
                <a:close/>
                <a:moveTo>
                  <a:pt x="120" y="52"/>
                </a:moveTo>
                <a:cubicBezTo>
                  <a:pt x="8" y="52"/>
                  <a:pt x="8" y="52"/>
                  <a:pt x="8" y="52"/>
                </a:cubicBezTo>
                <a:cubicBezTo>
                  <a:pt x="8" y="32"/>
                  <a:pt x="8" y="32"/>
                  <a:pt x="8" y="32"/>
                </a:cubicBezTo>
                <a:cubicBezTo>
                  <a:pt x="8" y="28"/>
                  <a:pt x="12" y="24"/>
                  <a:pt x="16" y="24"/>
                </a:cubicBezTo>
                <a:cubicBezTo>
                  <a:pt x="112" y="24"/>
                  <a:pt x="112" y="24"/>
                  <a:pt x="112" y="24"/>
                </a:cubicBezTo>
                <a:cubicBezTo>
                  <a:pt x="116" y="24"/>
                  <a:pt x="120" y="28"/>
                  <a:pt x="120" y="32"/>
                </a:cubicBezTo>
                <a:lnTo>
                  <a:pt x="120" y="52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0" name="Freeform 207"/>
          <p:cNvSpPr>
            <a:spLocks noEditPoints="1"/>
          </p:cNvSpPr>
          <p:nvPr/>
        </p:nvSpPr>
        <p:spPr bwMode="auto">
          <a:xfrm>
            <a:off x="1608041" y="2461625"/>
            <a:ext cx="393800" cy="344410"/>
          </a:xfrm>
          <a:custGeom>
            <a:avLst/>
            <a:gdLst>
              <a:gd name="T0" fmla="*/ 112 w 128"/>
              <a:gd name="T1" fmla="*/ 60 h 112"/>
              <a:gd name="T2" fmla="*/ 104 w 128"/>
              <a:gd name="T3" fmla="*/ 60 h 112"/>
              <a:gd name="T4" fmla="*/ 104 w 128"/>
              <a:gd name="T5" fmla="*/ 16 h 112"/>
              <a:gd name="T6" fmla="*/ 88 w 128"/>
              <a:gd name="T7" fmla="*/ 0 h 112"/>
              <a:gd name="T8" fmla="*/ 40 w 128"/>
              <a:gd name="T9" fmla="*/ 0 h 112"/>
              <a:gd name="T10" fmla="*/ 24 w 128"/>
              <a:gd name="T11" fmla="*/ 16 h 112"/>
              <a:gd name="T12" fmla="*/ 24 w 128"/>
              <a:gd name="T13" fmla="*/ 52 h 112"/>
              <a:gd name="T14" fmla="*/ 24 w 128"/>
              <a:gd name="T15" fmla="*/ 56 h 112"/>
              <a:gd name="T16" fmla="*/ 24 w 128"/>
              <a:gd name="T17" fmla="*/ 56 h 112"/>
              <a:gd name="T18" fmla="*/ 24 w 128"/>
              <a:gd name="T19" fmla="*/ 60 h 112"/>
              <a:gd name="T20" fmla="*/ 16 w 128"/>
              <a:gd name="T21" fmla="*/ 60 h 112"/>
              <a:gd name="T22" fmla="*/ 0 w 128"/>
              <a:gd name="T23" fmla="*/ 76 h 112"/>
              <a:gd name="T24" fmla="*/ 0 w 128"/>
              <a:gd name="T25" fmla="*/ 84 h 112"/>
              <a:gd name="T26" fmla="*/ 16 w 128"/>
              <a:gd name="T27" fmla="*/ 100 h 112"/>
              <a:gd name="T28" fmla="*/ 25 w 128"/>
              <a:gd name="T29" fmla="*/ 100 h 112"/>
              <a:gd name="T30" fmla="*/ 40 w 128"/>
              <a:gd name="T31" fmla="*/ 112 h 112"/>
              <a:gd name="T32" fmla="*/ 88 w 128"/>
              <a:gd name="T33" fmla="*/ 112 h 112"/>
              <a:gd name="T34" fmla="*/ 103 w 128"/>
              <a:gd name="T35" fmla="*/ 100 h 112"/>
              <a:gd name="T36" fmla="*/ 112 w 128"/>
              <a:gd name="T37" fmla="*/ 100 h 112"/>
              <a:gd name="T38" fmla="*/ 128 w 128"/>
              <a:gd name="T39" fmla="*/ 84 h 112"/>
              <a:gd name="T40" fmla="*/ 128 w 128"/>
              <a:gd name="T41" fmla="*/ 76 h 112"/>
              <a:gd name="T42" fmla="*/ 112 w 128"/>
              <a:gd name="T43" fmla="*/ 60 h 112"/>
              <a:gd name="T44" fmla="*/ 32 w 128"/>
              <a:gd name="T45" fmla="*/ 16 h 112"/>
              <a:gd name="T46" fmla="*/ 40 w 128"/>
              <a:gd name="T47" fmla="*/ 8 h 112"/>
              <a:gd name="T48" fmla="*/ 88 w 128"/>
              <a:gd name="T49" fmla="*/ 8 h 112"/>
              <a:gd name="T50" fmla="*/ 96 w 128"/>
              <a:gd name="T51" fmla="*/ 16 h 112"/>
              <a:gd name="T52" fmla="*/ 96 w 128"/>
              <a:gd name="T53" fmla="*/ 60 h 112"/>
              <a:gd name="T54" fmla="*/ 32 w 128"/>
              <a:gd name="T55" fmla="*/ 60 h 112"/>
              <a:gd name="T56" fmla="*/ 32 w 128"/>
              <a:gd name="T57" fmla="*/ 16 h 112"/>
              <a:gd name="T58" fmla="*/ 88 w 128"/>
              <a:gd name="T59" fmla="*/ 104 h 112"/>
              <a:gd name="T60" fmla="*/ 40 w 128"/>
              <a:gd name="T61" fmla="*/ 104 h 112"/>
              <a:gd name="T62" fmla="*/ 32 w 128"/>
              <a:gd name="T63" fmla="*/ 96 h 112"/>
              <a:gd name="T64" fmla="*/ 40 w 128"/>
              <a:gd name="T65" fmla="*/ 88 h 112"/>
              <a:gd name="T66" fmla="*/ 88 w 128"/>
              <a:gd name="T67" fmla="*/ 88 h 112"/>
              <a:gd name="T68" fmla="*/ 96 w 128"/>
              <a:gd name="T69" fmla="*/ 96 h 112"/>
              <a:gd name="T70" fmla="*/ 88 w 128"/>
              <a:gd name="T71" fmla="*/ 104 h 112"/>
              <a:gd name="T72" fmla="*/ 120 w 128"/>
              <a:gd name="T73" fmla="*/ 84 h 112"/>
              <a:gd name="T74" fmla="*/ 112 w 128"/>
              <a:gd name="T75" fmla="*/ 92 h 112"/>
              <a:gd name="T76" fmla="*/ 103 w 128"/>
              <a:gd name="T77" fmla="*/ 92 h 112"/>
              <a:gd name="T78" fmla="*/ 88 w 128"/>
              <a:gd name="T79" fmla="*/ 80 h 112"/>
              <a:gd name="T80" fmla="*/ 40 w 128"/>
              <a:gd name="T81" fmla="*/ 80 h 112"/>
              <a:gd name="T82" fmla="*/ 25 w 128"/>
              <a:gd name="T83" fmla="*/ 92 h 112"/>
              <a:gd name="T84" fmla="*/ 16 w 128"/>
              <a:gd name="T85" fmla="*/ 92 h 112"/>
              <a:gd name="T86" fmla="*/ 8 w 128"/>
              <a:gd name="T87" fmla="*/ 84 h 112"/>
              <a:gd name="T88" fmla="*/ 8 w 128"/>
              <a:gd name="T89" fmla="*/ 76 h 112"/>
              <a:gd name="T90" fmla="*/ 16 w 128"/>
              <a:gd name="T91" fmla="*/ 68 h 112"/>
              <a:gd name="T92" fmla="*/ 112 w 128"/>
              <a:gd name="T93" fmla="*/ 68 h 112"/>
              <a:gd name="T94" fmla="*/ 120 w 128"/>
              <a:gd name="T95" fmla="*/ 76 h 112"/>
              <a:gd name="T96" fmla="*/ 120 w 128"/>
              <a:gd name="T97" fmla="*/ 84 h 11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128" h="112">
                <a:moveTo>
                  <a:pt x="112" y="60"/>
                </a:moveTo>
                <a:cubicBezTo>
                  <a:pt x="104" y="60"/>
                  <a:pt x="104" y="60"/>
                  <a:pt x="104" y="60"/>
                </a:cubicBezTo>
                <a:cubicBezTo>
                  <a:pt x="104" y="16"/>
                  <a:pt x="104" y="16"/>
                  <a:pt x="104" y="16"/>
                </a:cubicBezTo>
                <a:cubicBezTo>
                  <a:pt x="104" y="7"/>
                  <a:pt x="97" y="0"/>
                  <a:pt x="88" y="0"/>
                </a:cubicBezTo>
                <a:cubicBezTo>
                  <a:pt x="40" y="0"/>
                  <a:pt x="40" y="0"/>
                  <a:pt x="40" y="0"/>
                </a:cubicBezTo>
                <a:cubicBezTo>
                  <a:pt x="31" y="0"/>
                  <a:pt x="24" y="7"/>
                  <a:pt x="24" y="16"/>
                </a:cubicBezTo>
                <a:cubicBezTo>
                  <a:pt x="24" y="52"/>
                  <a:pt x="24" y="52"/>
                  <a:pt x="24" y="52"/>
                </a:cubicBezTo>
                <a:cubicBezTo>
                  <a:pt x="24" y="55"/>
                  <a:pt x="24" y="56"/>
                  <a:pt x="24" y="56"/>
                </a:cubicBezTo>
                <a:cubicBezTo>
                  <a:pt x="24" y="56"/>
                  <a:pt x="24" y="56"/>
                  <a:pt x="24" y="56"/>
                </a:cubicBezTo>
                <a:cubicBezTo>
                  <a:pt x="24" y="56"/>
                  <a:pt x="24" y="57"/>
                  <a:pt x="24" y="60"/>
                </a:cubicBezTo>
                <a:cubicBezTo>
                  <a:pt x="16" y="60"/>
                  <a:pt x="16" y="60"/>
                  <a:pt x="16" y="60"/>
                </a:cubicBezTo>
                <a:cubicBezTo>
                  <a:pt x="7" y="60"/>
                  <a:pt x="0" y="67"/>
                  <a:pt x="0" y="76"/>
                </a:cubicBezTo>
                <a:cubicBezTo>
                  <a:pt x="0" y="84"/>
                  <a:pt x="0" y="84"/>
                  <a:pt x="0" y="84"/>
                </a:cubicBezTo>
                <a:cubicBezTo>
                  <a:pt x="0" y="93"/>
                  <a:pt x="7" y="100"/>
                  <a:pt x="16" y="100"/>
                </a:cubicBezTo>
                <a:cubicBezTo>
                  <a:pt x="25" y="100"/>
                  <a:pt x="25" y="100"/>
                  <a:pt x="25" y="100"/>
                </a:cubicBezTo>
                <a:cubicBezTo>
                  <a:pt x="26" y="107"/>
                  <a:pt x="33" y="112"/>
                  <a:pt x="40" y="112"/>
                </a:cubicBezTo>
                <a:cubicBezTo>
                  <a:pt x="88" y="112"/>
                  <a:pt x="88" y="112"/>
                  <a:pt x="88" y="112"/>
                </a:cubicBezTo>
                <a:cubicBezTo>
                  <a:pt x="95" y="112"/>
                  <a:pt x="102" y="107"/>
                  <a:pt x="103" y="100"/>
                </a:cubicBezTo>
                <a:cubicBezTo>
                  <a:pt x="112" y="100"/>
                  <a:pt x="112" y="100"/>
                  <a:pt x="112" y="100"/>
                </a:cubicBezTo>
                <a:cubicBezTo>
                  <a:pt x="121" y="100"/>
                  <a:pt x="128" y="93"/>
                  <a:pt x="128" y="84"/>
                </a:cubicBezTo>
                <a:cubicBezTo>
                  <a:pt x="128" y="76"/>
                  <a:pt x="128" y="76"/>
                  <a:pt x="128" y="76"/>
                </a:cubicBezTo>
                <a:cubicBezTo>
                  <a:pt x="128" y="67"/>
                  <a:pt x="121" y="60"/>
                  <a:pt x="112" y="60"/>
                </a:cubicBezTo>
                <a:close/>
                <a:moveTo>
                  <a:pt x="32" y="16"/>
                </a:moveTo>
                <a:cubicBezTo>
                  <a:pt x="32" y="12"/>
                  <a:pt x="36" y="8"/>
                  <a:pt x="40" y="8"/>
                </a:cubicBezTo>
                <a:cubicBezTo>
                  <a:pt x="88" y="8"/>
                  <a:pt x="88" y="8"/>
                  <a:pt x="88" y="8"/>
                </a:cubicBezTo>
                <a:cubicBezTo>
                  <a:pt x="92" y="8"/>
                  <a:pt x="96" y="12"/>
                  <a:pt x="96" y="16"/>
                </a:cubicBezTo>
                <a:cubicBezTo>
                  <a:pt x="96" y="60"/>
                  <a:pt x="96" y="60"/>
                  <a:pt x="96" y="60"/>
                </a:cubicBezTo>
                <a:cubicBezTo>
                  <a:pt x="32" y="60"/>
                  <a:pt x="32" y="60"/>
                  <a:pt x="32" y="60"/>
                </a:cubicBezTo>
                <a:lnTo>
                  <a:pt x="32" y="16"/>
                </a:lnTo>
                <a:close/>
                <a:moveTo>
                  <a:pt x="88" y="104"/>
                </a:moveTo>
                <a:cubicBezTo>
                  <a:pt x="40" y="104"/>
                  <a:pt x="40" y="104"/>
                  <a:pt x="40" y="104"/>
                </a:cubicBezTo>
                <a:cubicBezTo>
                  <a:pt x="36" y="104"/>
                  <a:pt x="32" y="100"/>
                  <a:pt x="32" y="96"/>
                </a:cubicBezTo>
                <a:cubicBezTo>
                  <a:pt x="32" y="92"/>
                  <a:pt x="36" y="88"/>
                  <a:pt x="40" y="88"/>
                </a:cubicBezTo>
                <a:cubicBezTo>
                  <a:pt x="88" y="88"/>
                  <a:pt x="88" y="88"/>
                  <a:pt x="88" y="88"/>
                </a:cubicBezTo>
                <a:cubicBezTo>
                  <a:pt x="92" y="88"/>
                  <a:pt x="96" y="92"/>
                  <a:pt x="96" y="96"/>
                </a:cubicBezTo>
                <a:cubicBezTo>
                  <a:pt x="96" y="100"/>
                  <a:pt x="92" y="104"/>
                  <a:pt x="88" y="104"/>
                </a:cubicBezTo>
                <a:close/>
                <a:moveTo>
                  <a:pt x="120" y="84"/>
                </a:moveTo>
                <a:cubicBezTo>
                  <a:pt x="120" y="88"/>
                  <a:pt x="116" y="92"/>
                  <a:pt x="112" y="92"/>
                </a:cubicBezTo>
                <a:cubicBezTo>
                  <a:pt x="103" y="92"/>
                  <a:pt x="103" y="92"/>
                  <a:pt x="103" y="92"/>
                </a:cubicBezTo>
                <a:cubicBezTo>
                  <a:pt x="102" y="85"/>
                  <a:pt x="95" y="80"/>
                  <a:pt x="88" y="80"/>
                </a:cubicBezTo>
                <a:cubicBezTo>
                  <a:pt x="40" y="80"/>
                  <a:pt x="40" y="80"/>
                  <a:pt x="40" y="80"/>
                </a:cubicBezTo>
                <a:cubicBezTo>
                  <a:pt x="33" y="80"/>
                  <a:pt x="26" y="85"/>
                  <a:pt x="25" y="92"/>
                </a:cubicBezTo>
                <a:cubicBezTo>
                  <a:pt x="16" y="92"/>
                  <a:pt x="16" y="92"/>
                  <a:pt x="16" y="92"/>
                </a:cubicBezTo>
                <a:cubicBezTo>
                  <a:pt x="12" y="92"/>
                  <a:pt x="8" y="88"/>
                  <a:pt x="8" y="84"/>
                </a:cubicBezTo>
                <a:cubicBezTo>
                  <a:pt x="8" y="76"/>
                  <a:pt x="8" y="76"/>
                  <a:pt x="8" y="76"/>
                </a:cubicBezTo>
                <a:cubicBezTo>
                  <a:pt x="8" y="72"/>
                  <a:pt x="12" y="68"/>
                  <a:pt x="16" y="68"/>
                </a:cubicBezTo>
                <a:cubicBezTo>
                  <a:pt x="112" y="68"/>
                  <a:pt x="112" y="68"/>
                  <a:pt x="112" y="68"/>
                </a:cubicBezTo>
                <a:cubicBezTo>
                  <a:pt x="116" y="68"/>
                  <a:pt x="120" y="72"/>
                  <a:pt x="120" y="76"/>
                </a:cubicBezTo>
                <a:lnTo>
                  <a:pt x="120" y="84"/>
                </a:lnTo>
                <a:close/>
              </a:path>
            </a:pathLst>
          </a:custGeom>
          <a:solidFill>
            <a:srgbClr val="F6F6F6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schemeClr val="tx1">
                  <a:lumMod val="75000"/>
                  <a:lumOff val="25000"/>
                </a:schemeClr>
              </a:solidFill>
              <a:latin typeface="Bebas" pitchFamily="2" charset="0"/>
              <a:ea typeface="微软雅黑" panose="020B0503020204020204" pitchFamily="34" charset="-122"/>
              <a:sym typeface="Bebas" pitchFamily="2" charset="0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406490" y="2258331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  <a:sym typeface="Bebas" pitchFamily="2" charset="0"/>
              </a:rPr>
              <a:t>填写段落标题</a:t>
            </a:r>
          </a:p>
        </p:txBody>
      </p:sp>
      <p:sp>
        <p:nvSpPr>
          <p:cNvPr id="12" name="矩形 11"/>
          <p:cNvSpPr/>
          <p:nvPr/>
        </p:nvSpPr>
        <p:spPr>
          <a:xfrm>
            <a:off x="2406490" y="2562845"/>
            <a:ext cx="5562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</a:t>
            </a: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字。您的内容打在这里，或者通过复制您的文本后，在此框中选择粘贴，并选择只保留文字。</a:t>
            </a:r>
          </a:p>
        </p:txBody>
      </p:sp>
      <p:sp>
        <p:nvSpPr>
          <p:cNvPr id="13" name="文本框 12"/>
          <p:cNvSpPr txBox="1"/>
          <p:nvPr/>
        </p:nvSpPr>
        <p:spPr>
          <a:xfrm>
            <a:off x="2406491" y="3769565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  <a:sym typeface="Bebas" pitchFamily="2" charset="0"/>
              </a:rPr>
              <a:t>填写段落标题</a:t>
            </a:r>
          </a:p>
        </p:txBody>
      </p:sp>
      <p:sp>
        <p:nvSpPr>
          <p:cNvPr id="14" name="矩形 13"/>
          <p:cNvSpPr/>
          <p:nvPr/>
        </p:nvSpPr>
        <p:spPr>
          <a:xfrm>
            <a:off x="2406489" y="4074079"/>
            <a:ext cx="5562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2406490" y="5280799"/>
            <a:ext cx="156966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Lato Regular"/>
                <a:sym typeface="Bebas" pitchFamily="2" charset="0"/>
              </a:rPr>
              <a:t>填写段落标题</a:t>
            </a:r>
          </a:p>
        </p:txBody>
      </p:sp>
      <p:sp>
        <p:nvSpPr>
          <p:cNvPr id="16" name="矩形 15"/>
          <p:cNvSpPr/>
          <p:nvPr/>
        </p:nvSpPr>
        <p:spPr>
          <a:xfrm>
            <a:off x="2406489" y="5585313"/>
            <a:ext cx="5562000" cy="7571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您的内容打在这里，或者通过复制您的文本后，在此框中选择粘贴，并选择只保留文字。您的内容打在这里，或者通过复制您的文本后，在此框中选择粘贴，并选择只保留文字。</a:t>
            </a:r>
          </a:p>
        </p:txBody>
      </p:sp>
      <p:grpSp>
        <p:nvGrpSpPr>
          <p:cNvPr id="17" name="组合 16"/>
          <p:cNvGrpSpPr/>
          <p:nvPr/>
        </p:nvGrpSpPr>
        <p:grpSpPr>
          <a:xfrm>
            <a:off x="9909126" y="2391273"/>
            <a:ext cx="658088" cy="4387216"/>
            <a:chOff x="9846542" y="1813000"/>
            <a:chExt cx="658088" cy="4387216"/>
          </a:xfrm>
        </p:grpSpPr>
        <p:sp>
          <p:nvSpPr>
            <p:cNvPr id="18" name="KSO_Shape"/>
            <p:cNvSpPr>
              <a:spLocks/>
            </p:cNvSpPr>
            <p:nvPr/>
          </p:nvSpPr>
          <p:spPr bwMode="auto">
            <a:xfrm>
              <a:off x="9846542" y="1813000"/>
              <a:ext cx="658088" cy="1078832"/>
            </a:xfrm>
            <a:custGeom>
              <a:avLst/>
              <a:gdLst>
                <a:gd name="T0" fmla="*/ 1029029 w 3535"/>
                <a:gd name="T1" fmla="*/ 1156466 h 5800"/>
                <a:gd name="T2" fmla="*/ 818493 w 3535"/>
                <a:gd name="T3" fmla="*/ 1179458 h 5800"/>
                <a:gd name="T4" fmla="*/ 848054 w 3535"/>
                <a:gd name="T5" fmla="*/ 1077639 h 5800"/>
                <a:gd name="T6" fmla="*/ 875315 w 3535"/>
                <a:gd name="T7" fmla="*/ 972864 h 5800"/>
                <a:gd name="T8" fmla="*/ 898635 w 3535"/>
                <a:gd name="T9" fmla="*/ 868417 h 5800"/>
                <a:gd name="T10" fmla="*/ 916371 w 3535"/>
                <a:gd name="T11" fmla="*/ 767255 h 5800"/>
                <a:gd name="T12" fmla="*/ 926553 w 3535"/>
                <a:gd name="T13" fmla="*/ 672662 h 5800"/>
                <a:gd name="T14" fmla="*/ 927538 w 3535"/>
                <a:gd name="T15" fmla="*/ 635876 h 5800"/>
                <a:gd name="T16" fmla="*/ 926553 w 3535"/>
                <a:gd name="T17" fmla="*/ 582996 h 5800"/>
                <a:gd name="T18" fmla="*/ 921955 w 3535"/>
                <a:gd name="T19" fmla="*/ 531429 h 5800"/>
                <a:gd name="T20" fmla="*/ 914072 w 3535"/>
                <a:gd name="T21" fmla="*/ 481505 h 5800"/>
                <a:gd name="T22" fmla="*/ 903233 w 3535"/>
                <a:gd name="T23" fmla="*/ 433223 h 5800"/>
                <a:gd name="T24" fmla="*/ 889438 w 3535"/>
                <a:gd name="T25" fmla="*/ 387241 h 5800"/>
                <a:gd name="T26" fmla="*/ 873673 w 3535"/>
                <a:gd name="T27" fmla="*/ 342900 h 5800"/>
                <a:gd name="T28" fmla="*/ 855936 w 3535"/>
                <a:gd name="T29" fmla="*/ 301187 h 5800"/>
                <a:gd name="T30" fmla="*/ 836230 w 3535"/>
                <a:gd name="T31" fmla="*/ 261773 h 5800"/>
                <a:gd name="T32" fmla="*/ 808640 w 3535"/>
                <a:gd name="T33" fmla="*/ 212178 h 5800"/>
                <a:gd name="T34" fmla="*/ 763314 w 3535"/>
                <a:gd name="T35" fmla="*/ 146816 h 5800"/>
                <a:gd name="T36" fmla="*/ 717660 w 3535"/>
                <a:gd name="T37" fmla="*/ 92622 h 5800"/>
                <a:gd name="T38" fmla="*/ 673319 w 3535"/>
                <a:gd name="T39" fmla="*/ 50253 h 5800"/>
                <a:gd name="T40" fmla="*/ 632592 w 3535"/>
                <a:gd name="T41" fmla="*/ 20035 h 5800"/>
                <a:gd name="T42" fmla="*/ 608943 w 3535"/>
                <a:gd name="T43" fmla="*/ 7226 h 5800"/>
                <a:gd name="T44" fmla="*/ 593835 w 3535"/>
                <a:gd name="T45" fmla="*/ 1971 h 5800"/>
                <a:gd name="T46" fmla="*/ 580697 w 3535"/>
                <a:gd name="T47" fmla="*/ 0 h 5800"/>
                <a:gd name="T48" fmla="*/ 572486 w 3535"/>
                <a:gd name="T49" fmla="*/ 657 h 5800"/>
                <a:gd name="T50" fmla="*/ 558034 w 3535"/>
                <a:gd name="T51" fmla="*/ 5255 h 5800"/>
                <a:gd name="T52" fmla="*/ 541283 w 3535"/>
                <a:gd name="T53" fmla="*/ 12809 h 5800"/>
                <a:gd name="T54" fmla="*/ 502526 w 3535"/>
                <a:gd name="T55" fmla="*/ 38428 h 5800"/>
                <a:gd name="T56" fmla="*/ 459171 w 3535"/>
                <a:gd name="T57" fmla="*/ 77185 h 5800"/>
                <a:gd name="T58" fmla="*/ 413517 w 3535"/>
                <a:gd name="T59" fmla="*/ 127438 h 5800"/>
                <a:gd name="T60" fmla="*/ 368191 w 3535"/>
                <a:gd name="T61" fmla="*/ 189515 h 5800"/>
                <a:gd name="T62" fmla="*/ 332390 w 3535"/>
                <a:gd name="T63" fmla="*/ 248635 h 5800"/>
                <a:gd name="T64" fmla="*/ 312026 w 3535"/>
                <a:gd name="T65" fmla="*/ 287721 h 5800"/>
                <a:gd name="T66" fmla="*/ 293633 w 3535"/>
                <a:gd name="T67" fmla="*/ 328777 h 5800"/>
                <a:gd name="T68" fmla="*/ 277210 w 3535"/>
                <a:gd name="T69" fmla="*/ 371803 h 5800"/>
                <a:gd name="T70" fmla="*/ 263087 w 3535"/>
                <a:gd name="T71" fmla="*/ 417458 h 5800"/>
                <a:gd name="T72" fmla="*/ 250935 w 3535"/>
                <a:gd name="T73" fmla="*/ 465083 h 5800"/>
                <a:gd name="T74" fmla="*/ 242066 w 3535"/>
                <a:gd name="T75" fmla="*/ 514350 h 5800"/>
                <a:gd name="T76" fmla="*/ 236483 w 3535"/>
                <a:gd name="T77" fmla="*/ 565588 h 5800"/>
                <a:gd name="T78" fmla="*/ 233855 w 3535"/>
                <a:gd name="T79" fmla="*/ 618468 h 5800"/>
                <a:gd name="T80" fmla="*/ 235169 w 3535"/>
                <a:gd name="T81" fmla="*/ 672662 h 5800"/>
                <a:gd name="T82" fmla="*/ 241410 w 3535"/>
                <a:gd name="T83" fmla="*/ 734739 h 5800"/>
                <a:gd name="T84" fmla="*/ 256190 w 3535"/>
                <a:gd name="T85" fmla="*/ 834259 h 5800"/>
                <a:gd name="T86" fmla="*/ 277867 w 3535"/>
                <a:gd name="T87" fmla="*/ 938048 h 5800"/>
                <a:gd name="T88" fmla="*/ 304143 w 3535"/>
                <a:gd name="T89" fmla="*/ 1043152 h 5800"/>
                <a:gd name="T90" fmla="*/ 333047 w 3535"/>
                <a:gd name="T91" fmla="*/ 1146284 h 5800"/>
                <a:gd name="T92" fmla="*/ 132693 w 3535"/>
                <a:gd name="T93" fmla="*/ 1156466 h 5800"/>
                <a:gd name="T94" fmla="*/ 580697 w 3535"/>
                <a:gd name="T95" fmla="*/ 1905000 h 580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0" t="0" r="r" b="b"/>
              <a:pathLst>
                <a:path w="3535" h="5800">
                  <a:moveTo>
                    <a:pt x="2174" y="4724"/>
                  </a:moveTo>
                  <a:lnTo>
                    <a:pt x="3535" y="5397"/>
                  </a:lnTo>
                  <a:lnTo>
                    <a:pt x="3133" y="3521"/>
                  </a:lnTo>
                  <a:lnTo>
                    <a:pt x="2462" y="3691"/>
                  </a:lnTo>
                  <a:lnTo>
                    <a:pt x="2492" y="3591"/>
                  </a:lnTo>
                  <a:lnTo>
                    <a:pt x="2523" y="3490"/>
                  </a:lnTo>
                  <a:lnTo>
                    <a:pt x="2552" y="3385"/>
                  </a:lnTo>
                  <a:lnTo>
                    <a:pt x="2582" y="3281"/>
                  </a:lnTo>
                  <a:lnTo>
                    <a:pt x="2611" y="3176"/>
                  </a:lnTo>
                  <a:lnTo>
                    <a:pt x="2638" y="3069"/>
                  </a:lnTo>
                  <a:lnTo>
                    <a:pt x="2665" y="2962"/>
                  </a:lnTo>
                  <a:lnTo>
                    <a:pt x="2691" y="2856"/>
                  </a:lnTo>
                  <a:lnTo>
                    <a:pt x="2714" y="2749"/>
                  </a:lnTo>
                  <a:lnTo>
                    <a:pt x="2736" y="2644"/>
                  </a:lnTo>
                  <a:lnTo>
                    <a:pt x="2757" y="2540"/>
                  </a:lnTo>
                  <a:lnTo>
                    <a:pt x="2774" y="2437"/>
                  </a:lnTo>
                  <a:lnTo>
                    <a:pt x="2790" y="2336"/>
                  </a:lnTo>
                  <a:lnTo>
                    <a:pt x="2802" y="2237"/>
                  </a:lnTo>
                  <a:lnTo>
                    <a:pt x="2813" y="2141"/>
                  </a:lnTo>
                  <a:lnTo>
                    <a:pt x="2821" y="2048"/>
                  </a:lnTo>
                  <a:lnTo>
                    <a:pt x="2823" y="1992"/>
                  </a:lnTo>
                  <a:lnTo>
                    <a:pt x="2824" y="1936"/>
                  </a:lnTo>
                  <a:lnTo>
                    <a:pt x="2824" y="1883"/>
                  </a:lnTo>
                  <a:lnTo>
                    <a:pt x="2823" y="1829"/>
                  </a:lnTo>
                  <a:lnTo>
                    <a:pt x="2821" y="1775"/>
                  </a:lnTo>
                  <a:lnTo>
                    <a:pt x="2817" y="1722"/>
                  </a:lnTo>
                  <a:lnTo>
                    <a:pt x="2813" y="1669"/>
                  </a:lnTo>
                  <a:lnTo>
                    <a:pt x="2807" y="1618"/>
                  </a:lnTo>
                  <a:lnTo>
                    <a:pt x="2800" y="1566"/>
                  </a:lnTo>
                  <a:lnTo>
                    <a:pt x="2791" y="1515"/>
                  </a:lnTo>
                  <a:lnTo>
                    <a:pt x="2783" y="1466"/>
                  </a:lnTo>
                  <a:lnTo>
                    <a:pt x="2773" y="1416"/>
                  </a:lnTo>
                  <a:lnTo>
                    <a:pt x="2762" y="1367"/>
                  </a:lnTo>
                  <a:lnTo>
                    <a:pt x="2750" y="1319"/>
                  </a:lnTo>
                  <a:lnTo>
                    <a:pt x="2736" y="1271"/>
                  </a:lnTo>
                  <a:lnTo>
                    <a:pt x="2723" y="1224"/>
                  </a:lnTo>
                  <a:lnTo>
                    <a:pt x="2708" y="1179"/>
                  </a:lnTo>
                  <a:lnTo>
                    <a:pt x="2693" y="1132"/>
                  </a:lnTo>
                  <a:lnTo>
                    <a:pt x="2677" y="1088"/>
                  </a:lnTo>
                  <a:lnTo>
                    <a:pt x="2660" y="1044"/>
                  </a:lnTo>
                  <a:lnTo>
                    <a:pt x="2643" y="1001"/>
                  </a:lnTo>
                  <a:lnTo>
                    <a:pt x="2625" y="958"/>
                  </a:lnTo>
                  <a:lnTo>
                    <a:pt x="2606" y="917"/>
                  </a:lnTo>
                  <a:lnTo>
                    <a:pt x="2587" y="876"/>
                  </a:lnTo>
                  <a:lnTo>
                    <a:pt x="2567" y="836"/>
                  </a:lnTo>
                  <a:lnTo>
                    <a:pt x="2546" y="797"/>
                  </a:lnTo>
                  <a:lnTo>
                    <a:pt x="2525" y="757"/>
                  </a:lnTo>
                  <a:lnTo>
                    <a:pt x="2505" y="719"/>
                  </a:lnTo>
                  <a:lnTo>
                    <a:pt x="2462" y="646"/>
                  </a:lnTo>
                  <a:lnTo>
                    <a:pt x="2416" y="577"/>
                  </a:lnTo>
                  <a:lnTo>
                    <a:pt x="2371" y="511"/>
                  </a:lnTo>
                  <a:lnTo>
                    <a:pt x="2324" y="447"/>
                  </a:lnTo>
                  <a:lnTo>
                    <a:pt x="2278" y="388"/>
                  </a:lnTo>
                  <a:lnTo>
                    <a:pt x="2231" y="333"/>
                  </a:lnTo>
                  <a:lnTo>
                    <a:pt x="2185" y="282"/>
                  </a:lnTo>
                  <a:lnTo>
                    <a:pt x="2139" y="235"/>
                  </a:lnTo>
                  <a:lnTo>
                    <a:pt x="2094" y="191"/>
                  </a:lnTo>
                  <a:lnTo>
                    <a:pt x="2050" y="153"/>
                  </a:lnTo>
                  <a:lnTo>
                    <a:pt x="2007" y="117"/>
                  </a:lnTo>
                  <a:lnTo>
                    <a:pt x="1965" y="87"/>
                  </a:lnTo>
                  <a:lnTo>
                    <a:pt x="1926" y="61"/>
                  </a:lnTo>
                  <a:lnTo>
                    <a:pt x="1889" y="39"/>
                  </a:lnTo>
                  <a:lnTo>
                    <a:pt x="1871" y="30"/>
                  </a:lnTo>
                  <a:lnTo>
                    <a:pt x="1854" y="22"/>
                  </a:lnTo>
                  <a:lnTo>
                    <a:pt x="1838" y="16"/>
                  </a:lnTo>
                  <a:lnTo>
                    <a:pt x="1823" y="10"/>
                  </a:lnTo>
                  <a:lnTo>
                    <a:pt x="1808" y="6"/>
                  </a:lnTo>
                  <a:lnTo>
                    <a:pt x="1794" y="2"/>
                  </a:lnTo>
                  <a:lnTo>
                    <a:pt x="1780" y="1"/>
                  </a:lnTo>
                  <a:lnTo>
                    <a:pt x="1768" y="0"/>
                  </a:lnTo>
                  <a:lnTo>
                    <a:pt x="1757" y="1"/>
                  </a:lnTo>
                  <a:lnTo>
                    <a:pt x="1743" y="2"/>
                  </a:lnTo>
                  <a:lnTo>
                    <a:pt x="1729" y="6"/>
                  </a:lnTo>
                  <a:lnTo>
                    <a:pt x="1714" y="10"/>
                  </a:lnTo>
                  <a:lnTo>
                    <a:pt x="1699" y="16"/>
                  </a:lnTo>
                  <a:lnTo>
                    <a:pt x="1682" y="22"/>
                  </a:lnTo>
                  <a:lnTo>
                    <a:pt x="1666" y="30"/>
                  </a:lnTo>
                  <a:lnTo>
                    <a:pt x="1648" y="39"/>
                  </a:lnTo>
                  <a:lnTo>
                    <a:pt x="1611" y="61"/>
                  </a:lnTo>
                  <a:lnTo>
                    <a:pt x="1572" y="87"/>
                  </a:lnTo>
                  <a:lnTo>
                    <a:pt x="1530" y="117"/>
                  </a:lnTo>
                  <a:lnTo>
                    <a:pt x="1487" y="153"/>
                  </a:lnTo>
                  <a:lnTo>
                    <a:pt x="1443" y="191"/>
                  </a:lnTo>
                  <a:lnTo>
                    <a:pt x="1398" y="235"/>
                  </a:lnTo>
                  <a:lnTo>
                    <a:pt x="1352" y="282"/>
                  </a:lnTo>
                  <a:lnTo>
                    <a:pt x="1306" y="333"/>
                  </a:lnTo>
                  <a:lnTo>
                    <a:pt x="1259" y="388"/>
                  </a:lnTo>
                  <a:lnTo>
                    <a:pt x="1213" y="447"/>
                  </a:lnTo>
                  <a:lnTo>
                    <a:pt x="1166" y="511"/>
                  </a:lnTo>
                  <a:lnTo>
                    <a:pt x="1121" y="577"/>
                  </a:lnTo>
                  <a:lnTo>
                    <a:pt x="1075" y="646"/>
                  </a:lnTo>
                  <a:lnTo>
                    <a:pt x="1032" y="719"/>
                  </a:lnTo>
                  <a:lnTo>
                    <a:pt x="1012" y="757"/>
                  </a:lnTo>
                  <a:lnTo>
                    <a:pt x="991" y="797"/>
                  </a:lnTo>
                  <a:lnTo>
                    <a:pt x="970" y="836"/>
                  </a:lnTo>
                  <a:lnTo>
                    <a:pt x="950" y="876"/>
                  </a:lnTo>
                  <a:lnTo>
                    <a:pt x="931" y="917"/>
                  </a:lnTo>
                  <a:lnTo>
                    <a:pt x="912" y="958"/>
                  </a:lnTo>
                  <a:lnTo>
                    <a:pt x="894" y="1001"/>
                  </a:lnTo>
                  <a:lnTo>
                    <a:pt x="877" y="1044"/>
                  </a:lnTo>
                  <a:lnTo>
                    <a:pt x="860" y="1088"/>
                  </a:lnTo>
                  <a:lnTo>
                    <a:pt x="844" y="1132"/>
                  </a:lnTo>
                  <a:lnTo>
                    <a:pt x="829" y="1179"/>
                  </a:lnTo>
                  <a:lnTo>
                    <a:pt x="814" y="1224"/>
                  </a:lnTo>
                  <a:lnTo>
                    <a:pt x="801" y="1271"/>
                  </a:lnTo>
                  <a:lnTo>
                    <a:pt x="787" y="1319"/>
                  </a:lnTo>
                  <a:lnTo>
                    <a:pt x="775" y="1367"/>
                  </a:lnTo>
                  <a:lnTo>
                    <a:pt x="764" y="1416"/>
                  </a:lnTo>
                  <a:lnTo>
                    <a:pt x="754" y="1466"/>
                  </a:lnTo>
                  <a:lnTo>
                    <a:pt x="746" y="1515"/>
                  </a:lnTo>
                  <a:lnTo>
                    <a:pt x="737" y="1566"/>
                  </a:lnTo>
                  <a:lnTo>
                    <a:pt x="730" y="1618"/>
                  </a:lnTo>
                  <a:lnTo>
                    <a:pt x="723" y="1669"/>
                  </a:lnTo>
                  <a:lnTo>
                    <a:pt x="720" y="1722"/>
                  </a:lnTo>
                  <a:lnTo>
                    <a:pt x="716" y="1775"/>
                  </a:lnTo>
                  <a:lnTo>
                    <a:pt x="714" y="1829"/>
                  </a:lnTo>
                  <a:lnTo>
                    <a:pt x="712" y="1883"/>
                  </a:lnTo>
                  <a:lnTo>
                    <a:pt x="712" y="1936"/>
                  </a:lnTo>
                  <a:lnTo>
                    <a:pt x="714" y="1992"/>
                  </a:lnTo>
                  <a:lnTo>
                    <a:pt x="716" y="2048"/>
                  </a:lnTo>
                  <a:lnTo>
                    <a:pt x="723" y="2141"/>
                  </a:lnTo>
                  <a:lnTo>
                    <a:pt x="735" y="2237"/>
                  </a:lnTo>
                  <a:lnTo>
                    <a:pt x="747" y="2336"/>
                  </a:lnTo>
                  <a:lnTo>
                    <a:pt x="763" y="2437"/>
                  </a:lnTo>
                  <a:lnTo>
                    <a:pt x="780" y="2540"/>
                  </a:lnTo>
                  <a:lnTo>
                    <a:pt x="801" y="2644"/>
                  </a:lnTo>
                  <a:lnTo>
                    <a:pt x="823" y="2749"/>
                  </a:lnTo>
                  <a:lnTo>
                    <a:pt x="846" y="2856"/>
                  </a:lnTo>
                  <a:lnTo>
                    <a:pt x="872" y="2962"/>
                  </a:lnTo>
                  <a:lnTo>
                    <a:pt x="899" y="3069"/>
                  </a:lnTo>
                  <a:lnTo>
                    <a:pt x="926" y="3176"/>
                  </a:lnTo>
                  <a:lnTo>
                    <a:pt x="955" y="3281"/>
                  </a:lnTo>
                  <a:lnTo>
                    <a:pt x="985" y="3385"/>
                  </a:lnTo>
                  <a:lnTo>
                    <a:pt x="1014" y="3490"/>
                  </a:lnTo>
                  <a:lnTo>
                    <a:pt x="1045" y="3591"/>
                  </a:lnTo>
                  <a:lnTo>
                    <a:pt x="1075" y="3691"/>
                  </a:lnTo>
                  <a:lnTo>
                    <a:pt x="404" y="3521"/>
                  </a:lnTo>
                  <a:lnTo>
                    <a:pt x="0" y="5397"/>
                  </a:lnTo>
                  <a:lnTo>
                    <a:pt x="1362" y="4724"/>
                  </a:lnTo>
                  <a:lnTo>
                    <a:pt x="1768" y="5800"/>
                  </a:lnTo>
                  <a:lnTo>
                    <a:pt x="2174" y="4724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  <a:extLst/>
          </p:spPr>
          <p:txBody>
            <a:bodyPr rtlCol="0" anchor="ctr"/>
            <a:lstStyle/>
            <a:p>
              <a:pPr algn="ctr"/>
              <a:endParaRPr lang="zh-CN" altLang="en-US" kern="0">
                <a:solidFill>
                  <a:prstClr val="black"/>
                </a:solidFill>
                <a:sym typeface="Bebas" pitchFamily="2" charset="0"/>
              </a:endParaRPr>
            </a:p>
          </p:txBody>
        </p:sp>
        <p:sp>
          <p:nvSpPr>
            <p:cNvPr id="19" name="任意多边形 18"/>
            <p:cNvSpPr/>
            <p:nvPr/>
          </p:nvSpPr>
          <p:spPr>
            <a:xfrm>
              <a:off x="9922624" y="2891833"/>
              <a:ext cx="504350" cy="3308383"/>
            </a:xfrm>
            <a:custGeom>
              <a:avLst/>
              <a:gdLst>
                <a:gd name="connsiteX0" fmla="*/ 243936 w 504350"/>
                <a:gd name="connsiteY0" fmla="*/ 0 h 3308383"/>
                <a:gd name="connsiteX1" fmla="*/ 260414 w 504350"/>
                <a:gd name="connsiteY1" fmla="*/ 0 h 3308383"/>
                <a:gd name="connsiteX2" fmla="*/ 263584 w 504350"/>
                <a:gd name="connsiteY2" fmla="*/ 338513 h 3308383"/>
                <a:gd name="connsiteX3" fmla="*/ 296771 w 504350"/>
                <a:gd name="connsiteY3" fmla="*/ 1250864 h 3308383"/>
                <a:gd name="connsiteX4" fmla="*/ 480386 w 504350"/>
                <a:gd name="connsiteY4" fmla="*/ 3188542 h 3308383"/>
                <a:gd name="connsiteX5" fmla="*/ 504350 w 504350"/>
                <a:gd name="connsiteY5" fmla="*/ 3308383 h 3308383"/>
                <a:gd name="connsiteX6" fmla="*/ 0 w 504350"/>
                <a:gd name="connsiteY6" fmla="*/ 3308383 h 3308383"/>
                <a:gd name="connsiteX7" fmla="*/ 23964 w 504350"/>
                <a:gd name="connsiteY7" fmla="*/ 3188542 h 3308383"/>
                <a:gd name="connsiteX8" fmla="*/ 207580 w 504350"/>
                <a:gd name="connsiteY8" fmla="*/ 1250864 h 3308383"/>
                <a:gd name="connsiteX9" fmla="*/ 240766 w 504350"/>
                <a:gd name="connsiteY9" fmla="*/ 338513 h 33083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504350" h="3308383">
                  <a:moveTo>
                    <a:pt x="243936" y="0"/>
                  </a:moveTo>
                  <a:lnTo>
                    <a:pt x="260414" y="0"/>
                  </a:lnTo>
                  <a:lnTo>
                    <a:pt x="263584" y="338513"/>
                  </a:lnTo>
                  <a:cubicBezTo>
                    <a:pt x="268875" y="619190"/>
                    <a:pt x="279825" y="927510"/>
                    <a:pt x="296771" y="1250864"/>
                  </a:cubicBezTo>
                  <a:cubicBezTo>
                    <a:pt x="339136" y="2059247"/>
                    <a:pt x="408953" y="2770268"/>
                    <a:pt x="480386" y="3188542"/>
                  </a:cubicBezTo>
                  <a:lnTo>
                    <a:pt x="504350" y="3308383"/>
                  </a:lnTo>
                  <a:lnTo>
                    <a:pt x="0" y="3308383"/>
                  </a:lnTo>
                  <a:lnTo>
                    <a:pt x="23964" y="3188542"/>
                  </a:lnTo>
                  <a:cubicBezTo>
                    <a:pt x="95398" y="2770268"/>
                    <a:pt x="165214" y="2059247"/>
                    <a:pt x="207580" y="1250864"/>
                  </a:cubicBezTo>
                  <a:cubicBezTo>
                    <a:pt x="224526" y="927510"/>
                    <a:pt x="235476" y="619190"/>
                    <a:pt x="240766" y="33851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E31612">
                    <a:alpha val="0"/>
                  </a:srgbClr>
                </a:gs>
                <a:gs pos="100000">
                  <a:srgbClr val="E31612"/>
                </a:gs>
              </a:gsLst>
              <a:lin ang="16200000" scaled="1"/>
              <a:tileRect/>
            </a:gradFill>
            <a:ln w="19050">
              <a:noFill/>
            </a:ln>
            <a:effectLst>
              <a:outerShdw blurRad="419100" dist="25400" dir="2700000" sx="90000" sy="90000" algn="tl" rotWithShape="0">
                <a:schemeClr val="tx1">
                  <a:lumMod val="50000"/>
                  <a:lumOff val="50000"/>
                  <a:alpha val="4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algn="ctr"/>
              <a:endParaRPr lang="zh-CN" altLang="en-US">
                <a:latin typeface="Bebas" pitchFamily="2" charset="0"/>
                <a:ea typeface="微软雅黑" panose="020B0503020204020204" pitchFamily="34" charset="-122"/>
                <a:sym typeface="Bebas" pitchFamily="2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8535406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5470">
        <p:random/>
      </p:transition>
    </mc:Choice>
    <mc:Fallback>
      <p:transition spd="slow" advClick="0" advTm="547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2.22222E-6 L -0.08906 2.22222E-6 " pathEditMode="relative" rAng="0" ptsTypes="AA">
                                      <p:cBhvr>
                                        <p:cTn id="23" dur="1000" spd="-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24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2.22222E-6 L 1.04167E-6 2.22222E-6 " pathEditMode="relative" rAng="0" ptsTypes="AA">
                                      <p:cBhvr>
                                        <p:cTn id="25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85185E-6 L -0.08906 1.85185E-6 " pathEditMode="relative" rAng="0" ptsTypes="AA">
                                      <p:cBhvr>
                                        <p:cTn id="30" dur="1000" spd="-100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1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85185E-6 L 1.04167E-6 1.85185E-6 " pathEditMode="relative" rAng="0" ptsTypes="AA">
                                      <p:cBhvr>
                                        <p:cTn id="32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35" presetClass="path" presetSubtype="0" decel="4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3073 1.48148E-6 L -0.08906 1.48148E-6 " pathEditMode="relative" rAng="0" ptsTypes="AA">
                                      <p:cBhvr>
                                        <p:cTn id="37" dur="1000" spd="-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990" y="0"/>
                                    </p:animMotion>
                                  </p:childTnLst>
                                </p:cTn>
                              </p:par>
                              <p:par>
                                <p:cTn id="38" presetID="35" presetClass="path" presetSubtype="0" accel="40000" decel="40000" fill="hold" grpId="2" nodeType="withEffect">
                                  <p:stCondLst>
                                    <p:cond delay="1000"/>
                                  </p:stCondLst>
                                  <p:childTnLst>
                                    <p:animMotion origin="layout" path="M 0.03073 1.48148E-6 L 1.04167E-6 1.48148E-6 " pathEditMode="relative" rAng="0" ptsTypes="AA">
                                      <p:cBhvr>
                                        <p:cTn id="39" dur="75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36" y="0"/>
                                    </p:animMotion>
                                  </p:childTnLst>
                                </p:cTn>
                              </p:par>
                              <p:par>
                                <p:cTn id="4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75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75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53" presetClass="entr" presetSubtype="16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75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42" presetClass="path" presetSubtype="0" decel="50000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animMotion origin="layout" path="M 4.58333E-6 1.48148E-6 L 4.58333E-6 0.52685 " pathEditMode="relative" rAng="0" ptsTypes="AA">
                                      <p:cBhvr>
                                        <p:cTn id="77" dur="1750" spd="-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5" grpId="1" animBg="1"/>
      <p:bldP spid="5" grpId="2" animBg="1"/>
      <p:bldP spid="6" grpId="0" animBg="1"/>
      <p:bldP spid="6" grpId="1" animBg="1"/>
      <p:bldP spid="6" grpId="2" animBg="1"/>
      <p:bldP spid="7" grpId="0" animBg="1"/>
      <p:bldP spid="7" grpId="1" animBg="1"/>
      <p:bldP spid="7" grpId="2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Freeform 6"/>
          <p:cNvSpPr>
            <a:spLocks/>
          </p:cNvSpPr>
          <p:nvPr/>
        </p:nvSpPr>
        <p:spPr bwMode="auto">
          <a:xfrm>
            <a:off x="2503977" y="1722461"/>
            <a:ext cx="1584176" cy="1458617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6" name="Freeform 7"/>
          <p:cNvSpPr>
            <a:spLocks/>
          </p:cNvSpPr>
          <p:nvPr/>
        </p:nvSpPr>
        <p:spPr bwMode="auto">
          <a:xfrm>
            <a:off x="2503977" y="3442760"/>
            <a:ext cx="1584176" cy="1455946"/>
          </a:xfrm>
          <a:custGeom>
            <a:avLst/>
            <a:gdLst>
              <a:gd name="T0" fmla="*/ 593 w 593"/>
              <a:gd name="T1" fmla="*/ 248 h 545"/>
              <a:gd name="T2" fmla="*/ 295 w 593"/>
              <a:gd name="T3" fmla="*/ 545 h 545"/>
              <a:gd name="T4" fmla="*/ 0 w 593"/>
              <a:gd name="T5" fmla="*/ 248 h 545"/>
              <a:gd name="T6" fmla="*/ 0 w 593"/>
              <a:gd name="T7" fmla="*/ 0 h 545"/>
              <a:gd name="T8" fmla="*/ 295 w 593"/>
              <a:gd name="T9" fmla="*/ 297 h 545"/>
              <a:gd name="T10" fmla="*/ 593 w 593"/>
              <a:gd name="T11" fmla="*/ 0 h 545"/>
              <a:gd name="T12" fmla="*/ 593 w 593"/>
              <a:gd name="T13" fmla="*/ 248 h 5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5">
                <a:moveTo>
                  <a:pt x="593" y="248"/>
                </a:moveTo>
                <a:lnTo>
                  <a:pt x="295" y="545"/>
                </a:lnTo>
                <a:lnTo>
                  <a:pt x="0" y="248"/>
                </a:lnTo>
                <a:lnTo>
                  <a:pt x="0" y="0"/>
                </a:lnTo>
                <a:lnTo>
                  <a:pt x="295" y="297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2503977" y="5160388"/>
            <a:ext cx="1584176" cy="1458617"/>
          </a:xfrm>
          <a:custGeom>
            <a:avLst/>
            <a:gdLst>
              <a:gd name="T0" fmla="*/ 593 w 593"/>
              <a:gd name="T1" fmla="*/ 248 h 546"/>
              <a:gd name="T2" fmla="*/ 295 w 593"/>
              <a:gd name="T3" fmla="*/ 546 h 546"/>
              <a:gd name="T4" fmla="*/ 0 w 593"/>
              <a:gd name="T5" fmla="*/ 248 h 546"/>
              <a:gd name="T6" fmla="*/ 0 w 593"/>
              <a:gd name="T7" fmla="*/ 0 h 546"/>
              <a:gd name="T8" fmla="*/ 295 w 593"/>
              <a:gd name="T9" fmla="*/ 298 h 546"/>
              <a:gd name="T10" fmla="*/ 593 w 593"/>
              <a:gd name="T11" fmla="*/ 0 h 546"/>
              <a:gd name="T12" fmla="*/ 593 w 593"/>
              <a:gd name="T13" fmla="*/ 248 h 54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93" h="546">
                <a:moveTo>
                  <a:pt x="593" y="248"/>
                </a:moveTo>
                <a:lnTo>
                  <a:pt x="295" y="546"/>
                </a:lnTo>
                <a:lnTo>
                  <a:pt x="0" y="248"/>
                </a:lnTo>
                <a:lnTo>
                  <a:pt x="0" y="0"/>
                </a:lnTo>
                <a:lnTo>
                  <a:pt x="295" y="298"/>
                </a:lnTo>
                <a:lnTo>
                  <a:pt x="593" y="0"/>
                </a:lnTo>
                <a:lnTo>
                  <a:pt x="593" y="248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8" name="Freeform 13"/>
          <p:cNvSpPr>
            <a:spLocks/>
          </p:cNvSpPr>
          <p:nvPr/>
        </p:nvSpPr>
        <p:spPr bwMode="auto">
          <a:xfrm>
            <a:off x="3003185" y="3482129"/>
            <a:ext cx="585762" cy="368946"/>
          </a:xfrm>
          <a:custGeom>
            <a:avLst/>
            <a:gdLst/>
            <a:ahLst/>
            <a:cxnLst/>
            <a:rect l="l" t="t" r="r" b="b"/>
            <a:pathLst>
              <a:path w="686185" h="432198">
                <a:moveTo>
                  <a:pt x="101600" y="338535"/>
                </a:moveTo>
                <a:lnTo>
                  <a:pt x="101600" y="432198"/>
                </a:lnTo>
                <a:lnTo>
                  <a:pt x="30163" y="432198"/>
                </a:lnTo>
                <a:lnTo>
                  <a:pt x="30163" y="402036"/>
                </a:lnTo>
                <a:close/>
                <a:moveTo>
                  <a:pt x="206375" y="236935"/>
                </a:moveTo>
                <a:lnTo>
                  <a:pt x="206375" y="432198"/>
                </a:lnTo>
                <a:lnTo>
                  <a:pt x="134938" y="432198"/>
                </a:lnTo>
                <a:lnTo>
                  <a:pt x="134938" y="305198"/>
                </a:lnTo>
                <a:close/>
                <a:moveTo>
                  <a:pt x="520700" y="187723"/>
                </a:moveTo>
                <a:lnTo>
                  <a:pt x="520700" y="432198"/>
                </a:lnTo>
                <a:lnTo>
                  <a:pt x="446088" y="432198"/>
                </a:lnTo>
                <a:lnTo>
                  <a:pt x="446088" y="255986"/>
                </a:lnTo>
                <a:close/>
                <a:moveTo>
                  <a:pt x="341313" y="176610"/>
                </a:moveTo>
                <a:lnTo>
                  <a:pt x="363538" y="198835"/>
                </a:lnTo>
                <a:lnTo>
                  <a:pt x="415925" y="255985"/>
                </a:lnTo>
                <a:lnTo>
                  <a:pt x="415925" y="432198"/>
                </a:lnTo>
                <a:lnTo>
                  <a:pt x="363538" y="432198"/>
                </a:lnTo>
                <a:lnTo>
                  <a:pt x="341313" y="432198"/>
                </a:lnTo>
                <a:close/>
                <a:moveTo>
                  <a:pt x="311150" y="140098"/>
                </a:moveTo>
                <a:lnTo>
                  <a:pt x="311150" y="143273"/>
                </a:lnTo>
                <a:lnTo>
                  <a:pt x="311150" y="432198"/>
                </a:lnTo>
                <a:lnTo>
                  <a:pt x="239713" y="432198"/>
                </a:lnTo>
                <a:lnTo>
                  <a:pt x="239713" y="206773"/>
                </a:lnTo>
                <a:close/>
                <a:moveTo>
                  <a:pt x="625475" y="90885"/>
                </a:moveTo>
                <a:lnTo>
                  <a:pt x="625475" y="432198"/>
                </a:lnTo>
                <a:lnTo>
                  <a:pt x="550863" y="432198"/>
                </a:lnTo>
                <a:lnTo>
                  <a:pt x="550863" y="157560"/>
                </a:lnTo>
                <a:close/>
                <a:moveTo>
                  <a:pt x="666509" y="976"/>
                </a:moveTo>
                <a:cubicBezTo>
                  <a:pt x="681486" y="-2777"/>
                  <a:pt x="688975" y="4730"/>
                  <a:pt x="685231" y="15991"/>
                </a:cubicBezTo>
                <a:cubicBezTo>
                  <a:pt x="681486" y="31005"/>
                  <a:pt x="677742" y="49774"/>
                  <a:pt x="673998" y="61034"/>
                </a:cubicBezTo>
                <a:lnTo>
                  <a:pt x="670253" y="64788"/>
                </a:lnTo>
                <a:cubicBezTo>
                  <a:pt x="666509" y="76049"/>
                  <a:pt x="659020" y="79803"/>
                  <a:pt x="651531" y="68542"/>
                </a:cubicBezTo>
                <a:cubicBezTo>
                  <a:pt x="644042" y="64788"/>
                  <a:pt x="640298" y="61034"/>
                  <a:pt x="640298" y="57281"/>
                </a:cubicBezTo>
                <a:cubicBezTo>
                  <a:pt x="640287" y="57291"/>
                  <a:pt x="638821" y="58656"/>
                  <a:pt x="430610" y="252470"/>
                </a:cubicBezTo>
                <a:cubicBezTo>
                  <a:pt x="430599" y="252458"/>
                  <a:pt x="429766" y="251578"/>
                  <a:pt x="363210" y="181151"/>
                </a:cubicBezTo>
                <a:cubicBezTo>
                  <a:pt x="363202" y="181142"/>
                  <a:pt x="362552" y="180444"/>
                  <a:pt x="310787" y="124846"/>
                </a:cubicBezTo>
                <a:cubicBezTo>
                  <a:pt x="310773" y="124860"/>
                  <a:pt x="308720" y="126761"/>
                  <a:pt x="14977" y="398861"/>
                </a:cubicBezTo>
                <a:cubicBezTo>
                  <a:pt x="14973" y="398858"/>
                  <a:pt x="14886" y="398792"/>
                  <a:pt x="13105" y="397454"/>
                </a:cubicBezTo>
                <a:lnTo>
                  <a:pt x="0" y="387600"/>
                </a:lnTo>
                <a:cubicBezTo>
                  <a:pt x="15" y="387586"/>
                  <a:pt x="2181" y="385572"/>
                  <a:pt x="310787" y="98571"/>
                </a:cubicBezTo>
                <a:cubicBezTo>
                  <a:pt x="310796" y="98580"/>
                  <a:pt x="311449" y="99281"/>
                  <a:pt x="363210" y="154875"/>
                </a:cubicBezTo>
                <a:cubicBezTo>
                  <a:pt x="363221" y="154887"/>
                  <a:pt x="364066" y="155781"/>
                  <a:pt x="430610" y="226194"/>
                </a:cubicBezTo>
                <a:cubicBezTo>
                  <a:pt x="430620" y="226185"/>
                  <a:pt x="432012" y="224897"/>
                  <a:pt x="625320" y="46020"/>
                </a:cubicBezTo>
                <a:cubicBezTo>
                  <a:pt x="621576" y="42266"/>
                  <a:pt x="621576" y="38513"/>
                  <a:pt x="617831" y="34759"/>
                </a:cubicBezTo>
                <a:lnTo>
                  <a:pt x="614087" y="31005"/>
                </a:lnTo>
                <a:cubicBezTo>
                  <a:pt x="606598" y="23498"/>
                  <a:pt x="610342" y="15991"/>
                  <a:pt x="621576" y="12237"/>
                </a:cubicBezTo>
                <a:cubicBezTo>
                  <a:pt x="636553" y="8484"/>
                  <a:pt x="655275" y="4730"/>
                  <a:pt x="666509" y="976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9" name="Freeform 20"/>
          <p:cNvSpPr>
            <a:spLocks/>
          </p:cNvSpPr>
          <p:nvPr/>
        </p:nvSpPr>
        <p:spPr bwMode="auto">
          <a:xfrm>
            <a:off x="3084968" y="1722461"/>
            <a:ext cx="422194" cy="495300"/>
          </a:xfrm>
          <a:custGeom>
            <a:avLst/>
            <a:gdLst/>
            <a:ahLst/>
            <a:cxnLst/>
            <a:rect l="l" t="t" r="r" b="b"/>
            <a:pathLst>
              <a:path w="422194" h="495300">
                <a:moveTo>
                  <a:pt x="221309" y="211137"/>
                </a:moveTo>
                <a:cubicBezTo>
                  <a:pt x="228811" y="211137"/>
                  <a:pt x="236313" y="218615"/>
                  <a:pt x="236313" y="226093"/>
                </a:cubicBezTo>
                <a:cubicBezTo>
                  <a:pt x="236313" y="229832"/>
                  <a:pt x="236313" y="233571"/>
                  <a:pt x="232562" y="237310"/>
                </a:cubicBezTo>
                <a:cubicBezTo>
                  <a:pt x="232562" y="237310"/>
                  <a:pt x="232562" y="237310"/>
                  <a:pt x="243815" y="349480"/>
                </a:cubicBezTo>
                <a:cubicBezTo>
                  <a:pt x="243815" y="349480"/>
                  <a:pt x="243815" y="349480"/>
                  <a:pt x="221309" y="409304"/>
                </a:cubicBezTo>
                <a:cubicBezTo>
                  <a:pt x="221309" y="409304"/>
                  <a:pt x="221309" y="409304"/>
                  <a:pt x="262570" y="304612"/>
                </a:cubicBezTo>
                <a:cubicBezTo>
                  <a:pt x="262570" y="304612"/>
                  <a:pt x="262570" y="304612"/>
                  <a:pt x="300080" y="214876"/>
                </a:cubicBezTo>
                <a:cubicBezTo>
                  <a:pt x="300080" y="214876"/>
                  <a:pt x="300080" y="214876"/>
                  <a:pt x="333838" y="214876"/>
                </a:cubicBezTo>
                <a:cubicBezTo>
                  <a:pt x="352593" y="218615"/>
                  <a:pt x="390103" y="226093"/>
                  <a:pt x="408858" y="270961"/>
                </a:cubicBezTo>
                <a:cubicBezTo>
                  <a:pt x="423862" y="297134"/>
                  <a:pt x="423862" y="409304"/>
                  <a:pt x="420111" y="495300"/>
                </a:cubicBezTo>
                <a:cubicBezTo>
                  <a:pt x="420111" y="495300"/>
                  <a:pt x="420111" y="495300"/>
                  <a:pt x="352593" y="495300"/>
                </a:cubicBezTo>
                <a:cubicBezTo>
                  <a:pt x="352593" y="495300"/>
                  <a:pt x="352593" y="495300"/>
                  <a:pt x="348842" y="330785"/>
                </a:cubicBezTo>
                <a:cubicBezTo>
                  <a:pt x="348842" y="330785"/>
                  <a:pt x="348842" y="329850"/>
                  <a:pt x="347436" y="329383"/>
                </a:cubicBezTo>
                <a:lnTo>
                  <a:pt x="337589" y="330785"/>
                </a:lnTo>
                <a:lnTo>
                  <a:pt x="333838" y="327046"/>
                </a:lnTo>
                <a:cubicBezTo>
                  <a:pt x="333838" y="327046"/>
                  <a:pt x="333838" y="327046"/>
                  <a:pt x="337589" y="495300"/>
                </a:cubicBezTo>
                <a:cubicBezTo>
                  <a:pt x="337589" y="495300"/>
                  <a:pt x="337589" y="495300"/>
                  <a:pt x="213807" y="495300"/>
                </a:cubicBezTo>
                <a:cubicBezTo>
                  <a:pt x="213807" y="495300"/>
                  <a:pt x="213807" y="495300"/>
                  <a:pt x="86273" y="495300"/>
                </a:cubicBezTo>
                <a:cubicBezTo>
                  <a:pt x="86273" y="495300"/>
                  <a:pt x="86273" y="495300"/>
                  <a:pt x="86273" y="330785"/>
                </a:cubicBezTo>
                <a:cubicBezTo>
                  <a:pt x="75050" y="327056"/>
                  <a:pt x="75020" y="330765"/>
                  <a:pt x="75020" y="330785"/>
                </a:cubicBezTo>
                <a:cubicBezTo>
                  <a:pt x="75020" y="330785"/>
                  <a:pt x="75020" y="330785"/>
                  <a:pt x="71269" y="495300"/>
                </a:cubicBezTo>
                <a:cubicBezTo>
                  <a:pt x="71269" y="495300"/>
                  <a:pt x="71269" y="495300"/>
                  <a:pt x="0" y="495300"/>
                </a:cubicBezTo>
                <a:cubicBezTo>
                  <a:pt x="0" y="409304"/>
                  <a:pt x="0" y="297134"/>
                  <a:pt x="11253" y="270961"/>
                </a:cubicBezTo>
                <a:cubicBezTo>
                  <a:pt x="22506" y="233571"/>
                  <a:pt x="56265" y="218615"/>
                  <a:pt x="86273" y="214876"/>
                </a:cubicBezTo>
                <a:cubicBezTo>
                  <a:pt x="86273" y="214876"/>
                  <a:pt x="86273" y="214876"/>
                  <a:pt x="142538" y="214876"/>
                </a:cubicBezTo>
                <a:cubicBezTo>
                  <a:pt x="142538" y="214876"/>
                  <a:pt x="142538" y="214876"/>
                  <a:pt x="180048" y="300873"/>
                </a:cubicBezTo>
                <a:cubicBezTo>
                  <a:pt x="180048" y="300873"/>
                  <a:pt x="180048" y="300873"/>
                  <a:pt x="195052" y="345741"/>
                </a:cubicBezTo>
                <a:cubicBezTo>
                  <a:pt x="195052" y="345741"/>
                  <a:pt x="195052" y="345741"/>
                  <a:pt x="206305" y="237310"/>
                </a:cubicBezTo>
                <a:cubicBezTo>
                  <a:pt x="206305" y="233571"/>
                  <a:pt x="202554" y="229832"/>
                  <a:pt x="202554" y="226093"/>
                </a:cubicBezTo>
                <a:cubicBezTo>
                  <a:pt x="202554" y="222354"/>
                  <a:pt x="206305" y="214876"/>
                  <a:pt x="213807" y="214876"/>
                </a:cubicBezTo>
                <a:cubicBezTo>
                  <a:pt x="213807" y="211137"/>
                  <a:pt x="217558" y="211137"/>
                  <a:pt x="221309" y="211137"/>
                </a:cubicBezTo>
                <a:close/>
                <a:moveTo>
                  <a:pt x="213438" y="0"/>
                </a:moveTo>
                <a:lnTo>
                  <a:pt x="220954" y="0"/>
                </a:lnTo>
                <a:cubicBezTo>
                  <a:pt x="269810" y="0"/>
                  <a:pt x="311150" y="41474"/>
                  <a:pt x="311150" y="90488"/>
                </a:cubicBezTo>
                <a:cubicBezTo>
                  <a:pt x="311150" y="139502"/>
                  <a:pt x="269810" y="180975"/>
                  <a:pt x="220954" y="180975"/>
                </a:cubicBezTo>
                <a:cubicBezTo>
                  <a:pt x="217196" y="180975"/>
                  <a:pt x="213438" y="180975"/>
                  <a:pt x="213438" y="177205"/>
                </a:cubicBezTo>
                <a:cubicBezTo>
                  <a:pt x="164582" y="173435"/>
                  <a:pt x="127000" y="135731"/>
                  <a:pt x="127000" y="90488"/>
                </a:cubicBezTo>
                <a:cubicBezTo>
                  <a:pt x="127000" y="41474"/>
                  <a:pt x="164582" y="3771"/>
                  <a:pt x="213438" y="0"/>
                </a:cubicBez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10" name="Freeform 22"/>
          <p:cNvSpPr>
            <a:spLocks noEditPoints="1"/>
          </p:cNvSpPr>
          <p:nvPr/>
        </p:nvSpPr>
        <p:spPr bwMode="auto">
          <a:xfrm>
            <a:off x="3137802" y="5206095"/>
            <a:ext cx="316526" cy="548814"/>
          </a:xfrm>
          <a:custGeom>
            <a:avLst/>
            <a:gdLst>
              <a:gd name="T0" fmla="*/ 45 w 105"/>
              <a:gd name="T1" fmla="*/ 139 h 182"/>
              <a:gd name="T2" fmla="*/ 45 w 105"/>
              <a:gd name="T3" fmla="*/ 96 h 182"/>
              <a:gd name="T4" fmla="*/ 14 w 105"/>
              <a:gd name="T5" fmla="*/ 79 h 182"/>
              <a:gd name="T6" fmla="*/ 4 w 105"/>
              <a:gd name="T7" fmla="*/ 51 h 182"/>
              <a:gd name="T8" fmla="*/ 15 w 105"/>
              <a:gd name="T9" fmla="*/ 23 h 182"/>
              <a:gd name="T10" fmla="*/ 45 w 105"/>
              <a:gd name="T11" fmla="*/ 10 h 182"/>
              <a:gd name="T12" fmla="*/ 45 w 105"/>
              <a:gd name="T13" fmla="*/ 0 h 182"/>
              <a:gd name="T14" fmla="*/ 60 w 105"/>
              <a:gd name="T15" fmla="*/ 0 h 182"/>
              <a:gd name="T16" fmla="*/ 60 w 105"/>
              <a:gd name="T17" fmla="*/ 10 h 182"/>
              <a:gd name="T18" fmla="*/ 87 w 105"/>
              <a:gd name="T19" fmla="*/ 21 h 182"/>
              <a:gd name="T20" fmla="*/ 100 w 105"/>
              <a:gd name="T21" fmla="*/ 45 h 182"/>
              <a:gd name="T22" fmla="*/ 73 w 105"/>
              <a:gd name="T23" fmla="*/ 49 h 182"/>
              <a:gd name="T24" fmla="*/ 60 w 105"/>
              <a:gd name="T25" fmla="*/ 32 h 182"/>
              <a:gd name="T26" fmla="*/ 60 w 105"/>
              <a:gd name="T27" fmla="*/ 72 h 182"/>
              <a:gd name="T28" fmla="*/ 95 w 105"/>
              <a:gd name="T29" fmla="*/ 89 h 182"/>
              <a:gd name="T30" fmla="*/ 105 w 105"/>
              <a:gd name="T31" fmla="*/ 116 h 182"/>
              <a:gd name="T32" fmla="*/ 93 w 105"/>
              <a:gd name="T33" fmla="*/ 147 h 182"/>
              <a:gd name="T34" fmla="*/ 60 w 105"/>
              <a:gd name="T35" fmla="*/ 163 h 182"/>
              <a:gd name="T36" fmla="*/ 60 w 105"/>
              <a:gd name="T37" fmla="*/ 182 h 182"/>
              <a:gd name="T38" fmla="*/ 45 w 105"/>
              <a:gd name="T39" fmla="*/ 182 h 182"/>
              <a:gd name="T40" fmla="*/ 45 w 105"/>
              <a:gd name="T41" fmla="*/ 163 h 182"/>
              <a:gd name="T42" fmla="*/ 14 w 105"/>
              <a:gd name="T43" fmla="*/ 150 h 182"/>
              <a:gd name="T44" fmla="*/ 0 w 105"/>
              <a:gd name="T45" fmla="*/ 119 h 182"/>
              <a:gd name="T46" fmla="*/ 28 w 105"/>
              <a:gd name="T47" fmla="*/ 116 h 182"/>
              <a:gd name="T48" fmla="*/ 34 w 105"/>
              <a:gd name="T49" fmla="*/ 130 h 182"/>
              <a:gd name="T50" fmla="*/ 45 w 105"/>
              <a:gd name="T51" fmla="*/ 139 h 182"/>
              <a:gd name="T52" fmla="*/ 45 w 105"/>
              <a:gd name="T53" fmla="*/ 32 h 182"/>
              <a:gd name="T54" fmla="*/ 35 w 105"/>
              <a:gd name="T55" fmla="*/ 39 h 182"/>
              <a:gd name="T56" fmla="*/ 31 w 105"/>
              <a:gd name="T57" fmla="*/ 50 h 182"/>
              <a:gd name="T58" fmla="*/ 34 w 105"/>
              <a:gd name="T59" fmla="*/ 60 h 182"/>
              <a:gd name="T60" fmla="*/ 45 w 105"/>
              <a:gd name="T61" fmla="*/ 67 h 182"/>
              <a:gd name="T62" fmla="*/ 45 w 105"/>
              <a:gd name="T63" fmla="*/ 32 h 182"/>
              <a:gd name="T64" fmla="*/ 60 w 105"/>
              <a:gd name="T65" fmla="*/ 140 h 182"/>
              <a:gd name="T66" fmla="*/ 73 w 105"/>
              <a:gd name="T67" fmla="*/ 133 h 182"/>
              <a:gd name="T68" fmla="*/ 78 w 105"/>
              <a:gd name="T69" fmla="*/ 120 h 182"/>
              <a:gd name="T70" fmla="*/ 74 w 105"/>
              <a:gd name="T71" fmla="*/ 108 h 182"/>
              <a:gd name="T72" fmla="*/ 60 w 105"/>
              <a:gd name="T73" fmla="*/ 101 h 182"/>
              <a:gd name="T74" fmla="*/ 60 w 105"/>
              <a:gd name="T75" fmla="*/ 140 h 1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82">
                <a:moveTo>
                  <a:pt x="45" y="139"/>
                </a:moveTo>
                <a:cubicBezTo>
                  <a:pt x="45" y="96"/>
                  <a:pt x="45" y="96"/>
                  <a:pt x="45" y="96"/>
                </a:cubicBezTo>
                <a:cubicBezTo>
                  <a:pt x="31" y="92"/>
                  <a:pt x="20" y="87"/>
                  <a:pt x="14" y="79"/>
                </a:cubicBezTo>
                <a:cubicBezTo>
                  <a:pt x="7" y="71"/>
                  <a:pt x="4" y="62"/>
                  <a:pt x="4" y="51"/>
                </a:cubicBezTo>
                <a:cubicBezTo>
                  <a:pt x="4" y="40"/>
                  <a:pt x="8" y="30"/>
                  <a:pt x="15" y="23"/>
                </a:cubicBezTo>
                <a:cubicBezTo>
                  <a:pt x="22" y="15"/>
                  <a:pt x="32" y="11"/>
                  <a:pt x="45" y="10"/>
                </a:cubicBezTo>
                <a:cubicBezTo>
                  <a:pt x="45" y="0"/>
                  <a:pt x="45" y="0"/>
                  <a:pt x="45" y="0"/>
                </a:cubicBezTo>
                <a:cubicBezTo>
                  <a:pt x="60" y="0"/>
                  <a:pt x="60" y="0"/>
                  <a:pt x="60" y="0"/>
                </a:cubicBezTo>
                <a:cubicBezTo>
                  <a:pt x="60" y="10"/>
                  <a:pt x="60" y="10"/>
                  <a:pt x="60" y="10"/>
                </a:cubicBezTo>
                <a:cubicBezTo>
                  <a:pt x="72" y="11"/>
                  <a:pt x="81" y="15"/>
                  <a:pt x="87" y="21"/>
                </a:cubicBezTo>
                <a:cubicBezTo>
                  <a:pt x="94" y="27"/>
                  <a:pt x="99" y="35"/>
                  <a:pt x="100" y="45"/>
                </a:cubicBezTo>
                <a:cubicBezTo>
                  <a:pt x="73" y="49"/>
                  <a:pt x="73" y="49"/>
                  <a:pt x="73" y="49"/>
                </a:cubicBezTo>
                <a:cubicBezTo>
                  <a:pt x="71" y="41"/>
                  <a:pt x="67" y="35"/>
                  <a:pt x="60" y="32"/>
                </a:cubicBezTo>
                <a:cubicBezTo>
                  <a:pt x="60" y="72"/>
                  <a:pt x="60" y="72"/>
                  <a:pt x="60" y="72"/>
                </a:cubicBezTo>
                <a:cubicBezTo>
                  <a:pt x="77" y="76"/>
                  <a:pt x="89" y="82"/>
                  <a:pt x="95" y="89"/>
                </a:cubicBezTo>
                <a:cubicBezTo>
                  <a:pt x="102" y="96"/>
                  <a:pt x="105" y="105"/>
                  <a:pt x="105" y="116"/>
                </a:cubicBezTo>
                <a:cubicBezTo>
                  <a:pt x="105" y="128"/>
                  <a:pt x="101" y="139"/>
                  <a:pt x="93" y="147"/>
                </a:cubicBezTo>
                <a:cubicBezTo>
                  <a:pt x="85" y="156"/>
                  <a:pt x="74" y="161"/>
                  <a:pt x="60" y="163"/>
                </a:cubicBezTo>
                <a:cubicBezTo>
                  <a:pt x="60" y="182"/>
                  <a:pt x="60" y="182"/>
                  <a:pt x="60" y="182"/>
                </a:cubicBezTo>
                <a:cubicBezTo>
                  <a:pt x="45" y="182"/>
                  <a:pt x="45" y="182"/>
                  <a:pt x="45" y="182"/>
                </a:cubicBezTo>
                <a:cubicBezTo>
                  <a:pt x="45" y="163"/>
                  <a:pt x="45" y="163"/>
                  <a:pt x="45" y="163"/>
                </a:cubicBezTo>
                <a:cubicBezTo>
                  <a:pt x="32" y="162"/>
                  <a:pt x="22" y="157"/>
                  <a:pt x="14" y="150"/>
                </a:cubicBezTo>
                <a:cubicBezTo>
                  <a:pt x="7" y="143"/>
                  <a:pt x="2" y="132"/>
                  <a:pt x="0" y="119"/>
                </a:cubicBezTo>
                <a:cubicBezTo>
                  <a:pt x="28" y="116"/>
                  <a:pt x="28" y="116"/>
                  <a:pt x="28" y="116"/>
                </a:cubicBezTo>
                <a:cubicBezTo>
                  <a:pt x="29" y="122"/>
                  <a:pt x="31" y="126"/>
                  <a:pt x="34" y="130"/>
                </a:cubicBezTo>
                <a:cubicBezTo>
                  <a:pt x="37" y="134"/>
                  <a:pt x="41" y="137"/>
                  <a:pt x="45" y="139"/>
                </a:cubicBezTo>
                <a:close/>
                <a:moveTo>
                  <a:pt x="45" y="32"/>
                </a:moveTo>
                <a:cubicBezTo>
                  <a:pt x="40" y="33"/>
                  <a:pt x="37" y="36"/>
                  <a:pt x="35" y="39"/>
                </a:cubicBezTo>
                <a:cubicBezTo>
                  <a:pt x="32" y="42"/>
                  <a:pt x="31" y="46"/>
                  <a:pt x="31" y="50"/>
                </a:cubicBezTo>
                <a:cubicBezTo>
                  <a:pt x="31" y="53"/>
                  <a:pt x="32" y="57"/>
                  <a:pt x="34" y="60"/>
                </a:cubicBezTo>
                <a:cubicBezTo>
                  <a:pt x="36" y="63"/>
                  <a:pt x="40" y="65"/>
                  <a:pt x="45" y="67"/>
                </a:cubicBezTo>
                <a:lnTo>
                  <a:pt x="45" y="32"/>
                </a:lnTo>
                <a:close/>
                <a:moveTo>
                  <a:pt x="60" y="140"/>
                </a:moveTo>
                <a:cubicBezTo>
                  <a:pt x="66" y="139"/>
                  <a:pt x="70" y="137"/>
                  <a:pt x="73" y="133"/>
                </a:cubicBezTo>
                <a:cubicBezTo>
                  <a:pt x="77" y="129"/>
                  <a:pt x="78" y="125"/>
                  <a:pt x="78" y="120"/>
                </a:cubicBezTo>
                <a:cubicBezTo>
                  <a:pt x="78" y="115"/>
                  <a:pt x="77" y="111"/>
                  <a:pt x="74" y="108"/>
                </a:cubicBezTo>
                <a:cubicBezTo>
                  <a:pt x="71" y="105"/>
                  <a:pt x="67" y="102"/>
                  <a:pt x="60" y="101"/>
                </a:cubicBezTo>
                <a:lnTo>
                  <a:pt x="60" y="140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  <a:extLst/>
        </p:spPr>
        <p:txBody>
          <a:bodyPr rtlCol="0" anchor="ctr"/>
          <a:lstStyle/>
          <a:p>
            <a:pPr algn="ctr"/>
            <a:endParaRPr lang="zh-CN" altLang="en-US" kern="0">
              <a:solidFill>
                <a:prstClr val="black"/>
              </a:solidFill>
              <a:sym typeface="Bebas" pitchFamily="2" charset="0"/>
            </a:endParaRPr>
          </a:p>
        </p:txBody>
      </p:sp>
      <p:sp>
        <p:nvSpPr>
          <p:cNvPr id="11" name="TextBox 27"/>
          <p:cNvSpPr txBox="1"/>
          <p:nvPr/>
        </p:nvSpPr>
        <p:spPr>
          <a:xfrm>
            <a:off x="4491421" y="2210892"/>
            <a:ext cx="499733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这里，或者通过通过复制您的文本。您的内容打在这里，或者通过通过复制您的文本。</a:t>
            </a:r>
          </a:p>
        </p:txBody>
      </p:sp>
      <p:sp>
        <p:nvSpPr>
          <p:cNvPr id="12" name="TextBox 28"/>
          <p:cNvSpPr txBox="1"/>
          <p:nvPr/>
        </p:nvSpPr>
        <p:spPr>
          <a:xfrm>
            <a:off x="4479544" y="1825427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3" name="TextBox 29"/>
          <p:cNvSpPr txBox="1"/>
          <p:nvPr/>
        </p:nvSpPr>
        <p:spPr>
          <a:xfrm>
            <a:off x="4491421" y="3954709"/>
            <a:ext cx="4997332" cy="8194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您的内容打在这里，或者通过复制您的文本后，在此框中选择粘贴，并选择只保留文字。您的内容打在这里，或者通过通过复制您的文本。您的内容打在</a:t>
            </a:r>
            <a:r>
              <a:rPr lang="zh-CN" altLang="en-US" sz="1050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这里，或者通过复制您的文本后，在此框中选择粘贴，并选择只保留文字。</a:t>
            </a:r>
            <a:endParaRPr lang="zh-CN" altLang="en-US" sz="1050" dirty="0">
              <a:solidFill>
                <a:schemeClr val="tx1">
                  <a:lumMod val="85000"/>
                  <a:lumOff val="15000"/>
                </a:schemeClr>
              </a:solidFill>
              <a:latin typeface="微软雅黑 Light" panose="020B0502040204020203" pitchFamily="34" charset="-122"/>
              <a:ea typeface="微软雅黑 Light" panose="020B0502040204020203" pitchFamily="34" charset="-122"/>
              <a:sym typeface="Bebas" pitchFamily="2" charset="0"/>
            </a:endParaRPr>
          </a:p>
        </p:txBody>
      </p:sp>
      <p:sp>
        <p:nvSpPr>
          <p:cNvPr id="14" name="TextBox 30"/>
          <p:cNvSpPr txBox="1"/>
          <p:nvPr/>
        </p:nvSpPr>
        <p:spPr>
          <a:xfrm>
            <a:off x="4479544" y="3569244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sp>
        <p:nvSpPr>
          <p:cNvPr id="15" name="TextBox 31"/>
          <p:cNvSpPr txBox="1"/>
          <p:nvPr/>
        </p:nvSpPr>
        <p:spPr>
          <a:xfrm>
            <a:off x="4491421" y="5754909"/>
            <a:ext cx="499733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05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您的内容打在这里，或者通过复制您的文本后，在此框中选择粘贴，并选择只保留文字。您的内容打在</a:t>
            </a:r>
            <a:r>
              <a:rPr lang="zh-CN" altLang="en-US" sz="1050">
                <a:solidFill>
                  <a:schemeClr val="tx1">
                    <a:lumMod val="85000"/>
                    <a:lumOff val="15000"/>
                  </a:schemeClr>
                </a:solidFill>
                <a:latin typeface="微软雅黑 Light" panose="020B0502040204020203" pitchFamily="34" charset="-122"/>
                <a:ea typeface="微软雅黑 Light" panose="020B0502040204020203" pitchFamily="34" charset="-122"/>
                <a:sym typeface="Bebas" pitchFamily="2" charset="0"/>
              </a:rPr>
              <a:t>这里，或者通过通过复制您的文本。</a:t>
            </a:r>
          </a:p>
        </p:txBody>
      </p:sp>
      <p:sp>
        <p:nvSpPr>
          <p:cNvPr id="16" name="TextBox 32"/>
          <p:cNvSpPr txBox="1"/>
          <p:nvPr/>
        </p:nvSpPr>
        <p:spPr>
          <a:xfrm>
            <a:off x="4479544" y="5369444"/>
            <a:ext cx="1569660" cy="415498"/>
          </a:xfrm>
          <a:prstGeom prst="rect">
            <a:avLst/>
          </a:prstGeom>
          <a:noFill/>
        </p:spPr>
        <p:txBody>
          <a:bodyPr wrap="none" tIns="0" bIns="0" rtlCol="0" anchor="t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  <a:cs typeface="华文黑体" pitchFamily="2" charset="-122"/>
                <a:sym typeface="Bebas" pitchFamily="2" charset="0"/>
              </a:rPr>
              <a:t>填写段落标题</a:t>
            </a:r>
          </a:p>
        </p:txBody>
      </p:sp>
      <p:cxnSp>
        <p:nvCxnSpPr>
          <p:cNvPr id="17" name="直接箭头连接符 16"/>
          <p:cNvCxnSpPr>
            <a:stCxn id="5" idx="1"/>
          </p:cNvCxnSpPr>
          <p:nvPr/>
        </p:nvCxnSpPr>
        <p:spPr>
          <a:xfrm>
            <a:off x="3292058" y="3181078"/>
            <a:ext cx="6052679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/>
          <p:cNvCxnSpPr>
            <a:stCxn id="6" idx="1"/>
          </p:cNvCxnSpPr>
          <p:nvPr/>
        </p:nvCxnSpPr>
        <p:spPr>
          <a:xfrm>
            <a:off x="3292058" y="4898706"/>
            <a:ext cx="6052679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箭头连接符 18"/>
          <p:cNvCxnSpPr>
            <a:stCxn id="7" idx="1"/>
          </p:cNvCxnSpPr>
          <p:nvPr/>
        </p:nvCxnSpPr>
        <p:spPr>
          <a:xfrm>
            <a:off x="3292058" y="6619005"/>
            <a:ext cx="6052679" cy="0"/>
          </a:xfrm>
          <a:prstGeom prst="straightConnector1">
            <a:avLst/>
          </a:prstGeom>
          <a:ln>
            <a:solidFill>
              <a:schemeClr val="bg1">
                <a:lumMod val="65000"/>
              </a:schemeClr>
            </a:solidFill>
            <a:headEnd type="oval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89314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6715">
        <p:random/>
      </p:transition>
    </mc:Choice>
    <mc:Fallback>
      <p:transition spd="slow" advClick="0" advTm="6715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750"/>
                            </p:stCondLst>
                            <p:childTnLst>
                              <p:par>
                                <p:cTn id="3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25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50"/>
                            </p:stCondLst>
                            <p:childTnLst>
                              <p:par>
                                <p:cTn id="6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425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2" presetClass="entr" presetSubtype="2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组合 4"/>
          <p:cNvGrpSpPr/>
          <p:nvPr/>
        </p:nvGrpSpPr>
        <p:grpSpPr>
          <a:xfrm>
            <a:off x="1041028" y="1875043"/>
            <a:ext cx="2802096" cy="2802096"/>
            <a:chOff x="780771" y="1347614"/>
            <a:chExt cx="2101572" cy="21015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6" name="组合 5"/>
            <p:cNvGrpSpPr/>
            <p:nvPr/>
          </p:nvGrpSpPr>
          <p:grpSpPr>
            <a:xfrm>
              <a:off x="780771" y="1347614"/>
              <a:ext cx="2101572" cy="2101572"/>
              <a:chOff x="600173" y="1383040"/>
              <a:chExt cx="2282170" cy="2282170"/>
            </a:xfrm>
          </p:grpSpPr>
          <p:sp>
            <p:nvSpPr>
              <p:cNvPr id="8" name="泪滴形 7"/>
              <p:cNvSpPr/>
              <p:nvPr/>
            </p:nvSpPr>
            <p:spPr>
              <a:xfrm>
                <a:off x="600173" y="1383040"/>
                <a:ext cx="2282170" cy="2282170"/>
              </a:xfrm>
              <a:prstGeom prst="teardrop">
                <a:avLst/>
              </a:prstGeom>
              <a:blipFill>
                <a:blip r:embed="rId4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2101303" y="1383040"/>
                <a:ext cx="781040" cy="781040"/>
              </a:xfrm>
              <a:prstGeom prst="rect">
                <a:avLst/>
              </a:pr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7" name="TextBox 35"/>
            <p:cNvSpPr txBox="1"/>
            <p:nvPr/>
          </p:nvSpPr>
          <p:spPr>
            <a:xfrm>
              <a:off x="2289329" y="1476397"/>
              <a:ext cx="466715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03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4533505" y="1875043"/>
            <a:ext cx="2802096" cy="2802096"/>
            <a:chOff x="780771" y="1347614"/>
            <a:chExt cx="2101572" cy="21015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780771" y="1347614"/>
              <a:ext cx="2101572" cy="2101572"/>
              <a:chOff x="600173" y="1383040"/>
              <a:chExt cx="2282170" cy="2282170"/>
            </a:xfrm>
          </p:grpSpPr>
          <p:sp>
            <p:nvSpPr>
              <p:cNvPr id="13" name="泪滴形 12"/>
              <p:cNvSpPr/>
              <p:nvPr/>
            </p:nvSpPr>
            <p:spPr>
              <a:xfrm>
                <a:off x="600173" y="1383040"/>
                <a:ext cx="2282170" cy="2282170"/>
              </a:xfrm>
              <a:prstGeom prst="teardrop">
                <a:avLst/>
              </a:prstGeom>
              <a:blipFill>
                <a:blip r:embed="rId5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矩形 13"/>
              <p:cNvSpPr/>
              <p:nvPr/>
            </p:nvSpPr>
            <p:spPr>
              <a:xfrm>
                <a:off x="2101303" y="1383040"/>
                <a:ext cx="781040" cy="781040"/>
              </a:xfrm>
              <a:prstGeom prst="rect">
                <a:avLst/>
              </a:pr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2" name="TextBox 40"/>
            <p:cNvSpPr txBox="1"/>
            <p:nvPr/>
          </p:nvSpPr>
          <p:spPr>
            <a:xfrm>
              <a:off x="2289329" y="1476397"/>
              <a:ext cx="45829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02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grpSp>
        <p:nvGrpSpPr>
          <p:cNvPr id="15" name="组合 14"/>
          <p:cNvGrpSpPr/>
          <p:nvPr/>
        </p:nvGrpSpPr>
        <p:grpSpPr>
          <a:xfrm>
            <a:off x="8016213" y="1875043"/>
            <a:ext cx="2802096" cy="2802096"/>
            <a:chOff x="780771" y="1347614"/>
            <a:chExt cx="2101572" cy="2101572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16" name="组合 15"/>
            <p:cNvGrpSpPr/>
            <p:nvPr/>
          </p:nvGrpSpPr>
          <p:grpSpPr>
            <a:xfrm>
              <a:off x="780771" y="1347614"/>
              <a:ext cx="2101572" cy="2101572"/>
              <a:chOff x="600173" y="1383040"/>
              <a:chExt cx="2282170" cy="2282170"/>
            </a:xfrm>
          </p:grpSpPr>
          <p:sp>
            <p:nvSpPr>
              <p:cNvPr id="18" name="泪滴形 17"/>
              <p:cNvSpPr/>
              <p:nvPr/>
            </p:nvSpPr>
            <p:spPr>
              <a:xfrm>
                <a:off x="600173" y="1383040"/>
                <a:ext cx="2282170" cy="2282170"/>
              </a:xfrm>
              <a:prstGeom prst="teardrop">
                <a:avLst/>
              </a:prstGeom>
              <a:blipFill>
                <a:blip r:embed="rId6"/>
                <a:stretch>
                  <a:fillRect/>
                </a:stretch>
              </a:blip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" name="矩形 18"/>
              <p:cNvSpPr/>
              <p:nvPr/>
            </p:nvSpPr>
            <p:spPr>
              <a:xfrm>
                <a:off x="2101303" y="1383040"/>
                <a:ext cx="781040" cy="781040"/>
              </a:xfrm>
              <a:prstGeom prst="rect">
                <a:avLst/>
              </a:prstGeom>
              <a:solidFill>
                <a:srgbClr val="E31612"/>
              </a:solidFill>
              <a:ln>
                <a:noFill/>
              </a:ln>
              <a:effectLst>
                <a:outerShdw blurRad="63500" algn="ctr" rotWithShape="0">
                  <a:prstClr val="black">
                    <a:alpha val="40000"/>
                  </a:prstClr>
                </a:outerShdw>
              </a:effectLst>
            </p:spPr>
            <p:txBody>
              <a:bodyPr rtlCol="0" anchor="ctr"/>
              <a:lstStyle/>
              <a:p>
                <a:pPr algn="ctr"/>
                <a:endParaRPr lang="zh-CN" altLang="en-US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7" name="TextBox 45"/>
            <p:cNvSpPr txBox="1"/>
            <p:nvPr/>
          </p:nvSpPr>
          <p:spPr>
            <a:xfrm>
              <a:off x="2289329" y="1476397"/>
              <a:ext cx="421029" cy="43858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zh-CN" sz="3200" dirty="0">
                  <a:solidFill>
                    <a:schemeClr val="bg1"/>
                  </a:solidFill>
                  <a:latin typeface="Impact" pitchFamily="34" charset="0"/>
                </a:rPr>
                <a:t>01</a:t>
              </a:r>
              <a:endParaRPr lang="zh-CN" altLang="en-US" sz="3200" dirty="0">
                <a:solidFill>
                  <a:schemeClr val="bg1"/>
                </a:solidFill>
                <a:latin typeface="Impact" pitchFamily="34" charset="0"/>
              </a:endParaRPr>
            </a:p>
          </p:txBody>
        </p:sp>
      </p:grpSp>
      <p:sp>
        <p:nvSpPr>
          <p:cNvPr id="20" name="矩形 1"/>
          <p:cNvSpPr>
            <a:spLocks noChangeArrowheads="1"/>
          </p:cNvSpPr>
          <p:nvPr/>
        </p:nvSpPr>
        <p:spPr bwMode="auto">
          <a:xfrm>
            <a:off x="8014594" y="5249399"/>
            <a:ext cx="2747279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1" name="矩形 1"/>
          <p:cNvSpPr>
            <a:spLocks noChangeArrowheads="1"/>
          </p:cNvSpPr>
          <p:nvPr/>
        </p:nvSpPr>
        <p:spPr bwMode="auto">
          <a:xfrm>
            <a:off x="4527001" y="5249399"/>
            <a:ext cx="2747279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  <p:sp>
        <p:nvSpPr>
          <p:cNvPr id="22" name="矩形 1"/>
          <p:cNvSpPr>
            <a:spLocks noChangeArrowheads="1"/>
          </p:cNvSpPr>
          <p:nvPr/>
        </p:nvSpPr>
        <p:spPr bwMode="auto">
          <a:xfrm>
            <a:off x="1039409" y="5249399"/>
            <a:ext cx="2747279" cy="12741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Gill Sans" charset="0"/>
              </a:rPr>
              <a:t>此处添加详细文本描述，建议与标题相关并符合整体语言风格，语言描述尽量简洁生动</a:t>
            </a:r>
            <a:endParaRPr lang="en-US" altLang="zh-CN" sz="16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Segoe UI Semilight" panose="020B04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57178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7795">
        <p:random/>
      </p:transition>
    </mc:Choice>
    <mc:Fallback>
      <p:transition spd="slow" advClick="0" advTm="7795">
        <p:random/>
      </p:transition>
    </mc:Fallback>
  </mc:AlternateContent>
  <mc:AlternateContent xmlns:mc="http://schemas.openxmlformats.org/markup-compatibility/2006">
    <mc:Choice xmlns:p14="http://schemas.microsoft.com/office/powerpoint/2010/main"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20" presetID="2" presetClass="entr" presetSubtype="8" de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55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55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6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6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6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4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0" grpId="0"/>
          <p:bldP spid="21" grpId="0"/>
          <p:bldP spid="22" grpId="0"/>
        </p:bldLst>
      </p:timing>
    </mc:Choice>
    <mc:Fallback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53" presetClass="entr" presetSubtype="16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" dur="75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" dur="75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0" fill="hold">
                                <p:stCondLst>
                                  <p:cond delay="750"/>
                                </p:stCondLst>
                                <p:childTnLst>
                                  <p:par>
                                    <p:cTn id="11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8000"/>
                                      </p:iterate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" dur="5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" dur="5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18" presetClass="entr" presetSubtype="6" fill="hold" grpId="0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strips(downRight)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1610"/>
                                </p:stCondLst>
                                <p:childTnLst>
                                  <p:par>
                                    <p:cTn id="20" presetID="2" presetClass="entr" presetSubtype="8" decel="55000" fill="hold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4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4" presetID="2" presetClass="entr" presetSubtype="8" decel="55000" fill="hold" nodeType="withEffect">
                                      <p:stCondLst>
                                        <p:cond delay="15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6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7" dur="4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8" presetID="2" presetClass="entr" presetSubtype="8" decel="55000" fill="hold" nodeType="withEffect">
                                      <p:stCondLst>
                                        <p:cond delay="25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0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1" dur="4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2" fill="hold">
                                <p:stCondLst>
                                  <p:cond delay="2260"/>
                                </p:stCondLst>
                                <p:childTnLst>
                                  <p:par>
                                    <p:cTn id="3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10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37" fill="hold">
                                <p:stCondLst>
                                  <p:cond delay="3260"/>
                                </p:stCondLst>
                                <p:childTnLst>
                                  <p:par>
                                    <p:cTn id="38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10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42" fill="hold">
                                <p:stCondLst>
                                  <p:cond delay="4260"/>
                                </p:stCondLst>
                                <p:childTnLst>
                                  <p:par>
                                    <p:cTn id="43" presetID="2" presetClass="entr" presetSubtype="2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" grpId="0"/>
          <p:bldP spid="4" grpId="0"/>
          <p:bldP spid="20" grpId="0"/>
          <p:bldP spid="21" grpId="0"/>
          <p:bldP spid="22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grpSp>
        <p:nvGrpSpPr>
          <p:cNvPr id="5" name="Group 41"/>
          <p:cNvGrpSpPr/>
          <p:nvPr/>
        </p:nvGrpSpPr>
        <p:grpSpPr>
          <a:xfrm>
            <a:off x="3634431" y="4445226"/>
            <a:ext cx="4815727" cy="1978701"/>
            <a:chOff x="3771586" y="4037956"/>
            <a:chExt cx="4650100" cy="1435499"/>
          </a:xfrm>
        </p:grpSpPr>
        <p:sp>
          <p:nvSpPr>
            <p:cNvPr id="6" name="Freeform 52"/>
            <p:cNvSpPr>
              <a:spLocks/>
            </p:cNvSpPr>
            <p:nvPr/>
          </p:nvSpPr>
          <p:spPr bwMode="auto">
            <a:xfrm>
              <a:off x="4273727" y="4037956"/>
              <a:ext cx="3634708" cy="720753"/>
            </a:xfrm>
            <a:custGeom>
              <a:avLst/>
              <a:gdLst>
                <a:gd name="T0" fmla="*/ 999 w 1997"/>
                <a:gd name="T1" fmla="*/ 0 h 396"/>
                <a:gd name="T2" fmla="*/ 0 w 1997"/>
                <a:gd name="T3" fmla="*/ 199 h 396"/>
                <a:gd name="T4" fmla="*/ 999 w 1997"/>
                <a:gd name="T5" fmla="*/ 396 h 396"/>
                <a:gd name="T6" fmla="*/ 1997 w 1997"/>
                <a:gd name="T7" fmla="*/ 199 h 396"/>
                <a:gd name="T8" fmla="*/ 999 w 1997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7" h="396">
                  <a:moveTo>
                    <a:pt x="999" y="0"/>
                  </a:moveTo>
                  <a:lnTo>
                    <a:pt x="0" y="199"/>
                  </a:lnTo>
                  <a:lnTo>
                    <a:pt x="999" y="396"/>
                  </a:lnTo>
                  <a:lnTo>
                    <a:pt x="1997" y="199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7" name="Freeform 50"/>
            <p:cNvSpPr>
              <a:spLocks/>
            </p:cNvSpPr>
            <p:nvPr/>
          </p:nvSpPr>
          <p:spPr bwMode="auto">
            <a:xfrm flipH="1">
              <a:off x="6091991" y="4400152"/>
              <a:ext cx="2329695" cy="1073303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  <a:gd name="connsiteX0" fmla="*/ 2895 w 10000"/>
                <a:gd name="connsiteY0" fmla="*/ 0 h 7688"/>
                <a:gd name="connsiteX1" fmla="*/ 0 w 10000"/>
                <a:gd name="connsiteY1" fmla="*/ 6297 h 7688"/>
                <a:gd name="connsiteX2" fmla="*/ 9992 w 10000"/>
                <a:gd name="connsiteY2" fmla="*/ 7688 h 7688"/>
                <a:gd name="connsiteX3" fmla="*/ 10000 w 10000"/>
                <a:gd name="connsiteY3" fmla="*/ 2568 h 7688"/>
                <a:gd name="connsiteX4" fmla="*/ 2895 w 10000"/>
                <a:gd name="connsiteY4" fmla="*/ 0 h 7688"/>
                <a:gd name="connsiteX0" fmla="*/ 2895 w 10000"/>
                <a:gd name="connsiteY0" fmla="*/ 0 h 10000"/>
                <a:gd name="connsiteX1" fmla="*/ 896 w 10000"/>
                <a:gd name="connsiteY1" fmla="*/ 5618 h 10000"/>
                <a:gd name="connsiteX2" fmla="*/ 0 w 10000"/>
                <a:gd name="connsiteY2" fmla="*/ 8191 h 10000"/>
                <a:gd name="connsiteX3" fmla="*/ 9992 w 10000"/>
                <a:gd name="connsiteY3" fmla="*/ 10000 h 10000"/>
                <a:gd name="connsiteX4" fmla="*/ 10000 w 10000"/>
                <a:gd name="connsiteY4" fmla="*/ 3340 h 10000"/>
                <a:gd name="connsiteX5" fmla="*/ 2895 w 10000"/>
                <a:gd name="connsiteY5" fmla="*/ 0 h 10000"/>
                <a:gd name="connsiteX0" fmla="*/ 1999 w 9104"/>
                <a:gd name="connsiteY0" fmla="*/ 0 h 10000"/>
                <a:gd name="connsiteX1" fmla="*/ 0 w 9104"/>
                <a:gd name="connsiteY1" fmla="*/ 5618 h 10000"/>
                <a:gd name="connsiteX2" fmla="*/ 9096 w 9104"/>
                <a:gd name="connsiteY2" fmla="*/ 10000 h 10000"/>
                <a:gd name="connsiteX3" fmla="*/ 9104 w 9104"/>
                <a:gd name="connsiteY3" fmla="*/ 3340 h 10000"/>
                <a:gd name="connsiteX4" fmla="*/ 1999 w 9104"/>
                <a:gd name="connsiteY4" fmla="*/ 0 h 10000"/>
                <a:gd name="connsiteX0" fmla="*/ 2196 w 10000"/>
                <a:gd name="connsiteY0" fmla="*/ 0 h 10000"/>
                <a:gd name="connsiteX1" fmla="*/ 0 w 10000"/>
                <a:gd name="connsiteY1" fmla="*/ 5618 h 10000"/>
                <a:gd name="connsiteX2" fmla="*/ 9999 w 10000"/>
                <a:gd name="connsiteY2" fmla="*/ 10000 h 10000"/>
                <a:gd name="connsiteX3" fmla="*/ 10000 w 10000"/>
                <a:gd name="connsiteY3" fmla="*/ 3340 h 10000"/>
                <a:gd name="connsiteX4" fmla="*/ 2196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2196" y="0"/>
                  </a:moveTo>
                  <a:lnTo>
                    <a:pt x="0" y="5618"/>
                  </a:lnTo>
                  <a:lnTo>
                    <a:pt x="9999" y="10000"/>
                  </a:lnTo>
                  <a:cubicBezTo>
                    <a:pt x="10005" y="6778"/>
                    <a:pt x="9995" y="6562"/>
                    <a:pt x="10000" y="3340"/>
                  </a:cubicBezTo>
                  <a:lnTo>
                    <a:pt x="2196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8" name="Freeform 50"/>
            <p:cNvSpPr>
              <a:spLocks/>
            </p:cNvSpPr>
            <p:nvPr/>
          </p:nvSpPr>
          <p:spPr bwMode="auto">
            <a:xfrm>
              <a:off x="3771586" y="4400152"/>
              <a:ext cx="2329695" cy="1073303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  <a:gd name="connsiteX0" fmla="*/ 2895 w 10000"/>
                <a:gd name="connsiteY0" fmla="*/ 0 h 7688"/>
                <a:gd name="connsiteX1" fmla="*/ 0 w 10000"/>
                <a:gd name="connsiteY1" fmla="*/ 6297 h 7688"/>
                <a:gd name="connsiteX2" fmla="*/ 9992 w 10000"/>
                <a:gd name="connsiteY2" fmla="*/ 7688 h 7688"/>
                <a:gd name="connsiteX3" fmla="*/ 10000 w 10000"/>
                <a:gd name="connsiteY3" fmla="*/ 2568 h 7688"/>
                <a:gd name="connsiteX4" fmla="*/ 2895 w 10000"/>
                <a:gd name="connsiteY4" fmla="*/ 0 h 7688"/>
                <a:gd name="connsiteX0" fmla="*/ 2895 w 10000"/>
                <a:gd name="connsiteY0" fmla="*/ 0 h 10000"/>
                <a:gd name="connsiteX1" fmla="*/ 896 w 10000"/>
                <a:gd name="connsiteY1" fmla="*/ 5618 h 10000"/>
                <a:gd name="connsiteX2" fmla="*/ 0 w 10000"/>
                <a:gd name="connsiteY2" fmla="*/ 8191 h 10000"/>
                <a:gd name="connsiteX3" fmla="*/ 9992 w 10000"/>
                <a:gd name="connsiteY3" fmla="*/ 10000 h 10000"/>
                <a:gd name="connsiteX4" fmla="*/ 10000 w 10000"/>
                <a:gd name="connsiteY4" fmla="*/ 3340 h 10000"/>
                <a:gd name="connsiteX5" fmla="*/ 2895 w 10000"/>
                <a:gd name="connsiteY5" fmla="*/ 0 h 10000"/>
                <a:gd name="connsiteX0" fmla="*/ 1999 w 9104"/>
                <a:gd name="connsiteY0" fmla="*/ 0 h 10000"/>
                <a:gd name="connsiteX1" fmla="*/ 0 w 9104"/>
                <a:gd name="connsiteY1" fmla="*/ 5618 h 10000"/>
                <a:gd name="connsiteX2" fmla="*/ 9096 w 9104"/>
                <a:gd name="connsiteY2" fmla="*/ 10000 h 10000"/>
                <a:gd name="connsiteX3" fmla="*/ 9104 w 9104"/>
                <a:gd name="connsiteY3" fmla="*/ 3340 h 10000"/>
                <a:gd name="connsiteX4" fmla="*/ 1999 w 9104"/>
                <a:gd name="connsiteY4" fmla="*/ 0 h 10000"/>
                <a:gd name="connsiteX0" fmla="*/ 2196 w 10000"/>
                <a:gd name="connsiteY0" fmla="*/ 0 h 10000"/>
                <a:gd name="connsiteX1" fmla="*/ 0 w 10000"/>
                <a:gd name="connsiteY1" fmla="*/ 5618 h 10000"/>
                <a:gd name="connsiteX2" fmla="*/ 9999 w 10000"/>
                <a:gd name="connsiteY2" fmla="*/ 10000 h 10000"/>
                <a:gd name="connsiteX3" fmla="*/ 10000 w 10000"/>
                <a:gd name="connsiteY3" fmla="*/ 3340 h 10000"/>
                <a:gd name="connsiteX4" fmla="*/ 2196 w 10000"/>
                <a:gd name="connsiteY4" fmla="*/ 0 h 100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0000" h="10000">
                  <a:moveTo>
                    <a:pt x="2196" y="0"/>
                  </a:moveTo>
                  <a:lnTo>
                    <a:pt x="0" y="5618"/>
                  </a:lnTo>
                  <a:lnTo>
                    <a:pt x="9999" y="10000"/>
                  </a:lnTo>
                  <a:cubicBezTo>
                    <a:pt x="10005" y="6778"/>
                    <a:pt x="9995" y="6562"/>
                    <a:pt x="10000" y="3340"/>
                  </a:cubicBezTo>
                  <a:lnTo>
                    <a:pt x="2196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9" name="Group 45"/>
          <p:cNvGrpSpPr/>
          <p:nvPr/>
        </p:nvGrpSpPr>
        <p:grpSpPr>
          <a:xfrm>
            <a:off x="4203963" y="3581420"/>
            <a:ext cx="3676663" cy="1685604"/>
            <a:chOff x="4321530" y="3467128"/>
            <a:chExt cx="3550212" cy="1222864"/>
          </a:xfrm>
        </p:grpSpPr>
        <p:sp>
          <p:nvSpPr>
            <p:cNvPr id="10" name="Freeform 50"/>
            <p:cNvSpPr>
              <a:spLocks/>
            </p:cNvSpPr>
            <p:nvPr/>
          </p:nvSpPr>
          <p:spPr bwMode="auto">
            <a:xfrm>
              <a:off x="4321530" y="3719032"/>
              <a:ext cx="1779751" cy="970960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0" h="8736">
                  <a:moveTo>
                    <a:pt x="2362" y="0"/>
                  </a:moveTo>
                  <a:lnTo>
                    <a:pt x="0" y="5501"/>
                  </a:lnTo>
                  <a:lnTo>
                    <a:pt x="8148" y="8736"/>
                  </a:lnTo>
                  <a:cubicBezTo>
                    <a:pt x="8152" y="6572"/>
                    <a:pt x="8156" y="4407"/>
                    <a:pt x="8160" y="2243"/>
                  </a:cubicBezTo>
                  <a:lnTo>
                    <a:pt x="2362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1" name="Freeform 52"/>
            <p:cNvSpPr>
              <a:spLocks/>
            </p:cNvSpPr>
            <p:nvPr/>
          </p:nvSpPr>
          <p:spPr bwMode="auto">
            <a:xfrm>
              <a:off x="4827402" y="3467128"/>
              <a:ext cx="2527912" cy="501278"/>
            </a:xfrm>
            <a:custGeom>
              <a:avLst/>
              <a:gdLst>
                <a:gd name="T0" fmla="*/ 999 w 1997"/>
                <a:gd name="T1" fmla="*/ 0 h 396"/>
                <a:gd name="T2" fmla="*/ 0 w 1997"/>
                <a:gd name="T3" fmla="*/ 199 h 396"/>
                <a:gd name="T4" fmla="*/ 999 w 1997"/>
                <a:gd name="T5" fmla="*/ 396 h 396"/>
                <a:gd name="T6" fmla="*/ 1997 w 1997"/>
                <a:gd name="T7" fmla="*/ 199 h 396"/>
                <a:gd name="T8" fmla="*/ 999 w 1997"/>
                <a:gd name="T9" fmla="*/ 0 h 3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97" h="396">
                  <a:moveTo>
                    <a:pt x="999" y="0"/>
                  </a:moveTo>
                  <a:lnTo>
                    <a:pt x="0" y="199"/>
                  </a:lnTo>
                  <a:lnTo>
                    <a:pt x="999" y="396"/>
                  </a:lnTo>
                  <a:lnTo>
                    <a:pt x="1997" y="199"/>
                  </a:lnTo>
                  <a:lnTo>
                    <a:pt x="999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2" name="Freeform 50"/>
            <p:cNvSpPr>
              <a:spLocks/>
            </p:cNvSpPr>
            <p:nvPr/>
          </p:nvSpPr>
          <p:spPr bwMode="auto">
            <a:xfrm flipH="1">
              <a:off x="6091991" y="3719032"/>
              <a:ext cx="1779751" cy="970960"/>
            </a:xfrm>
            <a:custGeom>
              <a:avLst/>
              <a:gdLst>
                <a:gd name="T0" fmla="*/ 724 w 1723"/>
                <a:gd name="T1" fmla="*/ 0 h 1221"/>
                <a:gd name="T2" fmla="*/ 0 w 1723"/>
                <a:gd name="T3" fmla="*/ 878 h 1221"/>
                <a:gd name="T4" fmla="*/ 1723 w 1723"/>
                <a:gd name="T5" fmla="*/ 1221 h 1221"/>
                <a:gd name="T6" fmla="*/ 1723 w 1723"/>
                <a:gd name="T7" fmla="*/ 197 h 1221"/>
                <a:gd name="T8" fmla="*/ 724 w 1723"/>
                <a:gd name="T9" fmla="*/ 0 h 1221"/>
                <a:gd name="connsiteX0" fmla="*/ 4202 w 10000"/>
                <a:gd name="connsiteY0" fmla="*/ 0 h 10000"/>
                <a:gd name="connsiteX1" fmla="*/ 0 w 10000"/>
                <a:gd name="connsiteY1" fmla="*/ 7191 h 10000"/>
                <a:gd name="connsiteX2" fmla="*/ 10000 w 10000"/>
                <a:gd name="connsiteY2" fmla="*/ 10000 h 10000"/>
                <a:gd name="connsiteX3" fmla="*/ 9988 w 10000"/>
                <a:gd name="connsiteY3" fmla="*/ 6282 h 10000"/>
                <a:gd name="connsiteX4" fmla="*/ 10000 w 10000"/>
                <a:gd name="connsiteY4" fmla="*/ 1613 h 10000"/>
                <a:gd name="connsiteX5" fmla="*/ 4202 w 10000"/>
                <a:gd name="connsiteY5" fmla="*/ 0 h 10000"/>
                <a:gd name="connsiteX0" fmla="*/ 4202 w 10000"/>
                <a:gd name="connsiteY0" fmla="*/ 0 h 7191"/>
                <a:gd name="connsiteX1" fmla="*/ 0 w 10000"/>
                <a:gd name="connsiteY1" fmla="*/ 7191 h 7191"/>
                <a:gd name="connsiteX2" fmla="*/ 9988 w 10000"/>
                <a:gd name="connsiteY2" fmla="*/ 6282 h 7191"/>
                <a:gd name="connsiteX3" fmla="*/ 10000 w 10000"/>
                <a:gd name="connsiteY3" fmla="*/ 1613 h 7191"/>
                <a:gd name="connsiteX4" fmla="*/ 4202 w 10000"/>
                <a:gd name="connsiteY4" fmla="*/ 0 h 7191"/>
                <a:gd name="connsiteX0" fmla="*/ 4202 w 10000"/>
                <a:gd name="connsiteY0" fmla="*/ 0 h 10000"/>
                <a:gd name="connsiteX1" fmla="*/ 1840 w 10000"/>
                <a:gd name="connsiteY1" fmla="*/ 5501 h 10000"/>
                <a:gd name="connsiteX2" fmla="*/ 0 w 10000"/>
                <a:gd name="connsiteY2" fmla="*/ 10000 h 10000"/>
                <a:gd name="connsiteX3" fmla="*/ 9988 w 10000"/>
                <a:gd name="connsiteY3" fmla="*/ 8736 h 10000"/>
                <a:gd name="connsiteX4" fmla="*/ 10000 w 10000"/>
                <a:gd name="connsiteY4" fmla="*/ 2243 h 10000"/>
                <a:gd name="connsiteX5" fmla="*/ 4202 w 10000"/>
                <a:gd name="connsiteY5" fmla="*/ 0 h 10000"/>
                <a:gd name="connsiteX0" fmla="*/ 2362 w 8160"/>
                <a:gd name="connsiteY0" fmla="*/ 0 h 8736"/>
                <a:gd name="connsiteX1" fmla="*/ 0 w 8160"/>
                <a:gd name="connsiteY1" fmla="*/ 5501 h 8736"/>
                <a:gd name="connsiteX2" fmla="*/ 8148 w 8160"/>
                <a:gd name="connsiteY2" fmla="*/ 8736 h 8736"/>
                <a:gd name="connsiteX3" fmla="*/ 8160 w 8160"/>
                <a:gd name="connsiteY3" fmla="*/ 2243 h 8736"/>
                <a:gd name="connsiteX4" fmla="*/ 2362 w 8160"/>
                <a:gd name="connsiteY4" fmla="*/ 0 h 873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8160" h="8736">
                  <a:moveTo>
                    <a:pt x="2362" y="0"/>
                  </a:moveTo>
                  <a:lnTo>
                    <a:pt x="0" y="5501"/>
                  </a:lnTo>
                  <a:lnTo>
                    <a:pt x="8148" y="8736"/>
                  </a:lnTo>
                  <a:cubicBezTo>
                    <a:pt x="8152" y="6572"/>
                    <a:pt x="8156" y="4407"/>
                    <a:pt x="8160" y="2243"/>
                  </a:cubicBezTo>
                  <a:lnTo>
                    <a:pt x="2362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3" name="Group 49"/>
          <p:cNvGrpSpPr/>
          <p:nvPr/>
        </p:nvGrpSpPr>
        <p:grpSpPr>
          <a:xfrm>
            <a:off x="4794941" y="2703728"/>
            <a:ext cx="2492969" cy="1371464"/>
            <a:chOff x="4892390" y="2894962"/>
            <a:chExt cx="2407228" cy="994962"/>
          </a:xfrm>
        </p:grpSpPr>
        <p:sp>
          <p:nvSpPr>
            <p:cNvPr id="14" name="Freeform 53"/>
            <p:cNvSpPr>
              <a:spLocks/>
            </p:cNvSpPr>
            <p:nvPr/>
          </p:nvSpPr>
          <p:spPr bwMode="auto">
            <a:xfrm>
              <a:off x="4892390" y="3034206"/>
              <a:ext cx="1208891" cy="855718"/>
            </a:xfrm>
            <a:custGeom>
              <a:avLst/>
              <a:gdLst>
                <a:gd name="T0" fmla="*/ 401 w 955"/>
                <a:gd name="T1" fmla="*/ 0 h 676"/>
                <a:gd name="T2" fmla="*/ 0 w 955"/>
                <a:gd name="T3" fmla="*/ 488 h 676"/>
                <a:gd name="T4" fmla="*/ 955 w 955"/>
                <a:gd name="T5" fmla="*/ 676 h 676"/>
                <a:gd name="T6" fmla="*/ 955 w 955"/>
                <a:gd name="T7" fmla="*/ 111 h 676"/>
                <a:gd name="T8" fmla="*/ 401 w 955"/>
                <a:gd name="T9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5" h="676">
                  <a:moveTo>
                    <a:pt x="401" y="0"/>
                  </a:moveTo>
                  <a:lnTo>
                    <a:pt x="0" y="488"/>
                  </a:lnTo>
                  <a:lnTo>
                    <a:pt x="955" y="676"/>
                  </a:lnTo>
                  <a:lnTo>
                    <a:pt x="955" y="111"/>
                  </a:lnTo>
                  <a:lnTo>
                    <a:pt x="401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5" name="Freeform 54"/>
            <p:cNvSpPr>
              <a:spLocks/>
            </p:cNvSpPr>
            <p:nvPr/>
          </p:nvSpPr>
          <p:spPr bwMode="auto">
            <a:xfrm>
              <a:off x="6091993" y="3034206"/>
              <a:ext cx="1207625" cy="855718"/>
            </a:xfrm>
            <a:custGeom>
              <a:avLst/>
              <a:gdLst>
                <a:gd name="T0" fmla="*/ 553 w 954"/>
                <a:gd name="T1" fmla="*/ 0 h 676"/>
                <a:gd name="T2" fmla="*/ 954 w 954"/>
                <a:gd name="T3" fmla="*/ 488 h 676"/>
                <a:gd name="T4" fmla="*/ 0 w 954"/>
                <a:gd name="T5" fmla="*/ 676 h 676"/>
                <a:gd name="T6" fmla="*/ 0 w 954"/>
                <a:gd name="T7" fmla="*/ 111 h 676"/>
                <a:gd name="T8" fmla="*/ 553 w 954"/>
                <a:gd name="T9" fmla="*/ 0 h 6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54" h="676">
                  <a:moveTo>
                    <a:pt x="553" y="0"/>
                  </a:moveTo>
                  <a:lnTo>
                    <a:pt x="954" y="488"/>
                  </a:lnTo>
                  <a:lnTo>
                    <a:pt x="0" y="676"/>
                  </a:lnTo>
                  <a:lnTo>
                    <a:pt x="0" y="111"/>
                  </a:lnTo>
                  <a:lnTo>
                    <a:pt x="553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6" name="Freeform 55"/>
            <p:cNvSpPr>
              <a:spLocks/>
            </p:cNvSpPr>
            <p:nvPr/>
          </p:nvSpPr>
          <p:spPr bwMode="auto">
            <a:xfrm>
              <a:off x="5390709" y="2894962"/>
              <a:ext cx="1401301" cy="279754"/>
            </a:xfrm>
            <a:custGeom>
              <a:avLst/>
              <a:gdLst>
                <a:gd name="T0" fmla="*/ 554 w 1107"/>
                <a:gd name="T1" fmla="*/ 0 h 221"/>
                <a:gd name="T2" fmla="*/ 0 w 1107"/>
                <a:gd name="T3" fmla="*/ 110 h 221"/>
                <a:gd name="T4" fmla="*/ 554 w 1107"/>
                <a:gd name="T5" fmla="*/ 221 h 221"/>
                <a:gd name="T6" fmla="*/ 1107 w 1107"/>
                <a:gd name="T7" fmla="*/ 110 h 221"/>
                <a:gd name="T8" fmla="*/ 554 w 1107"/>
                <a:gd name="T9" fmla="*/ 0 h 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07" h="221">
                  <a:moveTo>
                    <a:pt x="554" y="0"/>
                  </a:moveTo>
                  <a:lnTo>
                    <a:pt x="0" y="110"/>
                  </a:lnTo>
                  <a:lnTo>
                    <a:pt x="554" y="221"/>
                  </a:lnTo>
                  <a:lnTo>
                    <a:pt x="1107" y="110"/>
                  </a:lnTo>
                  <a:lnTo>
                    <a:pt x="554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</p:grpSp>
      <p:grpSp>
        <p:nvGrpSpPr>
          <p:cNvPr id="17" name="Group 53"/>
          <p:cNvGrpSpPr/>
          <p:nvPr/>
        </p:nvGrpSpPr>
        <p:grpSpPr>
          <a:xfrm>
            <a:off x="5384862" y="1637067"/>
            <a:ext cx="1313123" cy="1249322"/>
            <a:chOff x="5462023" y="2201323"/>
            <a:chExt cx="1267960" cy="906352"/>
          </a:xfrm>
        </p:grpSpPr>
        <p:sp>
          <p:nvSpPr>
            <p:cNvPr id="18" name="Freeform 56"/>
            <p:cNvSpPr>
              <a:spLocks/>
            </p:cNvSpPr>
            <p:nvPr/>
          </p:nvSpPr>
          <p:spPr bwMode="auto">
            <a:xfrm>
              <a:off x="6091992" y="2201323"/>
              <a:ext cx="637991" cy="906352"/>
            </a:xfrm>
            <a:custGeom>
              <a:avLst/>
              <a:gdLst>
                <a:gd name="T0" fmla="*/ 0 w 504"/>
                <a:gd name="T1" fmla="*/ 0 h 716"/>
                <a:gd name="T2" fmla="*/ 0 w 504"/>
                <a:gd name="T3" fmla="*/ 716 h 716"/>
                <a:gd name="T4" fmla="*/ 504 w 504"/>
                <a:gd name="T5" fmla="*/ 614 h 716"/>
                <a:gd name="T6" fmla="*/ 0 w 504"/>
                <a:gd name="T7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4" h="716">
                  <a:moveTo>
                    <a:pt x="0" y="0"/>
                  </a:moveTo>
                  <a:lnTo>
                    <a:pt x="0" y="716"/>
                  </a:lnTo>
                  <a:lnTo>
                    <a:pt x="504" y="614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  <p:sp>
          <p:nvSpPr>
            <p:cNvPr id="19" name="Freeform 57"/>
            <p:cNvSpPr>
              <a:spLocks/>
            </p:cNvSpPr>
            <p:nvPr/>
          </p:nvSpPr>
          <p:spPr bwMode="auto">
            <a:xfrm>
              <a:off x="5462023" y="2201323"/>
              <a:ext cx="639256" cy="906352"/>
            </a:xfrm>
            <a:custGeom>
              <a:avLst/>
              <a:gdLst>
                <a:gd name="T0" fmla="*/ 505 w 505"/>
                <a:gd name="T1" fmla="*/ 0 h 716"/>
                <a:gd name="T2" fmla="*/ 505 w 505"/>
                <a:gd name="T3" fmla="*/ 716 h 716"/>
                <a:gd name="T4" fmla="*/ 0 w 505"/>
                <a:gd name="T5" fmla="*/ 614 h 716"/>
                <a:gd name="T6" fmla="*/ 505 w 505"/>
                <a:gd name="T7" fmla="*/ 0 h 7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05" h="716">
                  <a:moveTo>
                    <a:pt x="505" y="0"/>
                  </a:moveTo>
                  <a:lnTo>
                    <a:pt x="505" y="716"/>
                  </a:lnTo>
                  <a:lnTo>
                    <a:pt x="0" y="614"/>
                  </a:lnTo>
                  <a:lnTo>
                    <a:pt x="505" y="0"/>
                  </a:lnTo>
                  <a:close/>
                </a:path>
              </a:pathLst>
            </a:custGeom>
            <a:solidFill>
              <a:srgbClr val="E31612"/>
            </a:solidFill>
            <a:ln>
              <a:noFill/>
            </a:ln>
            <a:effectLst>
              <a:outerShdw blurRad="63500" algn="ctr" rotWithShape="0">
                <a:prstClr val="black">
                  <a:alpha val="40000"/>
                </a:prstClr>
              </a:outerShdw>
            </a:effectLst>
          </p:spPr>
          <p:txBody>
            <a:bodyPr rtlCol="0" anchor="ctr"/>
            <a:lstStyle/>
            <a:p>
              <a:pPr algn="ctr"/>
              <a:endParaRPr lang="en-US" kern="0">
                <a:solidFill>
                  <a:prstClr val="black"/>
                </a:solidFill>
              </a:endParaRPr>
            </a:p>
          </p:txBody>
        </p:sp>
      </p:grpSp>
      <p:cxnSp>
        <p:nvCxnSpPr>
          <p:cNvPr id="20" name="Elbow Connector 58"/>
          <p:cNvCxnSpPr/>
          <p:nvPr/>
        </p:nvCxnSpPr>
        <p:spPr>
          <a:xfrm flipV="1">
            <a:off x="3232946" y="2210671"/>
            <a:ext cx="2250388" cy="579771"/>
          </a:xfrm>
          <a:prstGeom prst="bentConnector3">
            <a:avLst/>
          </a:prstGeom>
          <a:ln w="57150" cmpd="sng">
            <a:solidFill>
              <a:srgbClr val="E3161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Elbow Connector 59"/>
          <p:cNvCxnSpPr/>
          <p:nvPr/>
        </p:nvCxnSpPr>
        <p:spPr>
          <a:xfrm rot="10800000" flipV="1">
            <a:off x="7080235" y="2790442"/>
            <a:ext cx="1938103" cy="497740"/>
          </a:xfrm>
          <a:prstGeom prst="bentConnector3">
            <a:avLst/>
          </a:prstGeom>
          <a:ln w="57150" cmpd="sng">
            <a:solidFill>
              <a:srgbClr val="E3161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2" name="Elbow Connector 71"/>
          <p:cNvCxnSpPr/>
          <p:nvPr/>
        </p:nvCxnSpPr>
        <p:spPr>
          <a:xfrm rot="10800000">
            <a:off x="7676668" y="4272385"/>
            <a:ext cx="1341673" cy="1336905"/>
          </a:xfrm>
          <a:prstGeom prst="bentConnector3">
            <a:avLst>
              <a:gd name="adj1" fmla="val 27773"/>
            </a:avLst>
          </a:prstGeom>
          <a:ln w="57150" cmpd="sng">
            <a:solidFill>
              <a:srgbClr val="E3161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Elbow Connector 82"/>
          <p:cNvCxnSpPr/>
          <p:nvPr/>
        </p:nvCxnSpPr>
        <p:spPr>
          <a:xfrm flipV="1">
            <a:off x="3232945" y="5019897"/>
            <a:ext cx="788166" cy="537013"/>
          </a:xfrm>
          <a:prstGeom prst="bentConnector3">
            <a:avLst>
              <a:gd name="adj1" fmla="val 50000"/>
            </a:avLst>
          </a:prstGeom>
          <a:ln w="57150" cmpd="sng">
            <a:solidFill>
              <a:srgbClr val="E31612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24" name="组合 23"/>
          <p:cNvGrpSpPr/>
          <p:nvPr/>
        </p:nvGrpSpPr>
        <p:grpSpPr>
          <a:xfrm>
            <a:off x="8990477" y="2235130"/>
            <a:ext cx="3043670" cy="1281306"/>
            <a:chOff x="4993099" y="1414231"/>
            <a:chExt cx="3043670" cy="1281306"/>
          </a:xfrm>
        </p:grpSpPr>
        <p:sp>
          <p:nvSpPr>
            <p:cNvPr id="25" name="矩形 18"/>
            <p:cNvSpPr>
              <a:spLocks noChangeArrowheads="1"/>
            </p:cNvSpPr>
            <p:nvPr/>
          </p:nvSpPr>
          <p:spPr bwMode="auto">
            <a:xfrm>
              <a:off x="4993099" y="1414231"/>
              <a:ext cx="1569660" cy="45243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26" name="矩形 25"/>
            <p:cNvSpPr/>
            <p:nvPr/>
          </p:nvSpPr>
          <p:spPr bwMode="auto">
            <a:xfrm>
              <a:off x="4993099" y="1762974"/>
              <a:ext cx="3043670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84674" y="2146324"/>
            <a:ext cx="3122283" cy="1292943"/>
            <a:chOff x="5863032" y="1402594"/>
            <a:chExt cx="3122283" cy="1292943"/>
          </a:xfrm>
        </p:grpSpPr>
        <p:sp>
          <p:nvSpPr>
            <p:cNvPr id="28" name="矩形 18"/>
            <p:cNvSpPr>
              <a:spLocks noChangeArrowheads="1"/>
            </p:cNvSpPr>
            <p:nvPr/>
          </p:nvSpPr>
          <p:spPr bwMode="auto">
            <a:xfrm>
              <a:off x="7365304" y="1402594"/>
              <a:ext cx="1569660" cy="41838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5863032" y="1762974"/>
              <a:ext cx="3122283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250451" y="5019897"/>
            <a:ext cx="2957741" cy="1292943"/>
            <a:chOff x="6027574" y="1402594"/>
            <a:chExt cx="2957741" cy="1292943"/>
          </a:xfrm>
        </p:grpSpPr>
        <p:sp>
          <p:nvSpPr>
            <p:cNvPr id="31" name="矩形 18"/>
            <p:cNvSpPr>
              <a:spLocks noChangeArrowheads="1"/>
            </p:cNvSpPr>
            <p:nvPr/>
          </p:nvSpPr>
          <p:spPr bwMode="auto">
            <a:xfrm>
              <a:off x="7365305" y="1402594"/>
              <a:ext cx="1569660" cy="415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32" name="矩形 31"/>
            <p:cNvSpPr/>
            <p:nvPr/>
          </p:nvSpPr>
          <p:spPr bwMode="auto">
            <a:xfrm>
              <a:off x="6027574" y="1762974"/>
              <a:ext cx="2957741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9055299" y="5019897"/>
            <a:ext cx="2978848" cy="1281306"/>
            <a:chOff x="4993099" y="1414231"/>
            <a:chExt cx="2978848" cy="1281306"/>
          </a:xfrm>
        </p:grpSpPr>
        <p:sp>
          <p:nvSpPr>
            <p:cNvPr id="34" name="矩形 18"/>
            <p:cNvSpPr>
              <a:spLocks noChangeArrowheads="1"/>
            </p:cNvSpPr>
            <p:nvPr/>
          </p:nvSpPr>
          <p:spPr bwMode="auto">
            <a:xfrm>
              <a:off x="4993099" y="1414231"/>
              <a:ext cx="1569660" cy="41569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dirty="0">
                  <a:solidFill>
                    <a:srgbClr val="E31612"/>
                  </a:solidFill>
                  <a:latin typeface="方正粗谭黑简体" panose="02000000000000000000" pitchFamily="2" charset="-122"/>
                  <a:ea typeface="方正粗谭黑简体" panose="02000000000000000000" pitchFamily="2" charset="-122"/>
                </a:rPr>
                <a:t>此处添加标题</a:t>
              </a: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4993099" y="1762974"/>
              <a:ext cx="2978848" cy="93256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此处添加详细文本描述，建议与标题相关并符合整体语言风格，语言描述尽量</a:t>
              </a:r>
              <a:r>
                <a:rPr lang="en-US" altLang="zh-CN" sz="1400" dirty="0">
                  <a:solidFill>
                    <a:schemeClr val="tx1">
                      <a:lumMod val="85000"/>
                      <a:lumOff val="1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……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69021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9632">
        <p:random/>
      </p:transition>
    </mc:Choice>
    <mc:Fallback>
      <p:transition spd="slow" advClick="0" advTm="9632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4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360" decel="100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10"/>
                            </p:stCondLst>
                            <p:childTnLst>
                              <p:par>
                                <p:cTn id="27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4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4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6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410"/>
                            </p:stCondLst>
                            <p:childTnLst>
                              <p:par>
                                <p:cTn id="34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4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4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36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810"/>
                            </p:stCondLst>
                            <p:childTnLst>
                              <p:par>
                                <p:cTn id="41" presetID="3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4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360" decel="100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40" accel="100000" fill="hold">
                                          <p:stCondLst>
                                            <p:cond delay="36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331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340" t="69882" r="63428" b="5026"/>
          <a:stretch/>
        </p:blipFill>
        <p:spPr>
          <a:xfrm>
            <a:off x="0" y="0"/>
            <a:ext cx="1229945" cy="1105078"/>
          </a:xfrm>
          <a:prstGeom prst="rect">
            <a:avLst/>
          </a:prstGeom>
        </p:spPr>
      </p:pic>
      <p:sp>
        <p:nvSpPr>
          <p:cNvPr id="3" name="2"/>
          <p:cNvSpPr txBox="1">
            <a:spLocks/>
          </p:cNvSpPr>
          <p:nvPr/>
        </p:nvSpPr>
        <p:spPr bwMode="auto">
          <a:xfrm>
            <a:off x="1352446" y="230980"/>
            <a:ext cx="7886700" cy="431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zh-CN" altLang="en-US" spc="300" dirty="0" smtClean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一、点击添加你的标题</a:t>
            </a:r>
          </a:p>
        </p:txBody>
      </p:sp>
      <p:sp>
        <p:nvSpPr>
          <p:cNvPr id="4" name="1"/>
          <p:cNvSpPr txBox="1">
            <a:spLocks/>
          </p:cNvSpPr>
          <p:nvPr/>
        </p:nvSpPr>
        <p:spPr>
          <a:xfrm>
            <a:off x="1352446" y="662780"/>
            <a:ext cx="7886700" cy="304800"/>
          </a:xfrm>
          <a:prstGeom prst="rect">
            <a:avLst/>
          </a:prstGeom>
        </p:spPr>
        <p:txBody>
          <a:bodyPr>
            <a:normAutofit fontScale="700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  <a:defRPr/>
            </a:pPr>
            <a:r>
              <a:rPr lang="en-US" altLang="zh-CN" dirty="0" smtClean="0"/>
              <a:t>Click here to edit the content you want to recommend that you use the</a:t>
            </a:r>
            <a:endParaRPr lang="zh-CN" altLang="en-US" dirty="0" smtClean="0"/>
          </a:p>
        </p:txBody>
      </p:sp>
      <p:sp>
        <p:nvSpPr>
          <p:cNvPr id="5" name="Rectangle 6"/>
          <p:cNvSpPr>
            <a:spLocks noChangeArrowheads="1"/>
          </p:cNvSpPr>
          <p:nvPr/>
        </p:nvSpPr>
        <p:spPr bwMode="auto">
          <a:xfrm>
            <a:off x="7328122" y="4401872"/>
            <a:ext cx="663659" cy="250232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/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7328122" y="2612168"/>
            <a:ext cx="663659" cy="247513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/>
          </a:p>
        </p:txBody>
      </p:sp>
      <p:sp>
        <p:nvSpPr>
          <p:cNvPr id="7" name="Freeform 8"/>
          <p:cNvSpPr>
            <a:spLocks/>
          </p:cNvSpPr>
          <p:nvPr/>
        </p:nvSpPr>
        <p:spPr bwMode="auto">
          <a:xfrm>
            <a:off x="4200220" y="1945790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4200220" y="3515179"/>
            <a:ext cx="655500" cy="225754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/>
          </a:p>
        </p:txBody>
      </p:sp>
      <p:sp>
        <p:nvSpPr>
          <p:cNvPr id="9" name="Freeform 10"/>
          <p:cNvSpPr>
            <a:spLocks/>
          </p:cNvSpPr>
          <p:nvPr/>
        </p:nvSpPr>
        <p:spPr bwMode="auto">
          <a:xfrm>
            <a:off x="4200220" y="3735493"/>
            <a:ext cx="3791561" cy="666380"/>
          </a:xfrm>
          <a:custGeom>
            <a:avLst/>
            <a:gdLst>
              <a:gd name="T0" fmla="*/ 0 w 1394"/>
              <a:gd name="T1" fmla="*/ 0 h 245"/>
              <a:gd name="T2" fmla="*/ 1150 w 1394"/>
              <a:gd name="T3" fmla="*/ 0 h 245"/>
              <a:gd name="T4" fmla="*/ 1394 w 1394"/>
              <a:gd name="T5" fmla="*/ 245 h 245"/>
              <a:gd name="T6" fmla="*/ 241 w 1394"/>
              <a:gd name="T7" fmla="*/ 245 h 245"/>
              <a:gd name="T8" fmla="*/ 0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0" y="0"/>
                </a:moveTo>
                <a:lnTo>
                  <a:pt x="1150" y="0"/>
                </a:lnTo>
                <a:lnTo>
                  <a:pt x="1394" y="245"/>
                </a:lnTo>
                <a:lnTo>
                  <a:pt x="241" y="245"/>
                </a:lnTo>
                <a:lnTo>
                  <a:pt x="0" y="0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4200220" y="5304883"/>
            <a:ext cx="655500" cy="233913"/>
          </a:xfrm>
          <a:prstGeom prst="rect">
            <a:avLst/>
          </a:pr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vert="horz" wrap="square" lIns="86699" tIns="43349" rIns="86699" bIns="43349" numCol="1" anchor="t" anchorCtr="0" compatLnSpc="1">
            <a:prstTxWarp prst="textNoShape">
              <a:avLst/>
            </a:prstTxWarp>
          </a:bodyPr>
          <a:lstStyle/>
          <a:p>
            <a:endParaRPr lang="zh-CN" altLang="en-US" sz="1707"/>
          </a:p>
        </p:txBody>
      </p:sp>
      <p:sp>
        <p:nvSpPr>
          <p:cNvPr id="11" name="Freeform 12"/>
          <p:cNvSpPr>
            <a:spLocks/>
          </p:cNvSpPr>
          <p:nvPr/>
        </p:nvSpPr>
        <p:spPr bwMode="auto">
          <a:xfrm>
            <a:off x="4200220" y="5533355"/>
            <a:ext cx="3410773" cy="658220"/>
          </a:xfrm>
          <a:custGeom>
            <a:avLst/>
            <a:gdLst>
              <a:gd name="T0" fmla="*/ 0 w 1254"/>
              <a:gd name="T1" fmla="*/ 0 h 242"/>
              <a:gd name="T2" fmla="*/ 1254 w 1254"/>
              <a:gd name="T3" fmla="*/ 0 h 242"/>
              <a:gd name="T4" fmla="*/ 1254 w 1254"/>
              <a:gd name="T5" fmla="*/ 242 h 242"/>
              <a:gd name="T6" fmla="*/ 241 w 1254"/>
              <a:gd name="T7" fmla="*/ 242 h 242"/>
              <a:gd name="T8" fmla="*/ 0 w 1254"/>
              <a:gd name="T9" fmla="*/ 0 h 24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254" h="242">
                <a:moveTo>
                  <a:pt x="0" y="0"/>
                </a:moveTo>
                <a:lnTo>
                  <a:pt x="1254" y="0"/>
                </a:lnTo>
                <a:lnTo>
                  <a:pt x="1254" y="242"/>
                </a:lnTo>
                <a:lnTo>
                  <a:pt x="241" y="242"/>
                </a:lnTo>
                <a:lnTo>
                  <a:pt x="0" y="0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2" name="Freeform 13"/>
          <p:cNvSpPr>
            <a:spLocks/>
          </p:cNvSpPr>
          <p:nvPr/>
        </p:nvSpPr>
        <p:spPr bwMode="auto">
          <a:xfrm>
            <a:off x="4200220" y="2848801"/>
            <a:ext cx="3791561" cy="666380"/>
          </a:xfrm>
          <a:custGeom>
            <a:avLst/>
            <a:gdLst>
              <a:gd name="T0" fmla="*/ 241 w 1394"/>
              <a:gd name="T1" fmla="*/ 0 h 245"/>
              <a:gd name="T2" fmla="*/ 1394 w 1394"/>
              <a:gd name="T3" fmla="*/ 0 h 245"/>
              <a:gd name="T4" fmla="*/ 1150 w 1394"/>
              <a:gd name="T5" fmla="*/ 245 h 245"/>
              <a:gd name="T6" fmla="*/ 0 w 1394"/>
              <a:gd name="T7" fmla="*/ 245 h 245"/>
              <a:gd name="T8" fmla="*/ 241 w 1394"/>
              <a:gd name="T9" fmla="*/ 0 h 2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5">
                <a:moveTo>
                  <a:pt x="241" y="0"/>
                </a:moveTo>
                <a:lnTo>
                  <a:pt x="1394" y="0"/>
                </a:lnTo>
                <a:lnTo>
                  <a:pt x="1150" y="245"/>
                </a:lnTo>
                <a:lnTo>
                  <a:pt x="0" y="245"/>
                </a:lnTo>
                <a:lnTo>
                  <a:pt x="241" y="0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sp>
        <p:nvSpPr>
          <p:cNvPr id="13" name="Freeform 14"/>
          <p:cNvSpPr>
            <a:spLocks/>
          </p:cNvSpPr>
          <p:nvPr/>
        </p:nvSpPr>
        <p:spPr bwMode="auto">
          <a:xfrm>
            <a:off x="4200220" y="4641224"/>
            <a:ext cx="3791561" cy="663659"/>
          </a:xfrm>
          <a:custGeom>
            <a:avLst/>
            <a:gdLst>
              <a:gd name="T0" fmla="*/ 241 w 1394"/>
              <a:gd name="T1" fmla="*/ 0 h 244"/>
              <a:gd name="T2" fmla="*/ 1394 w 1394"/>
              <a:gd name="T3" fmla="*/ 0 h 244"/>
              <a:gd name="T4" fmla="*/ 1150 w 1394"/>
              <a:gd name="T5" fmla="*/ 244 h 244"/>
              <a:gd name="T6" fmla="*/ 0 w 1394"/>
              <a:gd name="T7" fmla="*/ 244 h 244"/>
              <a:gd name="T8" fmla="*/ 241 w 1394"/>
              <a:gd name="T9" fmla="*/ 0 h 24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394" h="244">
                <a:moveTo>
                  <a:pt x="241" y="0"/>
                </a:moveTo>
                <a:lnTo>
                  <a:pt x="1394" y="0"/>
                </a:lnTo>
                <a:lnTo>
                  <a:pt x="1150" y="244"/>
                </a:lnTo>
                <a:lnTo>
                  <a:pt x="0" y="244"/>
                </a:lnTo>
                <a:lnTo>
                  <a:pt x="241" y="0"/>
                </a:lnTo>
                <a:close/>
              </a:path>
            </a:pathLst>
          </a:custGeom>
          <a:solidFill>
            <a:srgbClr val="E31612"/>
          </a:solidFill>
          <a:ln>
            <a:noFill/>
          </a:ln>
          <a:effectLst>
            <a:outerShdw blurRad="63500" algn="ctr" rotWithShape="0">
              <a:prstClr val="black">
                <a:alpha val="40000"/>
              </a:prstClr>
            </a:outerShdw>
          </a:effectLst>
        </p:spPr>
        <p:txBody>
          <a:bodyPr rot="0" spcFirstLastPara="0" vertOverflow="overflow" horzOverflow="overflow" vert="horz" wrap="square" lIns="91418" tIns="45708" rIns="91418" bIns="45708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30000"/>
              </a:lnSpc>
            </a:pPr>
            <a:endParaRPr lang="zh-CN" altLang="en-US" sz="1897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4967236" y="5653032"/>
            <a:ext cx="723497" cy="418867"/>
            <a:chOff x="5238881" y="5604205"/>
            <a:chExt cx="763063" cy="441774"/>
          </a:xfrm>
        </p:grpSpPr>
        <p:sp>
          <p:nvSpPr>
            <p:cNvPr id="15" name="Freeform 79"/>
            <p:cNvSpPr>
              <a:spLocks/>
            </p:cNvSpPr>
            <p:nvPr/>
          </p:nvSpPr>
          <p:spPr bwMode="auto">
            <a:xfrm>
              <a:off x="5238881" y="5652973"/>
              <a:ext cx="203676" cy="344239"/>
            </a:xfrm>
            <a:custGeom>
              <a:avLst/>
              <a:gdLst>
                <a:gd name="T0" fmla="*/ 61 w 71"/>
                <a:gd name="T1" fmla="*/ 0 h 120"/>
                <a:gd name="T2" fmla="*/ 65 w 71"/>
                <a:gd name="T3" fmla="*/ 0 h 120"/>
                <a:gd name="T4" fmla="*/ 67 w 71"/>
                <a:gd name="T5" fmla="*/ 2 h 120"/>
                <a:gd name="T6" fmla="*/ 71 w 71"/>
                <a:gd name="T7" fmla="*/ 6 h 120"/>
                <a:gd name="T8" fmla="*/ 71 w 71"/>
                <a:gd name="T9" fmla="*/ 10 h 120"/>
                <a:gd name="T10" fmla="*/ 71 w 71"/>
                <a:gd name="T11" fmla="*/ 14 h 120"/>
                <a:gd name="T12" fmla="*/ 67 w 71"/>
                <a:gd name="T13" fmla="*/ 18 h 120"/>
                <a:gd name="T14" fmla="*/ 26 w 71"/>
                <a:gd name="T15" fmla="*/ 61 h 120"/>
                <a:gd name="T16" fmla="*/ 67 w 71"/>
                <a:gd name="T17" fmla="*/ 102 h 120"/>
                <a:gd name="T18" fmla="*/ 71 w 71"/>
                <a:gd name="T19" fmla="*/ 106 h 120"/>
                <a:gd name="T20" fmla="*/ 71 w 71"/>
                <a:gd name="T21" fmla="*/ 110 h 120"/>
                <a:gd name="T22" fmla="*/ 71 w 71"/>
                <a:gd name="T23" fmla="*/ 114 h 120"/>
                <a:gd name="T24" fmla="*/ 67 w 71"/>
                <a:gd name="T25" fmla="*/ 118 h 120"/>
                <a:gd name="T26" fmla="*/ 61 w 71"/>
                <a:gd name="T27" fmla="*/ 120 h 120"/>
                <a:gd name="T28" fmla="*/ 53 w 71"/>
                <a:gd name="T29" fmla="*/ 118 h 120"/>
                <a:gd name="T30" fmla="*/ 4 w 71"/>
                <a:gd name="T31" fmla="*/ 67 h 120"/>
                <a:gd name="T32" fmla="*/ 0 w 71"/>
                <a:gd name="T33" fmla="*/ 61 h 120"/>
                <a:gd name="T34" fmla="*/ 4 w 71"/>
                <a:gd name="T35" fmla="*/ 53 h 120"/>
                <a:gd name="T36" fmla="*/ 53 w 71"/>
                <a:gd name="T37" fmla="*/ 2 h 120"/>
                <a:gd name="T38" fmla="*/ 57 w 71"/>
                <a:gd name="T39" fmla="*/ 0 h 120"/>
                <a:gd name="T40" fmla="*/ 61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6"/>
                  </a:lnTo>
                  <a:lnTo>
                    <a:pt x="71" y="10"/>
                  </a:lnTo>
                  <a:lnTo>
                    <a:pt x="71" y="14"/>
                  </a:lnTo>
                  <a:lnTo>
                    <a:pt x="67" y="18"/>
                  </a:lnTo>
                  <a:lnTo>
                    <a:pt x="26" y="61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0"/>
                  </a:lnTo>
                  <a:lnTo>
                    <a:pt x="71" y="114"/>
                  </a:lnTo>
                  <a:lnTo>
                    <a:pt x="67" y="118"/>
                  </a:lnTo>
                  <a:lnTo>
                    <a:pt x="61" y="120"/>
                  </a:lnTo>
                  <a:lnTo>
                    <a:pt x="53" y="118"/>
                  </a:lnTo>
                  <a:lnTo>
                    <a:pt x="4" y="67"/>
                  </a:lnTo>
                  <a:lnTo>
                    <a:pt x="0" y="61"/>
                  </a:lnTo>
                  <a:lnTo>
                    <a:pt x="4" y="53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/>
            </a:p>
          </p:txBody>
        </p:sp>
        <p:grpSp>
          <p:nvGrpSpPr>
            <p:cNvPr id="16" name="组合 15"/>
            <p:cNvGrpSpPr/>
            <p:nvPr/>
          </p:nvGrpSpPr>
          <p:grpSpPr>
            <a:xfrm>
              <a:off x="5557301" y="5604205"/>
              <a:ext cx="444643" cy="441774"/>
              <a:chOff x="5557301" y="5584126"/>
              <a:chExt cx="444643" cy="441774"/>
            </a:xfrm>
          </p:grpSpPr>
          <p:sp>
            <p:nvSpPr>
              <p:cNvPr id="17" name="Freeform 192"/>
              <p:cNvSpPr>
                <a:spLocks noEditPoints="1"/>
              </p:cNvSpPr>
              <p:nvPr/>
            </p:nvSpPr>
            <p:spPr bwMode="auto">
              <a:xfrm>
                <a:off x="5557301" y="5584126"/>
                <a:ext cx="444643" cy="441774"/>
              </a:xfrm>
              <a:custGeom>
                <a:avLst/>
                <a:gdLst>
                  <a:gd name="T0" fmla="*/ 78 w 155"/>
                  <a:gd name="T1" fmla="*/ 10 h 154"/>
                  <a:gd name="T2" fmla="*/ 61 w 155"/>
                  <a:gd name="T3" fmla="*/ 12 h 154"/>
                  <a:gd name="T4" fmla="*/ 43 w 155"/>
                  <a:gd name="T5" fmla="*/ 18 h 154"/>
                  <a:gd name="T6" fmla="*/ 25 w 155"/>
                  <a:gd name="T7" fmla="*/ 34 h 154"/>
                  <a:gd name="T8" fmla="*/ 13 w 155"/>
                  <a:gd name="T9" fmla="*/ 55 h 154"/>
                  <a:gd name="T10" fmla="*/ 9 w 155"/>
                  <a:gd name="T11" fmla="*/ 77 h 154"/>
                  <a:gd name="T12" fmla="*/ 11 w 155"/>
                  <a:gd name="T13" fmla="*/ 95 h 154"/>
                  <a:gd name="T14" fmla="*/ 19 w 155"/>
                  <a:gd name="T15" fmla="*/ 112 h 154"/>
                  <a:gd name="T16" fmla="*/ 33 w 155"/>
                  <a:gd name="T17" fmla="*/ 130 h 154"/>
                  <a:gd name="T18" fmla="*/ 55 w 155"/>
                  <a:gd name="T19" fmla="*/ 142 h 154"/>
                  <a:gd name="T20" fmla="*/ 78 w 155"/>
                  <a:gd name="T21" fmla="*/ 146 h 154"/>
                  <a:gd name="T22" fmla="*/ 94 w 155"/>
                  <a:gd name="T23" fmla="*/ 144 h 154"/>
                  <a:gd name="T24" fmla="*/ 112 w 155"/>
                  <a:gd name="T25" fmla="*/ 138 h 154"/>
                  <a:gd name="T26" fmla="*/ 130 w 155"/>
                  <a:gd name="T27" fmla="*/ 122 h 154"/>
                  <a:gd name="T28" fmla="*/ 143 w 155"/>
                  <a:gd name="T29" fmla="*/ 101 h 154"/>
                  <a:gd name="T30" fmla="*/ 147 w 155"/>
                  <a:gd name="T31" fmla="*/ 77 h 154"/>
                  <a:gd name="T32" fmla="*/ 145 w 155"/>
                  <a:gd name="T33" fmla="*/ 61 h 154"/>
                  <a:gd name="T34" fmla="*/ 136 w 155"/>
                  <a:gd name="T35" fmla="*/ 44 h 154"/>
                  <a:gd name="T36" fmla="*/ 122 w 155"/>
                  <a:gd name="T37" fmla="*/ 24 h 154"/>
                  <a:gd name="T38" fmla="*/ 100 w 155"/>
                  <a:gd name="T39" fmla="*/ 14 h 154"/>
                  <a:gd name="T40" fmla="*/ 78 w 155"/>
                  <a:gd name="T41" fmla="*/ 10 h 154"/>
                  <a:gd name="T42" fmla="*/ 78 w 155"/>
                  <a:gd name="T43" fmla="*/ 0 h 154"/>
                  <a:gd name="T44" fmla="*/ 104 w 155"/>
                  <a:gd name="T45" fmla="*/ 6 h 154"/>
                  <a:gd name="T46" fmla="*/ 126 w 155"/>
                  <a:gd name="T47" fmla="*/ 18 h 154"/>
                  <a:gd name="T48" fmla="*/ 145 w 155"/>
                  <a:gd name="T49" fmla="*/ 40 h 154"/>
                  <a:gd name="T50" fmla="*/ 153 w 155"/>
                  <a:gd name="T51" fmla="*/ 59 h 154"/>
                  <a:gd name="T52" fmla="*/ 155 w 155"/>
                  <a:gd name="T53" fmla="*/ 77 h 154"/>
                  <a:gd name="T54" fmla="*/ 151 w 155"/>
                  <a:gd name="T55" fmla="*/ 103 h 154"/>
                  <a:gd name="T56" fmla="*/ 136 w 155"/>
                  <a:gd name="T57" fmla="*/ 128 h 154"/>
                  <a:gd name="T58" fmla="*/ 116 w 155"/>
                  <a:gd name="T59" fmla="*/ 144 h 154"/>
                  <a:gd name="T60" fmla="*/ 96 w 155"/>
                  <a:gd name="T61" fmla="*/ 152 h 154"/>
                  <a:gd name="T62" fmla="*/ 78 w 155"/>
                  <a:gd name="T63" fmla="*/ 154 h 154"/>
                  <a:gd name="T64" fmla="*/ 51 w 155"/>
                  <a:gd name="T65" fmla="*/ 150 h 154"/>
                  <a:gd name="T66" fmla="*/ 29 w 155"/>
                  <a:gd name="T67" fmla="*/ 136 h 154"/>
                  <a:gd name="T68" fmla="*/ 11 w 155"/>
                  <a:gd name="T69" fmla="*/ 116 h 154"/>
                  <a:gd name="T70" fmla="*/ 3 w 155"/>
                  <a:gd name="T71" fmla="*/ 97 h 154"/>
                  <a:gd name="T72" fmla="*/ 0 w 155"/>
                  <a:gd name="T73" fmla="*/ 77 h 154"/>
                  <a:gd name="T74" fmla="*/ 5 w 155"/>
                  <a:gd name="T75" fmla="*/ 50 h 154"/>
                  <a:gd name="T76" fmla="*/ 19 w 155"/>
                  <a:gd name="T77" fmla="*/ 28 h 154"/>
                  <a:gd name="T78" fmla="*/ 39 w 155"/>
                  <a:gd name="T79" fmla="*/ 10 h 154"/>
                  <a:gd name="T80" fmla="*/ 59 w 155"/>
                  <a:gd name="T81" fmla="*/ 4 h 154"/>
                  <a:gd name="T82" fmla="*/ 78 w 155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4">
                    <a:moveTo>
                      <a:pt x="78" y="10"/>
                    </a:moveTo>
                    <a:lnTo>
                      <a:pt x="61" y="12"/>
                    </a:lnTo>
                    <a:lnTo>
                      <a:pt x="43" y="18"/>
                    </a:lnTo>
                    <a:lnTo>
                      <a:pt x="25" y="34"/>
                    </a:lnTo>
                    <a:lnTo>
                      <a:pt x="13" y="55"/>
                    </a:lnTo>
                    <a:lnTo>
                      <a:pt x="9" y="77"/>
                    </a:lnTo>
                    <a:lnTo>
                      <a:pt x="11" y="95"/>
                    </a:lnTo>
                    <a:lnTo>
                      <a:pt x="19" y="112"/>
                    </a:lnTo>
                    <a:lnTo>
                      <a:pt x="33" y="130"/>
                    </a:lnTo>
                    <a:lnTo>
                      <a:pt x="55" y="142"/>
                    </a:lnTo>
                    <a:lnTo>
                      <a:pt x="78" y="146"/>
                    </a:lnTo>
                    <a:lnTo>
                      <a:pt x="94" y="144"/>
                    </a:lnTo>
                    <a:lnTo>
                      <a:pt x="112" y="138"/>
                    </a:lnTo>
                    <a:lnTo>
                      <a:pt x="130" y="122"/>
                    </a:lnTo>
                    <a:lnTo>
                      <a:pt x="143" y="101"/>
                    </a:lnTo>
                    <a:lnTo>
                      <a:pt x="147" y="77"/>
                    </a:lnTo>
                    <a:lnTo>
                      <a:pt x="145" y="61"/>
                    </a:lnTo>
                    <a:lnTo>
                      <a:pt x="136" y="44"/>
                    </a:lnTo>
                    <a:lnTo>
                      <a:pt x="122" y="24"/>
                    </a:lnTo>
                    <a:lnTo>
                      <a:pt x="100" y="14"/>
                    </a:lnTo>
                    <a:lnTo>
                      <a:pt x="78" y="10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8"/>
                    </a:lnTo>
                    <a:lnTo>
                      <a:pt x="145" y="40"/>
                    </a:lnTo>
                    <a:lnTo>
                      <a:pt x="153" y="59"/>
                    </a:lnTo>
                    <a:lnTo>
                      <a:pt x="155" y="77"/>
                    </a:lnTo>
                    <a:lnTo>
                      <a:pt x="151" y="103"/>
                    </a:lnTo>
                    <a:lnTo>
                      <a:pt x="136" y="128"/>
                    </a:lnTo>
                    <a:lnTo>
                      <a:pt x="116" y="144"/>
                    </a:lnTo>
                    <a:lnTo>
                      <a:pt x="96" y="152"/>
                    </a:lnTo>
                    <a:lnTo>
                      <a:pt x="78" y="154"/>
                    </a:lnTo>
                    <a:lnTo>
                      <a:pt x="51" y="150"/>
                    </a:lnTo>
                    <a:lnTo>
                      <a:pt x="29" y="136"/>
                    </a:lnTo>
                    <a:lnTo>
                      <a:pt x="11" y="116"/>
                    </a:lnTo>
                    <a:lnTo>
                      <a:pt x="3" y="97"/>
                    </a:lnTo>
                    <a:lnTo>
                      <a:pt x="0" y="77"/>
                    </a:lnTo>
                    <a:lnTo>
                      <a:pt x="5" y="50"/>
                    </a:lnTo>
                    <a:lnTo>
                      <a:pt x="19" y="28"/>
                    </a:lnTo>
                    <a:lnTo>
                      <a:pt x="39" y="10"/>
                    </a:lnTo>
                    <a:lnTo>
                      <a:pt x="59" y="4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18" name="Freeform 193"/>
              <p:cNvSpPr>
                <a:spLocks/>
              </p:cNvSpPr>
              <p:nvPr/>
            </p:nvSpPr>
            <p:spPr bwMode="auto">
              <a:xfrm>
                <a:off x="5657705" y="5905416"/>
                <a:ext cx="28687" cy="22949"/>
              </a:xfrm>
              <a:custGeom>
                <a:avLst/>
                <a:gdLst>
                  <a:gd name="T0" fmla="*/ 0 w 10"/>
                  <a:gd name="T1" fmla="*/ 0 h 8"/>
                  <a:gd name="T2" fmla="*/ 10 w 10"/>
                  <a:gd name="T3" fmla="*/ 8 h 8"/>
                  <a:gd name="T4" fmla="*/ 4 w 10"/>
                  <a:gd name="T5" fmla="*/ 8 h 8"/>
                  <a:gd name="T6" fmla="*/ 0 w 10"/>
                  <a:gd name="T7" fmla="*/ 8 h 8"/>
                  <a:gd name="T8" fmla="*/ 0 w 10"/>
                  <a:gd name="T9" fmla="*/ 4 h 8"/>
                  <a:gd name="T10" fmla="*/ 0 w 10"/>
                  <a:gd name="T1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0" h="8">
                    <a:moveTo>
                      <a:pt x="0" y="0"/>
                    </a:moveTo>
                    <a:lnTo>
                      <a:pt x="10" y="8"/>
                    </a:lnTo>
                    <a:lnTo>
                      <a:pt x="4" y="8"/>
                    </a:lnTo>
                    <a:lnTo>
                      <a:pt x="0" y="8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19" name="Freeform 194"/>
              <p:cNvSpPr>
                <a:spLocks/>
              </p:cNvSpPr>
              <p:nvPr/>
            </p:nvSpPr>
            <p:spPr bwMode="auto">
              <a:xfrm>
                <a:off x="5792532" y="5687397"/>
                <a:ext cx="103272" cy="111879"/>
              </a:xfrm>
              <a:custGeom>
                <a:avLst/>
                <a:gdLst>
                  <a:gd name="T0" fmla="*/ 6 w 36"/>
                  <a:gd name="T1" fmla="*/ 0 h 39"/>
                  <a:gd name="T2" fmla="*/ 16 w 36"/>
                  <a:gd name="T3" fmla="*/ 0 h 39"/>
                  <a:gd name="T4" fmla="*/ 36 w 36"/>
                  <a:gd name="T5" fmla="*/ 21 h 39"/>
                  <a:gd name="T6" fmla="*/ 36 w 36"/>
                  <a:gd name="T7" fmla="*/ 31 h 39"/>
                  <a:gd name="T8" fmla="*/ 30 w 36"/>
                  <a:gd name="T9" fmla="*/ 39 h 39"/>
                  <a:gd name="T10" fmla="*/ 0 w 36"/>
                  <a:gd name="T11" fmla="*/ 6 h 39"/>
                  <a:gd name="T12" fmla="*/ 6 w 36"/>
                  <a:gd name="T13" fmla="*/ 0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6" h="39">
                    <a:moveTo>
                      <a:pt x="6" y="0"/>
                    </a:moveTo>
                    <a:lnTo>
                      <a:pt x="16" y="0"/>
                    </a:lnTo>
                    <a:lnTo>
                      <a:pt x="36" y="21"/>
                    </a:lnTo>
                    <a:lnTo>
                      <a:pt x="36" y="31"/>
                    </a:lnTo>
                    <a:lnTo>
                      <a:pt x="30" y="39"/>
                    </a:lnTo>
                    <a:lnTo>
                      <a:pt x="0" y="6"/>
                    </a:ln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20" name="Freeform 195"/>
              <p:cNvSpPr>
                <a:spLocks/>
              </p:cNvSpPr>
              <p:nvPr/>
            </p:nvSpPr>
            <p:spPr bwMode="auto">
              <a:xfrm>
                <a:off x="5715079" y="5747638"/>
                <a:ext cx="123353" cy="120484"/>
              </a:xfrm>
              <a:custGeom>
                <a:avLst/>
                <a:gdLst>
                  <a:gd name="T0" fmla="*/ 35 w 43"/>
                  <a:gd name="T1" fmla="*/ 0 h 42"/>
                  <a:gd name="T2" fmla="*/ 43 w 43"/>
                  <a:gd name="T3" fmla="*/ 8 h 42"/>
                  <a:gd name="T4" fmla="*/ 8 w 43"/>
                  <a:gd name="T5" fmla="*/ 42 h 42"/>
                  <a:gd name="T6" fmla="*/ 0 w 43"/>
                  <a:gd name="T7" fmla="*/ 42 h 42"/>
                  <a:gd name="T8" fmla="*/ 0 w 43"/>
                  <a:gd name="T9" fmla="*/ 34 h 42"/>
                  <a:gd name="T10" fmla="*/ 0 w 43"/>
                  <a:gd name="T11" fmla="*/ 34 h 42"/>
                  <a:gd name="T12" fmla="*/ 35 w 43"/>
                  <a:gd name="T13" fmla="*/ 0 h 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2">
                    <a:moveTo>
                      <a:pt x="35" y="0"/>
                    </a:moveTo>
                    <a:lnTo>
                      <a:pt x="43" y="8"/>
                    </a:lnTo>
                    <a:lnTo>
                      <a:pt x="8" y="42"/>
                    </a:lnTo>
                    <a:lnTo>
                      <a:pt x="0" y="42"/>
                    </a:lnTo>
                    <a:lnTo>
                      <a:pt x="0" y="34"/>
                    </a:lnTo>
                    <a:lnTo>
                      <a:pt x="0" y="34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21" name="Freeform 196"/>
              <p:cNvSpPr>
                <a:spLocks/>
              </p:cNvSpPr>
              <p:nvPr/>
            </p:nvSpPr>
            <p:spPr bwMode="auto">
              <a:xfrm>
                <a:off x="5680655" y="5716084"/>
                <a:ext cx="123353" cy="123353"/>
              </a:xfrm>
              <a:custGeom>
                <a:avLst/>
                <a:gdLst>
                  <a:gd name="T0" fmla="*/ 35 w 43"/>
                  <a:gd name="T1" fmla="*/ 0 h 43"/>
                  <a:gd name="T2" fmla="*/ 43 w 43"/>
                  <a:gd name="T3" fmla="*/ 9 h 43"/>
                  <a:gd name="T4" fmla="*/ 8 w 43"/>
                  <a:gd name="T5" fmla="*/ 43 h 43"/>
                  <a:gd name="T6" fmla="*/ 8 w 43"/>
                  <a:gd name="T7" fmla="*/ 43 h 43"/>
                  <a:gd name="T8" fmla="*/ 0 w 43"/>
                  <a:gd name="T9" fmla="*/ 43 h 43"/>
                  <a:gd name="T10" fmla="*/ 0 w 43"/>
                  <a:gd name="T11" fmla="*/ 35 h 43"/>
                  <a:gd name="T12" fmla="*/ 35 w 43"/>
                  <a:gd name="T13" fmla="*/ 0 h 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" h="43">
                    <a:moveTo>
                      <a:pt x="35" y="0"/>
                    </a:moveTo>
                    <a:lnTo>
                      <a:pt x="43" y="9"/>
                    </a:lnTo>
                    <a:lnTo>
                      <a:pt x="8" y="43"/>
                    </a:lnTo>
                    <a:lnTo>
                      <a:pt x="8" y="43"/>
                    </a:lnTo>
                    <a:lnTo>
                      <a:pt x="0" y="43"/>
                    </a:lnTo>
                    <a:lnTo>
                      <a:pt x="0" y="35"/>
                    </a:lnTo>
                    <a:lnTo>
                      <a:pt x="35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22" name="Freeform 197"/>
              <p:cNvSpPr>
                <a:spLocks/>
              </p:cNvSpPr>
              <p:nvPr/>
            </p:nvSpPr>
            <p:spPr bwMode="auto">
              <a:xfrm>
                <a:off x="5663443" y="5833698"/>
                <a:ext cx="86060" cy="94667"/>
              </a:xfrm>
              <a:custGeom>
                <a:avLst/>
                <a:gdLst>
                  <a:gd name="T0" fmla="*/ 2 w 30"/>
                  <a:gd name="T1" fmla="*/ 0 h 33"/>
                  <a:gd name="T2" fmla="*/ 4 w 30"/>
                  <a:gd name="T3" fmla="*/ 4 h 33"/>
                  <a:gd name="T4" fmla="*/ 12 w 30"/>
                  <a:gd name="T5" fmla="*/ 8 h 33"/>
                  <a:gd name="T6" fmla="*/ 16 w 30"/>
                  <a:gd name="T7" fmla="*/ 16 h 33"/>
                  <a:gd name="T8" fmla="*/ 24 w 30"/>
                  <a:gd name="T9" fmla="*/ 18 h 33"/>
                  <a:gd name="T10" fmla="*/ 26 w 30"/>
                  <a:gd name="T11" fmla="*/ 27 h 33"/>
                  <a:gd name="T12" fmla="*/ 30 w 30"/>
                  <a:gd name="T13" fmla="*/ 31 h 33"/>
                  <a:gd name="T14" fmla="*/ 12 w 30"/>
                  <a:gd name="T15" fmla="*/ 33 h 33"/>
                  <a:gd name="T16" fmla="*/ 0 w 30"/>
                  <a:gd name="T17" fmla="*/ 18 h 33"/>
                  <a:gd name="T18" fmla="*/ 2 w 30"/>
                  <a:gd name="T19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0" h="33">
                    <a:moveTo>
                      <a:pt x="2" y="0"/>
                    </a:moveTo>
                    <a:lnTo>
                      <a:pt x="4" y="4"/>
                    </a:lnTo>
                    <a:lnTo>
                      <a:pt x="12" y="8"/>
                    </a:lnTo>
                    <a:lnTo>
                      <a:pt x="16" y="16"/>
                    </a:lnTo>
                    <a:lnTo>
                      <a:pt x="24" y="18"/>
                    </a:lnTo>
                    <a:lnTo>
                      <a:pt x="26" y="27"/>
                    </a:lnTo>
                    <a:lnTo>
                      <a:pt x="30" y="31"/>
                    </a:lnTo>
                    <a:lnTo>
                      <a:pt x="12" y="33"/>
                    </a:lnTo>
                    <a:lnTo>
                      <a:pt x="0" y="18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23" name="Freeform 198"/>
              <p:cNvSpPr>
                <a:spLocks/>
              </p:cNvSpPr>
              <p:nvPr/>
            </p:nvSpPr>
            <p:spPr bwMode="auto">
              <a:xfrm>
                <a:off x="5749503" y="5782062"/>
                <a:ext cx="117616" cy="129091"/>
              </a:xfrm>
              <a:custGeom>
                <a:avLst/>
                <a:gdLst>
                  <a:gd name="T0" fmla="*/ 33 w 41"/>
                  <a:gd name="T1" fmla="*/ 0 h 45"/>
                  <a:gd name="T2" fmla="*/ 41 w 41"/>
                  <a:gd name="T3" fmla="*/ 8 h 45"/>
                  <a:gd name="T4" fmla="*/ 7 w 41"/>
                  <a:gd name="T5" fmla="*/ 45 h 45"/>
                  <a:gd name="T6" fmla="*/ 0 w 41"/>
                  <a:gd name="T7" fmla="*/ 43 h 45"/>
                  <a:gd name="T8" fmla="*/ 0 w 41"/>
                  <a:gd name="T9" fmla="*/ 34 h 45"/>
                  <a:gd name="T10" fmla="*/ 33 w 41"/>
                  <a:gd name="T11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1" h="45">
                    <a:moveTo>
                      <a:pt x="33" y="0"/>
                    </a:moveTo>
                    <a:lnTo>
                      <a:pt x="41" y="8"/>
                    </a:lnTo>
                    <a:lnTo>
                      <a:pt x="7" y="45"/>
                    </a:lnTo>
                    <a:lnTo>
                      <a:pt x="0" y="43"/>
                    </a:lnTo>
                    <a:lnTo>
                      <a:pt x="0" y="34"/>
                    </a:lnTo>
                    <a:lnTo>
                      <a:pt x="33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</p:grpSp>
      </p:grpSp>
      <p:grpSp>
        <p:nvGrpSpPr>
          <p:cNvPr id="24" name="组合 23"/>
          <p:cNvGrpSpPr/>
          <p:nvPr/>
        </p:nvGrpSpPr>
        <p:grpSpPr>
          <a:xfrm>
            <a:off x="6484948" y="4763619"/>
            <a:ext cx="707178" cy="418867"/>
            <a:chOff x="6839593" y="4666153"/>
            <a:chExt cx="745852" cy="441774"/>
          </a:xfrm>
        </p:grpSpPr>
        <p:sp>
          <p:nvSpPr>
            <p:cNvPr id="25" name="Freeform 81"/>
            <p:cNvSpPr>
              <a:spLocks/>
            </p:cNvSpPr>
            <p:nvPr/>
          </p:nvSpPr>
          <p:spPr bwMode="auto">
            <a:xfrm>
              <a:off x="7381769" y="4714921"/>
              <a:ext cx="203676" cy="344239"/>
            </a:xfrm>
            <a:custGeom>
              <a:avLst/>
              <a:gdLst>
                <a:gd name="T0" fmla="*/ 10 w 71"/>
                <a:gd name="T1" fmla="*/ 0 h 120"/>
                <a:gd name="T2" fmla="*/ 14 w 71"/>
                <a:gd name="T3" fmla="*/ 2 h 120"/>
                <a:gd name="T4" fmla="*/ 18 w 71"/>
                <a:gd name="T5" fmla="*/ 4 h 120"/>
                <a:gd name="T6" fmla="*/ 67 w 71"/>
                <a:gd name="T7" fmla="*/ 53 h 120"/>
                <a:gd name="T8" fmla="*/ 71 w 71"/>
                <a:gd name="T9" fmla="*/ 61 h 120"/>
                <a:gd name="T10" fmla="*/ 67 w 71"/>
                <a:gd name="T11" fmla="*/ 69 h 120"/>
                <a:gd name="T12" fmla="*/ 18 w 71"/>
                <a:gd name="T13" fmla="*/ 118 h 120"/>
                <a:gd name="T14" fmla="*/ 10 w 71"/>
                <a:gd name="T15" fmla="*/ 120 h 120"/>
                <a:gd name="T16" fmla="*/ 4 w 71"/>
                <a:gd name="T17" fmla="*/ 118 h 120"/>
                <a:gd name="T18" fmla="*/ 0 w 71"/>
                <a:gd name="T19" fmla="*/ 114 h 120"/>
                <a:gd name="T20" fmla="*/ 0 w 71"/>
                <a:gd name="T21" fmla="*/ 110 h 120"/>
                <a:gd name="T22" fmla="*/ 0 w 71"/>
                <a:gd name="T23" fmla="*/ 106 h 120"/>
                <a:gd name="T24" fmla="*/ 4 w 71"/>
                <a:gd name="T25" fmla="*/ 104 h 120"/>
                <a:gd name="T26" fmla="*/ 44 w 71"/>
                <a:gd name="T27" fmla="*/ 61 h 120"/>
                <a:gd name="T28" fmla="*/ 4 w 71"/>
                <a:gd name="T29" fmla="*/ 18 h 120"/>
                <a:gd name="T30" fmla="*/ 0 w 71"/>
                <a:gd name="T31" fmla="*/ 14 h 120"/>
                <a:gd name="T32" fmla="*/ 0 w 71"/>
                <a:gd name="T33" fmla="*/ 10 h 120"/>
                <a:gd name="T34" fmla="*/ 0 w 71"/>
                <a:gd name="T35" fmla="*/ 8 h 120"/>
                <a:gd name="T36" fmla="*/ 4 w 71"/>
                <a:gd name="T37" fmla="*/ 4 h 120"/>
                <a:gd name="T38" fmla="*/ 6 w 71"/>
                <a:gd name="T39" fmla="*/ 2 h 120"/>
                <a:gd name="T40" fmla="*/ 10 w 71"/>
                <a:gd name="T41" fmla="*/ 0 h 1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0">
                  <a:moveTo>
                    <a:pt x="10" y="0"/>
                  </a:moveTo>
                  <a:lnTo>
                    <a:pt x="14" y="2"/>
                  </a:lnTo>
                  <a:lnTo>
                    <a:pt x="18" y="4"/>
                  </a:lnTo>
                  <a:lnTo>
                    <a:pt x="67" y="53"/>
                  </a:lnTo>
                  <a:lnTo>
                    <a:pt x="71" y="61"/>
                  </a:lnTo>
                  <a:lnTo>
                    <a:pt x="67" y="69"/>
                  </a:lnTo>
                  <a:lnTo>
                    <a:pt x="18" y="118"/>
                  </a:lnTo>
                  <a:lnTo>
                    <a:pt x="10" y="120"/>
                  </a:lnTo>
                  <a:lnTo>
                    <a:pt x="4" y="118"/>
                  </a:lnTo>
                  <a:lnTo>
                    <a:pt x="0" y="114"/>
                  </a:lnTo>
                  <a:lnTo>
                    <a:pt x="0" y="110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1"/>
                  </a:lnTo>
                  <a:lnTo>
                    <a:pt x="4" y="18"/>
                  </a:lnTo>
                  <a:lnTo>
                    <a:pt x="0" y="14"/>
                  </a:lnTo>
                  <a:lnTo>
                    <a:pt x="0" y="10"/>
                  </a:lnTo>
                  <a:lnTo>
                    <a:pt x="0" y="8"/>
                  </a:lnTo>
                  <a:lnTo>
                    <a:pt x="4" y="4"/>
                  </a:lnTo>
                  <a:lnTo>
                    <a:pt x="6" y="2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/>
            </a:p>
          </p:txBody>
        </p:sp>
        <p:grpSp>
          <p:nvGrpSpPr>
            <p:cNvPr id="26" name="组合 25"/>
            <p:cNvGrpSpPr/>
            <p:nvPr/>
          </p:nvGrpSpPr>
          <p:grpSpPr>
            <a:xfrm>
              <a:off x="6839593" y="4666153"/>
              <a:ext cx="441774" cy="441774"/>
              <a:chOff x="6839593" y="4666155"/>
              <a:chExt cx="441774" cy="441774"/>
            </a:xfrm>
          </p:grpSpPr>
          <p:sp>
            <p:nvSpPr>
              <p:cNvPr id="27" name="Freeform 199"/>
              <p:cNvSpPr>
                <a:spLocks noEditPoints="1"/>
              </p:cNvSpPr>
              <p:nvPr/>
            </p:nvSpPr>
            <p:spPr bwMode="auto">
              <a:xfrm>
                <a:off x="6839593" y="4666155"/>
                <a:ext cx="441774" cy="441774"/>
              </a:xfrm>
              <a:custGeom>
                <a:avLst/>
                <a:gdLst>
                  <a:gd name="T0" fmla="*/ 77 w 154"/>
                  <a:gd name="T1" fmla="*/ 8 h 154"/>
                  <a:gd name="T2" fmla="*/ 59 w 154"/>
                  <a:gd name="T3" fmla="*/ 10 h 154"/>
                  <a:gd name="T4" fmla="*/ 42 w 154"/>
                  <a:gd name="T5" fmla="*/ 16 h 154"/>
                  <a:gd name="T6" fmla="*/ 24 w 154"/>
                  <a:gd name="T7" fmla="*/ 32 h 154"/>
                  <a:gd name="T8" fmla="*/ 12 w 154"/>
                  <a:gd name="T9" fmla="*/ 53 h 154"/>
                  <a:gd name="T10" fmla="*/ 8 w 154"/>
                  <a:gd name="T11" fmla="*/ 77 h 154"/>
                  <a:gd name="T12" fmla="*/ 10 w 154"/>
                  <a:gd name="T13" fmla="*/ 93 h 154"/>
                  <a:gd name="T14" fmla="*/ 16 w 154"/>
                  <a:gd name="T15" fmla="*/ 110 h 154"/>
                  <a:gd name="T16" fmla="*/ 32 w 154"/>
                  <a:gd name="T17" fmla="*/ 130 h 154"/>
                  <a:gd name="T18" fmla="*/ 53 w 154"/>
                  <a:gd name="T19" fmla="*/ 142 h 154"/>
                  <a:gd name="T20" fmla="*/ 77 w 154"/>
                  <a:gd name="T21" fmla="*/ 146 h 154"/>
                  <a:gd name="T22" fmla="*/ 93 w 154"/>
                  <a:gd name="T23" fmla="*/ 144 h 154"/>
                  <a:gd name="T24" fmla="*/ 109 w 154"/>
                  <a:gd name="T25" fmla="*/ 136 h 154"/>
                  <a:gd name="T26" fmla="*/ 130 w 154"/>
                  <a:gd name="T27" fmla="*/ 122 h 154"/>
                  <a:gd name="T28" fmla="*/ 140 w 154"/>
                  <a:gd name="T29" fmla="*/ 99 h 154"/>
                  <a:gd name="T30" fmla="*/ 144 w 154"/>
                  <a:gd name="T31" fmla="*/ 77 h 154"/>
                  <a:gd name="T32" fmla="*/ 142 w 154"/>
                  <a:gd name="T33" fmla="*/ 59 h 154"/>
                  <a:gd name="T34" fmla="*/ 136 w 154"/>
                  <a:gd name="T35" fmla="*/ 42 h 154"/>
                  <a:gd name="T36" fmla="*/ 120 w 154"/>
                  <a:gd name="T37" fmla="*/ 24 h 154"/>
                  <a:gd name="T38" fmla="*/ 99 w 154"/>
                  <a:gd name="T39" fmla="*/ 12 h 154"/>
                  <a:gd name="T40" fmla="*/ 77 w 154"/>
                  <a:gd name="T41" fmla="*/ 8 h 154"/>
                  <a:gd name="T42" fmla="*/ 77 w 154"/>
                  <a:gd name="T43" fmla="*/ 0 h 154"/>
                  <a:gd name="T44" fmla="*/ 103 w 154"/>
                  <a:gd name="T45" fmla="*/ 4 h 154"/>
                  <a:gd name="T46" fmla="*/ 126 w 154"/>
                  <a:gd name="T47" fmla="*/ 18 h 154"/>
                  <a:gd name="T48" fmla="*/ 144 w 154"/>
                  <a:gd name="T49" fmla="*/ 38 h 154"/>
                  <a:gd name="T50" fmla="*/ 150 w 154"/>
                  <a:gd name="T51" fmla="*/ 57 h 154"/>
                  <a:gd name="T52" fmla="*/ 154 w 154"/>
                  <a:gd name="T53" fmla="*/ 77 h 154"/>
                  <a:gd name="T54" fmla="*/ 148 w 154"/>
                  <a:gd name="T55" fmla="*/ 103 h 154"/>
                  <a:gd name="T56" fmla="*/ 136 w 154"/>
                  <a:gd name="T57" fmla="*/ 126 h 154"/>
                  <a:gd name="T58" fmla="*/ 114 w 154"/>
                  <a:gd name="T59" fmla="*/ 144 h 154"/>
                  <a:gd name="T60" fmla="*/ 95 w 154"/>
                  <a:gd name="T61" fmla="*/ 152 h 154"/>
                  <a:gd name="T62" fmla="*/ 77 w 154"/>
                  <a:gd name="T63" fmla="*/ 154 h 154"/>
                  <a:gd name="T64" fmla="*/ 51 w 154"/>
                  <a:gd name="T65" fmla="*/ 148 h 154"/>
                  <a:gd name="T66" fmla="*/ 26 w 154"/>
                  <a:gd name="T67" fmla="*/ 136 h 154"/>
                  <a:gd name="T68" fmla="*/ 10 w 154"/>
                  <a:gd name="T69" fmla="*/ 114 h 154"/>
                  <a:gd name="T70" fmla="*/ 2 w 154"/>
                  <a:gd name="T71" fmla="*/ 95 h 154"/>
                  <a:gd name="T72" fmla="*/ 0 w 154"/>
                  <a:gd name="T73" fmla="*/ 77 h 154"/>
                  <a:gd name="T74" fmla="*/ 4 w 154"/>
                  <a:gd name="T75" fmla="*/ 50 h 154"/>
                  <a:gd name="T76" fmla="*/ 18 w 154"/>
                  <a:gd name="T77" fmla="*/ 28 h 154"/>
                  <a:gd name="T78" fmla="*/ 38 w 154"/>
                  <a:gd name="T79" fmla="*/ 10 h 154"/>
                  <a:gd name="T80" fmla="*/ 57 w 154"/>
                  <a:gd name="T81" fmla="*/ 2 h 154"/>
                  <a:gd name="T82" fmla="*/ 77 w 154"/>
                  <a:gd name="T83" fmla="*/ 0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4">
                    <a:moveTo>
                      <a:pt x="77" y="8"/>
                    </a:moveTo>
                    <a:lnTo>
                      <a:pt x="59" y="10"/>
                    </a:lnTo>
                    <a:lnTo>
                      <a:pt x="42" y="16"/>
                    </a:lnTo>
                    <a:lnTo>
                      <a:pt x="24" y="32"/>
                    </a:lnTo>
                    <a:lnTo>
                      <a:pt x="12" y="53"/>
                    </a:lnTo>
                    <a:lnTo>
                      <a:pt x="8" y="77"/>
                    </a:lnTo>
                    <a:lnTo>
                      <a:pt x="10" y="93"/>
                    </a:lnTo>
                    <a:lnTo>
                      <a:pt x="16" y="110"/>
                    </a:lnTo>
                    <a:lnTo>
                      <a:pt x="32" y="130"/>
                    </a:lnTo>
                    <a:lnTo>
                      <a:pt x="53" y="142"/>
                    </a:lnTo>
                    <a:lnTo>
                      <a:pt x="77" y="146"/>
                    </a:lnTo>
                    <a:lnTo>
                      <a:pt x="93" y="144"/>
                    </a:lnTo>
                    <a:lnTo>
                      <a:pt x="109" y="136"/>
                    </a:lnTo>
                    <a:lnTo>
                      <a:pt x="130" y="122"/>
                    </a:lnTo>
                    <a:lnTo>
                      <a:pt x="140" y="99"/>
                    </a:lnTo>
                    <a:lnTo>
                      <a:pt x="144" y="77"/>
                    </a:lnTo>
                    <a:lnTo>
                      <a:pt x="142" y="59"/>
                    </a:lnTo>
                    <a:lnTo>
                      <a:pt x="136" y="42"/>
                    </a:lnTo>
                    <a:lnTo>
                      <a:pt x="120" y="24"/>
                    </a:lnTo>
                    <a:lnTo>
                      <a:pt x="99" y="12"/>
                    </a:lnTo>
                    <a:lnTo>
                      <a:pt x="77" y="8"/>
                    </a:lnTo>
                    <a:close/>
                    <a:moveTo>
                      <a:pt x="77" y="0"/>
                    </a:moveTo>
                    <a:lnTo>
                      <a:pt x="103" y="4"/>
                    </a:lnTo>
                    <a:lnTo>
                      <a:pt x="126" y="18"/>
                    </a:lnTo>
                    <a:lnTo>
                      <a:pt x="144" y="38"/>
                    </a:lnTo>
                    <a:lnTo>
                      <a:pt x="150" y="57"/>
                    </a:lnTo>
                    <a:lnTo>
                      <a:pt x="154" y="77"/>
                    </a:lnTo>
                    <a:lnTo>
                      <a:pt x="148" y="103"/>
                    </a:lnTo>
                    <a:lnTo>
                      <a:pt x="136" y="126"/>
                    </a:lnTo>
                    <a:lnTo>
                      <a:pt x="114" y="144"/>
                    </a:lnTo>
                    <a:lnTo>
                      <a:pt x="95" y="152"/>
                    </a:lnTo>
                    <a:lnTo>
                      <a:pt x="77" y="154"/>
                    </a:lnTo>
                    <a:lnTo>
                      <a:pt x="51" y="148"/>
                    </a:lnTo>
                    <a:lnTo>
                      <a:pt x="26" y="136"/>
                    </a:lnTo>
                    <a:lnTo>
                      <a:pt x="10" y="114"/>
                    </a:lnTo>
                    <a:lnTo>
                      <a:pt x="2" y="95"/>
                    </a:lnTo>
                    <a:lnTo>
                      <a:pt x="0" y="77"/>
                    </a:lnTo>
                    <a:lnTo>
                      <a:pt x="4" y="50"/>
                    </a:lnTo>
                    <a:lnTo>
                      <a:pt x="18" y="28"/>
                    </a:lnTo>
                    <a:lnTo>
                      <a:pt x="38" y="10"/>
                    </a:lnTo>
                    <a:lnTo>
                      <a:pt x="57" y="2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28" name="Freeform 200"/>
              <p:cNvSpPr>
                <a:spLocks noEditPoints="1"/>
              </p:cNvSpPr>
              <p:nvPr/>
            </p:nvSpPr>
            <p:spPr bwMode="auto">
              <a:xfrm>
                <a:off x="6902704" y="4818193"/>
                <a:ext cx="197938" cy="192201"/>
              </a:xfrm>
              <a:custGeom>
                <a:avLst/>
                <a:gdLst>
                  <a:gd name="T0" fmla="*/ 35 w 69"/>
                  <a:gd name="T1" fmla="*/ 16 h 67"/>
                  <a:gd name="T2" fmla="*/ 29 w 69"/>
                  <a:gd name="T3" fmla="*/ 16 h 67"/>
                  <a:gd name="T4" fmla="*/ 23 w 69"/>
                  <a:gd name="T5" fmla="*/ 20 h 67"/>
                  <a:gd name="T6" fmla="*/ 18 w 69"/>
                  <a:gd name="T7" fmla="*/ 26 h 67"/>
                  <a:gd name="T8" fmla="*/ 16 w 69"/>
                  <a:gd name="T9" fmla="*/ 34 h 67"/>
                  <a:gd name="T10" fmla="*/ 18 w 69"/>
                  <a:gd name="T11" fmla="*/ 40 h 67"/>
                  <a:gd name="T12" fmla="*/ 23 w 69"/>
                  <a:gd name="T13" fmla="*/ 46 h 67"/>
                  <a:gd name="T14" fmla="*/ 29 w 69"/>
                  <a:gd name="T15" fmla="*/ 50 h 67"/>
                  <a:gd name="T16" fmla="*/ 35 w 69"/>
                  <a:gd name="T17" fmla="*/ 50 h 67"/>
                  <a:gd name="T18" fmla="*/ 43 w 69"/>
                  <a:gd name="T19" fmla="*/ 50 h 67"/>
                  <a:gd name="T20" fmla="*/ 47 w 69"/>
                  <a:gd name="T21" fmla="*/ 46 h 67"/>
                  <a:gd name="T22" fmla="*/ 51 w 69"/>
                  <a:gd name="T23" fmla="*/ 40 h 67"/>
                  <a:gd name="T24" fmla="*/ 53 w 69"/>
                  <a:gd name="T25" fmla="*/ 34 h 67"/>
                  <a:gd name="T26" fmla="*/ 51 w 69"/>
                  <a:gd name="T27" fmla="*/ 26 h 67"/>
                  <a:gd name="T28" fmla="*/ 47 w 69"/>
                  <a:gd name="T29" fmla="*/ 20 h 67"/>
                  <a:gd name="T30" fmla="*/ 43 w 69"/>
                  <a:gd name="T31" fmla="*/ 16 h 67"/>
                  <a:gd name="T32" fmla="*/ 35 w 69"/>
                  <a:gd name="T33" fmla="*/ 16 h 67"/>
                  <a:gd name="T34" fmla="*/ 29 w 69"/>
                  <a:gd name="T35" fmla="*/ 0 h 67"/>
                  <a:gd name="T36" fmla="*/ 41 w 69"/>
                  <a:gd name="T37" fmla="*/ 0 h 67"/>
                  <a:gd name="T38" fmla="*/ 41 w 69"/>
                  <a:gd name="T39" fmla="*/ 6 h 67"/>
                  <a:gd name="T40" fmla="*/ 51 w 69"/>
                  <a:gd name="T41" fmla="*/ 10 h 67"/>
                  <a:gd name="T42" fmla="*/ 55 w 69"/>
                  <a:gd name="T43" fmla="*/ 6 h 67"/>
                  <a:gd name="T44" fmla="*/ 63 w 69"/>
                  <a:gd name="T45" fmla="*/ 14 h 67"/>
                  <a:gd name="T46" fmla="*/ 59 w 69"/>
                  <a:gd name="T47" fmla="*/ 18 h 67"/>
                  <a:gd name="T48" fmla="*/ 63 w 69"/>
                  <a:gd name="T49" fmla="*/ 28 h 67"/>
                  <a:gd name="T50" fmla="*/ 69 w 69"/>
                  <a:gd name="T51" fmla="*/ 28 h 67"/>
                  <a:gd name="T52" fmla="*/ 69 w 69"/>
                  <a:gd name="T53" fmla="*/ 38 h 67"/>
                  <a:gd name="T54" fmla="*/ 63 w 69"/>
                  <a:gd name="T55" fmla="*/ 38 h 67"/>
                  <a:gd name="T56" fmla="*/ 59 w 69"/>
                  <a:gd name="T57" fmla="*/ 48 h 67"/>
                  <a:gd name="T58" fmla="*/ 63 w 69"/>
                  <a:gd name="T59" fmla="*/ 53 h 67"/>
                  <a:gd name="T60" fmla="*/ 55 w 69"/>
                  <a:gd name="T61" fmla="*/ 61 h 67"/>
                  <a:gd name="T62" fmla="*/ 51 w 69"/>
                  <a:gd name="T63" fmla="*/ 57 h 67"/>
                  <a:gd name="T64" fmla="*/ 41 w 69"/>
                  <a:gd name="T65" fmla="*/ 61 h 67"/>
                  <a:gd name="T66" fmla="*/ 41 w 69"/>
                  <a:gd name="T67" fmla="*/ 67 h 67"/>
                  <a:gd name="T68" fmla="*/ 29 w 69"/>
                  <a:gd name="T69" fmla="*/ 67 h 67"/>
                  <a:gd name="T70" fmla="*/ 29 w 69"/>
                  <a:gd name="T71" fmla="*/ 61 h 67"/>
                  <a:gd name="T72" fmla="*/ 18 w 69"/>
                  <a:gd name="T73" fmla="*/ 57 h 67"/>
                  <a:gd name="T74" fmla="*/ 14 w 69"/>
                  <a:gd name="T75" fmla="*/ 61 h 67"/>
                  <a:gd name="T76" fmla="*/ 6 w 69"/>
                  <a:gd name="T77" fmla="*/ 53 h 67"/>
                  <a:gd name="T78" fmla="*/ 12 w 69"/>
                  <a:gd name="T79" fmla="*/ 48 h 67"/>
                  <a:gd name="T80" fmla="*/ 8 w 69"/>
                  <a:gd name="T81" fmla="*/ 38 h 67"/>
                  <a:gd name="T82" fmla="*/ 0 w 69"/>
                  <a:gd name="T83" fmla="*/ 38 h 67"/>
                  <a:gd name="T84" fmla="*/ 0 w 69"/>
                  <a:gd name="T85" fmla="*/ 28 h 67"/>
                  <a:gd name="T86" fmla="*/ 8 w 69"/>
                  <a:gd name="T87" fmla="*/ 28 h 67"/>
                  <a:gd name="T88" fmla="*/ 12 w 69"/>
                  <a:gd name="T89" fmla="*/ 18 h 67"/>
                  <a:gd name="T90" fmla="*/ 6 w 69"/>
                  <a:gd name="T91" fmla="*/ 14 h 67"/>
                  <a:gd name="T92" fmla="*/ 14 w 69"/>
                  <a:gd name="T93" fmla="*/ 6 h 67"/>
                  <a:gd name="T94" fmla="*/ 20 w 69"/>
                  <a:gd name="T95" fmla="*/ 10 h 67"/>
                  <a:gd name="T96" fmla="*/ 29 w 69"/>
                  <a:gd name="T97" fmla="*/ 6 h 67"/>
                  <a:gd name="T98" fmla="*/ 29 w 69"/>
                  <a:gd name="T99" fmla="*/ 0 h 6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69" h="67">
                    <a:moveTo>
                      <a:pt x="35" y="16"/>
                    </a:moveTo>
                    <a:lnTo>
                      <a:pt x="29" y="16"/>
                    </a:lnTo>
                    <a:lnTo>
                      <a:pt x="23" y="20"/>
                    </a:lnTo>
                    <a:lnTo>
                      <a:pt x="18" y="26"/>
                    </a:lnTo>
                    <a:lnTo>
                      <a:pt x="16" y="34"/>
                    </a:lnTo>
                    <a:lnTo>
                      <a:pt x="18" y="40"/>
                    </a:lnTo>
                    <a:lnTo>
                      <a:pt x="23" y="46"/>
                    </a:lnTo>
                    <a:lnTo>
                      <a:pt x="29" y="50"/>
                    </a:lnTo>
                    <a:lnTo>
                      <a:pt x="35" y="50"/>
                    </a:lnTo>
                    <a:lnTo>
                      <a:pt x="43" y="50"/>
                    </a:lnTo>
                    <a:lnTo>
                      <a:pt x="47" y="46"/>
                    </a:lnTo>
                    <a:lnTo>
                      <a:pt x="51" y="40"/>
                    </a:lnTo>
                    <a:lnTo>
                      <a:pt x="53" y="34"/>
                    </a:lnTo>
                    <a:lnTo>
                      <a:pt x="51" y="26"/>
                    </a:lnTo>
                    <a:lnTo>
                      <a:pt x="47" y="20"/>
                    </a:lnTo>
                    <a:lnTo>
                      <a:pt x="43" y="16"/>
                    </a:lnTo>
                    <a:lnTo>
                      <a:pt x="35" y="16"/>
                    </a:lnTo>
                    <a:close/>
                    <a:moveTo>
                      <a:pt x="29" y="0"/>
                    </a:moveTo>
                    <a:lnTo>
                      <a:pt x="41" y="0"/>
                    </a:lnTo>
                    <a:lnTo>
                      <a:pt x="41" y="6"/>
                    </a:lnTo>
                    <a:lnTo>
                      <a:pt x="51" y="10"/>
                    </a:lnTo>
                    <a:lnTo>
                      <a:pt x="55" y="6"/>
                    </a:lnTo>
                    <a:lnTo>
                      <a:pt x="63" y="14"/>
                    </a:lnTo>
                    <a:lnTo>
                      <a:pt x="59" y="18"/>
                    </a:lnTo>
                    <a:lnTo>
                      <a:pt x="63" y="28"/>
                    </a:lnTo>
                    <a:lnTo>
                      <a:pt x="69" y="28"/>
                    </a:lnTo>
                    <a:lnTo>
                      <a:pt x="69" y="38"/>
                    </a:lnTo>
                    <a:lnTo>
                      <a:pt x="63" y="38"/>
                    </a:lnTo>
                    <a:lnTo>
                      <a:pt x="59" y="48"/>
                    </a:lnTo>
                    <a:lnTo>
                      <a:pt x="63" y="53"/>
                    </a:lnTo>
                    <a:lnTo>
                      <a:pt x="55" y="61"/>
                    </a:lnTo>
                    <a:lnTo>
                      <a:pt x="51" y="57"/>
                    </a:lnTo>
                    <a:lnTo>
                      <a:pt x="41" y="61"/>
                    </a:lnTo>
                    <a:lnTo>
                      <a:pt x="41" y="67"/>
                    </a:lnTo>
                    <a:lnTo>
                      <a:pt x="29" y="67"/>
                    </a:lnTo>
                    <a:lnTo>
                      <a:pt x="29" y="61"/>
                    </a:lnTo>
                    <a:lnTo>
                      <a:pt x="18" y="57"/>
                    </a:lnTo>
                    <a:lnTo>
                      <a:pt x="14" y="61"/>
                    </a:lnTo>
                    <a:lnTo>
                      <a:pt x="6" y="53"/>
                    </a:lnTo>
                    <a:lnTo>
                      <a:pt x="12" y="48"/>
                    </a:lnTo>
                    <a:lnTo>
                      <a:pt x="8" y="38"/>
                    </a:lnTo>
                    <a:lnTo>
                      <a:pt x="0" y="38"/>
                    </a:lnTo>
                    <a:lnTo>
                      <a:pt x="0" y="28"/>
                    </a:lnTo>
                    <a:lnTo>
                      <a:pt x="8" y="28"/>
                    </a:lnTo>
                    <a:lnTo>
                      <a:pt x="12" y="18"/>
                    </a:lnTo>
                    <a:lnTo>
                      <a:pt x="6" y="14"/>
                    </a:lnTo>
                    <a:lnTo>
                      <a:pt x="14" y="6"/>
                    </a:lnTo>
                    <a:lnTo>
                      <a:pt x="20" y="10"/>
                    </a:lnTo>
                    <a:lnTo>
                      <a:pt x="29" y="6"/>
                    </a:lnTo>
                    <a:lnTo>
                      <a:pt x="2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29" name="Freeform 201"/>
              <p:cNvSpPr>
                <a:spLocks noEditPoints="1"/>
              </p:cNvSpPr>
              <p:nvPr/>
            </p:nvSpPr>
            <p:spPr bwMode="auto">
              <a:xfrm>
                <a:off x="7077691" y="4763689"/>
                <a:ext cx="134828" cy="129091"/>
              </a:xfrm>
              <a:custGeom>
                <a:avLst/>
                <a:gdLst>
                  <a:gd name="T0" fmla="*/ 24 w 47"/>
                  <a:gd name="T1" fmla="*/ 10 h 45"/>
                  <a:gd name="T2" fmla="*/ 16 w 47"/>
                  <a:gd name="T3" fmla="*/ 12 h 45"/>
                  <a:gd name="T4" fmla="*/ 12 w 47"/>
                  <a:gd name="T5" fmla="*/ 23 h 45"/>
                  <a:gd name="T6" fmla="*/ 14 w 47"/>
                  <a:gd name="T7" fmla="*/ 31 h 45"/>
                  <a:gd name="T8" fmla="*/ 22 w 47"/>
                  <a:gd name="T9" fmla="*/ 35 h 45"/>
                  <a:gd name="T10" fmla="*/ 31 w 47"/>
                  <a:gd name="T11" fmla="*/ 33 h 45"/>
                  <a:gd name="T12" fmla="*/ 37 w 47"/>
                  <a:gd name="T13" fmla="*/ 25 h 45"/>
                  <a:gd name="T14" fmla="*/ 33 w 47"/>
                  <a:gd name="T15" fmla="*/ 14 h 45"/>
                  <a:gd name="T16" fmla="*/ 24 w 47"/>
                  <a:gd name="T17" fmla="*/ 10 h 45"/>
                  <a:gd name="T18" fmla="*/ 22 w 47"/>
                  <a:gd name="T19" fmla="*/ 0 h 45"/>
                  <a:gd name="T20" fmla="*/ 28 w 47"/>
                  <a:gd name="T21" fmla="*/ 0 h 45"/>
                  <a:gd name="T22" fmla="*/ 28 w 47"/>
                  <a:gd name="T23" fmla="*/ 4 h 45"/>
                  <a:gd name="T24" fmla="*/ 35 w 47"/>
                  <a:gd name="T25" fmla="*/ 8 h 45"/>
                  <a:gd name="T26" fmla="*/ 39 w 47"/>
                  <a:gd name="T27" fmla="*/ 4 h 45"/>
                  <a:gd name="T28" fmla="*/ 43 w 47"/>
                  <a:gd name="T29" fmla="*/ 10 h 45"/>
                  <a:gd name="T30" fmla="*/ 41 w 47"/>
                  <a:gd name="T31" fmla="*/ 14 h 45"/>
                  <a:gd name="T32" fmla="*/ 43 w 47"/>
                  <a:gd name="T33" fmla="*/ 21 h 45"/>
                  <a:gd name="T34" fmla="*/ 47 w 47"/>
                  <a:gd name="T35" fmla="*/ 21 h 45"/>
                  <a:gd name="T36" fmla="*/ 47 w 47"/>
                  <a:gd name="T37" fmla="*/ 29 h 45"/>
                  <a:gd name="T38" fmla="*/ 43 w 47"/>
                  <a:gd name="T39" fmla="*/ 29 h 45"/>
                  <a:gd name="T40" fmla="*/ 39 w 47"/>
                  <a:gd name="T41" fmla="*/ 35 h 45"/>
                  <a:gd name="T42" fmla="*/ 41 w 47"/>
                  <a:gd name="T43" fmla="*/ 37 h 45"/>
                  <a:gd name="T44" fmla="*/ 35 w 47"/>
                  <a:gd name="T45" fmla="*/ 43 h 45"/>
                  <a:gd name="T46" fmla="*/ 33 w 47"/>
                  <a:gd name="T47" fmla="*/ 39 h 45"/>
                  <a:gd name="T48" fmla="*/ 26 w 47"/>
                  <a:gd name="T49" fmla="*/ 41 h 45"/>
                  <a:gd name="T50" fmla="*/ 24 w 47"/>
                  <a:gd name="T51" fmla="*/ 45 h 45"/>
                  <a:gd name="T52" fmla="*/ 18 w 47"/>
                  <a:gd name="T53" fmla="*/ 45 h 45"/>
                  <a:gd name="T54" fmla="*/ 18 w 47"/>
                  <a:gd name="T55" fmla="*/ 41 h 45"/>
                  <a:gd name="T56" fmla="*/ 12 w 47"/>
                  <a:gd name="T57" fmla="*/ 37 h 45"/>
                  <a:gd name="T58" fmla="*/ 8 w 47"/>
                  <a:gd name="T59" fmla="*/ 41 h 45"/>
                  <a:gd name="T60" fmla="*/ 4 w 47"/>
                  <a:gd name="T61" fmla="*/ 35 h 45"/>
                  <a:gd name="T62" fmla="*/ 6 w 47"/>
                  <a:gd name="T63" fmla="*/ 31 h 45"/>
                  <a:gd name="T64" fmla="*/ 4 w 47"/>
                  <a:gd name="T65" fmla="*/ 25 h 45"/>
                  <a:gd name="T66" fmla="*/ 0 w 47"/>
                  <a:gd name="T67" fmla="*/ 25 h 45"/>
                  <a:gd name="T68" fmla="*/ 2 w 47"/>
                  <a:gd name="T69" fmla="*/ 16 h 45"/>
                  <a:gd name="T70" fmla="*/ 6 w 47"/>
                  <a:gd name="T71" fmla="*/ 16 h 45"/>
                  <a:gd name="T72" fmla="*/ 8 w 47"/>
                  <a:gd name="T73" fmla="*/ 10 h 45"/>
                  <a:gd name="T74" fmla="*/ 6 w 47"/>
                  <a:gd name="T75" fmla="*/ 8 h 45"/>
                  <a:gd name="T76" fmla="*/ 12 w 47"/>
                  <a:gd name="T77" fmla="*/ 2 h 45"/>
                  <a:gd name="T78" fmla="*/ 14 w 47"/>
                  <a:gd name="T79" fmla="*/ 6 h 45"/>
                  <a:gd name="T80" fmla="*/ 22 w 47"/>
                  <a:gd name="T81" fmla="*/ 4 h 45"/>
                  <a:gd name="T82" fmla="*/ 22 w 47"/>
                  <a:gd name="T83" fmla="*/ 0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47" h="45">
                    <a:moveTo>
                      <a:pt x="24" y="10"/>
                    </a:moveTo>
                    <a:lnTo>
                      <a:pt x="16" y="12"/>
                    </a:lnTo>
                    <a:lnTo>
                      <a:pt x="12" y="23"/>
                    </a:lnTo>
                    <a:lnTo>
                      <a:pt x="14" y="31"/>
                    </a:lnTo>
                    <a:lnTo>
                      <a:pt x="22" y="35"/>
                    </a:lnTo>
                    <a:lnTo>
                      <a:pt x="31" y="33"/>
                    </a:lnTo>
                    <a:lnTo>
                      <a:pt x="37" y="25"/>
                    </a:lnTo>
                    <a:lnTo>
                      <a:pt x="33" y="14"/>
                    </a:lnTo>
                    <a:lnTo>
                      <a:pt x="24" y="10"/>
                    </a:lnTo>
                    <a:close/>
                    <a:moveTo>
                      <a:pt x="22" y="0"/>
                    </a:moveTo>
                    <a:lnTo>
                      <a:pt x="28" y="0"/>
                    </a:lnTo>
                    <a:lnTo>
                      <a:pt x="28" y="4"/>
                    </a:lnTo>
                    <a:lnTo>
                      <a:pt x="35" y="8"/>
                    </a:lnTo>
                    <a:lnTo>
                      <a:pt x="39" y="4"/>
                    </a:lnTo>
                    <a:lnTo>
                      <a:pt x="43" y="10"/>
                    </a:lnTo>
                    <a:lnTo>
                      <a:pt x="41" y="14"/>
                    </a:lnTo>
                    <a:lnTo>
                      <a:pt x="43" y="21"/>
                    </a:lnTo>
                    <a:lnTo>
                      <a:pt x="47" y="21"/>
                    </a:lnTo>
                    <a:lnTo>
                      <a:pt x="47" y="29"/>
                    </a:lnTo>
                    <a:lnTo>
                      <a:pt x="43" y="29"/>
                    </a:lnTo>
                    <a:lnTo>
                      <a:pt x="39" y="35"/>
                    </a:lnTo>
                    <a:lnTo>
                      <a:pt x="41" y="37"/>
                    </a:lnTo>
                    <a:lnTo>
                      <a:pt x="35" y="43"/>
                    </a:lnTo>
                    <a:lnTo>
                      <a:pt x="33" y="39"/>
                    </a:lnTo>
                    <a:lnTo>
                      <a:pt x="26" y="41"/>
                    </a:lnTo>
                    <a:lnTo>
                      <a:pt x="24" y="45"/>
                    </a:lnTo>
                    <a:lnTo>
                      <a:pt x="18" y="45"/>
                    </a:lnTo>
                    <a:lnTo>
                      <a:pt x="18" y="41"/>
                    </a:lnTo>
                    <a:lnTo>
                      <a:pt x="12" y="37"/>
                    </a:lnTo>
                    <a:lnTo>
                      <a:pt x="8" y="41"/>
                    </a:lnTo>
                    <a:lnTo>
                      <a:pt x="4" y="35"/>
                    </a:lnTo>
                    <a:lnTo>
                      <a:pt x="6" y="31"/>
                    </a:lnTo>
                    <a:lnTo>
                      <a:pt x="4" y="25"/>
                    </a:lnTo>
                    <a:lnTo>
                      <a:pt x="0" y="25"/>
                    </a:lnTo>
                    <a:lnTo>
                      <a:pt x="2" y="16"/>
                    </a:lnTo>
                    <a:lnTo>
                      <a:pt x="6" y="16"/>
                    </a:lnTo>
                    <a:lnTo>
                      <a:pt x="8" y="10"/>
                    </a:lnTo>
                    <a:lnTo>
                      <a:pt x="6" y="8"/>
                    </a:lnTo>
                    <a:lnTo>
                      <a:pt x="12" y="2"/>
                    </a:lnTo>
                    <a:lnTo>
                      <a:pt x="14" y="6"/>
                    </a:lnTo>
                    <a:lnTo>
                      <a:pt x="22" y="4"/>
                    </a:lnTo>
                    <a:lnTo>
                      <a:pt x="22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30" name="Freeform 202"/>
              <p:cNvSpPr>
                <a:spLocks noEditPoints="1"/>
              </p:cNvSpPr>
              <p:nvPr/>
            </p:nvSpPr>
            <p:spPr bwMode="auto">
              <a:xfrm>
                <a:off x="7094903" y="4898515"/>
                <a:ext cx="88929" cy="94667"/>
              </a:xfrm>
              <a:custGeom>
                <a:avLst/>
                <a:gdLst>
                  <a:gd name="T0" fmla="*/ 16 w 31"/>
                  <a:gd name="T1" fmla="*/ 8 h 33"/>
                  <a:gd name="T2" fmla="*/ 10 w 31"/>
                  <a:gd name="T3" fmla="*/ 10 h 33"/>
                  <a:gd name="T4" fmla="*/ 8 w 31"/>
                  <a:gd name="T5" fmla="*/ 16 h 33"/>
                  <a:gd name="T6" fmla="*/ 10 w 31"/>
                  <a:gd name="T7" fmla="*/ 22 h 33"/>
                  <a:gd name="T8" fmla="*/ 14 w 31"/>
                  <a:gd name="T9" fmla="*/ 25 h 33"/>
                  <a:gd name="T10" fmla="*/ 20 w 31"/>
                  <a:gd name="T11" fmla="*/ 22 h 33"/>
                  <a:gd name="T12" fmla="*/ 25 w 31"/>
                  <a:gd name="T13" fmla="*/ 16 h 33"/>
                  <a:gd name="T14" fmla="*/ 22 w 31"/>
                  <a:gd name="T15" fmla="*/ 10 h 33"/>
                  <a:gd name="T16" fmla="*/ 16 w 31"/>
                  <a:gd name="T17" fmla="*/ 8 h 33"/>
                  <a:gd name="T18" fmla="*/ 14 w 31"/>
                  <a:gd name="T19" fmla="*/ 0 h 33"/>
                  <a:gd name="T20" fmla="*/ 20 w 31"/>
                  <a:gd name="T21" fmla="*/ 2 h 33"/>
                  <a:gd name="T22" fmla="*/ 20 w 31"/>
                  <a:gd name="T23" fmla="*/ 4 h 33"/>
                  <a:gd name="T24" fmla="*/ 25 w 31"/>
                  <a:gd name="T25" fmla="*/ 6 h 33"/>
                  <a:gd name="T26" fmla="*/ 27 w 31"/>
                  <a:gd name="T27" fmla="*/ 4 h 33"/>
                  <a:gd name="T28" fmla="*/ 29 w 31"/>
                  <a:gd name="T29" fmla="*/ 8 h 33"/>
                  <a:gd name="T30" fmla="*/ 27 w 31"/>
                  <a:gd name="T31" fmla="*/ 10 h 33"/>
                  <a:gd name="T32" fmla="*/ 29 w 31"/>
                  <a:gd name="T33" fmla="*/ 14 h 33"/>
                  <a:gd name="T34" fmla="*/ 31 w 31"/>
                  <a:gd name="T35" fmla="*/ 14 h 33"/>
                  <a:gd name="T36" fmla="*/ 31 w 31"/>
                  <a:gd name="T37" fmla="*/ 20 h 33"/>
                  <a:gd name="T38" fmla="*/ 29 w 31"/>
                  <a:gd name="T39" fmla="*/ 20 h 33"/>
                  <a:gd name="T40" fmla="*/ 27 w 31"/>
                  <a:gd name="T41" fmla="*/ 25 h 33"/>
                  <a:gd name="T42" fmla="*/ 29 w 31"/>
                  <a:gd name="T43" fmla="*/ 27 h 33"/>
                  <a:gd name="T44" fmla="*/ 25 w 31"/>
                  <a:gd name="T45" fmla="*/ 31 h 33"/>
                  <a:gd name="T46" fmla="*/ 22 w 31"/>
                  <a:gd name="T47" fmla="*/ 29 h 33"/>
                  <a:gd name="T48" fmla="*/ 18 w 31"/>
                  <a:gd name="T49" fmla="*/ 29 h 33"/>
                  <a:gd name="T50" fmla="*/ 16 w 31"/>
                  <a:gd name="T51" fmla="*/ 33 h 33"/>
                  <a:gd name="T52" fmla="*/ 12 w 31"/>
                  <a:gd name="T53" fmla="*/ 31 h 33"/>
                  <a:gd name="T54" fmla="*/ 12 w 31"/>
                  <a:gd name="T55" fmla="*/ 29 h 33"/>
                  <a:gd name="T56" fmla="*/ 8 w 31"/>
                  <a:gd name="T57" fmla="*/ 27 h 33"/>
                  <a:gd name="T58" fmla="*/ 6 w 31"/>
                  <a:gd name="T59" fmla="*/ 29 h 33"/>
                  <a:gd name="T60" fmla="*/ 2 w 31"/>
                  <a:gd name="T61" fmla="*/ 25 h 33"/>
                  <a:gd name="T62" fmla="*/ 4 w 31"/>
                  <a:gd name="T63" fmla="*/ 22 h 33"/>
                  <a:gd name="T64" fmla="*/ 4 w 31"/>
                  <a:gd name="T65" fmla="*/ 18 h 33"/>
                  <a:gd name="T66" fmla="*/ 0 w 31"/>
                  <a:gd name="T67" fmla="*/ 18 h 33"/>
                  <a:gd name="T68" fmla="*/ 0 w 31"/>
                  <a:gd name="T69" fmla="*/ 12 h 33"/>
                  <a:gd name="T70" fmla="*/ 4 w 31"/>
                  <a:gd name="T71" fmla="*/ 12 h 33"/>
                  <a:gd name="T72" fmla="*/ 6 w 31"/>
                  <a:gd name="T73" fmla="*/ 8 h 33"/>
                  <a:gd name="T74" fmla="*/ 4 w 31"/>
                  <a:gd name="T75" fmla="*/ 6 h 33"/>
                  <a:gd name="T76" fmla="*/ 8 w 31"/>
                  <a:gd name="T77" fmla="*/ 2 h 33"/>
                  <a:gd name="T78" fmla="*/ 10 w 31"/>
                  <a:gd name="T79" fmla="*/ 6 h 33"/>
                  <a:gd name="T80" fmla="*/ 14 w 31"/>
                  <a:gd name="T81" fmla="*/ 4 h 33"/>
                  <a:gd name="T82" fmla="*/ 14 w 31"/>
                  <a:gd name="T83" fmla="*/ 0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1" h="33">
                    <a:moveTo>
                      <a:pt x="16" y="8"/>
                    </a:moveTo>
                    <a:lnTo>
                      <a:pt x="10" y="10"/>
                    </a:lnTo>
                    <a:lnTo>
                      <a:pt x="8" y="16"/>
                    </a:lnTo>
                    <a:lnTo>
                      <a:pt x="10" y="22"/>
                    </a:lnTo>
                    <a:lnTo>
                      <a:pt x="14" y="25"/>
                    </a:lnTo>
                    <a:lnTo>
                      <a:pt x="20" y="22"/>
                    </a:lnTo>
                    <a:lnTo>
                      <a:pt x="25" y="16"/>
                    </a:lnTo>
                    <a:lnTo>
                      <a:pt x="22" y="10"/>
                    </a:lnTo>
                    <a:lnTo>
                      <a:pt x="16" y="8"/>
                    </a:lnTo>
                    <a:close/>
                    <a:moveTo>
                      <a:pt x="14" y="0"/>
                    </a:moveTo>
                    <a:lnTo>
                      <a:pt x="20" y="2"/>
                    </a:lnTo>
                    <a:lnTo>
                      <a:pt x="20" y="4"/>
                    </a:lnTo>
                    <a:lnTo>
                      <a:pt x="25" y="6"/>
                    </a:lnTo>
                    <a:lnTo>
                      <a:pt x="27" y="4"/>
                    </a:lnTo>
                    <a:lnTo>
                      <a:pt x="29" y="8"/>
                    </a:lnTo>
                    <a:lnTo>
                      <a:pt x="27" y="10"/>
                    </a:lnTo>
                    <a:lnTo>
                      <a:pt x="29" y="14"/>
                    </a:lnTo>
                    <a:lnTo>
                      <a:pt x="31" y="14"/>
                    </a:lnTo>
                    <a:lnTo>
                      <a:pt x="31" y="20"/>
                    </a:lnTo>
                    <a:lnTo>
                      <a:pt x="29" y="20"/>
                    </a:lnTo>
                    <a:lnTo>
                      <a:pt x="27" y="25"/>
                    </a:lnTo>
                    <a:lnTo>
                      <a:pt x="29" y="27"/>
                    </a:lnTo>
                    <a:lnTo>
                      <a:pt x="25" y="31"/>
                    </a:lnTo>
                    <a:lnTo>
                      <a:pt x="22" y="29"/>
                    </a:lnTo>
                    <a:lnTo>
                      <a:pt x="18" y="29"/>
                    </a:lnTo>
                    <a:lnTo>
                      <a:pt x="16" y="33"/>
                    </a:lnTo>
                    <a:lnTo>
                      <a:pt x="12" y="31"/>
                    </a:lnTo>
                    <a:lnTo>
                      <a:pt x="12" y="29"/>
                    </a:lnTo>
                    <a:lnTo>
                      <a:pt x="8" y="27"/>
                    </a:lnTo>
                    <a:lnTo>
                      <a:pt x="6" y="29"/>
                    </a:lnTo>
                    <a:lnTo>
                      <a:pt x="2" y="25"/>
                    </a:lnTo>
                    <a:lnTo>
                      <a:pt x="4" y="22"/>
                    </a:lnTo>
                    <a:lnTo>
                      <a:pt x="4" y="18"/>
                    </a:lnTo>
                    <a:lnTo>
                      <a:pt x="0" y="18"/>
                    </a:lnTo>
                    <a:lnTo>
                      <a:pt x="0" y="12"/>
                    </a:lnTo>
                    <a:lnTo>
                      <a:pt x="4" y="12"/>
                    </a:lnTo>
                    <a:lnTo>
                      <a:pt x="6" y="8"/>
                    </a:lnTo>
                    <a:lnTo>
                      <a:pt x="4" y="6"/>
                    </a:lnTo>
                    <a:lnTo>
                      <a:pt x="8" y="2"/>
                    </a:lnTo>
                    <a:lnTo>
                      <a:pt x="10" y="6"/>
                    </a:lnTo>
                    <a:lnTo>
                      <a:pt x="14" y="4"/>
                    </a:lnTo>
                    <a:lnTo>
                      <a:pt x="1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</p:grpSp>
      </p:grpSp>
      <p:grpSp>
        <p:nvGrpSpPr>
          <p:cNvPr id="31" name="组合 30"/>
          <p:cNvGrpSpPr/>
          <p:nvPr/>
        </p:nvGrpSpPr>
        <p:grpSpPr>
          <a:xfrm>
            <a:off x="6484948" y="2971198"/>
            <a:ext cx="707178" cy="421587"/>
            <a:chOff x="6839593" y="2775708"/>
            <a:chExt cx="745852" cy="444643"/>
          </a:xfrm>
        </p:grpSpPr>
        <p:sp>
          <p:nvSpPr>
            <p:cNvPr id="32" name="Freeform 83"/>
            <p:cNvSpPr>
              <a:spLocks/>
            </p:cNvSpPr>
            <p:nvPr/>
          </p:nvSpPr>
          <p:spPr bwMode="auto">
            <a:xfrm>
              <a:off x="7381769" y="2824475"/>
              <a:ext cx="203676" cy="347109"/>
            </a:xfrm>
            <a:custGeom>
              <a:avLst/>
              <a:gdLst>
                <a:gd name="T0" fmla="*/ 10 w 71"/>
                <a:gd name="T1" fmla="*/ 0 h 121"/>
                <a:gd name="T2" fmla="*/ 14 w 71"/>
                <a:gd name="T3" fmla="*/ 3 h 121"/>
                <a:gd name="T4" fmla="*/ 18 w 71"/>
                <a:gd name="T5" fmla="*/ 5 h 121"/>
                <a:gd name="T6" fmla="*/ 67 w 71"/>
                <a:gd name="T7" fmla="*/ 53 h 121"/>
                <a:gd name="T8" fmla="*/ 71 w 71"/>
                <a:gd name="T9" fmla="*/ 62 h 121"/>
                <a:gd name="T10" fmla="*/ 67 w 71"/>
                <a:gd name="T11" fmla="*/ 68 h 121"/>
                <a:gd name="T12" fmla="*/ 18 w 71"/>
                <a:gd name="T13" fmla="*/ 119 h 121"/>
                <a:gd name="T14" fmla="*/ 10 w 71"/>
                <a:gd name="T15" fmla="*/ 121 h 121"/>
                <a:gd name="T16" fmla="*/ 4 w 71"/>
                <a:gd name="T17" fmla="*/ 119 h 121"/>
                <a:gd name="T18" fmla="*/ 0 w 71"/>
                <a:gd name="T19" fmla="*/ 115 h 121"/>
                <a:gd name="T20" fmla="*/ 0 w 71"/>
                <a:gd name="T21" fmla="*/ 111 h 121"/>
                <a:gd name="T22" fmla="*/ 0 w 71"/>
                <a:gd name="T23" fmla="*/ 106 h 121"/>
                <a:gd name="T24" fmla="*/ 4 w 71"/>
                <a:gd name="T25" fmla="*/ 104 h 121"/>
                <a:gd name="T26" fmla="*/ 44 w 71"/>
                <a:gd name="T27" fmla="*/ 62 h 121"/>
                <a:gd name="T28" fmla="*/ 4 w 71"/>
                <a:gd name="T29" fmla="*/ 19 h 121"/>
                <a:gd name="T30" fmla="*/ 0 w 71"/>
                <a:gd name="T31" fmla="*/ 15 h 121"/>
                <a:gd name="T32" fmla="*/ 0 w 71"/>
                <a:gd name="T33" fmla="*/ 11 h 121"/>
                <a:gd name="T34" fmla="*/ 0 w 71"/>
                <a:gd name="T35" fmla="*/ 7 h 121"/>
                <a:gd name="T36" fmla="*/ 4 w 71"/>
                <a:gd name="T37" fmla="*/ 5 h 121"/>
                <a:gd name="T38" fmla="*/ 6 w 71"/>
                <a:gd name="T39" fmla="*/ 3 h 121"/>
                <a:gd name="T40" fmla="*/ 10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10" y="0"/>
                  </a:moveTo>
                  <a:lnTo>
                    <a:pt x="14" y="3"/>
                  </a:lnTo>
                  <a:lnTo>
                    <a:pt x="18" y="5"/>
                  </a:lnTo>
                  <a:lnTo>
                    <a:pt x="67" y="53"/>
                  </a:lnTo>
                  <a:lnTo>
                    <a:pt x="71" y="62"/>
                  </a:lnTo>
                  <a:lnTo>
                    <a:pt x="67" y="68"/>
                  </a:lnTo>
                  <a:lnTo>
                    <a:pt x="18" y="119"/>
                  </a:lnTo>
                  <a:lnTo>
                    <a:pt x="10" y="121"/>
                  </a:lnTo>
                  <a:lnTo>
                    <a:pt x="4" y="119"/>
                  </a:lnTo>
                  <a:lnTo>
                    <a:pt x="0" y="115"/>
                  </a:lnTo>
                  <a:lnTo>
                    <a:pt x="0" y="111"/>
                  </a:lnTo>
                  <a:lnTo>
                    <a:pt x="0" y="106"/>
                  </a:lnTo>
                  <a:lnTo>
                    <a:pt x="4" y="104"/>
                  </a:lnTo>
                  <a:lnTo>
                    <a:pt x="44" y="62"/>
                  </a:lnTo>
                  <a:lnTo>
                    <a:pt x="4" y="19"/>
                  </a:lnTo>
                  <a:lnTo>
                    <a:pt x="0" y="15"/>
                  </a:lnTo>
                  <a:lnTo>
                    <a:pt x="0" y="11"/>
                  </a:lnTo>
                  <a:lnTo>
                    <a:pt x="0" y="7"/>
                  </a:lnTo>
                  <a:lnTo>
                    <a:pt x="4" y="5"/>
                  </a:lnTo>
                  <a:lnTo>
                    <a:pt x="6" y="3"/>
                  </a:lnTo>
                  <a:lnTo>
                    <a:pt x="10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/>
            </a:p>
          </p:txBody>
        </p:sp>
        <p:grpSp>
          <p:nvGrpSpPr>
            <p:cNvPr id="33" name="组合 32"/>
            <p:cNvGrpSpPr/>
            <p:nvPr/>
          </p:nvGrpSpPr>
          <p:grpSpPr>
            <a:xfrm>
              <a:off x="6839593" y="2775708"/>
              <a:ext cx="441774" cy="444643"/>
              <a:chOff x="6839593" y="2769970"/>
              <a:chExt cx="441774" cy="444643"/>
            </a:xfrm>
          </p:grpSpPr>
          <p:sp>
            <p:nvSpPr>
              <p:cNvPr id="34" name="Freeform 203"/>
              <p:cNvSpPr>
                <a:spLocks noEditPoints="1"/>
              </p:cNvSpPr>
              <p:nvPr/>
            </p:nvSpPr>
            <p:spPr bwMode="auto">
              <a:xfrm>
                <a:off x="6839593" y="2769970"/>
                <a:ext cx="441774" cy="444643"/>
              </a:xfrm>
              <a:custGeom>
                <a:avLst/>
                <a:gdLst>
                  <a:gd name="T0" fmla="*/ 77 w 154"/>
                  <a:gd name="T1" fmla="*/ 10 h 155"/>
                  <a:gd name="T2" fmla="*/ 59 w 154"/>
                  <a:gd name="T3" fmla="*/ 12 h 155"/>
                  <a:gd name="T4" fmla="*/ 42 w 154"/>
                  <a:gd name="T5" fmla="*/ 19 h 155"/>
                  <a:gd name="T6" fmla="*/ 24 w 154"/>
                  <a:gd name="T7" fmla="*/ 35 h 155"/>
                  <a:gd name="T8" fmla="*/ 12 w 154"/>
                  <a:gd name="T9" fmla="*/ 55 h 155"/>
                  <a:gd name="T10" fmla="*/ 8 w 154"/>
                  <a:gd name="T11" fmla="*/ 78 h 155"/>
                  <a:gd name="T12" fmla="*/ 10 w 154"/>
                  <a:gd name="T13" fmla="*/ 96 h 155"/>
                  <a:gd name="T14" fmla="*/ 16 w 154"/>
                  <a:gd name="T15" fmla="*/ 112 h 155"/>
                  <a:gd name="T16" fmla="*/ 32 w 154"/>
                  <a:gd name="T17" fmla="*/ 131 h 155"/>
                  <a:gd name="T18" fmla="*/ 53 w 154"/>
                  <a:gd name="T19" fmla="*/ 143 h 155"/>
                  <a:gd name="T20" fmla="*/ 77 w 154"/>
                  <a:gd name="T21" fmla="*/ 147 h 155"/>
                  <a:gd name="T22" fmla="*/ 93 w 154"/>
                  <a:gd name="T23" fmla="*/ 145 h 155"/>
                  <a:gd name="T24" fmla="*/ 109 w 154"/>
                  <a:gd name="T25" fmla="*/ 139 h 155"/>
                  <a:gd name="T26" fmla="*/ 130 w 154"/>
                  <a:gd name="T27" fmla="*/ 122 h 155"/>
                  <a:gd name="T28" fmla="*/ 140 w 154"/>
                  <a:gd name="T29" fmla="*/ 102 h 155"/>
                  <a:gd name="T30" fmla="*/ 144 w 154"/>
                  <a:gd name="T31" fmla="*/ 78 h 155"/>
                  <a:gd name="T32" fmla="*/ 142 w 154"/>
                  <a:gd name="T33" fmla="*/ 61 h 155"/>
                  <a:gd name="T34" fmla="*/ 136 w 154"/>
                  <a:gd name="T35" fmla="*/ 45 h 155"/>
                  <a:gd name="T36" fmla="*/ 120 w 154"/>
                  <a:gd name="T37" fmla="*/ 25 h 155"/>
                  <a:gd name="T38" fmla="*/ 99 w 154"/>
                  <a:gd name="T39" fmla="*/ 14 h 155"/>
                  <a:gd name="T40" fmla="*/ 77 w 154"/>
                  <a:gd name="T41" fmla="*/ 10 h 155"/>
                  <a:gd name="T42" fmla="*/ 77 w 154"/>
                  <a:gd name="T43" fmla="*/ 0 h 155"/>
                  <a:gd name="T44" fmla="*/ 103 w 154"/>
                  <a:gd name="T45" fmla="*/ 6 h 155"/>
                  <a:gd name="T46" fmla="*/ 126 w 154"/>
                  <a:gd name="T47" fmla="*/ 19 h 155"/>
                  <a:gd name="T48" fmla="*/ 144 w 154"/>
                  <a:gd name="T49" fmla="*/ 41 h 155"/>
                  <a:gd name="T50" fmla="*/ 150 w 154"/>
                  <a:gd name="T51" fmla="*/ 59 h 155"/>
                  <a:gd name="T52" fmla="*/ 154 w 154"/>
                  <a:gd name="T53" fmla="*/ 78 h 155"/>
                  <a:gd name="T54" fmla="*/ 148 w 154"/>
                  <a:gd name="T55" fmla="*/ 104 h 155"/>
                  <a:gd name="T56" fmla="*/ 136 w 154"/>
                  <a:gd name="T57" fmla="*/ 129 h 155"/>
                  <a:gd name="T58" fmla="*/ 114 w 154"/>
                  <a:gd name="T59" fmla="*/ 145 h 155"/>
                  <a:gd name="T60" fmla="*/ 95 w 154"/>
                  <a:gd name="T61" fmla="*/ 153 h 155"/>
                  <a:gd name="T62" fmla="*/ 77 w 154"/>
                  <a:gd name="T63" fmla="*/ 155 h 155"/>
                  <a:gd name="T64" fmla="*/ 51 w 154"/>
                  <a:gd name="T65" fmla="*/ 151 h 155"/>
                  <a:gd name="T66" fmla="*/ 26 w 154"/>
                  <a:gd name="T67" fmla="*/ 137 h 155"/>
                  <a:gd name="T68" fmla="*/ 10 w 154"/>
                  <a:gd name="T69" fmla="*/ 116 h 155"/>
                  <a:gd name="T70" fmla="*/ 2 w 154"/>
                  <a:gd name="T71" fmla="*/ 98 h 155"/>
                  <a:gd name="T72" fmla="*/ 0 w 154"/>
                  <a:gd name="T73" fmla="*/ 78 h 155"/>
                  <a:gd name="T74" fmla="*/ 4 w 154"/>
                  <a:gd name="T75" fmla="*/ 51 h 155"/>
                  <a:gd name="T76" fmla="*/ 18 w 154"/>
                  <a:gd name="T77" fmla="*/ 29 h 155"/>
                  <a:gd name="T78" fmla="*/ 38 w 154"/>
                  <a:gd name="T79" fmla="*/ 10 h 155"/>
                  <a:gd name="T80" fmla="*/ 57 w 154"/>
                  <a:gd name="T81" fmla="*/ 4 h 155"/>
                  <a:gd name="T82" fmla="*/ 77 w 154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4" h="155">
                    <a:moveTo>
                      <a:pt x="77" y="10"/>
                    </a:moveTo>
                    <a:lnTo>
                      <a:pt x="59" y="12"/>
                    </a:lnTo>
                    <a:lnTo>
                      <a:pt x="42" y="19"/>
                    </a:lnTo>
                    <a:lnTo>
                      <a:pt x="24" y="35"/>
                    </a:lnTo>
                    <a:lnTo>
                      <a:pt x="12" y="55"/>
                    </a:lnTo>
                    <a:lnTo>
                      <a:pt x="8" y="78"/>
                    </a:lnTo>
                    <a:lnTo>
                      <a:pt x="10" y="96"/>
                    </a:lnTo>
                    <a:lnTo>
                      <a:pt x="16" y="112"/>
                    </a:lnTo>
                    <a:lnTo>
                      <a:pt x="32" y="131"/>
                    </a:lnTo>
                    <a:lnTo>
                      <a:pt x="53" y="143"/>
                    </a:lnTo>
                    <a:lnTo>
                      <a:pt x="77" y="147"/>
                    </a:lnTo>
                    <a:lnTo>
                      <a:pt x="93" y="145"/>
                    </a:lnTo>
                    <a:lnTo>
                      <a:pt x="109" y="139"/>
                    </a:lnTo>
                    <a:lnTo>
                      <a:pt x="130" y="122"/>
                    </a:lnTo>
                    <a:lnTo>
                      <a:pt x="140" y="102"/>
                    </a:lnTo>
                    <a:lnTo>
                      <a:pt x="144" y="78"/>
                    </a:lnTo>
                    <a:lnTo>
                      <a:pt x="142" y="61"/>
                    </a:lnTo>
                    <a:lnTo>
                      <a:pt x="136" y="45"/>
                    </a:lnTo>
                    <a:lnTo>
                      <a:pt x="120" y="25"/>
                    </a:lnTo>
                    <a:lnTo>
                      <a:pt x="99" y="14"/>
                    </a:lnTo>
                    <a:lnTo>
                      <a:pt x="77" y="10"/>
                    </a:lnTo>
                    <a:close/>
                    <a:moveTo>
                      <a:pt x="77" y="0"/>
                    </a:moveTo>
                    <a:lnTo>
                      <a:pt x="103" y="6"/>
                    </a:lnTo>
                    <a:lnTo>
                      <a:pt x="126" y="19"/>
                    </a:lnTo>
                    <a:lnTo>
                      <a:pt x="144" y="41"/>
                    </a:lnTo>
                    <a:lnTo>
                      <a:pt x="150" y="59"/>
                    </a:lnTo>
                    <a:lnTo>
                      <a:pt x="154" y="78"/>
                    </a:lnTo>
                    <a:lnTo>
                      <a:pt x="148" y="104"/>
                    </a:lnTo>
                    <a:lnTo>
                      <a:pt x="136" y="129"/>
                    </a:lnTo>
                    <a:lnTo>
                      <a:pt x="114" y="145"/>
                    </a:lnTo>
                    <a:lnTo>
                      <a:pt x="95" y="153"/>
                    </a:lnTo>
                    <a:lnTo>
                      <a:pt x="77" y="155"/>
                    </a:lnTo>
                    <a:lnTo>
                      <a:pt x="51" y="151"/>
                    </a:lnTo>
                    <a:lnTo>
                      <a:pt x="26" y="137"/>
                    </a:lnTo>
                    <a:lnTo>
                      <a:pt x="10" y="116"/>
                    </a:lnTo>
                    <a:lnTo>
                      <a:pt x="2" y="98"/>
                    </a:lnTo>
                    <a:lnTo>
                      <a:pt x="0" y="78"/>
                    </a:lnTo>
                    <a:lnTo>
                      <a:pt x="4" y="51"/>
                    </a:lnTo>
                    <a:lnTo>
                      <a:pt x="18" y="29"/>
                    </a:lnTo>
                    <a:lnTo>
                      <a:pt x="38" y="10"/>
                    </a:lnTo>
                    <a:lnTo>
                      <a:pt x="57" y="4"/>
                    </a:lnTo>
                    <a:lnTo>
                      <a:pt x="77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35" name="Freeform 204"/>
              <p:cNvSpPr>
                <a:spLocks noEditPoints="1"/>
              </p:cNvSpPr>
              <p:nvPr/>
            </p:nvSpPr>
            <p:spPr bwMode="auto">
              <a:xfrm>
                <a:off x="6925653" y="2870374"/>
                <a:ext cx="269654" cy="186464"/>
              </a:xfrm>
              <a:custGeom>
                <a:avLst/>
                <a:gdLst>
                  <a:gd name="T0" fmla="*/ 6 w 94"/>
                  <a:gd name="T1" fmla="*/ 6 h 65"/>
                  <a:gd name="T2" fmla="*/ 6 w 94"/>
                  <a:gd name="T3" fmla="*/ 55 h 65"/>
                  <a:gd name="T4" fmla="*/ 88 w 94"/>
                  <a:gd name="T5" fmla="*/ 55 h 65"/>
                  <a:gd name="T6" fmla="*/ 88 w 94"/>
                  <a:gd name="T7" fmla="*/ 6 h 65"/>
                  <a:gd name="T8" fmla="*/ 6 w 94"/>
                  <a:gd name="T9" fmla="*/ 6 h 65"/>
                  <a:gd name="T10" fmla="*/ 4 w 94"/>
                  <a:gd name="T11" fmla="*/ 0 h 65"/>
                  <a:gd name="T12" fmla="*/ 88 w 94"/>
                  <a:gd name="T13" fmla="*/ 0 h 65"/>
                  <a:gd name="T14" fmla="*/ 94 w 94"/>
                  <a:gd name="T15" fmla="*/ 4 h 65"/>
                  <a:gd name="T16" fmla="*/ 94 w 94"/>
                  <a:gd name="T17" fmla="*/ 61 h 65"/>
                  <a:gd name="T18" fmla="*/ 88 w 94"/>
                  <a:gd name="T19" fmla="*/ 65 h 65"/>
                  <a:gd name="T20" fmla="*/ 67 w 94"/>
                  <a:gd name="T21" fmla="*/ 65 h 65"/>
                  <a:gd name="T22" fmla="*/ 29 w 94"/>
                  <a:gd name="T23" fmla="*/ 65 h 65"/>
                  <a:gd name="T24" fmla="*/ 4 w 94"/>
                  <a:gd name="T25" fmla="*/ 65 h 65"/>
                  <a:gd name="T26" fmla="*/ 0 w 94"/>
                  <a:gd name="T27" fmla="*/ 61 h 65"/>
                  <a:gd name="T28" fmla="*/ 0 w 94"/>
                  <a:gd name="T29" fmla="*/ 4 h 65"/>
                  <a:gd name="T30" fmla="*/ 4 w 94"/>
                  <a:gd name="T3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4" h="65">
                    <a:moveTo>
                      <a:pt x="6" y="6"/>
                    </a:moveTo>
                    <a:lnTo>
                      <a:pt x="6" y="55"/>
                    </a:lnTo>
                    <a:lnTo>
                      <a:pt x="88" y="55"/>
                    </a:lnTo>
                    <a:lnTo>
                      <a:pt x="88" y="6"/>
                    </a:lnTo>
                    <a:lnTo>
                      <a:pt x="6" y="6"/>
                    </a:lnTo>
                    <a:close/>
                    <a:moveTo>
                      <a:pt x="4" y="0"/>
                    </a:moveTo>
                    <a:lnTo>
                      <a:pt x="88" y="0"/>
                    </a:lnTo>
                    <a:lnTo>
                      <a:pt x="94" y="4"/>
                    </a:lnTo>
                    <a:lnTo>
                      <a:pt x="94" y="61"/>
                    </a:lnTo>
                    <a:lnTo>
                      <a:pt x="88" y="65"/>
                    </a:lnTo>
                    <a:lnTo>
                      <a:pt x="67" y="65"/>
                    </a:lnTo>
                    <a:lnTo>
                      <a:pt x="29" y="65"/>
                    </a:lnTo>
                    <a:lnTo>
                      <a:pt x="4" y="65"/>
                    </a:lnTo>
                    <a:lnTo>
                      <a:pt x="0" y="61"/>
                    </a:lnTo>
                    <a:lnTo>
                      <a:pt x="0" y="4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36" name="Rectangle 206"/>
              <p:cNvSpPr>
                <a:spLocks noChangeArrowheads="1"/>
              </p:cNvSpPr>
              <p:nvPr/>
            </p:nvSpPr>
            <p:spPr bwMode="auto">
              <a:xfrm>
                <a:off x="7026055" y="3068310"/>
                <a:ext cx="68848" cy="22949"/>
              </a:xfrm>
              <a:prstGeom prst="rect">
                <a:avLst/>
              </a:prstGeom>
              <a:solidFill>
                <a:srgbClr val="FFFFFF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37" name="Freeform 207"/>
              <p:cNvSpPr>
                <a:spLocks/>
              </p:cNvSpPr>
              <p:nvPr/>
            </p:nvSpPr>
            <p:spPr bwMode="auto">
              <a:xfrm>
                <a:off x="6991631" y="3102734"/>
                <a:ext cx="131958" cy="17212"/>
              </a:xfrm>
              <a:custGeom>
                <a:avLst/>
                <a:gdLst>
                  <a:gd name="T0" fmla="*/ 4 w 46"/>
                  <a:gd name="T1" fmla="*/ 0 h 6"/>
                  <a:gd name="T2" fmla="*/ 44 w 46"/>
                  <a:gd name="T3" fmla="*/ 0 h 6"/>
                  <a:gd name="T4" fmla="*/ 46 w 46"/>
                  <a:gd name="T5" fmla="*/ 2 h 6"/>
                  <a:gd name="T6" fmla="*/ 44 w 46"/>
                  <a:gd name="T7" fmla="*/ 6 h 6"/>
                  <a:gd name="T8" fmla="*/ 4 w 46"/>
                  <a:gd name="T9" fmla="*/ 6 h 6"/>
                  <a:gd name="T10" fmla="*/ 0 w 46"/>
                  <a:gd name="T11" fmla="*/ 2 h 6"/>
                  <a:gd name="T12" fmla="*/ 4 w 46"/>
                  <a:gd name="T13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6" h="6">
                    <a:moveTo>
                      <a:pt x="4" y="0"/>
                    </a:moveTo>
                    <a:lnTo>
                      <a:pt x="44" y="0"/>
                    </a:lnTo>
                    <a:lnTo>
                      <a:pt x="46" y="2"/>
                    </a:lnTo>
                    <a:lnTo>
                      <a:pt x="44" y="6"/>
                    </a:lnTo>
                    <a:lnTo>
                      <a:pt x="4" y="6"/>
                    </a:lnTo>
                    <a:lnTo>
                      <a:pt x="0" y="2"/>
                    </a:lnTo>
                    <a:lnTo>
                      <a:pt x="4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</p:grpSp>
      </p:grpSp>
      <p:grpSp>
        <p:nvGrpSpPr>
          <p:cNvPr id="38" name="组合 37"/>
          <p:cNvGrpSpPr/>
          <p:nvPr/>
        </p:nvGrpSpPr>
        <p:grpSpPr>
          <a:xfrm>
            <a:off x="4967236" y="2070905"/>
            <a:ext cx="723497" cy="416148"/>
            <a:chOff x="5238881" y="1826181"/>
            <a:chExt cx="763063" cy="438906"/>
          </a:xfrm>
        </p:grpSpPr>
        <p:sp>
          <p:nvSpPr>
            <p:cNvPr id="39" name="Freeform 80"/>
            <p:cNvSpPr>
              <a:spLocks/>
            </p:cNvSpPr>
            <p:nvPr/>
          </p:nvSpPr>
          <p:spPr bwMode="auto">
            <a:xfrm>
              <a:off x="5238881" y="1872080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2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7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08 h 121"/>
                <a:gd name="T22" fmla="*/ 71 w 71"/>
                <a:gd name="T23" fmla="*/ 112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1 h 121"/>
                <a:gd name="T36" fmla="*/ 53 w 71"/>
                <a:gd name="T37" fmla="*/ 2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2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7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08"/>
                  </a:lnTo>
                  <a:lnTo>
                    <a:pt x="71" y="112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1"/>
                  </a:lnTo>
                  <a:lnTo>
                    <a:pt x="53" y="2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/>
            </a:p>
          </p:txBody>
        </p:sp>
        <p:grpSp>
          <p:nvGrpSpPr>
            <p:cNvPr id="40" name="组合 39"/>
            <p:cNvGrpSpPr/>
            <p:nvPr/>
          </p:nvGrpSpPr>
          <p:grpSpPr>
            <a:xfrm>
              <a:off x="5557301" y="1826181"/>
              <a:ext cx="444643" cy="438906"/>
              <a:chOff x="5557301" y="1829049"/>
              <a:chExt cx="444643" cy="438906"/>
            </a:xfrm>
          </p:grpSpPr>
          <p:sp>
            <p:nvSpPr>
              <p:cNvPr id="41" name="Freeform 208"/>
              <p:cNvSpPr>
                <a:spLocks noEditPoints="1"/>
              </p:cNvSpPr>
              <p:nvPr/>
            </p:nvSpPr>
            <p:spPr bwMode="auto">
              <a:xfrm>
                <a:off x="5557301" y="1829049"/>
                <a:ext cx="444643" cy="438906"/>
              </a:xfrm>
              <a:custGeom>
                <a:avLst/>
                <a:gdLst>
                  <a:gd name="T0" fmla="*/ 78 w 155"/>
                  <a:gd name="T1" fmla="*/ 8 h 153"/>
                  <a:gd name="T2" fmla="*/ 61 w 155"/>
                  <a:gd name="T3" fmla="*/ 10 h 153"/>
                  <a:gd name="T4" fmla="*/ 43 w 155"/>
                  <a:gd name="T5" fmla="*/ 16 h 153"/>
                  <a:gd name="T6" fmla="*/ 25 w 155"/>
                  <a:gd name="T7" fmla="*/ 33 h 153"/>
                  <a:gd name="T8" fmla="*/ 13 w 155"/>
                  <a:gd name="T9" fmla="*/ 53 h 153"/>
                  <a:gd name="T10" fmla="*/ 9 w 155"/>
                  <a:gd name="T11" fmla="*/ 77 h 153"/>
                  <a:gd name="T12" fmla="*/ 11 w 155"/>
                  <a:gd name="T13" fmla="*/ 94 h 153"/>
                  <a:gd name="T14" fmla="*/ 19 w 155"/>
                  <a:gd name="T15" fmla="*/ 110 h 153"/>
                  <a:gd name="T16" fmla="*/ 33 w 155"/>
                  <a:gd name="T17" fmla="*/ 128 h 153"/>
                  <a:gd name="T18" fmla="*/ 55 w 155"/>
                  <a:gd name="T19" fmla="*/ 141 h 153"/>
                  <a:gd name="T20" fmla="*/ 78 w 155"/>
                  <a:gd name="T21" fmla="*/ 145 h 153"/>
                  <a:gd name="T22" fmla="*/ 94 w 155"/>
                  <a:gd name="T23" fmla="*/ 143 h 153"/>
                  <a:gd name="T24" fmla="*/ 112 w 155"/>
                  <a:gd name="T25" fmla="*/ 137 h 153"/>
                  <a:gd name="T26" fmla="*/ 130 w 155"/>
                  <a:gd name="T27" fmla="*/ 120 h 153"/>
                  <a:gd name="T28" fmla="*/ 143 w 155"/>
                  <a:gd name="T29" fmla="*/ 100 h 153"/>
                  <a:gd name="T30" fmla="*/ 147 w 155"/>
                  <a:gd name="T31" fmla="*/ 77 h 153"/>
                  <a:gd name="T32" fmla="*/ 145 w 155"/>
                  <a:gd name="T33" fmla="*/ 59 h 153"/>
                  <a:gd name="T34" fmla="*/ 136 w 155"/>
                  <a:gd name="T35" fmla="*/ 43 h 153"/>
                  <a:gd name="T36" fmla="*/ 122 w 155"/>
                  <a:gd name="T37" fmla="*/ 24 h 153"/>
                  <a:gd name="T38" fmla="*/ 100 w 155"/>
                  <a:gd name="T39" fmla="*/ 12 h 153"/>
                  <a:gd name="T40" fmla="*/ 78 w 155"/>
                  <a:gd name="T41" fmla="*/ 8 h 153"/>
                  <a:gd name="T42" fmla="*/ 78 w 155"/>
                  <a:gd name="T43" fmla="*/ 0 h 153"/>
                  <a:gd name="T44" fmla="*/ 104 w 155"/>
                  <a:gd name="T45" fmla="*/ 4 h 153"/>
                  <a:gd name="T46" fmla="*/ 126 w 155"/>
                  <a:gd name="T47" fmla="*/ 18 h 153"/>
                  <a:gd name="T48" fmla="*/ 145 w 155"/>
                  <a:gd name="T49" fmla="*/ 39 h 153"/>
                  <a:gd name="T50" fmla="*/ 153 w 155"/>
                  <a:gd name="T51" fmla="*/ 57 h 153"/>
                  <a:gd name="T52" fmla="*/ 155 w 155"/>
                  <a:gd name="T53" fmla="*/ 77 h 153"/>
                  <a:gd name="T54" fmla="*/ 151 w 155"/>
                  <a:gd name="T55" fmla="*/ 102 h 153"/>
                  <a:gd name="T56" fmla="*/ 136 w 155"/>
                  <a:gd name="T57" fmla="*/ 126 h 153"/>
                  <a:gd name="T58" fmla="*/ 116 w 155"/>
                  <a:gd name="T59" fmla="*/ 145 h 153"/>
                  <a:gd name="T60" fmla="*/ 96 w 155"/>
                  <a:gd name="T61" fmla="*/ 151 h 153"/>
                  <a:gd name="T62" fmla="*/ 78 w 155"/>
                  <a:gd name="T63" fmla="*/ 153 h 153"/>
                  <a:gd name="T64" fmla="*/ 51 w 155"/>
                  <a:gd name="T65" fmla="*/ 149 h 153"/>
                  <a:gd name="T66" fmla="*/ 29 w 155"/>
                  <a:gd name="T67" fmla="*/ 137 h 153"/>
                  <a:gd name="T68" fmla="*/ 11 w 155"/>
                  <a:gd name="T69" fmla="*/ 114 h 153"/>
                  <a:gd name="T70" fmla="*/ 3 w 155"/>
                  <a:gd name="T71" fmla="*/ 96 h 153"/>
                  <a:gd name="T72" fmla="*/ 0 w 155"/>
                  <a:gd name="T73" fmla="*/ 77 h 153"/>
                  <a:gd name="T74" fmla="*/ 5 w 155"/>
                  <a:gd name="T75" fmla="*/ 51 h 153"/>
                  <a:gd name="T76" fmla="*/ 19 w 155"/>
                  <a:gd name="T77" fmla="*/ 27 h 153"/>
                  <a:gd name="T78" fmla="*/ 39 w 155"/>
                  <a:gd name="T79" fmla="*/ 10 h 153"/>
                  <a:gd name="T80" fmla="*/ 59 w 155"/>
                  <a:gd name="T81" fmla="*/ 2 h 153"/>
                  <a:gd name="T82" fmla="*/ 78 w 155"/>
                  <a:gd name="T83" fmla="*/ 0 h 1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3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6"/>
                    </a:lnTo>
                    <a:lnTo>
                      <a:pt x="25" y="33"/>
                    </a:lnTo>
                    <a:lnTo>
                      <a:pt x="13" y="53"/>
                    </a:lnTo>
                    <a:lnTo>
                      <a:pt x="9" y="77"/>
                    </a:lnTo>
                    <a:lnTo>
                      <a:pt x="11" y="94"/>
                    </a:lnTo>
                    <a:lnTo>
                      <a:pt x="19" y="110"/>
                    </a:lnTo>
                    <a:lnTo>
                      <a:pt x="33" y="128"/>
                    </a:lnTo>
                    <a:lnTo>
                      <a:pt x="55" y="141"/>
                    </a:lnTo>
                    <a:lnTo>
                      <a:pt x="78" y="145"/>
                    </a:lnTo>
                    <a:lnTo>
                      <a:pt x="94" y="143"/>
                    </a:lnTo>
                    <a:lnTo>
                      <a:pt x="112" y="137"/>
                    </a:lnTo>
                    <a:lnTo>
                      <a:pt x="130" y="120"/>
                    </a:lnTo>
                    <a:lnTo>
                      <a:pt x="143" y="100"/>
                    </a:lnTo>
                    <a:lnTo>
                      <a:pt x="147" y="77"/>
                    </a:lnTo>
                    <a:lnTo>
                      <a:pt x="145" y="59"/>
                    </a:lnTo>
                    <a:lnTo>
                      <a:pt x="136" y="43"/>
                    </a:lnTo>
                    <a:lnTo>
                      <a:pt x="122" y="24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4"/>
                    </a:lnTo>
                    <a:lnTo>
                      <a:pt x="126" y="18"/>
                    </a:lnTo>
                    <a:lnTo>
                      <a:pt x="145" y="39"/>
                    </a:lnTo>
                    <a:lnTo>
                      <a:pt x="153" y="57"/>
                    </a:lnTo>
                    <a:lnTo>
                      <a:pt x="155" y="77"/>
                    </a:lnTo>
                    <a:lnTo>
                      <a:pt x="151" y="102"/>
                    </a:lnTo>
                    <a:lnTo>
                      <a:pt x="136" y="126"/>
                    </a:lnTo>
                    <a:lnTo>
                      <a:pt x="116" y="145"/>
                    </a:lnTo>
                    <a:lnTo>
                      <a:pt x="96" y="151"/>
                    </a:lnTo>
                    <a:lnTo>
                      <a:pt x="78" y="153"/>
                    </a:lnTo>
                    <a:lnTo>
                      <a:pt x="51" y="149"/>
                    </a:lnTo>
                    <a:lnTo>
                      <a:pt x="29" y="137"/>
                    </a:lnTo>
                    <a:lnTo>
                      <a:pt x="11" y="114"/>
                    </a:lnTo>
                    <a:lnTo>
                      <a:pt x="3" y="96"/>
                    </a:lnTo>
                    <a:lnTo>
                      <a:pt x="0" y="77"/>
                    </a:lnTo>
                    <a:lnTo>
                      <a:pt x="5" y="51"/>
                    </a:lnTo>
                    <a:lnTo>
                      <a:pt x="19" y="27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42" name="Freeform 209"/>
              <p:cNvSpPr>
                <a:spLocks noEditPoints="1"/>
              </p:cNvSpPr>
              <p:nvPr/>
            </p:nvSpPr>
            <p:spPr bwMode="auto">
              <a:xfrm>
                <a:off x="5640494" y="1906504"/>
                <a:ext cx="278261" cy="283998"/>
              </a:xfrm>
              <a:custGeom>
                <a:avLst/>
                <a:gdLst>
                  <a:gd name="T0" fmla="*/ 65 w 97"/>
                  <a:gd name="T1" fmla="*/ 79 h 99"/>
                  <a:gd name="T2" fmla="*/ 59 w 97"/>
                  <a:gd name="T3" fmla="*/ 89 h 99"/>
                  <a:gd name="T4" fmla="*/ 73 w 97"/>
                  <a:gd name="T5" fmla="*/ 81 h 99"/>
                  <a:gd name="T6" fmla="*/ 69 w 97"/>
                  <a:gd name="T7" fmla="*/ 73 h 99"/>
                  <a:gd name="T8" fmla="*/ 18 w 97"/>
                  <a:gd name="T9" fmla="*/ 75 h 99"/>
                  <a:gd name="T10" fmla="*/ 30 w 97"/>
                  <a:gd name="T11" fmla="*/ 85 h 99"/>
                  <a:gd name="T12" fmla="*/ 34 w 97"/>
                  <a:gd name="T13" fmla="*/ 85 h 99"/>
                  <a:gd name="T14" fmla="*/ 28 w 97"/>
                  <a:gd name="T15" fmla="*/ 73 h 99"/>
                  <a:gd name="T16" fmla="*/ 51 w 97"/>
                  <a:gd name="T17" fmla="*/ 87 h 99"/>
                  <a:gd name="T18" fmla="*/ 61 w 97"/>
                  <a:gd name="T19" fmla="*/ 77 h 99"/>
                  <a:gd name="T20" fmla="*/ 51 w 97"/>
                  <a:gd name="T21" fmla="*/ 71 h 99"/>
                  <a:gd name="T22" fmla="*/ 34 w 97"/>
                  <a:gd name="T23" fmla="*/ 73 h 99"/>
                  <a:gd name="T24" fmla="*/ 42 w 97"/>
                  <a:gd name="T25" fmla="*/ 85 h 99"/>
                  <a:gd name="T26" fmla="*/ 47 w 97"/>
                  <a:gd name="T27" fmla="*/ 71 h 99"/>
                  <a:gd name="T28" fmla="*/ 71 w 97"/>
                  <a:gd name="T29" fmla="*/ 61 h 99"/>
                  <a:gd name="T30" fmla="*/ 83 w 97"/>
                  <a:gd name="T31" fmla="*/ 71 h 99"/>
                  <a:gd name="T32" fmla="*/ 89 w 97"/>
                  <a:gd name="T33" fmla="*/ 53 h 99"/>
                  <a:gd name="T34" fmla="*/ 51 w 97"/>
                  <a:gd name="T35" fmla="*/ 53 h 99"/>
                  <a:gd name="T36" fmla="*/ 65 w 97"/>
                  <a:gd name="T37" fmla="*/ 67 h 99"/>
                  <a:gd name="T38" fmla="*/ 67 w 97"/>
                  <a:gd name="T39" fmla="*/ 53 h 99"/>
                  <a:gd name="T40" fmla="*/ 30 w 97"/>
                  <a:gd name="T41" fmla="*/ 53 h 99"/>
                  <a:gd name="T42" fmla="*/ 32 w 97"/>
                  <a:gd name="T43" fmla="*/ 67 h 99"/>
                  <a:gd name="T44" fmla="*/ 47 w 97"/>
                  <a:gd name="T45" fmla="*/ 53 h 99"/>
                  <a:gd name="T46" fmla="*/ 8 w 97"/>
                  <a:gd name="T47" fmla="*/ 53 h 99"/>
                  <a:gd name="T48" fmla="*/ 14 w 97"/>
                  <a:gd name="T49" fmla="*/ 71 h 99"/>
                  <a:gd name="T50" fmla="*/ 26 w 97"/>
                  <a:gd name="T51" fmla="*/ 61 h 99"/>
                  <a:gd name="T52" fmla="*/ 8 w 97"/>
                  <a:gd name="T53" fmla="*/ 53 h 99"/>
                  <a:gd name="T54" fmla="*/ 30 w 97"/>
                  <a:gd name="T55" fmla="*/ 38 h 99"/>
                  <a:gd name="T56" fmla="*/ 47 w 97"/>
                  <a:gd name="T57" fmla="*/ 46 h 99"/>
                  <a:gd name="T58" fmla="*/ 32 w 97"/>
                  <a:gd name="T59" fmla="*/ 32 h 99"/>
                  <a:gd name="T60" fmla="*/ 51 w 97"/>
                  <a:gd name="T61" fmla="*/ 32 h 99"/>
                  <a:gd name="T62" fmla="*/ 67 w 97"/>
                  <a:gd name="T63" fmla="*/ 46 h 99"/>
                  <a:gd name="T64" fmla="*/ 65 w 97"/>
                  <a:gd name="T65" fmla="*/ 32 h 99"/>
                  <a:gd name="T66" fmla="*/ 10 w 97"/>
                  <a:gd name="T67" fmla="*/ 36 h 99"/>
                  <a:gd name="T68" fmla="*/ 26 w 97"/>
                  <a:gd name="T69" fmla="*/ 46 h 99"/>
                  <a:gd name="T70" fmla="*/ 28 w 97"/>
                  <a:gd name="T71" fmla="*/ 30 h 99"/>
                  <a:gd name="T72" fmla="*/ 83 w 97"/>
                  <a:gd name="T73" fmla="*/ 28 h 99"/>
                  <a:gd name="T74" fmla="*/ 71 w 97"/>
                  <a:gd name="T75" fmla="*/ 38 h 99"/>
                  <a:gd name="T76" fmla="*/ 89 w 97"/>
                  <a:gd name="T77" fmla="*/ 46 h 99"/>
                  <a:gd name="T78" fmla="*/ 83 w 97"/>
                  <a:gd name="T79" fmla="*/ 28 h 99"/>
                  <a:gd name="T80" fmla="*/ 51 w 97"/>
                  <a:gd name="T81" fmla="*/ 28 h 99"/>
                  <a:gd name="T82" fmla="*/ 59 w 97"/>
                  <a:gd name="T83" fmla="*/ 20 h 99"/>
                  <a:gd name="T84" fmla="*/ 51 w 97"/>
                  <a:gd name="T85" fmla="*/ 12 h 99"/>
                  <a:gd name="T86" fmla="*/ 42 w 97"/>
                  <a:gd name="T87" fmla="*/ 14 h 99"/>
                  <a:gd name="T88" fmla="*/ 34 w 97"/>
                  <a:gd name="T89" fmla="*/ 28 h 99"/>
                  <a:gd name="T90" fmla="*/ 47 w 97"/>
                  <a:gd name="T91" fmla="*/ 12 h 99"/>
                  <a:gd name="T92" fmla="*/ 63 w 97"/>
                  <a:gd name="T93" fmla="*/ 14 h 99"/>
                  <a:gd name="T94" fmla="*/ 69 w 97"/>
                  <a:gd name="T95" fmla="*/ 26 h 99"/>
                  <a:gd name="T96" fmla="*/ 73 w 97"/>
                  <a:gd name="T97" fmla="*/ 18 h 99"/>
                  <a:gd name="T98" fmla="*/ 59 w 97"/>
                  <a:gd name="T99" fmla="*/ 10 h 99"/>
                  <a:gd name="T100" fmla="*/ 30 w 97"/>
                  <a:gd name="T101" fmla="*/ 14 h 99"/>
                  <a:gd name="T102" fmla="*/ 18 w 97"/>
                  <a:gd name="T103" fmla="*/ 24 h 99"/>
                  <a:gd name="T104" fmla="*/ 32 w 97"/>
                  <a:gd name="T105" fmla="*/ 20 h 99"/>
                  <a:gd name="T106" fmla="*/ 38 w 97"/>
                  <a:gd name="T107" fmla="*/ 10 h 99"/>
                  <a:gd name="T108" fmla="*/ 67 w 97"/>
                  <a:gd name="T109" fmla="*/ 4 h 99"/>
                  <a:gd name="T110" fmla="*/ 93 w 97"/>
                  <a:gd name="T111" fmla="*/ 30 h 99"/>
                  <a:gd name="T112" fmla="*/ 93 w 97"/>
                  <a:gd name="T113" fmla="*/ 69 h 99"/>
                  <a:gd name="T114" fmla="*/ 67 w 97"/>
                  <a:gd name="T115" fmla="*/ 95 h 99"/>
                  <a:gd name="T116" fmla="*/ 30 w 97"/>
                  <a:gd name="T117" fmla="*/ 95 h 99"/>
                  <a:gd name="T118" fmla="*/ 4 w 97"/>
                  <a:gd name="T119" fmla="*/ 69 h 99"/>
                  <a:gd name="T120" fmla="*/ 4 w 97"/>
                  <a:gd name="T121" fmla="*/ 30 h 99"/>
                  <a:gd name="T122" fmla="*/ 30 w 97"/>
                  <a:gd name="T123" fmla="*/ 4 h 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97" h="99">
                    <a:moveTo>
                      <a:pt x="69" y="73"/>
                    </a:moveTo>
                    <a:lnTo>
                      <a:pt x="65" y="79"/>
                    </a:lnTo>
                    <a:lnTo>
                      <a:pt x="63" y="85"/>
                    </a:lnTo>
                    <a:lnTo>
                      <a:pt x="59" y="89"/>
                    </a:lnTo>
                    <a:lnTo>
                      <a:pt x="67" y="85"/>
                    </a:lnTo>
                    <a:lnTo>
                      <a:pt x="73" y="81"/>
                    </a:lnTo>
                    <a:lnTo>
                      <a:pt x="79" y="75"/>
                    </a:lnTo>
                    <a:lnTo>
                      <a:pt x="69" y="73"/>
                    </a:lnTo>
                    <a:close/>
                    <a:moveTo>
                      <a:pt x="28" y="73"/>
                    </a:moveTo>
                    <a:lnTo>
                      <a:pt x="18" y="75"/>
                    </a:lnTo>
                    <a:lnTo>
                      <a:pt x="24" y="81"/>
                    </a:lnTo>
                    <a:lnTo>
                      <a:pt x="30" y="85"/>
                    </a:lnTo>
                    <a:lnTo>
                      <a:pt x="38" y="89"/>
                    </a:lnTo>
                    <a:lnTo>
                      <a:pt x="34" y="85"/>
                    </a:lnTo>
                    <a:lnTo>
                      <a:pt x="32" y="79"/>
                    </a:lnTo>
                    <a:lnTo>
                      <a:pt x="28" y="73"/>
                    </a:lnTo>
                    <a:close/>
                    <a:moveTo>
                      <a:pt x="51" y="71"/>
                    </a:moveTo>
                    <a:lnTo>
                      <a:pt x="51" y="87"/>
                    </a:lnTo>
                    <a:lnTo>
                      <a:pt x="55" y="85"/>
                    </a:lnTo>
                    <a:lnTo>
                      <a:pt x="61" y="77"/>
                    </a:lnTo>
                    <a:lnTo>
                      <a:pt x="63" y="73"/>
                    </a:lnTo>
                    <a:lnTo>
                      <a:pt x="51" y="71"/>
                    </a:lnTo>
                    <a:close/>
                    <a:moveTo>
                      <a:pt x="47" y="71"/>
                    </a:moveTo>
                    <a:lnTo>
                      <a:pt x="34" y="73"/>
                    </a:lnTo>
                    <a:lnTo>
                      <a:pt x="38" y="79"/>
                    </a:lnTo>
                    <a:lnTo>
                      <a:pt x="42" y="85"/>
                    </a:lnTo>
                    <a:lnTo>
                      <a:pt x="47" y="87"/>
                    </a:lnTo>
                    <a:lnTo>
                      <a:pt x="47" y="71"/>
                    </a:lnTo>
                    <a:close/>
                    <a:moveTo>
                      <a:pt x="71" y="53"/>
                    </a:moveTo>
                    <a:lnTo>
                      <a:pt x="71" y="61"/>
                    </a:lnTo>
                    <a:lnTo>
                      <a:pt x="69" y="69"/>
                    </a:lnTo>
                    <a:lnTo>
                      <a:pt x="83" y="71"/>
                    </a:lnTo>
                    <a:lnTo>
                      <a:pt x="87" y="63"/>
                    </a:lnTo>
                    <a:lnTo>
                      <a:pt x="89" y="53"/>
                    </a:lnTo>
                    <a:lnTo>
                      <a:pt x="71" y="53"/>
                    </a:lnTo>
                    <a:close/>
                    <a:moveTo>
                      <a:pt x="51" y="53"/>
                    </a:moveTo>
                    <a:lnTo>
                      <a:pt x="51" y="67"/>
                    </a:lnTo>
                    <a:lnTo>
                      <a:pt x="65" y="67"/>
                    </a:lnTo>
                    <a:lnTo>
                      <a:pt x="67" y="61"/>
                    </a:lnTo>
                    <a:lnTo>
                      <a:pt x="67" y="53"/>
                    </a:lnTo>
                    <a:lnTo>
                      <a:pt x="51" y="53"/>
                    </a:lnTo>
                    <a:close/>
                    <a:moveTo>
                      <a:pt x="30" y="53"/>
                    </a:moveTo>
                    <a:lnTo>
                      <a:pt x="30" y="61"/>
                    </a:lnTo>
                    <a:lnTo>
                      <a:pt x="32" y="67"/>
                    </a:lnTo>
                    <a:lnTo>
                      <a:pt x="47" y="67"/>
                    </a:lnTo>
                    <a:lnTo>
                      <a:pt x="47" y="53"/>
                    </a:lnTo>
                    <a:lnTo>
                      <a:pt x="30" y="53"/>
                    </a:lnTo>
                    <a:close/>
                    <a:moveTo>
                      <a:pt x="8" y="53"/>
                    </a:moveTo>
                    <a:lnTo>
                      <a:pt x="10" y="63"/>
                    </a:lnTo>
                    <a:lnTo>
                      <a:pt x="14" y="71"/>
                    </a:lnTo>
                    <a:lnTo>
                      <a:pt x="28" y="69"/>
                    </a:lnTo>
                    <a:lnTo>
                      <a:pt x="26" y="61"/>
                    </a:lnTo>
                    <a:lnTo>
                      <a:pt x="26" y="53"/>
                    </a:lnTo>
                    <a:lnTo>
                      <a:pt x="8" y="53"/>
                    </a:lnTo>
                    <a:close/>
                    <a:moveTo>
                      <a:pt x="32" y="32"/>
                    </a:moveTo>
                    <a:lnTo>
                      <a:pt x="30" y="38"/>
                    </a:lnTo>
                    <a:lnTo>
                      <a:pt x="30" y="46"/>
                    </a:lnTo>
                    <a:lnTo>
                      <a:pt x="47" y="46"/>
                    </a:lnTo>
                    <a:lnTo>
                      <a:pt x="47" y="32"/>
                    </a:lnTo>
                    <a:lnTo>
                      <a:pt x="32" y="32"/>
                    </a:lnTo>
                    <a:close/>
                    <a:moveTo>
                      <a:pt x="65" y="32"/>
                    </a:moveTo>
                    <a:lnTo>
                      <a:pt x="51" y="32"/>
                    </a:lnTo>
                    <a:lnTo>
                      <a:pt x="51" y="46"/>
                    </a:lnTo>
                    <a:lnTo>
                      <a:pt x="67" y="46"/>
                    </a:lnTo>
                    <a:lnTo>
                      <a:pt x="67" y="38"/>
                    </a:lnTo>
                    <a:lnTo>
                      <a:pt x="65" y="32"/>
                    </a:lnTo>
                    <a:close/>
                    <a:moveTo>
                      <a:pt x="14" y="28"/>
                    </a:moveTo>
                    <a:lnTo>
                      <a:pt x="10" y="36"/>
                    </a:lnTo>
                    <a:lnTo>
                      <a:pt x="8" y="46"/>
                    </a:lnTo>
                    <a:lnTo>
                      <a:pt x="26" y="46"/>
                    </a:lnTo>
                    <a:lnTo>
                      <a:pt x="26" y="38"/>
                    </a:lnTo>
                    <a:lnTo>
                      <a:pt x="28" y="30"/>
                    </a:lnTo>
                    <a:lnTo>
                      <a:pt x="14" y="28"/>
                    </a:lnTo>
                    <a:close/>
                    <a:moveTo>
                      <a:pt x="83" y="28"/>
                    </a:moveTo>
                    <a:lnTo>
                      <a:pt x="69" y="30"/>
                    </a:lnTo>
                    <a:lnTo>
                      <a:pt x="71" y="38"/>
                    </a:lnTo>
                    <a:lnTo>
                      <a:pt x="71" y="46"/>
                    </a:lnTo>
                    <a:lnTo>
                      <a:pt x="89" y="46"/>
                    </a:lnTo>
                    <a:lnTo>
                      <a:pt x="87" y="36"/>
                    </a:lnTo>
                    <a:lnTo>
                      <a:pt x="83" y="28"/>
                    </a:lnTo>
                    <a:close/>
                    <a:moveTo>
                      <a:pt x="51" y="12"/>
                    </a:moveTo>
                    <a:lnTo>
                      <a:pt x="51" y="28"/>
                    </a:lnTo>
                    <a:lnTo>
                      <a:pt x="63" y="28"/>
                    </a:lnTo>
                    <a:lnTo>
                      <a:pt x="59" y="20"/>
                    </a:lnTo>
                    <a:lnTo>
                      <a:pt x="55" y="14"/>
                    </a:lnTo>
                    <a:lnTo>
                      <a:pt x="51" y="12"/>
                    </a:lnTo>
                    <a:close/>
                    <a:moveTo>
                      <a:pt x="47" y="12"/>
                    </a:moveTo>
                    <a:lnTo>
                      <a:pt x="42" y="14"/>
                    </a:lnTo>
                    <a:lnTo>
                      <a:pt x="36" y="22"/>
                    </a:lnTo>
                    <a:lnTo>
                      <a:pt x="34" y="28"/>
                    </a:lnTo>
                    <a:lnTo>
                      <a:pt x="47" y="28"/>
                    </a:lnTo>
                    <a:lnTo>
                      <a:pt x="47" y="12"/>
                    </a:lnTo>
                    <a:close/>
                    <a:moveTo>
                      <a:pt x="59" y="10"/>
                    </a:moveTo>
                    <a:lnTo>
                      <a:pt x="63" y="14"/>
                    </a:lnTo>
                    <a:lnTo>
                      <a:pt x="65" y="20"/>
                    </a:lnTo>
                    <a:lnTo>
                      <a:pt x="69" y="26"/>
                    </a:lnTo>
                    <a:lnTo>
                      <a:pt x="79" y="24"/>
                    </a:lnTo>
                    <a:lnTo>
                      <a:pt x="73" y="18"/>
                    </a:lnTo>
                    <a:lnTo>
                      <a:pt x="67" y="14"/>
                    </a:lnTo>
                    <a:lnTo>
                      <a:pt x="59" y="10"/>
                    </a:lnTo>
                    <a:close/>
                    <a:moveTo>
                      <a:pt x="38" y="10"/>
                    </a:moveTo>
                    <a:lnTo>
                      <a:pt x="30" y="14"/>
                    </a:lnTo>
                    <a:lnTo>
                      <a:pt x="24" y="18"/>
                    </a:lnTo>
                    <a:lnTo>
                      <a:pt x="18" y="24"/>
                    </a:lnTo>
                    <a:lnTo>
                      <a:pt x="28" y="26"/>
                    </a:lnTo>
                    <a:lnTo>
                      <a:pt x="32" y="20"/>
                    </a:lnTo>
                    <a:lnTo>
                      <a:pt x="34" y="14"/>
                    </a:lnTo>
                    <a:lnTo>
                      <a:pt x="38" y="10"/>
                    </a:lnTo>
                    <a:close/>
                    <a:moveTo>
                      <a:pt x="49" y="0"/>
                    </a:moveTo>
                    <a:lnTo>
                      <a:pt x="67" y="4"/>
                    </a:lnTo>
                    <a:lnTo>
                      <a:pt x="83" y="14"/>
                    </a:lnTo>
                    <a:lnTo>
                      <a:pt x="93" y="30"/>
                    </a:lnTo>
                    <a:lnTo>
                      <a:pt x="97" y="50"/>
                    </a:lnTo>
                    <a:lnTo>
                      <a:pt x="93" y="69"/>
                    </a:lnTo>
                    <a:lnTo>
                      <a:pt x="83" y="85"/>
                    </a:lnTo>
                    <a:lnTo>
                      <a:pt x="67" y="95"/>
                    </a:lnTo>
                    <a:lnTo>
                      <a:pt x="49" y="99"/>
                    </a:lnTo>
                    <a:lnTo>
                      <a:pt x="30" y="95"/>
                    </a:lnTo>
                    <a:lnTo>
                      <a:pt x="14" y="85"/>
                    </a:lnTo>
                    <a:lnTo>
                      <a:pt x="4" y="69"/>
                    </a:lnTo>
                    <a:lnTo>
                      <a:pt x="0" y="50"/>
                    </a:lnTo>
                    <a:lnTo>
                      <a:pt x="4" y="30"/>
                    </a:lnTo>
                    <a:lnTo>
                      <a:pt x="14" y="14"/>
                    </a:lnTo>
                    <a:lnTo>
                      <a:pt x="30" y="4"/>
                    </a:lnTo>
                    <a:lnTo>
                      <a:pt x="49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</p:grpSp>
      </p:grpSp>
      <p:grpSp>
        <p:nvGrpSpPr>
          <p:cNvPr id="43" name="组合 42"/>
          <p:cNvGrpSpPr/>
          <p:nvPr/>
        </p:nvGrpSpPr>
        <p:grpSpPr>
          <a:xfrm>
            <a:off x="4967236" y="3857890"/>
            <a:ext cx="723497" cy="421587"/>
            <a:chOff x="5238881" y="3710891"/>
            <a:chExt cx="763063" cy="444643"/>
          </a:xfrm>
        </p:grpSpPr>
        <p:sp>
          <p:nvSpPr>
            <p:cNvPr id="44" name="Freeform 82"/>
            <p:cNvSpPr>
              <a:spLocks/>
            </p:cNvSpPr>
            <p:nvPr/>
          </p:nvSpPr>
          <p:spPr bwMode="auto">
            <a:xfrm>
              <a:off x="5238881" y="3759658"/>
              <a:ext cx="203676" cy="347109"/>
            </a:xfrm>
            <a:custGeom>
              <a:avLst/>
              <a:gdLst>
                <a:gd name="T0" fmla="*/ 61 w 71"/>
                <a:gd name="T1" fmla="*/ 0 h 121"/>
                <a:gd name="T2" fmla="*/ 65 w 71"/>
                <a:gd name="T3" fmla="*/ 0 h 121"/>
                <a:gd name="T4" fmla="*/ 67 w 71"/>
                <a:gd name="T5" fmla="*/ 3 h 121"/>
                <a:gd name="T6" fmla="*/ 71 w 71"/>
                <a:gd name="T7" fmla="*/ 7 h 121"/>
                <a:gd name="T8" fmla="*/ 71 w 71"/>
                <a:gd name="T9" fmla="*/ 11 h 121"/>
                <a:gd name="T10" fmla="*/ 71 w 71"/>
                <a:gd name="T11" fmla="*/ 15 h 121"/>
                <a:gd name="T12" fmla="*/ 67 w 71"/>
                <a:gd name="T13" fmla="*/ 19 h 121"/>
                <a:gd name="T14" fmla="*/ 26 w 71"/>
                <a:gd name="T15" fmla="*/ 60 h 121"/>
                <a:gd name="T16" fmla="*/ 67 w 71"/>
                <a:gd name="T17" fmla="*/ 102 h 121"/>
                <a:gd name="T18" fmla="*/ 71 w 71"/>
                <a:gd name="T19" fmla="*/ 106 h 121"/>
                <a:gd name="T20" fmla="*/ 71 w 71"/>
                <a:gd name="T21" fmla="*/ 111 h 121"/>
                <a:gd name="T22" fmla="*/ 71 w 71"/>
                <a:gd name="T23" fmla="*/ 115 h 121"/>
                <a:gd name="T24" fmla="*/ 67 w 71"/>
                <a:gd name="T25" fmla="*/ 117 h 121"/>
                <a:gd name="T26" fmla="*/ 61 w 71"/>
                <a:gd name="T27" fmla="*/ 121 h 121"/>
                <a:gd name="T28" fmla="*/ 53 w 71"/>
                <a:gd name="T29" fmla="*/ 117 h 121"/>
                <a:gd name="T30" fmla="*/ 4 w 71"/>
                <a:gd name="T31" fmla="*/ 68 h 121"/>
                <a:gd name="T32" fmla="*/ 0 w 71"/>
                <a:gd name="T33" fmla="*/ 60 h 121"/>
                <a:gd name="T34" fmla="*/ 4 w 71"/>
                <a:gd name="T35" fmla="*/ 53 h 121"/>
                <a:gd name="T36" fmla="*/ 53 w 71"/>
                <a:gd name="T37" fmla="*/ 3 h 121"/>
                <a:gd name="T38" fmla="*/ 57 w 71"/>
                <a:gd name="T39" fmla="*/ 0 h 121"/>
                <a:gd name="T40" fmla="*/ 61 w 71"/>
                <a:gd name="T41" fmla="*/ 0 h 1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71" h="121">
                  <a:moveTo>
                    <a:pt x="61" y="0"/>
                  </a:moveTo>
                  <a:lnTo>
                    <a:pt x="65" y="0"/>
                  </a:lnTo>
                  <a:lnTo>
                    <a:pt x="67" y="3"/>
                  </a:lnTo>
                  <a:lnTo>
                    <a:pt x="71" y="7"/>
                  </a:lnTo>
                  <a:lnTo>
                    <a:pt x="71" y="11"/>
                  </a:lnTo>
                  <a:lnTo>
                    <a:pt x="71" y="15"/>
                  </a:lnTo>
                  <a:lnTo>
                    <a:pt x="67" y="19"/>
                  </a:lnTo>
                  <a:lnTo>
                    <a:pt x="26" y="60"/>
                  </a:lnTo>
                  <a:lnTo>
                    <a:pt x="67" y="102"/>
                  </a:lnTo>
                  <a:lnTo>
                    <a:pt x="71" y="106"/>
                  </a:lnTo>
                  <a:lnTo>
                    <a:pt x="71" y="111"/>
                  </a:lnTo>
                  <a:lnTo>
                    <a:pt x="71" y="115"/>
                  </a:lnTo>
                  <a:lnTo>
                    <a:pt x="67" y="117"/>
                  </a:lnTo>
                  <a:lnTo>
                    <a:pt x="61" y="121"/>
                  </a:lnTo>
                  <a:lnTo>
                    <a:pt x="53" y="117"/>
                  </a:lnTo>
                  <a:lnTo>
                    <a:pt x="4" y="68"/>
                  </a:lnTo>
                  <a:lnTo>
                    <a:pt x="0" y="60"/>
                  </a:lnTo>
                  <a:lnTo>
                    <a:pt x="4" y="53"/>
                  </a:lnTo>
                  <a:lnTo>
                    <a:pt x="53" y="3"/>
                  </a:lnTo>
                  <a:lnTo>
                    <a:pt x="57" y="0"/>
                  </a:lnTo>
                  <a:lnTo>
                    <a:pt x="61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86699" tIns="43349" rIns="86699" bIns="43349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sz="1707"/>
            </a:p>
          </p:txBody>
        </p:sp>
        <p:grpSp>
          <p:nvGrpSpPr>
            <p:cNvPr id="45" name="组合 44"/>
            <p:cNvGrpSpPr/>
            <p:nvPr/>
          </p:nvGrpSpPr>
          <p:grpSpPr>
            <a:xfrm>
              <a:off x="5557301" y="3710891"/>
              <a:ext cx="444643" cy="444643"/>
              <a:chOff x="5557301" y="3705153"/>
              <a:chExt cx="444643" cy="444643"/>
            </a:xfrm>
          </p:grpSpPr>
          <p:sp>
            <p:nvSpPr>
              <p:cNvPr id="46" name="Freeform 210"/>
              <p:cNvSpPr>
                <a:spLocks noEditPoints="1"/>
              </p:cNvSpPr>
              <p:nvPr/>
            </p:nvSpPr>
            <p:spPr bwMode="auto">
              <a:xfrm>
                <a:off x="5557301" y="3705153"/>
                <a:ext cx="444643" cy="444643"/>
              </a:xfrm>
              <a:custGeom>
                <a:avLst/>
                <a:gdLst>
                  <a:gd name="T0" fmla="*/ 78 w 155"/>
                  <a:gd name="T1" fmla="*/ 8 h 155"/>
                  <a:gd name="T2" fmla="*/ 61 w 155"/>
                  <a:gd name="T3" fmla="*/ 10 h 155"/>
                  <a:gd name="T4" fmla="*/ 43 w 155"/>
                  <a:gd name="T5" fmla="*/ 19 h 155"/>
                  <a:gd name="T6" fmla="*/ 25 w 155"/>
                  <a:gd name="T7" fmla="*/ 35 h 155"/>
                  <a:gd name="T8" fmla="*/ 13 w 155"/>
                  <a:gd name="T9" fmla="*/ 55 h 155"/>
                  <a:gd name="T10" fmla="*/ 9 w 155"/>
                  <a:gd name="T11" fmla="*/ 78 h 155"/>
                  <a:gd name="T12" fmla="*/ 11 w 155"/>
                  <a:gd name="T13" fmla="*/ 96 h 155"/>
                  <a:gd name="T14" fmla="*/ 19 w 155"/>
                  <a:gd name="T15" fmla="*/ 112 h 155"/>
                  <a:gd name="T16" fmla="*/ 33 w 155"/>
                  <a:gd name="T17" fmla="*/ 131 h 155"/>
                  <a:gd name="T18" fmla="*/ 55 w 155"/>
                  <a:gd name="T19" fmla="*/ 143 h 155"/>
                  <a:gd name="T20" fmla="*/ 78 w 155"/>
                  <a:gd name="T21" fmla="*/ 147 h 155"/>
                  <a:gd name="T22" fmla="*/ 94 w 155"/>
                  <a:gd name="T23" fmla="*/ 145 h 155"/>
                  <a:gd name="T24" fmla="*/ 112 w 155"/>
                  <a:gd name="T25" fmla="*/ 139 h 155"/>
                  <a:gd name="T26" fmla="*/ 130 w 155"/>
                  <a:gd name="T27" fmla="*/ 123 h 155"/>
                  <a:gd name="T28" fmla="*/ 143 w 155"/>
                  <a:gd name="T29" fmla="*/ 102 h 155"/>
                  <a:gd name="T30" fmla="*/ 147 w 155"/>
                  <a:gd name="T31" fmla="*/ 78 h 155"/>
                  <a:gd name="T32" fmla="*/ 145 w 155"/>
                  <a:gd name="T33" fmla="*/ 61 h 155"/>
                  <a:gd name="T34" fmla="*/ 136 w 155"/>
                  <a:gd name="T35" fmla="*/ 45 h 155"/>
                  <a:gd name="T36" fmla="*/ 122 w 155"/>
                  <a:gd name="T37" fmla="*/ 25 h 155"/>
                  <a:gd name="T38" fmla="*/ 100 w 155"/>
                  <a:gd name="T39" fmla="*/ 12 h 155"/>
                  <a:gd name="T40" fmla="*/ 78 w 155"/>
                  <a:gd name="T41" fmla="*/ 8 h 155"/>
                  <a:gd name="T42" fmla="*/ 78 w 155"/>
                  <a:gd name="T43" fmla="*/ 0 h 155"/>
                  <a:gd name="T44" fmla="*/ 104 w 155"/>
                  <a:gd name="T45" fmla="*/ 6 h 155"/>
                  <a:gd name="T46" fmla="*/ 126 w 155"/>
                  <a:gd name="T47" fmla="*/ 19 h 155"/>
                  <a:gd name="T48" fmla="*/ 145 w 155"/>
                  <a:gd name="T49" fmla="*/ 41 h 155"/>
                  <a:gd name="T50" fmla="*/ 153 w 155"/>
                  <a:gd name="T51" fmla="*/ 59 h 155"/>
                  <a:gd name="T52" fmla="*/ 155 w 155"/>
                  <a:gd name="T53" fmla="*/ 78 h 155"/>
                  <a:gd name="T54" fmla="*/ 151 w 155"/>
                  <a:gd name="T55" fmla="*/ 104 h 155"/>
                  <a:gd name="T56" fmla="*/ 136 w 155"/>
                  <a:gd name="T57" fmla="*/ 127 h 155"/>
                  <a:gd name="T58" fmla="*/ 116 w 155"/>
                  <a:gd name="T59" fmla="*/ 145 h 155"/>
                  <a:gd name="T60" fmla="*/ 96 w 155"/>
                  <a:gd name="T61" fmla="*/ 153 h 155"/>
                  <a:gd name="T62" fmla="*/ 78 w 155"/>
                  <a:gd name="T63" fmla="*/ 155 h 155"/>
                  <a:gd name="T64" fmla="*/ 51 w 155"/>
                  <a:gd name="T65" fmla="*/ 151 h 155"/>
                  <a:gd name="T66" fmla="*/ 29 w 155"/>
                  <a:gd name="T67" fmla="*/ 137 h 155"/>
                  <a:gd name="T68" fmla="*/ 11 w 155"/>
                  <a:gd name="T69" fmla="*/ 116 h 155"/>
                  <a:gd name="T70" fmla="*/ 3 w 155"/>
                  <a:gd name="T71" fmla="*/ 98 h 155"/>
                  <a:gd name="T72" fmla="*/ 0 w 155"/>
                  <a:gd name="T73" fmla="*/ 78 h 155"/>
                  <a:gd name="T74" fmla="*/ 5 w 155"/>
                  <a:gd name="T75" fmla="*/ 51 h 155"/>
                  <a:gd name="T76" fmla="*/ 19 w 155"/>
                  <a:gd name="T77" fmla="*/ 29 h 155"/>
                  <a:gd name="T78" fmla="*/ 39 w 155"/>
                  <a:gd name="T79" fmla="*/ 10 h 155"/>
                  <a:gd name="T80" fmla="*/ 59 w 155"/>
                  <a:gd name="T81" fmla="*/ 2 h 155"/>
                  <a:gd name="T82" fmla="*/ 78 w 155"/>
                  <a:gd name="T83" fmla="*/ 0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55" h="155">
                    <a:moveTo>
                      <a:pt x="78" y="8"/>
                    </a:moveTo>
                    <a:lnTo>
                      <a:pt x="61" y="10"/>
                    </a:lnTo>
                    <a:lnTo>
                      <a:pt x="43" y="19"/>
                    </a:lnTo>
                    <a:lnTo>
                      <a:pt x="25" y="35"/>
                    </a:lnTo>
                    <a:lnTo>
                      <a:pt x="13" y="55"/>
                    </a:lnTo>
                    <a:lnTo>
                      <a:pt x="9" y="78"/>
                    </a:lnTo>
                    <a:lnTo>
                      <a:pt x="11" y="96"/>
                    </a:lnTo>
                    <a:lnTo>
                      <a:pt x="19" y="112"/>
                    </a:lnTo>
                    <a:lnTo>
                      <a:pt x="33" y="131"/>
                    </a:lnTo>
                    <a:lnTo>
                      <a:pt x="55" y="143"/>
                    </a:lnTo>
                    <a:lnTo>
                      <a:pt x="78" y="147"/>
                    </a:lnTo>
                    <a:lnTo>
                      <a:pt x="94" y="145"/>
                    </a:lnTo>
                    <a:lnTo>
                      <a:pt x="112" y="139"/>
                    </a:lnTo>
                    <a:lnTo>
                      <a:pt x="130" y="123"/>
                    </a:lnTo>
                    <a:lnTo>
                      <a:pt x="143" y="102"/>
                    </a:lnTo>
                    <a:lnTo>
                      <a:pt x="147" y="78"/>
                    </a:lnTo>
                    <a:lnTo>
                      <a:pt x="145" y="61"/>
                    </a:lnTo>
                    <a:lnTo>
                      <a:pt x="136" y="45"/>
                    </a:lnTo>
                    <a:lnTo>
                      <a:pt x="122" y="25"/>
                    </a:lnTo>
                    <a:lnTo>
                      <a:pt x="100" y="12"/>
                    </a:lnTo>
                    <a:lnTo>
                      <a:pt x="78" y="8"/>
                    </a:lnTo>
                    <a:close/>
                    <a:moveTo>
                      <a:pt x="78" y="0"/>
                    </a:moveTo>
                    <a:lnTo>
                      <a:pt x="104" y="6"/>
                    </a:lnTo>
                    <a:lnTo>
                      <a:pt x="126" y="19"/>
                    </a:lnTo>
                    <a:lnTo>
                      <a:pt x="145" y="41"/>
                    </a:lnTo>
                    <a:lnTo>
                      <a:pt x="153" y="59"/>
                    </a:lnTo>
                    <a:lnTo>
                      <a:pt x="155" y="78"/>
                    </a:lnTo>
                    <a:lnTo>
                      <a:pt x="151" y="104"/>
                    </a:lnTo>
                    <a:lnTo>
                      <a:pt x="136" y="127"/>
                    </a:lnTo>
                    <a:lnTo>
                      <a:pt x="116" y="145"/>
                    </a:lnTo>
                    <a:lnTo>
                      <a:pt x="96" y="153"/>
                    </a:lnTo>
                    <a:lnTo>
                      <a:pt x="78" y="155"/>
                    </a:lnTo>
                    <a:lnTo>
                      <a:pt x="51" y="151"/>
                    </a:lnTo>
                    <a:lnTo>
                      <a:pt x="29" y="137"/>
                    </a:lnTo>
                    <a:lnTo>
                      <a:pt x="11" y="116"/>
                    </a:lnTo>
                    <a:lnTo>
                      <a:pt x="3" y="98"/>
                    </a:lnTo>
                    <a:lnTo>
                      <a:pt x="0" y="78"/>
                    </a:lnTo>
                    <a:lnTo>
                      <a:pt x="5" y="51"/>
                    </a:lnTo>
                    <a:lnTo>
                      <a:pt x="19" y="29"/>
                    </a:lnTo>
                    <a:lnTo>
                      <a:pt x="39" y="10"/>
                    </a:lnTo>
                    <a:lnTo>
                      <a:pt x="59" y="2"/>
                    </a:lnTo>
                    <a:lnTo>
                      <a:pt x="78" y="0"/>
                    </a:lnTo>
                    <a:close/>
                  </a:path>
                </a:pathLst>
              </a:custGeom>
              <a:solidFill>
                <a:srgbClr val="FFFFFF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47" name="Freeform 211"/>
              <p:cNvSpPr>
                <a:spLocks/>
              </p:cNvSpPr>
              <p:nvPr/>
            </p:nvSpPr>
            <p:spPr bwMode="auto">
              <a:xfrm>
                <a:off x="5651968" y="3817031"/>
                <a:ext cx="255312" cy="226625"/>
              </a:xfrm>
              <a:custGeom>
                <a:avLst/>
                <a:gdLst>
                  <a:gd name="T0" fmla="*/ 2 w 89"/>
                  <a:gd name="T1" fmla="*/ 0 h 79"/>
                  <a:gd name="T2" fmla="*/ 6 w 89"/>
                  <a:gd name="T3" fmla="*/ 4 h 79"/>
                  <a:gd name="T4" fmla="*/ 6 w 89"/>
                  <a:gd name="T5" fmla="*/ 71 h 79"/>
                  <a:gd name="T6" fmla="*/ 87 w 89"/>
                  <a:gd name="T7" fmla="*/ 71 h 79"/>
                  <a:gd name="T8" fmla="*/ 89 w 89"/>
                  <a:gd name="T9" fmla="*/ 75 h 79"/>
                  <a:gd name="T10" fmla="*/ 87 w 89"/>
                  <a:gd name="T11" fmla="*/ 79 h 79"/>
                  <a:gd name="T12" fmla="*/ 6 w 89"/>
                  <a:gd name="T13" fmla="*/ 79 h 79"/>
                  <a:gd name="T14" fmla="*/ 2 w 89"/>
                  <a:gd name="T15" fmla="*/ 77 h 79"/>
                  <a:gd name="T16" fmla="*/ 0 w 89"/>
                  <a:gd name="T17" fmla="*/ 75 h 79"/>
                  <a:gd name="T18" fmla="*/ 0 w 89"/>
                  <a:gd name="T19" fmla="*/ 71 h 79"/>
                  <a:gd name="T20" fmla="*/ 0 w 89"/>
                  <a:gd name="T21" fmla="*/ 4 h 79"/>
                  <a:gd name="T22" fmla="*/ 2 w 89"/>
                  <a:gd name="T23" fmla="*/ 0 h 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89" h="79">
                    <a:moveTo>
                      <a:pt x="2" y="0"/>
                    </a:moveTo>
                    <a:lnTo>
                      <a:pt x="6" y="4"/>
                    </a:lnTo>
                    <a:lnTo>
                      <a:pt x="6" y="71"/>
                    </a:lnTo>
                    <a:lnTo>
                      <a:pt x="87" y="71"/>
                    </a:lnTo>
                    <a:lnTo>
                      <a:pt x="89" y="75"/>
                    </a:lnTo>
                    <a:lnTo>
                      <a:pt x="87" y="79"/>
                    </a:lnTo>
                    <a:lnTo>
                      <a:pt x="6" y="79"/>
                    </a:lnTo>
                    <a:lnTo>
                      <a:pt x="2" y="77"/>
                    </a:lnTo>
                    <a:lnTo>
                      <a:pt x="0" y="75"/>
                    </a:lnTo>
                    <a:lnTo>
                      <a:pt x="0" y="71"/>
                    </a:lnTo>
                    <a:lnTo>
                      <a:pt x="0" y="4"/>
                    </a:lnTo>
                    <a:lnTo>
                      <a:pt x="2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  <p:sp>
            <p:nvSpPr>
              <p:cNvPr id="48" name="Freeform 212"/>
              <p:cNvSpPr>
                <a:spLocks/>
              </p:cNvSpPr>
              <p:nvPr/>
            </p:nvSpPr>
            <p:spPr bwMode="auto">
              <a:xfrm>
                <a:off x="5692129" y="3822769"/>
                <a:ext cx="209413" cy="180726"/>
              </a:xfrm>
              <a:custGeom>
                <a:avLst/>
                <a:gdLst>
                  <a:gd name="T0" fmla="*/ 69 w 73"/>
                  <a:gd name="T1" fmla="*/ 0 h 63"/>
                  <a:gd name="T2" fmla="*/ 71 w 73"/>
                  <a:gd name="T3" fmla="*/ 2 h 63"/>
                  <a:gd name="T4" fmla="*/ 73 w 73"/>
                  <a:gd name="T5" fmla="*/ 4 h 63"/>
                  <a:gd name="T6" fmla="*/ 69 w 73"/>
                  <a:gd name="T7" fmla="*/ 27 h 63"/>
                  <a:gd name="T8" fmla="*/ 65 w 73"/>
                  <a:gd name="T9" fmla="*/ 31 h 63"/>
                  <a:gd name="T10" fmla="*/ 63 w 73"/>
                  <a:gd name="T11" fmla="*/ 27 h 63"/>
                  <a:gd name="T12" fmla="*/ 65 w 73"/>
                  <a:gd name="T13" fmla="*/ 16 h 63"/>
                  <a:gd name="T14" fmla="*/ 45 w 73"/>
                  <a:gd name="T15" fmla="*/ 43 h 63"/>
                  <a:gd name="T16" fmla="*/ 43 w 73"/>
                  <a:gd name="T17" fmla="*/ 45 h 63"/>
                  <a:gd name="T18" fmla="*/ 39 w 73"/>
                  <a:gd name="T19" fmla="*/ 45 h 63"/>
                  <a:gd name="T20" fmla="*/ 27 w 73"/>
                  <a:gd name="T21" fmla="*/ 35 h 63"/>
                  <a:gd name="T22" fmla="*/ 6 w 73"/>
                  <a:gd name="T23" fmla="*/ 61 h 63"/>
                  <a:gd name="T24" fmla="*/ 4 w 73"/>
                  <a:gd name="T25" fmla="*/ 63 h 63"/>
                  <a:gd name="T26" fmla="*/ 0 w 73"/>
                  <a:gd name="T27" fmla="*/ 63 h 63"/>
                  <a:gd name="T28" fmla="*/ 0 w 73"/>
                  <a:gd name="T29" fmla="*/ 57 h 63"/>
                  <a:gd name="T30" fmla="*/ 20 w 73"/>
                  <a:gd name="T31" fmla="*/ 27 h 63"/>
                  <a:gd name="T32" fmla="*/ 24 w 73"/>
                  <a:gd name="T33" fmla="*/ 24 h 63"/>
                  <a:gd name="T34" fmla="*/ 27 w 73"/>
                  <a:gd name="T35" fmla="*/ 24 h 63"/>
                  <a:gd name="T36" fmla="*/ 41 w 73"/>
                  <a:gd name="T37" fmla="*/ 35 h 63"/>
                  <a:gd name="T38" fmla="*/ 57 w 73"/>
                  <a:gd name="T39" fmla="*/ 10 h 63"/>
                  <a:gd name="T40" fmla="*/ 49 w 73"/>
                  <a:gd name="T41" fmla="*/ 10 h 63"/>
                  <a:gd name="T42" fmla="*/ 45 w 73"/>
                  <a:gd name="T43" fmla="*/ 8 h 63"/>
                  <a:gd name="T44" fmla="*/ 47 w 73"/>
                  <a:gd name="T45" fmla="*/ 4 h 63"/>
                  <a:gd name="T46" fmla="*/ 69 w 73"/>
                  <a:gd name="T47" fmla="*/ 0 h 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73" h="63">
                    <a:moveTo>
                      <a:pt x="69" y="0"/>
                    </a:moveTo>
                    <a:lnTo>
                      <a:pt x="71" y="2"/>
                    </a:lnTo>
                    <a:lnTo>
                      <a:pt x="73" y="4"/>
                    </a:lnTo>
                    <a:lnTo>
                      <a:pt x="69" y="27"/>
                    </a:lnTo>
                    <a:lnTo>
                      <a:pt x="65" y="31"/>
                    </a:lnTo>
                    <a:lnTo>
                      <a:pt x="63" y="27"/>
                    </a:lnTo>
                    <a:lnTo>
                      <a:pt x="65" y="16"/>
                    </a:lnTo>
                    <a:lnTo>
                      <a:pt x="45" y="43"/>
                    </a:lnTo>
                    <a:lnTo>
                      <a:pt x="43" y="45"/>
                    </a:lnTo>
                    <a:lnTo>
                      <a:pt x="39" y="45"/>
                    </a:lnTo>
                    <a:lnTo>
                      <a:pt x="27" y="35"/>
                    </a:lnTo>
                    <a:lnTo>
                      <a:pt x="6" y="61"/>
                    </a:lnTo>
                    <a:lnTo>
                      <a:pt x="4" y="63"/>
                    </a:lnTo>
                    <a:lnTo>
                      <a:pt x="0" y="63"/>
                    </a:lnTo>
                    <a:lnTo>
                      <a:pt x="0" y="57"/>
                    </a:lnTo>
                    <a:lnTo>
                      <a:pt x="20" y="27"/>
                    </a:lnTo>
                    <a:lnTo>
                      <a:pt x="24" y="24"/>
                    </a:lnTo>
                    <a:lnTo>
                      <a:pt x="27" y="24"/>
                    </a:lnTo>
                    <a:lnTo>
                      <a:pt x="41" y="35"/>
                    </a:lnTo>
                    <a:lnTo>
                      <a:pt x="57" y="10"/>
                    </a:lnTo>
                    <a:lnTo>
                      <a:pt x="49" y="10"/>
                    </a:lnTo>
                    <a:lnTo>
                      <a:pt x="45" y="8"/>
                    </a:lnTo>
                    <a:lnTo>
                      <a:pt x="47" y="4"/>
                    </a:lnTo>
                    <a:lnTo>
                      <a:pt x="69" y="0"/>
                    </a:lnTo>
                    <a:close/>
                  </a:path>
                </a:pathLst>
              </a:custGeom>
              <a:solidFill>
                <a:srgbClr val="E4F3F0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86699" tIns="43349" rIns="86699" bIns="43349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 sz="1707"/>
              </a:p>
            </p:txBody>
          </p:sp>
        </p:grpSp>
      </p:grpSp>
      <p:sp>
        <p:nvSpPr>
          <p:cNvPr id="49" name="Text Placeholder 7"/>
          <p:cNvSpPr txBox="1">
            <a:spLocks/>
          </p:cNvSpPr>
          <p:nvPr/>
        </p:nvSpPr>
        <p:spPr>
          <a:xfrm>
            <a:off x="1297040" y="1901735"/>
            <a:ext cx="2519671" cy="338340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请替换文字内容</a:t>
            </a:r>
          </a:p>
        </p:txBody>
      </p:sp>
      <p:sp>
        <p:nvSpPr>
          <p:cNvPr id="50" name="Text Placeholder 2"/>
          <p:cNvSpPr txBox="1">
            <a:spLocks/>
          </p:cNvSpPr>
          <p:nvPr/>
        </p:nvSpPr>
        <p:spPr>
          <a:xfrm>
            <a:off x="1643332" y="2266626"/>
            <a:ext cx="2173379" cy="5484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1" name="Text Placeholder 7"/>
          <p:cNvSpPr txBox="1">
            <a:spLocks/>
          </p:cNvSpPr>
          <p:nvPr/>
        </p:nvSpPr>
        <p:spPr>
          <a:xfrm>
            <a:off x="1297040" y="3361246"/>
            <a:ext cx="2519671" cy="338340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请替换文字内容</a:t>
            </a:r>
          </a:p>
        </p:txBody>
      </p:sp>
      <p:sp>
        <p:nvSpPr>
          <p:cNvPr id="52" name="Text Placeholder 2"/>
          <p:cNvSpPr txBox="1">
            <a:spLocks/>
          </p:cNvSpPr>
          <p:nvPr/>
        </p:nvSpPr>
        <p:spPr>
          <a:xfrm>
            <a:off x="1643332" y="3726137"/>
            <a:ext cx="2173379" cy="5484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3" name="Text Placeholder 7"/>
          <p:cNvSpPr txBox="1">
            <a:spLocks/>
          </p:cNvSpPr>
          <p:nvPr/>
        </p:nvSpPr>
        <p:spPr>
          <a:xfrm>
            <a:off x="1297040" y="5080686"/>
            <a:ext cx="2519671" cy="338340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2000" b="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请替换文字内容</a:t>
            </a:r>
          </a:p>
        </p:txBody>
      </p:sp>
      <p:sp>
        <p:nvSpPr>
          <p:cNvPr id="54" name="Text Placeholder 2"/>
          <p:cNvSpPr txBox="1">
            <a:spLocks/>
          </p:cNvSpPr>
          <p:nvPr/>
        </p:nvSpPr>
        <p:spPr>
          <a:xfrm>
            <a:off x="1643332" y="5445577"/>
            <a:ext cx="2173379" cy="5484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5" name="Text Placeholder 7"/>
          <p:cNvSpPr txBox="1">
            <a:spLocks/>
          </p:cNvSpPr>
          <p:nvPr/>
        </p:nvSpPr>
        <p:spPr>
          <a:xfrm>
            <a:off x="8440833" y="1901735"/>
            <a:ext cx="2519671" cy="338340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请替换文字内容</a:t>
            </a:r>
          </a:p>
        </p:txBody>
      </p:sp>
      <p:sp>
        <p:nvSpPr>
          <p:cNvPr id="56" name="Text Placeholder 2"/>
          <p:cNvSpPr txBox="1">
            <a:spLocks/>
          </p:cNvSpPr>
          <p:nvPr/>
        </p:nvSpPr>
        <p:spPr>
          <a:xfrm>
            <a:off x="8440833" y="2266626"/>
            <a:ext cx="2173379" cy="5484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7" name="Text Placeholder 7"/>
          <p:cNvSpPr txBox="1">
            <a:spLocks/>
          </p:cNvSpPr>
          <p:nvPr/>
        </p:nvSpPr>
        <p:spPr>
          <a:xfrm>
            <a:off x="8440833" y="3361246"/>
            <a:ext cx="2519671" cy="338340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请替换文字内容</a:t>
            </a:r>
          </a:p>
        </p:txBody>
      </p:sp>
      <p:sp>
        <p:nvSpPr>
          <p:cNvPr id="58" name="Text Placeholder 2"/>
          <p:cNvSpPr txBox="1">
            <a:spLocks/>
          </p:cNvSpPr>
          <p:nvPr/>
        </p:nvSpPr>
        <p:spPr>
          <a:xfrm>
            <a:off x="8440833" y="3726137"/>
            <a:ext cx="2173379" cy="5484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  <p:sp>
        <p:nvSpPr>
          <p:cNvPr id="59" name="Text Placeholder 7"/>
          <p:cNvSpPr txBox="1">
            <a:spLocks/>
          </p:cNvSpPr>
          <p:nvPr/>
        </p:nvSpPr>
        <p:spPr>
          <a:xfrm>
            <a:off x="8440833" y="5080686"/>
            <a:ext cx="2519671" cy="338340"/>
          </a:xfrm>
          <a:prstGeom prst="rect">
            <a:avLst/>
          </a:prstGeom>
        </p:spPr>
        <p:txBody>
          <a:bodyPr vert="horz" lIns="0" tIns="98480" rIns="0" bIns="98480" anchor="ctr"/>
          <a:lstStyle>
            <a:lvl1pPr marL="0" indent="0" algn="r" rtl="0" eaLnBrk="0" fontAlgn="base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 typeface="Arial" panose="020B0604020202020204" pitchFamily="34" charset="0"/>
              <a:buNone/>
              <a:defRPr sz="1266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000" b="0" dirty="0">
                <a:solidFill>
                  <a:srgbClr val="E31612"/>
                </a:solidFill>
                <a:latin typeface="方正粗谭黑简体" panose="02000000000000000000" pitchFamily="2" charset="-122"/>
                <a:ea typeface="方正粗谭黑简体" panose="02000000000000000000" pitchFamily="2" charset="-122"/>
              </a:rPr>
              <a:t>请替换文字内容</a:t>
            </a:r>
          </a:p>
        </p:txBody>
      </p:sp>
      <p:sp>
        <p:nvSpPr>
          <p:cNvPr id="60" name="Text Placeholder 2"/>
          <p:cNvSpPr txBox="1">
            <a:spLocks/>
          </p:cNvSpPr>
          <p:nvPr/>
        </p:nvSpPr>
        <p:spPr>
          <a:xfrm>
            <a:off x="8440833" y="5445577"/>
            <a:ext cx="2173379" cy="548437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r" rtl="0" eaLnBrk="0" fontAlgn="base" hangingPunct="0">
              <a:lnSpc>
                <a:spcPct val="150000"/>
              </a:lnSpc>
              <a:spcBef>
                <a:spcPts val="0"/>
              </a:spcBef>
              <a:spcAft>
                <a:spcPct val="0"/>
              </a:spcAft>
              <a:buFont typeface="Arial" panose="020B0604020202020204" pitchFamily="34" charset="0"/>
              <a:buNone/>
              <a:defRPr sz="1002" kern="1200" baseline="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ea typeface="+mn-ea"/>
                <a:cs typeface="Lato Regular"/>
              </a:defRPr>
            </a:lvl1pPr>
            <a:lvl2pPr marL="1041400" indent="-4000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604963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3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247900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890838" indent="-319088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534603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4177258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819911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462567" indent="-321327" algn="l" defTabSz="1285309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1000" dirty="0">
                <a:solidFill>
                  <a:schemeClr val="tx1">
                    <a:lumMod val="75000"/>
                    <a:lumOff val="2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lt"/>
              </a:rPr>
              <a:t>点击添加相关标题文字，点击添加相关标题文字，点击添加相关标题文字，点击添加相关标题文字。</a:t>
            </a:r>
            <a:endParaRPr lang="en-GB" altLang="zh-CN" sz="1000" dirty="0">
              <a:solidFill>
                <a:schemeClr val="tx1">
                  <a:lumMod val="75000"/>
                  <a:lumOff val="2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72173609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13190">
        <p:random/>
      </p:transition>
    </mc:Choice>
    <mc:Fallback>
      <p:transition spd="slow" advClick="0" advTm="1319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75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8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8" presetClass="entr" presetSubtype="6" fill="hold" grpId="0" nodeType="withEffect">
                                  <p:stCondLst>
                                    <p:cond delay="25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1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2110"/>
                            </p:stCondLst>
                            <p:childTnLst>
                              <p:par>
                                <p:cTn id="24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610"/>
                            </p:stCondLst>
                            <p:childTnLst>
                              <p:par>
                                <p:cTn id="2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110"/>
                            </p:stCondLst>
                            <p:childTnLst>
                              <p:par>
                                <p:cTn id="32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61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4110"/>
                            </p:stCondLst>
                            <p:childTnLst>
                              <p:par>
                                <p:cTn id="40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610"/>
                            </p:stCondLst>
                            <p:childTnLst>
                              <p:par>
                                <p:cTn id="44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110"/>
                            </p:stCondLst>
                            <p:childTnLst>
                              <p:par>
                                <p:cTn id="4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5610"/>
                            </p:stCondLst>
                            <p:childTnLst>
                              <p:par>
                                <p:cTn id="5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6110"/>
                            </p:stCondLst>
                            <p:childTnLst>
                              <p:par>
                                <p:cTn id="5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5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61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610"/>
                            </p:stCondLst>
                            <p:childTnLst>
                              <p:par>
                                <p:cTn id="7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4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00" fill="hold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400"/>
                                        <p:tgtEl>
                                          <p:spTgt spid="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7010"/>
                            </p:stCondLst>
                            <p:childTnLst>
                              <p:par>
                                <p:cTn id="7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400" fill="hold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400"/>
                                        <p:tgtEl>
                                          <p:spTgt spid="5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410"/>
                            </p:stCondLst>
                            <p:childTnLst>
                              <p:par>
                                <p:cTn id="8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400" fill="hold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400"/>
                                        <p:tgtEl>
                                          <p:spTgt spid="5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>
                            <p:stCondLst>
                              <p:cond delay="7810"/>
                            </p:stCondLst>
                            <p:childTnLst>
                              <p:par>
                                <p:cTn id="9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400" fill="hold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400"/>
                                        <p:tgtEl>
                                          <p:spTgt spid="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5" fill="hold">
                            <p:stCondLst>
                              <p:cond delay="8210"/>
                            </p:stCondLst>
                            <p:childTnLst>
                              <p:par>
                                <p:cTn id="9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8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9" dur="400" fill="hold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0" dur="400"/>
                                        <p:tgtEl>
                                          <p:spTgt spid="5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610"/>
                            </p:stCondLst>
                            <p:childTnLst>
                              <p:par>
                                <p:cTn id="10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4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400" fill="hold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400"/>
                                        <p:tgtEl>
                                          <p:spTgt spid="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9010"/>
                            </p:stCondLst>
                            <p:childTnLst>
                              <p:par>
                                <p:cTn id="10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400" fill="hold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2" dur="400"/>
                                        <p:tgtEl>
                                          <p:spTgt spid="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9410"/>
                            </p:stCondLst>
                            <p:childTnLst>
                              <p:par>
                                <p:cTn id="11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6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7" dur="400" fill="hold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8" dur="400"/>
                                        <p:tgtEl>
                                          <p:spTgt spid="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981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400" fill="hold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400"/>
                                        <p:tgtEl>
                                          <p:spTgt spid="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5" fill="hold">
                            <p:stCondLst>
                              <p:cond delay="10210"/>
                            </p:stCondLst>
                            <p:childTnLst>
                              <p:par>
                                <p:cTn id="1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8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4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4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10610"/>
                            </p:stCondLst>
                            <p:childTnLst>
                              <p:par>
                                <p:cTn id="1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400" fill="hold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400"/>
                                        <p:tgtEl>
                                          <p:spTgt spid="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7" fill="hold">
                            <p:stCondLst>
                              <p:cond delay="11010"/>
                            </p:stCondLst>
                            <p:childTnLst>
                              <p:par>
                                <p:cTn id="1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0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400" fill="hold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400"/>
                                        <p:tgtEl>
                                          <p:spTgt spid="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4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4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4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4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4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0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1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1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1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1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2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2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2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2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3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3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3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4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4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4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4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5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5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5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6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6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6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7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7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7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8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8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8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59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5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59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59"/>
                        </p:tgtEl>
                      </p:cBhvr>
                    </p:animEffect>
                  </p:childTnLst>
                </p:cTn>
              </p:par>
            </p:tnLst>
          </p:tmpl>
        </p:tmplLst>
      </p:bldP>
      <p:bldP spid="60" grpId="0" build="p">
        <p:tmplLst>
          <p:tmpl lvl="1">
            <p:tnLst>
              <p:par>
                <p:cTn presetID="53" presetClass="entr" presetSubtype="16" fill="hold" nodeType="after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6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ppt_w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w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60"/>
                        </p:tgtEl>
                        <p:attrNameLst>
                          <p:attrName>ppt_h</p:attrName>
                        </p:attrNameLst>
                      </p:cBhvr>
                      <p:tavLst>
                        <p:tav tm="0">
                          <p:val>
                            <p:fltVal val="0"/>
                          </p:val>
                        </p:tav>
                        <p:tav tm="100000">
                          <p:val>
                            <p:strVal val="#ppt_h"/>
                          </p:val>
                        </p:tav>
                      </p:tavLst>
                    </p:anim>
                    <p:animEffect transition="in" filter="fade">
                      <p:cBhvr>
                        <p:cTn dur="400"/>
                        <p:tgtEl>
                          <p:spTgt spid="6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PA" val="v3.0.1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215</TotalTime>
  <Words>3827</Words>
  <Application>Microsoft Office PowerPoint</Application>
  <PresentationFormat>宽屏</PresentationFormat>
  <Paragraphs>325</Paragraphs>
  <Slides>30</Slides>
  <Notes>30</Notes>
  <HiddenSlides>0</HiddenSlides>
  <MMClips>1</MMClips>
  <ScaleCrop>false</ScaleCrop>
  <HeadingPairs>
    <vt:vector size="6" baseType="variant">
      <vt:variant>
        <vt:lpstr>已用的字体</vt:lpstr>
      </vt:variant>
      <vt:variant>
        <vt:i4>22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53" baseType="lpstr">
      <vt:lpstr>微软雅黑 Light</vt:lpstr>
      <vt:lpstr>Lato Light</vt:lpstr>
      <vt:lpstr>Bebas</vt:lpstr>
      <vt:lpstr>方正兰亭刊黑_GBK</vt:lpstr>
      <vt:lpstr>Roboto condensed</vt:lpstr>
      <vt:lpstr>微软雅黑</vt:lpstr>
      <vt:lpstr>Impact</vt:lpstr>
      <vt:lpstr>方正粗谭黑简体</vt:lpstr>
      <vt:lpstr>Agency FB</vt:lpstr>
      <vt:lpstr>Roboto Regular</vt:lpstr>
      <vt:lpstr>腾祥澜黑简</vt:lpstr>
      <vt:lpstr>Segoe UI Semilight</vt:lpstr>
      <vt:lpstr>Arial</vt:lpstr>
      <vt:lpstr>Roboto Light</vt:lpstr>
      <vt:lpstr>Century Gothic</vt:lpstr>
      <vt:lpstr>Calibri</vt:lpstr>
      <vt:lpstr>华文黑体</vt:lpstr>
      <vt:lpstr>Times New Roman</vt:lpstr>
      <vt:lpstr>宋体</vt:lpstr>
      <vt:lpstr>Lato Regular</vt:lpstr>
      <vt:lpstr>Calibri Light</vt:lpstr>
      <vt:lpstr>Gill Sans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HP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china</dc:creator>
  <cp:lastModifiedBy>china</cp:lastModifiedBy>
  <cp:revision>27</cp:revision>
  <dcterms:created xsi:type="dcterms:W3CDTF">2017-03-24T06:12:57Z</dcterms:created>
  <dcterms:modified xsi:type="dcterms:W3CDTF">2017-03-25T13:51:20Z</dcterms:modified>
</cp:coreProperties>
</file>