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70" r:id="rId3"/>
  </p:sldMasterIdLst>
  <p:sldIdLst>
    <p:sldId id="262" r:id="rId4"/>
    <p:sldId id="263" r:id="rId5"/>
    <p:sldId id="264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1"/>
    <p:restoredTop sz="94991"/>
  </p:normalViewPr>
  <p:slideViewPr>
    <p:cSldViewPr snapToGrid="0">
      <p:cViewPr varScale="1">
        <p:scale>
          <a:sx n="104" d="100"/>
          <a:sy n="104" d="100"/>
        </p:scale>
        <p:origin x="-70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7"/>
          <p:cNvSpPr txBox="1">
            <a:spLocks/>
          </p:cNvSpPr>
          <p:nvPr userDrawn="1"/>
        </p:nvSpPr>
        <p:spPr>
          <a:xfrm>
            <a:off x="659004" y="258233"/>
            <a:ext cx="5277968" cy="529168"/>
          </a:xfrm>
          <a:prstGeom prst="rect">
            <a:avLst/>
          </a:prstGeom>
          <a:ln w="12700" cmpd="sng">
            <a:solidFill>
              <a:schemeClr val="accent2"/>
            </a:solidFill>
          </a:ln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1" lang="zh-CN" altLang="en-US" sz="2400" dirty="0">
              <a:solidFill>
                <a:srgbClr val="0084DA"/>
              </a:solidFill>
              <a:latin typeface="Century Gothic"/>
              <a:ea typeface="微软雅黑" charset="0"/>
            </a:endParaRPr>
          </a:p>
        </p:txBody>
      </p:sp>
      <p:sp>
        <p:nvSpPr>
          <p:cNvPr id="13" name="文本占位符 7"/>
          <p:cNvSpPr txBox="1">
            <a:spLocks/>
          </p:cNvSpPr>
          <p:nvPr userDrawn="1"/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accent2"/>
          </a:solidFill>
        </p:spPr>
        <p:txBody>
          <a:bodyPr vert="horz" anchor="ctr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1" lang="zh-CN" altLang="en-US" sz="2400" dirty="0">
              <a:latin typeface="Century Gothic"/>
              <a:ea typeface="微软雅黑" charset="0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1" y="258233"/>
            <a:ext cx="376767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 charset="0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450383" y="258233"/>
            <a:ext cx="125849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 charset="0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11385552" y="171451"/>
            <a:ext cx="806449" cy="6159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 hasCustomPrompt="1"/>
          </p:nvPr>
        </p:nvSpPr>
        <p:spPr>
          <a:xfrm>
            <a:off x="659004" y="258234"/>
            <a:ext cx="5277969" cy="52916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413294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7"/>
          <p:cNvSpPr txBox="1">
            <a:spLocks/>
          </p:cNvSpPr>
          <p:nvPr userDrawn="1"/>
        </p:nvSpPr>
        <p:spPr>
          <a:xfrm>
            <a:off x="659004" y="258233"/>
            <a:ext cx="5277968" cy="529168"/>
          </a:xfrm>
          <a:prstGeom prst="rect">
            <a:avLst/>
          </a:prstGeom>
          <a:ln w="12700" cmpd="sng">
            <a:solidFill>
              <a:schemeClr val="accent2"/>
            </a:solidFill>
          </a:ln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1" lang="zh-CN" altLang="en-US" sz="2400" dirty="0">
              <a:solidFill>
                <a:srgbClr val="0084DA"/>
              </a:solidFill>
              <a:latin typeface="Century Gothic"/>
              <a:ea typeface="微软雅黑" charset="0"/>
            </a:endParaRPr>
          </a:p>
        </p:txBody>
      </p:sp>
      <p:sp>
        <p:nvSpPr>
          <p:cNvPr id="13" name="文本占位符 7"/>
          <p:cNvSpPr txBox="1">
            <a:spLocks/>
          </p:cNvSpPr>
          <p:nvPr userDrawn="1"/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accent2"/>
          </a:solidFill>
        </p:spPr>
        <p:txBody>
          <a:bodyPr vert="horz" anchor="ctr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1" lang="zh-CN" altLang="en-US" sz="2400" dirty="0">
              <a:latin typeface="Century Gothic"/>
              <a:ea typeface="微软雅黑" charset="0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1" y="258233"/>
            <a:ext cx="376767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 charset="0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450383" y="258233"/>
            <a:ext cx="125849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 charset="0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11385552" y="171451"/>
            <a:ext cx="806449" cy="6159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 hasCustomPrompt="1"/>
          </p:nvPr>
        </p:nvSpPr>
        <p:spPr>
          <a:xfrm>
            <a:off x="659004" y="258234"/>
            <a:ext cx="5277969" cy="52916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45790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7"/>
          <p:cNvSpPr txBox="1">
            <a:spLocks/>
          </p:cNvSpPr>
          <p:nvPr userDrawn="1"/>
        </p:nvSpPr>
        <p:spPr>
          <a:xfrm>
            <a:off x="659004" y="258233"/>
            <a:ext cx="5277968" cy="529168"/>
          </a:xfrm>
          <a:prstGeom prst="rect">
            <a:avLst/>
          </a:prstGeom>
          <a:ln w="12700" cmpd="sng">
            <a:solidFill>
              <a:schemeClr val="accent2"/>
            </a:solidFill>
          </a:ln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1" lang="zh-CN" altLang="en-US" sz="2400" dirty="0">
              <a:solidFill>
                <a:srgbClr val="0084DA"/>
              </a:solidFill>
              <a:latin typeface="Century Gothic"/>
              <a:ea typeface="微软雅黑" charset="0"/>
            </a:endParaRPr>
          </a:p>
        </p:txBody>
      </p:sp>
      <p:sp>
        <p:nvSpPr>
          <p:cNvPr id="13" name="文本占位符 7"/>
          <p:cNvSpPr txBox="1">
            <a:spLocks/>
          </p:cNvSpPr>
          <p:nvPr userDrawn="1"/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accent2"/>
          </a:solidFill>
        </p:spPr>
        <p:txBody>
          <a:bodyPr vert="horz" anchor="ctr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1" lang="zh-CN" altLang="en-US" sz="2400" dirty="0">
              <a:latin typeface="Century Gothic"/>
              <a:ea typeface="微软雅黑" charset="0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1" y="258233"/>
            <a:ext cx="376767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 charset="0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450383" y="258233"/>
            <a:ext cx="125849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 charset="0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11385552" y="171451"/>
            <a:ext cx="806449" cy="6159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 hasCustomPrompt="1"/>
          </p:nvPr>
        </p:nvSpPr>
        <p:spPr>
          <a:xfrm>
            <a:off x="659004" y="258234"/>
            <a:ext cx="5277969" cy="52916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9473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26918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73524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59372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sz="2400" dirty="0"/>
              <a:t>CLICK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HERE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TO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ADD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YOUR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TITLE</a:t>
            </a:r>
            <a:endParaRPr kumimoji="1" lang="zh-CN" altLang="en-US" sz="2400" dirty="0"/>
          </a:p>
        </p:txBody>
      </p:sp>
      <p:sp>
        <p:nvSpPr>
          <p:cNvPr id="4" name="矩形 3"/>
          <p:cNvSpPr/>
          <p:nvPr/>
        </p:nvSpPr>
        <p:spPr>
          <a:xfrm>
            <a:off x="0" y="5161808"/>
            <a:ext cx="12192000" cy="1696192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FFFF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715434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 dirty="0">
                <a:solidFill>
                  <a:srgbClr val="FFFFFF"/>
                </a:solidFill>
              </a:rPr>
              <a:t>EXAMPLE</a:t>
            </a:r>
            <a:r>
              <a:rPr lang="zh-CN" altLang="en-US" sz="1600" b="1" dirty="0">
                <a:solidFill>
                  <a:srgbClr val="FFFFFF"/>
                </a:solidFill>
              </a:rPr>
              <a:t> </a:t>
            </a:r>
            <a:r>
              <a:rPr lang="en-US" altLang="zh-CN" sz="1600" b="1" dirty="0">
                <a:solidFill>
                  <a:srgbClr val="FFFFFF"/>
                </a:solidFill>
              </a:rPr>
              <a:t>TEXT</a:t>
            </a:r>
          </a:p>
        </p:txBody>
      </p:sp>
      <p:sp>
        <p:nvSpPr>
          <p:cNvPr id="7" name="矩形 6"/>
          <p:cNvSpPr/>
          <p:nvPr/>
        </p:nvSpPr>
        <p:spPr>
          <a:xfrm>
            <a:off x="2949676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 dirty="0">
                <a:solidFill>
                  <a:srgbClr val="FFFFFF"/>
                </a:solidFill>
              </a:rPr>
              <a:t>EXAMPLE</a:t>
            </a:r>
            <a:r>
              <a:rPr lang="zh-CN" altLang="en-US" sz="1600" b="1" dirty="0">
                <a:solidFill>
                  <a:srgbClr val="FFFFFF"/>
                </a:solidFill>
              </a:rPr>
              <a:t> </a:t>
            </a:r>
            <a:r>
              <a:rPr lang="en-US" altLang="zh-CN" sz="1600" b="1" dirty="0">
                <a:solidFill>
                  <a:srgbClr val="FFFFFF"/>
                </a:solidFill>
              </a:rPr>
              <a:t>TEXT</a:t>
            </a:r>
          </a:p>
        </p:txBody>
      </p:sp>
      <p:sp>
        <p:nvSpPr>
          <p:cNvPr id="8" name="矩形 7"/>
          <p:cNvSpPr/>
          <p:nvPr/>
        </p:nvSpPr>
        <p:spPr>
          <a:xfrm>
            <a:off x="5462723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 dirty="0">
                <a:solidFill>
                  <a:srgbClr val="FFFFFF"/>
                </a:solidFill>
              </a:rPr>
              <a:t>EXAMPLE</a:t>
            </a:r>
            <a:r>
              <a:rPr lang="zh-CN" altLang="en-US" sz="1600" b="1" dirty="0">
                <a:solidFill>
                  <a:srgbClr val="FFFFFF"/>
                </a:solidFill>
              </a:rPr>
              <a:t> </a:t>
            </a:r>
            <a:r>
              <a:rPr lang="en-US" altLang="zh-CN" sz="1600" b="1" dirty="0">
                <a:solidFill>
                  <a:srgbClr val="FFFFFF"/>
                </a:solidFill>
              </a:rPr>
              <a:t>TEXT</a:t>
            </a:r>
          </a:p>
        </p:txBody>
      </p:sp>
      <p:sp>
        <p:nvSpPr>
          <p:cNvPr id="9" name="矩形 8"/>
          <p:cNvSpPr/>
          <p:nvPr/>
        </p:nvSpPr>
        <p:spPr>
          <a:xfrm>
            <a:off x="7975770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 dirty="0">
                <a:solidFill>
                  <a:srgbClr val="FFFFFF"/>
                </a:solidFill>
              </a:rPr>
              <a:t>EXAMPLE</a:t>
            </a:r>
            <a:r>
              <a:rPr lang="zh-CN" altLang="en-US" sz="1600" b="1" dirty="0">
                <a:solidFill>
                  <a:srgbClr val="FFFFFF"/>
                </a:solidFill>
              </a:rPr>
              <a:t> </a:t>
            </a:r>
            <a:r>
              <a:rPr lang="en-US" altLang="zh-CN" sz="1600" b="1" dirty="0">
                <a:solidFill>
                  <a:srgbClr val="FFFFFF"/>
                </a:solidFill>
              </a:rPr>
              <a:t>TEXT</a:t>
            </a:r>
          </a:p>
        </p:txBody>
      </p:sp>
      <p:cxnSp>
        <p:nvCxnSpPr>
          <p:cNvPr id="10" name="直线连接符 9"/>
          <p:cNvCxnSpPr/>
          <p:nvPr/>
        </p:nvCxnSpPr>
        <p:spPr>
          <a:xfrm flipV="1">
            <a:off x="1258482" y="1563756"/>
            <a:ext cx="0" cy="1351722"/>
          </a:xfrm>
          <a:prstGeom prst="line">
            <a:avLst/>
          </a:prstGeom>
          <a:ln w="12700">
            <a:solidFill>
              <a:schemeClr val="accent2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403103" y="1379089"/>
            <a:ext cx="2003498" cy="3385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lang="zh-CN" altLang="en-US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lang="zh-CN" altLang="en-US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</p:txBody>
      </p:sp>
      <p:sp>
        <p:nvSpPr>
          <p:cNvPr id="12" name="文本框 8"/>
          <p:cNvSpPr txBox="1"/>
          <p:nvPr/>
        </p:nvSpPr>
        <p:spPr>
          <a:xfrm>
            <a:off x="1403103" y="1752605"/>
            <a:ext cx="2085977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</a:p>
        </p:txBody>
      </p:sp>
      <p:cxnSp>
        <p:nvCxnSpPr>
          <p:cNvPr id="13" name="直线连接符 12"/>
          <p:cNvCxnSpPr/>
          <p:nvPr/>
        </p:nvCxnSpPr>
        <p:spPr>
          <a:xfrm flipV="1">
            <a:off x="3761611" y="2509263"/>
            <a:ext cx="0" cy="1351723"/>
          </a:xfrm>
          <a:prstGeom prst="line">
            <a:avLst/>
          </a:prstGeom>
          <a:ln w="12700">
            <a:solidFill>
              <a:schemeClr val="accent3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3906233" y="2324596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lang="zh-CN" altLang="en-US" sz="1600" b="1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lang="zh-CN" altLang="en-US" sz="1600" b="1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</p:txBody>
      </p:sp>
      <p:sp>
        <p:nvSpPr>
          <p:cNvPr id="15" name="文本框 8"/>
          <p:cNvSpPr txBox="1"/>
          <p:nvPr/>
        </p:nvSpPr>
        <p:spPr>
          <a:xfrm>
            <a:off x="3906232" y="2698113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顶部</a:t>
            </a:r>
            <a:r>
              <a:rPr lang="zh-CN" altLang="en-US" sz="1333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“开始”面板中可以对字体、字号、颜色、行距等进行修改。</a:t>
            </a:r>
          </a:p>
        </p:txBody>
      </p:sp>
      <p:cxnSp>
        <p:nvCxnSpPr>
          <p:cNvPr id="16" name="直线连接符 15"/>
          <p:cNvCxnSpPr/>
          <p:nvPr/>
        </p:nvCxnSpPr>
        <p:spPr>
          <a:xfrm flipV="1">
            <a:off x="6267644" y="2025420"/>
            <a:ext cx="0" cy="1351723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6412266" y="1840754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lang="zh-CN" altLang="en-US" sz="16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lang="zh-CN" altLang="en-US" sz="16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</p:txBody>
      </p:sp>
      <p:sp>
        <p:nvSpPr>
          <p:cNvPr id="18" name="文本框 8"/>
          <p:cNvSpPr txBox="1"/>
          <p:nvPr/>
        </p:nvSpPr>
        <p:spPr>
          <a:xfrm>
            <a:off x="6412265" y="2214270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顶部</a:t>
            </a:r>
            <a:r>
              <a:rPr lang="zh-CN" altLang="en-US" sz="1333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“开始”面板中可以对字体、字号、颜色、行距等进行修改。</a:t>
            </a:r>
          </a:p>
        </p:txBody>
      </p:sp>
      <p:cxnSp>
        <p:nvCxnSpPr>
          <p:cNvPr id="19" name="直线连接符 18"/>
          <p:cNvCxnSpPr/>
          <p:nvPr/>
        </p:nvCxnSpPr>
        <p:spPr>
          <a:xfrm flipV="1">
            <a:off x="8782179" y="1484315"/>
            <a:ext cx="0" cy="1351723"/>
          </a:xfrm>
          <a:prstGeom prst="line">
            <a:avLst/>
          </a:prstGeom>
          <a:ln w="12700">
            <a:solidFill>
              <a:schemeClr val="accent4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8926801" y="1299648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lang="zh-CN" altLang="en-US" sz="1600" b="1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lang="zh-CN" altLang="en-US" sz="1600" b="1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</p:txBody>
      </p:sp>
      <p:sp>
        <p:nvSpPr>
          <p:cNvPr id="21" name="文本框 8"/>
          <p:cNvSpPr txBox="1"/>
          <p:nvPr/>
        </p:nvSpPr>
        <p:spPr>
          <a:xfrm>
            <a:off x="8926800" y="1673165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顶部</a:t>
            </a:r>
            <a:r>
              <a:rPr lang="zh-CN" altLang="en-US" sz="1333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“开始”面板中可以对字体、字号、颜色、行距等进行修改。</a:t>
            </a:r>
          </a:p>
        </p:txBody>
      </p:sp>
      <p:grpSp>
        <p:nvGrpSpPr>
          <p:cNvPr id="25" name="组 24"/>
          <p:cNvGrpSpPr/>
          <p:nvPr/>
        </p:nvGrpSpPr>
        <p:grpSpPr>
          <a:xfrm>
            <a:off x="115455" y="2915478"/>
            <a:ext cx="2289398" cy="2246330"/>
            <a:chOff x="331071" y="2915478"/>
            <a:chExt cx="1831618" cy="2246330"/>
          </a:xfrm>
        </p:grpSpPr>
        <p:sp>
          <p:nvSpPr>
            <p:cNvPr id="23" name="直角三角形 22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直角三角形 23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9" name="组 28"/>
          <p:cNvGrpSpPr/>
          <p:nvPr/>
        </p:nvGrpSpPr>
        <p:grpSpPr>
          <a:xfrm>
            <a:off x="2618583" y="3895948"/>
            <a:ext cx="2289398" cy="1284879"/>
            <a:chOff x="331071" y="2915478"/>
            <a:chExt cx="1831618" cy="2246330"/>
          </a:xfrm>
        </p:grpSpPr>
        <p:sp>
          <p:nvSpPr>
            <p:cNvPr id="30" name="直角三角形 29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1" name="直角三角形 30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2" name="组 31"/>
          <p:cNvGrpSpPr/>
          <p:nvPr/>
        </p:nvGrpSpPr>
        <p:grpSpPr>
          <a:xfrm>
            <a:off x="5121711" y="3377143"/>
            <a:ext cx="2289398" cy="1807649"/>
            <a:chOff x="331071" y="2915478"/>
            <a:chExt cx="1831618" cy="2246330"/>
          </a:xfrm>
        </p:grpSpPr>
        <p:sp>
          <p:nvSpPr>
            <p:cNvPr id="33" name="直角三角形 32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4" name="直角三角形 33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7639151" y="2871000"/>
            <a:ext cx="2289398" cy="2309827"/>
            <a:chOff x="331071" y="2915478"/>
            <a:chExt cx="1831618" cy="2246330"/>
          </a:xfrm>
        </p:grpSpPr>
        <p:sp>
          <p:nvSpPr>
            <p:cNvPr id="36" name="直角三角形 35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7" name="直角三角形 36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35550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/>
              <a:t>02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sz="2400" dirty="0"/>
              <a:t>CLICK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HERE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TO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ADD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YOUR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TITLE</a:t>
            </a:r>
            <a:endParaRPr kumimoji="1" lang="zh-CN" altLang="en-US" sz="2400" dirty="0"/>
          </a:p>
        </p:txBody>
      </p:sp>
      <p:sp>
        <p:nvSpPr>
          <p:cNvPr id="23" name="矩形 22"/>
          <p:cNvSpPr/>
          <p:nvPr/>
        </p:nvSpPr>
        <p:spPr>
          <a:xfrm>
            <a:off x="0" y="5161808"/>
            <a:ext cx="12192000" cy="1696192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FFFFFF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15434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 dirty="0">
                <a:solidFill>
                  <a:srgbClr val="FFFFFF"/>
                </a:solidFill>
              </a:rPr>
              <a:t>EXAMPLE</a:t>
            </a:r>
            <a:r>
              <a:rPr lang="zh-CN" altLang="en-US" sz="1600" b="1" dirty="0">
                <a:solidFill>
                  <a:srgbClr val="FFFFFF"/>
                </a:solidFill>
              </a:rPr>
              <a:t> </a:t>
            </a:r>
            <a:r>
              <a:rPr lang="en-US" altLang="zh-CN" sz="1600" b="1" dirty="0">
                <a:solidFill>
                  <a:srgbClr val="FFFFFF"/>
                </a:solidFill>
              </a:rPr>
              <a:t>TEXT</a:t>
            </a:r>
          </a:p>
        </p:txBody>
      </p:sp>
      <p:sp>
        <p:nvSpPr>
          <p:cNvPr id="25" name="矩形 24"/>
          <p:cNvSpPr/>
          <p:nvPr/>
        </p:nvSpPr>
        <p:spPr>
          <a:xfrm>
            <a:off x="2949676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 dirty="0">
                <a:solidFill>
                  <a:srgbClr val="FFFFFF"/>
                </a:solidFill>
              </a:rPr>
              <a:t>EXAMPLE</a:t>
            </a:r>
            <a:r>
              <a:rPr lang="zh-CN" altLang="en-US" sz="1600" b="1" dirty="0">
                <a:solidFill>
                  <a:srgbClr val="FFFFFF"/>
                </a:solidFill>
              </a:rPr>
              <a:t> </a:t>
            </a:r>
            <a:r>
              <a:rPr lang="en-US" altLang="zh-CN" sz="1600" b="1" dirty="0">
                <a:solidFill>
                  <a:srgbClr val="FFFFFF"/>
                </a:solidFill>
              </a:rPr>
              <a:t>TEXT</a:t>
            </a:r>
          </a:p>
        </p:txBody>
      </p:sp>
      <p:sp>
        <p:nvSpPr>
          <p:cNvPr id="26" name="矩形 25"/>
          <p:cNvSpPr/>
          <p:nvPr/>
        </p:nvSpPr>
        <p:spPr>
          <a:xfrm>
            <a:off x="5462723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 dirty="0">
                <a:solidFill>
                  <a:srgbClr val="FFFFFF"/>
                </a:solidFill>
              </a:rPr>
              <a:t>EXAMPLE</a:t>
            </a:r>
            <a:r>
              <a:rPr lang="zh-CN" altLang="en-US" sz="1600" b="1" dirty="0">
                <a:solidFill>
                  <a:srgbClr val="FFFFFF"/>
                </a:solidFill>
              </a:rPr>
              <a:t> </a:t>
            </a:r>
            <a:r>
              <a:rPr lang="en-US" altLang="zh-CN" sz="1600" b="1" dirty="0">
                <a:solidFill>
                  <a:srgbClr val="FFFFFF"/>
                </a:solidFill>
              </a:rPr>
              <a:t>TEXT</a:t>
            </a:r>
          </a:p>
        </p:txBody>
      </p:sp>
      <p:sp>
        <p:nvSpPr>
          <p:cNvPr id="27" name="矩形 26"/>
          <p:cNvSpPr/>
          <p:nvPr/>
        </p:nvSpPr>
        <p:spPr>
          <a:xfrm>
            <a:off x="7975770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 dirty="0">
                <a:solidFill>
                  <a:srgbClr val="FFFFFF"/>
                </a:solidFill>
              </a:rPr>
              <a:t>EXAMPLE</a:t>
            </a:r>
            <a:r>
              <a:rPr lang="zh-CN" altLang="en-US" sz="1600" b="1" dirty="0">
                <a:solidFill>
                  <a:srgbClr val="FFFFFF"/>
                </a:solidFill>
              </a:rPr>
              <a:t> </a:t>
            </a:r>
            <a:r>
              <a:rPr lang="en-US" altLang="zh-CN" sz="1600" b="1" dirty="0">
                <a:solidFill>
                  <a:srgbClr val="FFFFFF"/>
                </a:solidFill>
              </a:rPr>
              <a:t>TEXT</a:t>
            </a:r>
          </a:p>
        </p:txBody>
      </p:sp>
      <p:cxnSp>
        <p:nvCxnSpPr>
          <p:cNvPr id="28" name="直线连接符 27"/>
          <p:cNvCxnSpPr/>
          <p:nvPr/>
        </p:nvCxnSpPr>
        <p:spPr>
          <a:xfrm flipV="1">
            <a:off x="1258482" y="1563756"/>
            <a:ext cx="0" cy="1351722"/>
          </a:xfrm>
          <a:prstGeom prst="line">
            <a:avLst/>
          </a:prstGeom>
          <a:ln w="12700">
            <a:solidFill>
              <a:schemeClr val="accent2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1403103" y="1379089"/>
            <a:ext cx="2003498" cy="3385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lang="zh-CN" altLang="en-US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lang="zh-CN" altLang="en-US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1403103" y="1752605"/>
            <a:ext cx="2085977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</a:p>
        </p:txBody>
      </p:sp>
      <p:cxnSp>
        <p:nvCxnSpPr>
          <p:cNvPr id="31" name="直线连接符 30"/>
          <p:cNvCxnSpPr/>
          <p:nvPr/>
        </p:nvCxnSpPr>
        <p:spPr>
          <a:xfrm flipV="1">
            <a:off x="3761611" y="2509263"/>
            <a:ext cx="0" cy="1351723"/>
          </a:xfrm>
          <a:prstGeom prst="line">
            <a:avLst/>
          </a:prstGeom>
          <a:ln w="12700">
            <a:solidFill>
              <a:schemeClr val="accent3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3906233" y="2324596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lang="zh-CN" altLang="en-US" sz="1600" b="1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lang="zh-CN" altLang="en-US" sz="1600" b="1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</p:txBody>
      </p:sp>
      <p:sp>
        <p:nvSpPr>
          <p:cNvPr id="33" name="文本框 8"/>
          <p:cNvSpPr txBox="1"/>
          <p:nvPr/>
        </p:nvSpPr>
        <p:spPr>
          <a:xfrm>
            <a:off x="3906232" y="2698113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顶部</a:t>
            </a:r>
            <a:r>
              <a:rPr lang="zh-CN" altLang="en-US" sz="1333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“开始”面板中可以对字体、字号、颜色、行距等进行修改。</a:t>
            </a:r>
          </a:p>
        </p:txBody>
      </p:sp>
      <p:cxnSp>
        <p:nvCxnSpPr>
          <p:cNvPr id="34" name="直线连接符 33"/>
          <p:cNvCxnSpPr/>
          <p:nvPr/>
        </p:nvCxnSpPr>
        <p:spPr>
          <a:xfrm flipV="1">
            <a:off x="6267644" y="2025420"/>
            <a:ext cx="0" cy="1351723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6412266" y="1840754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lang="zh-CN" altLang="en-US" sz="16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lang="zh-CN" altLang="en-US" sz="16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</p:txBody>
      </p:sp>
      <p:sp>
        <p:nvSpPr>
          <p:cNvPr id="36" name="文本框 8"/>
          <p:cNvSpPr txBox="1"/>
          <p:nvPr/>
        </p:nvSpPr>
        <p:spPr>
          <a:xfrm>
            <a:off x="6412265" y="2214270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顶部</a:t>
            </a:r>
            <a:r>
              <a:rPr lang="zh-CN" altLang="en-US" sz="1333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“开始”面板中可以对字体、字号、颜色、行距等进行修改。</a:t>
            </a:r>
          </a:p>
        </p:txBody>
      </p:sp>
      <p:cxnSp>
        <p:nvCxnSpPr>
          <p:cNvPr id="37" name="直线连接符 36"/>
          <p:cNvCxnSpPr/>
          <p:nvPr/>
        </p:nvCxnSpPr>
        <p:spPr>
          <a:xfrm flipV="1">
            <a:off x="8782179" y="1484315"/>
            <a:ext cx="0" cy="1351723"/>
          </a:xfrm>
          <a:prstGeom prst="line">
            <a:avLst/>
          </a:prstGeom>
          <a:ln w="12700">
            <a:solidFill>
              <a:schemeClr val="accent4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8926801" y="1299648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lang="zh-CN" altLang="en-US" sz="1600" b="1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lang="zh-CN" altLang="en-US" sz="1600" b="1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</p:txBody>
      </p:sp>
      <p:sp>
        <p:nvSpPr>
          <p:cNvPr id="39" name="文本框 8"/>
          <p:cNvSpPr txBox="1"/>
          <p:nvPr/>
        </p:nvSpPr>
        <p:spPr>
          <a:xfrm>
            <a:off x="8926800" y="1673165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顶部</a:t>
            </a:r>
            <a:r>
              <a:rPr lang="zh-CN" altLang="en-US" sz="1333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“开始”面板中可以对字体、字号、颜色、行距等进行修改。</a:t>
            </a:r>
          </a:p>
        </p:txBody>
      </p:sp>
      <p:grpSp>
        <p:nvGrpSpPr>
          <p:cNvPr id="41" name="组 40"/>
          <p:cNvGrpSpPr/>
          <p:nvPr/>
        </p:nvGrpSpPr>
        <p:grpSpPr>
          <a:xfrm>
            <a:off x="115455" y="2915478"/>
            <a:ext cx="2289398" cy="2246330"/>
            <a:chOff x="331071" y="2915478"/>
            <a:chExt cx="1831618" cy="2246330"/>
          </a:xfrm>
        </p:grpSpPr>
        <p:sp>
          <p:nvSpPr>
            <p:cNvPr id="42" name="直角三角形 41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3" name="直角三角形 42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2618583" y="3895948"/>
            <a:ext cx="2289398" cy="1284879"/>
            <a:chOff x="331071" y="2915478"/>
            <a:chExt cx="1831618" cy="2246330"/>
          </a:xfrm>
        </p:grpSpPr>
        <p:sp>
          <p:nvSpPr>
            <p:cNvPr id="45" name="直角三角形 44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6" name="直角三角形 45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7" name="组 46"/>
          <p:cNvGrpSpPr/>
          <p:nvPr/>
        </p:nvGrpSpPr>
        <p:grpSpPr>
          <a:xfrm>
            <a:off x="5121711" y="3377143"/>
            <a:ext cx="2289398" cy="1807649"/>
            <a:chOff x="331071" y="2915478"/>
            <a:chExt cx="1831618" cy="2246330"/>
          </a:xfrm>
        </p:grpSpPr>
        <p:sp>
          <p:nvSpPr>
            <p:cNvPr id="48" name="直角三角形 47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9" name="直角三角形 48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50" name="组 49"/>
          <p:cNvGrpSpPr/>
          <p:nvPr/>
        </p:nvGrpSpPr>
        <p:grpSpPr>
          <a:xfrm>
            <a:off x="7639151" y="2871000"/>
            <a:ext cx="2289398" cy="2309827"/>
            <a:chOff x="331071" y="2915478"/>
            <a:chExt cx="1831618" cy="2246330"/>
          </a:xfrm>
        </p:grpSpPr>
        <p:sp>
          <p:nvSpPr>
            <p:cNvPr id="51" name="直角三角形 50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2" name="直角三角形 51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864101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/>
              <a:t>03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sz="2400" dirty="0"/>
              <a:t>CLICK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HERE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TO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ADD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YOUR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TITLE</a:t>
            </a:r>
            <a:endParaRPr kumimoji="1" lang="zh-CN" altLang="en-US" sz="2400" dirty="0"/>
          </a:p>
        </p:txBody>
      </p:sp>
      <p:sp>
        <p:nvSpPr>
          <p:cNvPr id="23" name="矩形 22"/>
          <p:cNvSpPr/>
          <p:nvPr/>
        </p:nvSpPr>
        <p:spPr>
          <a:xfrm>
            <a:off x="0" y="5161808"/>
            <a:ext cx="12192000" cy="1696192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FFFFFF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15434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 dirty="0">
                <a:solidFill>
                  <a:srgbClr val="FFFFFF"/>
                </a:solidFill>
              </a:rPr>
              <a:t>EXAMPLE</a:t>
            </a:r>
            <a:r>
              <a:rPr lang="zh-CN" altLang="en-US" sz="1600" b="1" dirty="0">
                <a:solidFill>
                  <a:srgbClr val="FFFFFF"/>
                </a:solidFill>
              </a:rPr>
              <a:t> </a:t>
            </a:r>
            <a:r>
              <a:rPr lang="en-US" altLang="zh-CN" sz="1600" b="1" dirty="0">
                <a:solidFill>
                  <a:srgbClr val="FFFFFF"/>
                </a:solidFill>
              </a:rPr>
              <a:t>TEXT</a:t>
            </a:r>
          </a:p>
        </p:txBody>
      </p:sp>
      <p:sp>
        <p:nvSpPr>
          <p:cNvPr id="25" name="矩形 24"/>
          <p:cNvSpPr/>
          <p:nvPr/>
        </p:nvSpPr>
        <p:spPr>
          <a:xfrm>
            <a:off x="2949676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 dirty="0">
                <a:solidFill>
                  <a:srgbClr val="FFFFFF"/>
                </a:solidFill>
              </a:rPr>
              <a:t>EXAMPLE</a:t>
            </a:r>
            <a:r>
              <a:rPr lang="zh-CN" altLang="en-US" sz="1600" b="1" dirty="0">
                <a:solidFill>
                  <a:srgbClr val="FFFFFF"/>
                </a:solidFill>
              </a:rPr>
              <a:t> </a:t>
            </a:r>
            <a:r>
              <a:rPr lang="en-US" altLang="zh-CN" sz="1600" b="1" dirty="0">
                <a:solidFill>
                  <a:srgbClr val="FFFFFF"/>
                </a:solidFill>
              </a:rPr>
              <a:t>TEXT</a:t>
            </a:r>
          </a:p>
        </p:txBody>
      </p:sp>
      <p:sp>
        <p:nvSpPr>
          <p:cNvPr id="26" name="矩形 25"/>
          <p:cNvSpPr/>
          <p:nvPr/>
        </p:nvSpPr>
        <p:spPr>
          <a:xfrm>
            <a:off x="5462723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 dirty="0">
                <a:solidFill>
                  <a:srgbClr val="FFFFFF"/>
                </a:solidFill>
              </a:rPr>
              <a:t>EXAMPLE</a:t>
            </a:r>
            <a:r>
              <a:rPr lang="zh-CN" altLang="en-US" sz="1600" b="1" dirty="0">
                <a:solidFill>
                  <a:srgbClr val="FFFFFF"/>
                </a:solidFill>
              </a:rPr>
              <a:t> </a:t>
            </a:r>
            <a:r>
              <a:rPr lang="en-US" altLang="zh-CN" sz="1600" b="1" dirty="0">
                <a:solidFill>
                  <a:srgbClr val="FFFFFF"/>
                </a:solidFill>
              </a:rPr>
              <a:t>TEXT</a:t>
            </a:r>
          </a:p>
        </p:txBody>
      </p:sp>
      <p:sp>
        <p:nvSpPr>
          <p:cNvPr id="27" name="矩形 26"/>
          <p:cNvSpPr/>
          <p:nvPr/>
        </p:nvSpPr>
        <p:spPr>
          <a:xfrm>
            <a:off x="7975770" y="5271626"/>
            <a:ext cx="14590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 dirty="0">
                <a:solidFill>
                  <a:srgbClr val="FFFFFF"/>
                </a:solidFill>
              </a:rPr>
              <a:t>EXAMPLE</a:t>
            </a:r>
            <a:r>
              <a:rPr lang="zh-CN" altLang="en-US" sz="1600" b="1" dirty="0">
                <a:solidFill>
                  <a:srgbClr val="FFFFFF"/>
                </a:solidFill>
              </a:rPr>
              <a:t> </a:t>
            </a:r>
            <a:r>
              <a:rPr lang="en-US" altLang="zh-CN" sz="1600" b="1" dirty="0">
                <a:solidFill>
                  <a:srgbClr val="FFFFFF"/>
                </a:solidFill>
              </a:rPr>
              <a:t>TEXT</a:t>
            </a:r>
          </a:p>
        </p:txBody>
      </p:sp>
      <p:cxnSp>
        <p:nvCxnSpPr>
          <p:cNvPr id="28" name="直线连接符 27"/>
          <p:cNvCxnSpPr/>
          <p:nvPr/>
        </p:nvCxnSpPr>
        <p:spPr>
          <a:xfrm flipV="1">
            <a:off x="1258482" y="1563756"/>
            <a:ext cx="0" cy="1351722"/>
          </a:xfrm>
          <a:prstGeom prst="line">
            <a:avLst/>
          </a:prstGeom>
          <a:ln w="12700">
            <a:solidFill>
              <a:schemeClr val="accent2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1403103" y="1379089"/>
            <a:ext cx="2003498" cy="3385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lang="zh-CN" altLang="en-US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lang="zh-CN" altLang="en-US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1403103" y="1752605"/>
            <a:ext cx="2085977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</a:p>
        </p:txBody>
      </p:sp>
      <p:cxnSp>
        <p:nvCxnSpPr>
          <p:cNvPr id="31" name="直线连接符 30"/>
          <p:cNvCxnSpPr/>
          <p:nvPr/>
        </p:nvCxnSpPr>
        <p:spPr>
          <a:xfrm flipV="1">
            <a:off x="3761611" y="2509263"/>
            <a:ext cx="0" cy="1351723"/>
          </a:xfrm>
          <a:prstGeom prst="line">
            <a:avLst/>
          </a:prstGeom>
          <a:ln w="12700">
            <a:solidFill>
              <a:schemeClr val="accent3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3906233" y="2324596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lang="zh-CN" altLang="en-US" sz="1600" b="1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lang="zh-CN" altLang="en-US" sz="1600" b="1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</p:txBody>
      </p:sp>
      <p:sp>
        <p:nvSpPr>
          <p:cNvPr id="33" name="文本框 8"/>
          <p:cNvSpPr txBox="1"/>
          <p:nvPr/>
        </p:nvSpPr>
        <p:spPr>
          <a:xfrm>
            <a:off x="3906232" y="2698113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顶部</a:t>
            </a:r>
            <a:r>
              <a:rPr lang="zh-CN" altLang="en-US" sz="1333" dirty="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rPr>
              <a:t>“开始”面板中可以对字体、字号、颜色、行距等进行修改。</a:t>
            </a:r>
          </a:p>
        </p:txBody>
      </p:sp>
      <p:cxnSp>
        <p:nvCxnSpPr>
          <p:cNvPr id="34" name="直线连接符 33"/>
          <p:cNvCxnSpPr/>
          <p:nvPr/>
        </p:nvCxnSpPr>
        <p:spPr>
          <a:xfrm flipV="1">
            <a:off x="6267644" y="2025420"/>
            <a:ext cx="0" cy="1351723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6412266" y="1840754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lang="zh-CN" altLang="en-US" sz="16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lang="zh-CN" altLang="en-US" sz="16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</p:txBody>
      </p:sp>
      <p:sp>
        <p:nvSpPr>
          <p:cNvPr id="36" name="文本框 8"/>
          <p:cNvSpPr txBox="1"/>
          <p:nvPr/>
        </p:nvSpPr>
        <p:spPr>
          <a:xfrm>
            <a:off x="6412265" y="2214270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顶部</a:t>
            </a:r>
            <a:r>
              <a:rPr lang="zh-CN" altLang="en-US" sz="1333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“开始”面板中可以对字体、字号、颜色、行距等进行修改。</a:t>
            </a:r>
          </a:p>
        </p:txBody>
      </p:sp>
      <p:cxnSp>
        <p:nvCxnSpPr>
          <p:cNvPr id="37" name="直线连接符 36"/>
          <p:cNvCxnSpPr/>
          <p:nvPr/>
        </p:nvCxnSpPr>
        <p:spPr>
          <a:xfrm flipV="1">
            <a:off x="8782179" y="1484315"/>
            <a:ext cx="0" cy="1351723"/>
          </a:xfrm>
          <a:prstGeom prst="line">
            <a:avLst/>
          </a:prstGeom>
          <a:ln w="12700">
            <a:solidFill>
              <a:schemeClr val="accent4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8926801" y="1299648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1600" b="1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lang="zh-CN" altLang="en-US" sz="1600" b="1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lang="zh-CN" altLang="en-US" sz="1600" b="1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</p:txBody>
      </p:sp>
      <p:sp>
        <p:nvSpPr>
          <p:cNvPr id="39" name="文本框 8"/>
          <p:cNvSpPr txBox="1"/>
          <p:nvPr/>
        </p:nvSpPr>
        <p:spPr>
          <a:xfrm>
            <a:off x="8926800" y="1673165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顶部</a:t>
            </a:r>
            <a:r>
              <a:rPr lang="zh-CN" altLang="en-US" sz="1333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“开始”面板中可以对字体、字号、颜色、行距等进行修改。</a:t>
            </a:r>
          </a:p>
        </p:txBody>
      </p:sp>
      <p:grpSp>
        <p:nvGrpSpPr>
          <p:cNvPr id="41" name="组 40"/>
          <p:cNvGrpSpPr/>
          <p:nvPr/>
        </p:nvGrpSpPr>
        <p:grpSpPr>
          <a:xfrm>
            <a:off x="115455" y="2915478"/>
            <a:ext cx="2289398" cy="2246330"/>
            <a:chOff x="331071" y="2915478"/>
            <a:chExt cx="1831618" cy="2246330"/>
          </a:xfrm>
        </p:grpSpPr>
        <p:sp>
          <p:nvSpPr>
            <p:cNvPr id="42" name="直角三角形 41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3" name="直角三角形 42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2618583" y="3895948"/>
            <a:ext cx="2289398" cy="1284879"/>
            <a:chOff x="331071" y="2915478"/>
            <a:chExt cx="1831618" cy="2246330"/>
          </a:xfrm>
        </p:grpSpPr>
        <p:sp>
          <p:nvSpPr>
            <p:cNvPr id="45" name="直角三角形 44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6" name="直角三角形 45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7" name="组 46"/>
          <p:cNvGrpSpPr/>
          <p:nvPr/>
        </p:nvGrpSpPr>
        <p:grpSpPr>
          <a:xfrm>
            <a:off x="5121711" y="3377143"/>
            <a:ext cx="2289398" cy="1807649"/>
            <a:chOff x="331071" y="2915478"/>
            <a:chExt cx="1831618" cy="2246330"/>
          </a:xfrm>
        </p:grpSpPr>
        <p:sp>
          <p:nvSpPr>
            <p:cNvPr id="48" name="直角三角形 47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9" name="直角三角形 48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50" name="组 49"/>
          <p:cNvGrpSpPr/>
          <p:nvPr/>
        </p:nvGrpSpPr>
        <p:grpSpPr>
          <a:xfrm>
            <a:off x="7639151" y="2871000"/>
            <a:ext cx="2289398" cy="2309827"/>
            <a:chOff x="331071" y="2915478"/>
            <a:chExt cx="1831618" cy="2246330"/>
          </a:xfrm>
        </p:grpSpPr>
        <p:sp>
          <p:nvSpPr>
            <p:cNvPr id="51" name="直角三角形 50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2" name="直角三角形 51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190668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主题">
  <a:themeElements>
    <a:clrScheme name="自定义 64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A3C54"/>
      </a:accent1>
      <a:accent2>
        <a:srgbClr val="0084DA"/>
      </a:accent2>
      <a:accent3>
        <a:srgbClr val="F1AB00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绿色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297</Words>
  <Application>Microsoft Office PowerPoint</Application>
  <PresentationFormat>自定义</PresentationFormat>
  <Paragraphs>42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3</vt:i4>
      </vt:variant>
    </vt:vector>
  </HeadingPairs>
  <TitlesOfParts>
    <vt:vector size="6" baseType="lpstr">
      <vt:lpstr>1_Office 主题</vt:lpstr>
      <vt:lpstr>3_Office 主题</vt:lpstr>
      <vt:lpstr>4_Office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Administrator</cp:lastModifiedBy>
  <cp:revision>13</cp:revision>
  <dcterms:created xsi:type="dcterms:W3CDTF">2015-08-21T09:25:28Z</dcterms:created>
  <dcterms:modified xsi:type="dcterms:W3CDTF">2016-03-15T18:29:44Z</dcterms:modified>
</cp:coreProperties>
</file>